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8" d="100"/>
          <a:sy n="98" d="100"/>
        </p:scale>
        <p:origin x="78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4DDCA2D3-78C7-4D83-BD86-F46F3E8C619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589213" y="0"/>
            <a:ext cx="7013575" cy="6858000"/>
            <a:chOff x="1631" y="0"/>
            <a:chExt cx="4418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F60DB58A-12D8-24FD-C3C8-BE9000EC1102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631" y="0"/>
              <a:ext cx="4418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57F804D5-AAA2-7835-CF7D-841D0EC861D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35" y="4"/>
              <a:ext cx="4104" cy="3906"/>
              <a:chOff x="1635" y="4"/>
              <a:chExt cx="4104" cy="3906"/>
            </a:xfrm>
          </p:grpSpPr>
          <p:sp>
            <p:nvSpPr>
              <p:cNvPr id="1341" name="Freeform 5">
                <a:extLst>
                  <a:ext uri="{FF2B5EF4-FFF2-40B4-BE49-F238E27FC236}">
                    <a16:creationId xmlns:a16="http://schemas.microsoft.com/office/drawing/2014/main" id="{DF6864E4-899A-4C2C-070A-ABE73FBEA5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8" y="3407"/>
                <a:ext cx="306" cy="503"/>
              </a:xfrm>
              <a:custGeom>
                <a:avLst/>
                <a:gdLst>
                  <a:gd name="T0" fmla="*/ 668 w 1531"/>
                  <a:gd name="T1" fmla="*/ 117 h 2514"/>
                  <a:gd name="T2" fmla="*/ 510 w 1531"/>
                  <a:gd name="T3" fmla="*/ 40 h 2514"/>
                  <a:gd name="T4" fmla="*/ 433 w 1531"/>
                  <a:gd name="T5" fmla="*/ 40 h 2514"/>
                  <a:gd name="T6" fmla="*/ 354 w 1531"/>
                  <a:gd name="T7" fmla="*/ 0 h 2514"/>
                  <a:gd name="T8" fmla="*/ 235 w 1531"/>
                  <a:gd name="T9" fmla="*/ 196 h 2514"/>
                  <a:gd name="T10" fmla="*/ 159 w 1531"/>
                  <a:gd name="T11" fmla="*/ 276 h 2514"/>
                  <a:gd name="T12" fmla="*/ 354 w 1531"/>
                  <a:gd name="T13" fmla="*/ 351 h 2514"/>
                  <a:gd name="T14" fmla="*/ 473 w 1531"/>
                  <a:gd name="T15" fmla="*/ 471 h 2514"/>
                  <a:gd name="T16" fmla="*/ 589 w 1531"/>
                  <a:gd name="T17" fmla="*/ 626 h 2514"/>
                  <a:gd name="T18" fmla="*/ 510 w 1531"/>
                  <a:gd name="T19" fmla="*/ 785 h 2514"/>
                  <a:gd name="T20" fmla="*/ 589 w 1531"/>
                  <a:gd name="T21" fmla="*/ 706 h 2514"/>
                  <a:gd name="T22" fmla="*/ 668 w 1531"/>
                  <a:gd name="T23" fmla="*/ 942 h 2514"/>
                  <a:gd name="T24" fmla="*/ 550 w 1531"/>
                  <a:gd name="T25" fmla="*/ 1055 h 2514"/>
                  <a:gd name="T26" fmla="*/ 510 w 1531"/>
                  <a:gd name="T27" fmla="*/ 981 h 2514"/>
                  <a:gd name="T28" fmla="*/ 473 w 1531"/>
                  <a:gd name="T29" fmla="*/ 865 h 2514"/>
                  <a:gd name="T30" fmla="*/ 452 w 1531"/>
                  <a:gd name="T31" fmla="*/ 905 h 2514"/>
                  <a:gd name="T32" fmla="*/ 433 w 1531"/>
                  <a:gd name="T33" fmla="*/ 1020 h 2514"/>
                  <a:gd name="T34" fmla="*/ 354 w 1531"/>
                  <a:gd name="T35" fmla="*/ 1100 h 2514"/>
                  <a:gd name="T36" fmla="*/ 433 w 1531"/>
                  <a:gd name="T37" fmla="*/ 1140 h 2514"/>
                  <a:gd name="T38" fmla="*/ 550 w 1531"/>
                  <a:gd name="T39" fmla="*/ 1060 h 2514"/>
                  <a:gd name="T40" fmla="*/ 473 w 1531"/>
                  <a:gd name="T41" fmla="*/ 1216 h 2514"/>
                  <a:gd name="T42" fmla="*/ 354 w 1531"/>
                  <a:gd name="T43" fmla="*/ 1375 h 2514"/>
                  <a:gd name="T44" fmla="*/ 275 w 1531"/>
                  <a:gd name="T45" fmla="*/ 1454 h 2514"/>
                  <a:gd name="T46" fmla="*/ 275 w 1531"/>
                  <a:gd name="T47" fmla="*/ 1611 h 2514"/>
                  <a:gd name="T48" fmla="*/ 80 w 1531"/>
                  <a:gd name="T49" fmla="*/ 1729 h 2514"/>
                  <a:gd name="T50" fmla="*/ 0 w 1531"/>
                  <a:gd name="T51" fmla="*/ 1925 h 2514"/>
                  <a:gd name="T52" fmla="*/ 119 w 1531"/>
                  <a:gd name="T53" fmla="*/ 2160 h 2514"/>
                  <a:gd name="T54" fmla="*/ 235 w 1531"/>
                  <a:gd name="T55" fmla="*/ 2200 h 2514"/>
                  <a:gd name="T56" fmla="*/ 393 w 1531"/>
                  <a:gd name="T57" fmla="*/ 2395 h 2514"/>
                  <a:gd name="T58" fmla="*/ 550 w 1531"/>
                  <a:gd name="T59" fmla="*/ 2475 h 2514"/>
                  <a:gd name="T60" fmla="*/ 708 w 1531"/>
                  <a:gd name="T61" fmla="*/ 2395 h 2514"/>
                  <a:gd name="T62" fmla="*/ 863 w 1531"/>
                  <a:gd name="T63" fmla="*/ 2355 h 2514"/>
                  <a:gd name="T64" fmla="*/ 1022 w 1531"/>
                  <a:gd name="T65" fmla="*/ 2475 h 2514"/>
                  <a:gd name="T66" fmla="*/ 1098 w 1531"/>
                  <a:gd name="T67" fmla="*/ 2435 h 2514"/>
                  <a:gd name="T68" fmla="*/ 1373 w 1531"/>
                  <a:gd name="T69" fmla="*/ 2475 h 2514"/>
                  <a:gd name="T70" fmla="*/ 1373 w 1531"/>
                  <a:gd name="T71" fmla="*/ 2355 h 2514"/>
                  <a:gd name="T72" fmla="*/ 1373 w 1531"/>
                  <a:gd name="T73" fmla="*/ 2004 h 2514"/>
                  <a:gd name="T74" fmla="*/ 1413 w 1531"/>
                  <a:gd name="T75" fmla="*/ 1885 h 2514"/>
                  <a:gd name="T76" fmla="*/ 1453 w 1531"/>
                  <a:gd name="T77" fmla="*/ 1769 h 2514"/>
                  <a:gd name="T78" fmla="*/ 1453 w 1531"/>
                  <a:gd name="T79" fmla="*/ 1689 h 2514"/>
                  <a:gd name="T80" fmla="*/ 1413 w 1531"/>
                  <a:gd name="T81" fmla="*/ 1494 h 2514"/>
                  <a:gd name="T82" fmla="*/ 1491 w 1531"/>
                  <a:gd name="T83" fmla="*/ 1414 h 2514"/>
                  <a:gd name="T84" fmla="*/ 1373 w 1531"/>
                  <a:gd name="T85" fmla="*/ 1414 h 2514"/>
                  <a:gd name="T86" fmla="*/ 1491 w 1531"/>
                  <a:gd name="T87" fmla="*/ 1295 h 2514"/>
                  <a:gd name="T88" fmla="*/ 1491 w 1531"/>
                  <a:gd name="T89" fmla="*/ 1179 h 2514"/>
                  <a:gd name="T90" fmla="*/ 1491 w 1531"/>
                  <a:gd name="T91" fmla="*/ 1060 h 2514"/>
                  <a:gd name="T92" fmla="*/ 1453 w 1531"/>
                  <a:gd name="T93" fmla="*/ 1100 h 2514"/>
                  <a:gd name="T94" fmla="*/ 1413 w 1531"/>
                  <a:gd name="T95" fmla="*/ 1020 h 2514"/>
                  <a:gd name="T96" fmla="*/ 1373 w 1531"/>
                  <a:gd name="T97" fmla="*/ 1020 h 2514"/>
                  <a:gd name="T98" fmla="*/ 1178 w 1531"/>
                  <a:gd name="T99" fmla="*/ 981 h 2514"/>
                  <a:gd name="T100" fmla="*/ 1061 w 1531"/>
                  <a:gd name="T101" fmla="*/ 825 h 2514"/>
                  <a:gd name="T102" fmla="*/ 958 w 1531"/>
                  <a:gd name="T103" fmla="*/ 722 h 2514"/>
                  <a:gd name="T104" fmla="*/ 943 w 1531"/>
                  <a:gd name="T105" fmla="*/ 706 h 2514"/>
                  <a:gd name="T106" fmla="*/ 903 w 1531"/>
                  <a:gd name="T107" fmla="*/ 590 h 2514"/>
                  <a:gd name="T108" fmla="*/ 788 w 1531"/>
                  <a:gd name="T109" fmla="*/ 431 h 2514"/>
                  <a:gd name="T110" fmla="*/ 863 w 1531"/>
                  <a:gd name="T111" fmla="*/ 431 h 2514"/>
                  <a:gd name="T112" fmla="*/ 863 w 1531"/>
                  <a:gd name="T113" fmla="*/ 314 h 2514"/>
                  <a:gd name="T114" fmla="*/ 824 w 1531"/>
                  <a:gd name="T115" fmla="*/ 236 h 2514"/>
                  <a:gd name="T116" fmla="*/ 748 w 1531"/>
                  <a:gd name="T117" fmla="*/ 196 h 2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531" h="2514">
                    <a:moveTo>
                      <a:pt x="708" y="117"/>
                    </a:moveTo>
                    <a:lnTo>
                      <a:pt x="668" y="77"/>
                    </a:lnTo>
                    <a:lnTo>
                      <a:pt x="668" y="117"/>
                    </a:lnTo>
                    <a:lnTo>
                      <a:pt x="589" y="117"/>
                    </a:lnTo>
                    <a:lnTo>
                      <a:pt x="589" y="77"/>
                    </a:lnTo>
                    <a:lnTo>
                      <a:pt x="510" y="40"/>
                    </a:lnTo>
                    <a:lnTo>
                      <a:pt x="473" y="77"/>
                    </a:lnTo>
                    <a:lnTo>
                      <a:pt x="473" y="40"/>
                    </a:lnTo>
                    <a:lnTo>
                      <a:pt x="433" y="40"/>
                    </a:lnTo>
                    <a:lnTo>
                      <a:pt x="393" y="77"/>
                    </a:lnTo>
                    <a:lnTo>
                      <a:pt x="354" y="40"/>
                    </a:lnTo>
                    <a:lnTo>
                      <a:pt x="354" y="0"/>
                    </a:lnTo>
                    <a:lnTo>
                      <a:pt x="315" y="0"/>
                    </a:lnTo>
                    <a:lnTo>
                      <a:pt x="235" y="77"/>
                    </a:lnTo>
                    <a:lnTo>
                      <a:pt x="235" y="196"/>
                    </a:lnTo>
                    <a:lnTo>
                      <a:pt x="198" y="236"/>
                    </a:lnTo>
                    <a:lnTo>
                      <a:pt x="159" y="236"/>
                    </a:lnTo>
                    <a:lnTo>
                      <a:pt x="159" y="276"/>
                    </a:lnTo>
                    <a:lnTo>
                      <a:pt x="235" y="276"/>
                    </a:lnTo>
                    <a:lnTo>
                      <a:pt x="198" y="351"/>
                    </a:lnTo>
                    <a:lnTo>
                      <a:pt x="354" y="351"/>
                    </a:lnTo>
                    <a:lnTo>
                      <a:pt x="354" y="391"/>
                    </a:lnTo>
                    <a:lnTo>
                      <a:pt x="473" y="391"/>
                    </a:lnTo>
                    <a:lnTo>
                      <a:pt x="473" y="471"/>
                    </a:lnTo>
                    <a:lnTo>
                      <a:pt x="550" y="511"/>
                    </a:lnTo>
                    <a:lnTo>
                      <a:pt x="550" y="590"/>
                    </a:lnTo>
                    <a:lnTo>
                      <a:pt x="589" y="626"/>
                    </a:lnTo>
                    <a:lnTo>
                      <a:pt x="589" y="666"/>
                    </a:lnTo>
                    <a:lnTo>
                      <a:pt x="510" y="666"/>
                    </a:lnTo>
                    <a:lnTo>
                      <a:pt x="510" y="785"/>
                    </a:lnTo>
                    <a:lnTo>
                      <a:pt x="550" y="785"/>
                    </a:lnTo>
                    <a:lnTo>
                      <a:pt x="589" y="746"/>
                    </a:lnTo>
                    <a:lnTo>
                      <a:pt x="589" y="706"/>
                    </a:lnTo>
                    <a:lnTo>
                      <a:pt x="628" y="706"/>
                    </a:lnTo>
                    <a:lnTo>
                      <a:pt x="628" y="905"/>
                    </a:lnTo>
                    <a:lnTo>
                      <a:pt x="668" y="942"/>
                    </a:lnTo>
                    <a:lnTo>
                      <a:pt x="628" y="981"/>
                    </a:lnTo>
                    <a:lnTo>
                      <a:pt x="550" y="981"/>
                    </a:lnTo>
                    <a:lnTo>
                      <a:pt x="550" y="1055"/>
                    </a:lnTo>
                    <a:lnTo>
                      <a:pt x="473" y="1050"/>
                    </a:lnTo>
                    <a:lnTo>
                      <a:pt x="473" y="1020"/>
                    </a:lnTo>
                    <a:lnTo>
                      <a:pt x="510" y="981"/>
                    </a:lnTo>
                    <a:lnTo>
                      <a:pt x="510" y="942"/>
                    </a:lnTo>
                    <a:lnTo>
                      <a:pt x="473" y="905"/>
                    </a:lnTo>
                    <a:lnTo>
                      <a:pt x="473" y="865"/>
                    </a:lnTo>
                    <a:lnTo>
                      <a:pt x="433" y="865"/>
                    </a:lnTo>
                    <a:lnTo>
                      <a:pt x="433" y="905"/>
                    </a:lnTo>
                    <a:lnTo>
                      <a:pt x="452" y="905"/>
                    </a:lnTo>
                    <a:lnTo>
                      <a:pt x="473" y="942"/>
                    </a:lnTo>
                    <a:lnTo>
                      <a:pt x="433" y="942"/>
                    </a:lnTo>
                    <a:lnTo>
                      <a:pt x="433" y="1020"/>
                    </a:lnTo>
                    <a:lnTo>
                      <a:pt x="393" y="1020"/>
                    </a:lnTo>
                    <a:lnTo>
                      <a:pt x="393" y="1060"/>
                    </a:lnTo>
                    <a:lnTo>
                      <a:pt x="354" y="1100"/>
                    </a:lnTo>
                    <a:lnTo>
                      <a:pt x="393" y="1179"/>
                    </a:lnTo>
                    <a:lnTo>
                      <a:pt x="433" y="1179"/>
                    </a:lnTo>
                    <a:lnTo>
                      <a:pt x="433" y="1140"/>
                    </a:lnTo>
                    <a:lnTo>
                      <a:pt x="473" y="1100"/>
                    </a:lnTo>
                    <a:lnTo>
                      <a:pt x="473" y="1055"/>
                    </a:lnTo>
                    <a:lnTo>
                      <a:pt x="550" y="1060"/>
                    </a:lnTo>
                    <a:lnTo>
                      <a:pt x="550" y="1140"/>
                    </a:lnTo>
                    <a:lnTo>
                      <a:pt x="510" y="1216"/>
                    </a:lnTo>
                    <a:lnTo>
                      <a:pt x="473" y="1216"/>
                    </a:lnTo>
                    <a:lnTo>
                      <a:pt x="473" y="1335"/>
                    </a:lnTo>
                    <a:lnTo>
                      <a:pt x="393" y="1335"/>
                    </a:lnTo>
                    <a:lnTo>
                      <a:pt x="354" y="1375"/>
                    </a:lnTo>
                    <a:lnTo>
                      <a:pt x="354" y="1454"/>
                    </a:lnTo>
                    <a:lnTo>
                      <a:pt x="315" y="1494"/>
                    </a:lnTo>
                    <a:lnTo>
                      <a:pt x="275" y="1454"/>
                    </a:lnTo>
                    <a:lnTo>
                      <a:pt x="275" y="1531"/>
                    </a:lnTo>
                    <a:lnTo>
                      <a:pt x="235" y="1611"/>
                    </a:lnTo>
                    <a:lnTo>
                      <a:pt x="275" y="1611"/>
                    </a:lnTo>
                    <a:lnTo>
                      <a:pt x="198" y="1649"/>
                    </a:lnTo>
                    <a:lnTo>
                      <a:pt x="159" y="1649"/>
                    </a:lnTo>
                    <a:lnTo>
                      <a:pt x="80" y="1729"/>
                    </a:lnTo>
                    <a:lnTo>
                      <a:pt x="119" y="1846"/>
                    </a:lnTo>
                    <a:lnTo>
                      <a:pt x="80" y="1885"/>
                    </a:lnTo>
                    <a:lnTo>
                      <a:pt x="0" y="1925"/>
                    </a:lnTo>
                    <a:lnTo>
                      <a:pt x="40" y="2043"/>
                    </a:lnTo>
                    <a:lnTo>
                      <a:pt x="40" y="2083"/>
                    </a:lnTo>
                    <a:lnTo>
                      <a:pt x="119" y="2160"/>
                    </a:lnTo>
                    <a:lnTo>
                      <a:pt x="159" y="2120"/>
                    </a:lnTo>
                    <a:lnTo>
                      <a:pt x="159" y="2160"/>
                    </a:lnTo>
                    <a:lnTo>
                      <a:pt x="235" y="2200"/>
                    </a:lnTo>
                    <a:lnTo>
                      <a:pt x="315" y="2279"/>
                    </a:lnTo>
                    <a:lnTo>
                      <a:pt x="354" y="2355"/>
                    </a:lnTo>
                    <a:lnTo>
                      <a:pt x="393" y="2395"/>
                    </a:lnTo>
                    <a:lnTo>
                      <a:pt x="433" y="2395"/>
                    </a:lnTo>
                    <a:lnTo>
                      <a:pt x="433" y="2435"/>
                    </a:lnTo>
                    <a:lnTo>
                      <a:pt x="550" y="2475"/>
                    </a:lnTo>
                    <a:lnTo>
                      <a:pt x="589" y="2435"/>
                    </a:lnTo>
                    <a:lnTo>
                      <a:pt x="628" y="2475"/>
                    </a:lnTo>
                    <a:lnTo>
                      <a:pt x="708" y="2395"/>
                    </a:lnTo>
                    <a:lnTo>
                      <a:pt x="748" y="2435"/>
                    </a:lnTo>
                    <a:lnTo>
                      <a:pt x="788" y="2395"/>
                    </a:lnTo>
                    <a:lnTo>
                      <a:pt x="863" y="2355"/>
                    </a:lnTo>
                    <a:lnTo>
                      <a:pt x="943" y="2435"/>
                    </a:lnTo>
                    <a:lnTo>
                      <a:pt x="1022" y="2435"/>
                    </a:lnTo>
                    <a:lnTo>
                      <a:pt x="1022" y="2475"/>
                    </a:lnTo>
                    <a:lnTo>
                      <a:pt x="1061" y="2514"/>
                    </a:lnTo>
                    <a:lnTo>
                      <a:pt x="1098" y="2514"/>
                    </a:lnTo>
                    <a:lnTo>
                      <a:pt x="1098" y="2435"/>
                    </a:lnTo>
                    <a:lnTo>
                      <a:pt x="1178" y="2395"/>
                    </a:lnTo>
                    <a:lnTo>
                      <a:pt x="1256" y="2475"/>
                    </a:lnTo>
                    <a:lnTo>
                      <a:pt x="1373" y="2475"/>
                    </a:lnTo>
                    <a:lnTo>
                      <a:pt x="1373" y="2435"/>
                    </a:lnTo>
                    <a:lnTo>
                      <a:pt x="1336" y="2395"/>
                    </a:lnTo>
                    <a:lnTo>
                      <a:pt x="1373" y="2355"/>
                    </a:lnTo>
                    <a:lnTo>
                      <a:pt x="1336" y="2318"/>
                    </a:lnTo>
                    <a:lnTo>
                      <a:pt x="1373" y="2279"/>
                    </a:lnTo>
                    <a:lnTo>
                      <a:pt x="1373" y="2004"/>
                    </a:lnTo>
                    <a:lnTo>
                      <a:pt x="1336" y="1965"/>
                    </a:lnTo>
                    <a:lnTo>
                      <a:pt x="1336" y="1925"/>
                    </a:lnTo>
                    <a:lnTo>
                      <a:pt x="1413" y="1885"/>
                    </a:lnTo>
                    <a:lnTo>
                      <a:pt x="1413" y="1846"/>
                    </a:lnTo>
                    <a:lnTo>
                      <a:pt x="1453" y="1806"/>
                    </a:lnTo>
                    <a:lnTo>
                      <a:pt x="1453" y="1769"/>
                    </a:lnTo>
                    <a:lnTo>
                      <a:pt x="1491" y="1769"/>
                    </a:lnTo>
                    <a:lnTo>
                      <a:pt x="1491" y="1649"/>
                    </a:lnTo>
                    <a:lnTo>
                      <a:pt x="1453" y="1689"/>
                    </a:lnTo>
                    <a:lnTo>
                      <a:pt x="1453" y="1611"/>
                    </a:lnTo>
                    <a:lnTo>
                      <a:pt x="1413" y="1531"/>
                    </a:lnTo>
                    <a:lnTo>
                      <a:pt x="1413" y="1494"/>
                    </a:lnTo>
                    <a:lnTo>
                      <a:pt x="1453" y="1494"/>
                    </a:lnTo>
                    <a:lnTo>
                      <a:pt x="1453" y="1454"/>
                    </a:lnTo>
                    <a:lnTo>
                      <a:pt x="1491" y="1414"/>
                    </a:lnTo>
                    <a:lnTo>
                      <a:pt x="1453" y="1414"/>
                    </a:lnTo>
                    <a:lnTo>
                      <a:pt x="1373" y="1442"/>
                    </a:lnTo>
                    <a:lnTo>
                      <a:pt x="1373" y="1414"/>
                    </a:lnTo>
                    <a:lnTo>
                      <a:pt x="1453" y="1335"/>
                    </a:lnTo>
                    <a:lnTo>
                      <a:pt x="1453" y="1295"/>
                    </a:lnTo>
                    <a:lnTo>
                      <a:pt x="1491" y="1295"/>
                    </a:lnTo>
                    <a:lnTo>
                      <a:pt x="1531" y="1216"/>
                    </a:lnTo>
                    <a:lnTo>
                      <a:pt x="1531" y="1179"/>
                    </a:lnTo>
                    <a:lnTo>
                      <a:pt x="1491" y="1179"/>
                    </a:lnTo>
                    <a:lnTo>
                      <a:pt x="1491" y="1140"/>
                    </a:lnTo>
                    <a:lnTo>
                      <a:pt x="1531" y="1100"/>
                    </a:lnTo>
                    <a:lnTo>
                      <a:pt x="1491" y="1060"/>
                    </a:lnTo>
                    <a:lnTo>
                      <a:pt x="1531" y="1020"/>
                    </a:lnTo>
                    <a:lnTo>
                      <a:pt x="1476" y="1049"/>
                    </a:lnTo>
                    <a:lnTo>
                      <a:pt x="1453" y="1100"/>
                    </a:lnTo>
                    <a:lnTo>
                      <a:pt x="1413" y="1100"/>
                    </a:lnTo>
                    <a:lnTo>
                      <a:pt x="1453" y="1060"/>
                    </a:lnTo>
                    <a:lnTo>
                      <a:pt x="1413" y="1020"/>
                    </a:lnTo>
                    <a:lnTo>
                      <a:pt x="1413" y="981"/>
                    </a:lnTo>
                    <a:lnTo>
                      <a:pt x="1373" y="981"/>
                    </a:lnTo>
                    <a:lnTo>
                      <a:pt x="1373" y="1020"/>
                    </a:lnTo>
                    <a:lnTo>
                      <a:pt x="1336" y="1020"/>
                    </a:lnTo>
                    <a:lnTo>
                      <a:pt x="1296" y="981"/>
                    </a:lnTo>
                    <a:lnTo>
                      <a:pt x="1178" y="981"/>
                    </a:lnTo>
                    <a:lnTo>
                      <a:pt x="1178" y="905"/>
                    </a:lnTo>
                    <a:lnTo>
                      <a:pt x="1061" y="905"/>
                    </a:lnTo>
                    <a:lnTo>
                      <a:pt x="1061" y="825"/>
                    </a:lnTo>
                    <a:lnTo>
                      <a:pt x="1022" y="825"/>
                    </a:lnTo>
                    <a:lnTo>
                      <a:pt x="1022" y="785"/>
                    </a:lnTo>
                    <a:lnTo>
                      <a:pt x="958" y="722"/>
                    </a:lnTo>
                    <a:lnTo>
                      <a:pt x="903" y="746"/>
                    </a:lnTo>
                    <a:lnTo>
                      <a:pt x="903" y="706"/>
                    </a:lnTo>
                    <a:lnTo>
                      <a:pt x="943" y="706"/>
                    </a:lnTo>
                    <a:lnTo>
                      <a:pt x="943" y="666"/>
                    </a:lnTo>
                    <a:lnTo>
                      <a:pt x="903" y="626"/>
                    </a:lnTo>
                    <a:lnTo>
                      <a:pt x="903" y="590"/>
                    </a:lnTo>
                    <a:lnTo>
                      <a:pt x="824" y="590"/>
                    </a:lnTo>
                    <a:lnTo>
                      <a:pt x="824" y="511"/>
                    </a:lnTo>
                    <a:lnTo>
                      <a:pt x="788" y="431"/>
                    </a:lnTo>
                    <a:lnTo>
                      <a:pt x="863" y="471"/>
                    </a:lnTo>
                    <a:lnTo>
                      <a:pt x="903" y="471"/>
                    </a:lnTo>
                    <a:lnTo>
                      <a:pt x="863" y="431"/>
                    </a:lnTo>
                    <a:lnTo>
                      <a:pt x="903" y="351"/>
                    </a:lnTo>
                    <a:lnTo>
                      <a:pt x="824" y="314"/>
                    </a:lnTo>
                    <a:lnTo>
                      <a:pt x="863" y="314"/>
                    </a:lnTo>
                    <a:lnTo>
                      <a:pt x="903" y="276"/>
                    </a:lnTo>
                    <a:lnTo>
                      <a:pt x="863" y="236"/>
                    </a:lnTo>
                    <a:lnTo>
                      <a:pt x="824" y="236"/>
                    </a:lnTo>
                    <a:lnTo>
                      <a:pt x="824" y="196"/>
                    </a:lnTo>
                    <a:lnTo>
                      <a:pt x="748" y="236"/>
                    </a:lnTo>
                    <a:lnTo>
                      <a:pt x="748" y="196"/>
                    </a:lnTo>
                    <a:lnTo>
                      <a:pt x="708" y="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2" name="Freeform 6">
                <a:extLst>
                  <a:ext uri="{FF2B5EF4-FFF2-40B4-BE49-F238E27FC236}">
                    <a16:creationId xmlns:a16="http://schemas.microsoft.com/office/drawing/2014/main" id="{EFDAFDFC-849B-FB78-DF08-2CB32731E1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5" y="908"/>
                <a:ext cx="274" cy="181"/>
              </a:xfrm>
              <a:custGeom>
                <a:avLst/>
                <a:gdLst>
                  <a:gd name="T0" fmla="*/ 1098 w 1372"/>
                  <a:gd name="T1" fmla="*/ 37 h 905"/>
                  <a:gd name="T2" fmla="*/ 1058 w 1372"/>
                  <a:gd name="T3" fmla="*/ 37 h 905"/>
                  <a:gd name="T4" fmla="*/ 1019 w 1372"/>
                  <a:gd name="T5" fmla="*/ 0 h 905"/>
                  <a:gd name="T6" fmla="*/ 979 w 1372"/>
                  <a:gd name="T7" fmla="*/ 0 h 905"/>
                  <a:gd name="T8" fmla="*/ 942 w 1372"/>
                  <a:gd name="T9" fmla="*/ 37 h 905"/>
                  <a:gd name="T10" fmla="*/ 903 w 1372"/>
                  <a:gd name="T11" fmla="*/ 0 h 905"/>
                  <a:gd name="T12" fmla="*/ 863 w 1372"/>
                  <a:gd name="T13" fmla="*/ 37 h 905"/>
                  <a:gd name="T14" fmla="*/ 744 w 1372"/>
                  <a:gd name="T15" fmla="*/ 0 h 905"/>
                  <a:gd name="T16" fmla="*/ 744 w 1372"/>
                  <a:gd name="T17" fmla="*/ 37 h 905"/>
                  <a:gd name="T18" fmla="*/ 509 w 1372"/>
                  <a:gd name="T19" fmla="*/ 37 h 905"/>
                  <a:gd name="T20" fmla="*/ 509 w 1372"/>
                  <a:gd name="T21" fmla="*/ 77 h 905"/>
                  <a:gd name="T22" fmla="*/ 469 w 1372"/>
                  <a:gd name="T23" fmla="*/ 116 h 905"/>
                  <a:gd name="T24" fmla="*/ 469 w 1372"/>
                  <a:gd name="T25" fmla="*/ 235 h 905"/>
                  <a:gd name="T26" fmla="*/ 430 w 1372"/>
                  <a:gd name="T27" fmla="*/ 235 h 905"/>
                  <a:gd name="T28" fmla="*/ 430 w 1372"/>
                  <a:gd name="T29" fmla="*/ 314 h 905"/>
                  <a:gd name="T30" fmla="*/ 354 w 1372"/>
                  <a:gd name="T31" fmla="*/ 275 h 905"/>
                  <a:gd name="T32" fmla="*/ 314 w 1372"/>
                  <a:gd name="T33" fmla="*/ 275 h 905"/>
                  <a:gd name="T34" fmla="*/ 234 w 1372"/>
                  <a:gd name="T35" fmla="*/ 235 h 905"/>
                  <a:gd name="T36" fmla="*/ 156 w 1372"/>
                  <a:gd name="T37" fmla="*/ 275 h 905"/>
                  <a:gd name="T38" fmla="*/ 116 w 1372"/>
                  <a:gd name="T39" fmla="*/ 275 h 905"/>
                  <a:gd name="T40" fmla="*/ 39 w 1372"/>
                  <a:gd name="T41" fmla="*/ 351 h 905"/>
                  <a:gd name="T42" fmla="*/ 0 w 1372"/>
                  <a:gd name="T43" fmla="*/ 351 h 905"/>
                  <a:gd name="T44" fmla="*/ 0 w 1372"/>
                  <a:gd name="T45" fmla="*/ 391 h 905"/>
                  <a:gd name="T46" fmla="*/ 39 w 1372"/>
                  <a:gd name="T47" fmla="*/ 431 h 905"/>
                  <a:gd name="T48" fmla="*/ 79 w 1372"/>
                  <a:gd name="T49" fmla="*/ 431 h 905"/>
                  <a:gd name="T50" fmla="*/ 116 w 1372"/>
                  <a:gd name="T51" fmla="*/ 471 h 905"/>
                  <a:gd name="T52" fmla="*/ 156 w 1372"/>
                  <a:gd name="T53" fmla="*/ 471 h 905"/>
                  <a:gd name="T54" fmla="*/ 156 w 1372"/>
                  <a:gd name="T55" fmla="*/ 511 h 905"/>
                  <a:gd name="T56" fmla="*/ 234 w 1372"/>
                  <a:gd name="T57" fmla="*/ 511 h 905"/>
                  <a:gd name="T58" fmla="*/ 274 w 1372"/>
                  <a:gd name="T59" fmla="*/ 589 h 905"/>
                  <a:gd name="T60" fmla="*/ 234 w 1372"/>
                  <a:gd name="T61" fmla="*/ 589 h 905"/>
                  <a:gd name="T62" fmla="*/ 234 w 1372"/>
                  <a:gd name="T63" fmla="*/ 626 h 905"/>
                  <a:gd name="T64" fmla="*/ 274 w 1372"/>
                  <a:gd name="T65" fmla="*/ 666 h 905"/>
                  <a:gd name="T66" fmla="*/ 314 w 1372"/>
                  <a:gd name="T67" fmla="*/ 626 h 905"/>
                  <a:gd name="T68" fmla="*/ 469 w 1372"/>
                  <a:gd name="T69" fmla="*/ 626 h 905"/>
                  <a:gd name="T70" fmla="*/ 469 w 1372"/>
                  <a:gd name="T71" fmla="*/ 666 h 905"/>
                  <a:gd name="T72" fmla="*/ 549 w 1372"/>
                  <a:gd name="T73" fmla="*/ 666 h 905"/>
                  <a:gd name="T74" fmla="*/ 549 w 1372"/>
                  <a:gd name="T75" fmla="*/ 706 h 905"/>
                  <a:gd name="T76" fmla="*/ 589 w 1372"/>
                  <a:gd name="T77" fmla="*/ 746 h 905"/>
                  <a:gd name="T78" fmla="*/ 628 w 1372"/>
                  <a:gd name="T79" fmla="*/ 746 h 905"/>
                  <a:gd name="T80" fmla="*/ 628 w 1372"/>
                  <a:gd name="T81" fmla="*/ 825 h 905"/>
                  <a:gd name="T82" fmla="*/ 668 w 1372"/>
                  <a:gd name="T83" fmla="*/ 865 h 905"/>
                  <a:gd name="T84" fmla="*/ 744 w 1372"/>
                  <a:gd name="T85" fmla="*/ 865 h 905"/>
                  <a:gd name="T86" fmla="*/ 784 w 1372"/>
                  <a:gd name="T87" fmla="*/ 905 h 905"/>
                  <a:gd name="T88" fmla="*/ 823 w 1372"/>
                  <a:gd name="T89" fmla="*/ 905 h 905"/>
                  <a:gd name="T90" fmla="*/ 942 w 1372"/>
                  <a:gd name="T91" fmla="*/ 785 h 905"/>
                  <a:gd name="T92" fmla="*/ 1019 w 1372"/>
                  <a:gd name="T93" fmla="*/ 785 h 905"/>
                  <a:gd name="T94" fmla="*/ 1058 w 1372"/>
                  <a:gd name="T95" fmla="*/ 746 h 905"/>
                  <a:gd name="T96" fmla="*/ 1058 w 1372"/>
                  <a:gd name="T97" fmla="*/ 706 h 905"/>
                  <a:gd name="T98" fmla="*/ 1098 w 1372"/>
                  <a:gd name="T99" fmla="*/ 666 h 905"/>
                  <a:gd name="T100" fmla="*/ 1137 w 1372"/>
                  <a:gd name="T101" fmla="*/ 666 h 905"/>
                  <a:gd name="T102" fmla="*/ 1177 w 1372"/>
                  <a:gd name="T103" fmla="*/ 589 h 905"/>
                  <a:gd name="T104" fmla="*/ 1217 w 1372"/>
                  <a:gd name="T105" fmla="*/ 589 h 905"/>
                  <a:gd name="T106" fmla="*/ 1256 w 1372"/>
                  <a:gd name="T107" fmla="*/ 550 h 905"/>
                  <a:gd name="T108" fmla="*/ 1256 w 1372"/>
                  <a:gd name="T109" fmla="*/ 511 h 905"/>
                  <a:gd name="T110" fmla="*/ 1372 w 1372"/>
                  <a:gd name="T111" fmla="*/ 275 h 905"/>
                  <a:gd name="T112" fmla="*/ 1372 w 1372"/>
                  <a:gd name="T113" fmla="*/ 156 h 905"/>
                  <a:gd name="T114" fmla="*/ 1293 w 1372"/>
                  <a:gd name="T115" fmla="*/ 156 h 905"/>
                  <a:gd name="T116" fmla="*/ 1217 w 1372"/>
                  <a:gd name="T117" fmla="*/ 116 h 905"/>
                  <a:gd name="T118" fmla="*/ 1177 w 1372"/>
                  <a:gd name="T119" fmla="*/ 116 h 905"/>
                  <a:gd name="T120" fmla="*/ 1177 w 1372"/>
                  <a:gd name="T121" fmla="*/ 77 h 905"/>
                  <a:gd name="T122" fmla="*/ 1098 w 1372"/>
                  <a:gd name="T123" fmla="*/ 37 h 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72" h="905">
                    <a:moveTo>
                      <a:pt x="1098" y="37"/>
                    </a:moveTo>
                    <a:lnTo>
                      <a:pt x="1058" y="37"/>
                    </a:lnTo>
                    <a:lnTo>
                      <a:pt x="1019" y="0"/>
                    </a:lnTo>
                    <a:lnTo>
                      <a:pt x="979" y="0"/>
                    </a:lnTo>
                    <a:lnTo>
                      <a:pt x="942" y="37"/>
                    </a:lnTo>
                    <a:lnTo>
                      <a:pt x="903" y="0"/>
                    </a:lnTo>
                    <a:lnTo>
                      <a:pt x="863" y="37"/>
                    </a:lnTo>
                    <a:lnTo>
                      <a:pt x="744" y="0"/>
                    </a:lnTo>
                    <a:lnTo>
                      <a:pt x="744" y="37"/>
                    </a:lnTo>
                    <a:lnTo>
                      <a:pt x="509" y="37"/>
                    </a:lnTo>
                    <a:lnTo>
                      <a:pt x="509" y="77"/>
                    </a:lnTo>
                    <a:lnTo>
                      <a:pt x="469" y="116"/>
                    </a:lnTo>
                    <a:lnTo>
                      <a:pt x="469" y="235"/>
                    </a:lnTo>
                    <a:lnTo>
                      <a:pt x="430" y="235"/>
                    </a:lnTo>
                    <a:lnTo>
                      <a:pt x="430" y="314"/>
                    </a:lnTo>
                    <a:lnTo>
                      <a:pt x="354" y="275"/>
                    </a:lnTo>
                    <a:lnTo>
                      <a:pt x="314" y="275"/>
                    </a:lnTo>
                    <a:lnTo>
                      <a:pt x="234" y="235"/>
                    </a:lnTo>
                    <a:lnTo>
                      <a:pt x="156" y="275"/>
                    </a:lnTo>
                    <a:lnTo>
                      <a:pt x="116" y="275"/>
                    </a:lnTo>
                    <a:lnTo>
                      <a:pt x="39" y="351"/>
                    </a:lnTo>
                    <a:lnTo>
                      <a:pt x="0" y="351"/>
                    </a:lnTo>
                    <a:lnTo>
                      <a:pt x="0" y="391"/>
                    </a:lnTo>
                    <a:lnTo>
                      <a:pt x="39" y="431"/>
                    </a:lnTo>
                    <a:lnTo>
                      <a:pt x="79" y="431"/>
                    </a:lnTo>
                    <a:lnTo>
                      <a:pt x="116" y="471"/>
                    </a:lnTo>
                    <a:lnTo>
                      <a:pt x="156" y="471"/>
                    </a:lnTo>
                    <a:lnTo>
                      <a:pt x="156" y="511"/>
                    </a:lnTo>
                    <a:lnTo>
                      <a:pt x="234" y="511"/>
                    </a:lnTo>
                    <a:lnTo>
                      <a:pt x="274" y="589"/>
                    </a:lnTo>
                    <a:lnTo>
                      <a:pt x="234" y="589"/>
                    </a:lnTo>
                    <a:lnTo>
                      <a:pt x="234" y="626"/>
                    </a:lnTo>
                    <a:lnTo>
                      <a:pt x="274" y="666"/>
                    </a:lnTo>
                    <a:lnTo>
                      <a:pt x="314" y="626"/>
                    </a:lnTo>
                    <a:lnTo>
                      <a:pt x="469" y="626"/>
                    </a:lnTo>
                    <a:lnTo>
                      <a:pt x="469" y="666"/>
                    </a:lnTo>
                    <a:lnTo>
                      <a:pt x="549" y="666"/>
                    </a:lnTo>
                    <a:lnTo>
                      <a:pt x="549" y="706"/>
                    </a:lnTo>
                    <a:lnTo>
                      <a:pt x="589" y="746"/>
                    </a:lnTo>
                    <a:lnTo>
                      <a:pt x="628" y="746"/>
                    </a:lnTo>
                    <a:lnTo>
                      <a:pt x="628" y="825"/>
                    </a:lnTo>
                    <a:lnTo>
                      <a:pt x="668" y="865"/>
                    </a:lnTo>
                    <a:lnTo>
                      <a:pt x="744" y="865"/>
                    </a:lnTo>
                    <a:lnTo>
                      <a:pt x="784" y="905"/>
                    </a:lnTo>
                    <a:lnTo>
                      <a:pt x="823" y="905"/>
                    </a:lnTo>
                    <a:lnTo>
                      <a:pt x="942" y="785"/>
                    </a:lnTo>
                    <a:lnTo>
                      <a:pt x="1019" y="785"/>
                    </a:lnTo>
                    <a:lnTo>
                      <a:pt x="1058" y="746"/>
                    </a:lnTo>
                    <a:lnTo>
                      <a:pt x="1058" y="706"/>
                    </a:lnTo>
                    <a:lnTo>
                      <a:pt x="1098" y="666"/>
                    </a:lnTo>
                    <a:lnTo>
                      <a:pt x="1137" y="666"/>
                    </a:lnTo>
                    <a:lnTo>
                      <a:pt x="1177" y="589"/>
                    </a:lnTo>
                    <a:lnTo>
                      <a:pt x="1217" y="589"/>
                    </a:lnTo>
                    <a:lnTo>
                      <a:pt x="1256" y="550"/>
                    </a:lnTo>
                    <a:lnTo>
                      <a:pt x="1256" y="511"/>
                    </a:lnTo>
                    <a:lnTo>
                      <a:pt x="1372" y="275"/>
                    </a:lnTo>
                    <a:lnTo>
                      <a:pt x="1372" y="156"/>
                    </a:lnTo>
                    <a:lnTo>
                      <a:pt x="1293" y="156"/>
                    </a:lnTo>
                    <a:lnTo>
                      <a:pt x="1217" y="116"/>
                    </a:lnTo>
                    <a:lnTo>
                      <a:pt x="1177" y="116"/>
                    </a:lnTo>
                    <a:lnTo>
                      <a:pt x="1177" y="77"/>
                    </a:lnTo>
                    <a:lnTo>
                      <a:pt x="1098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3" name="Freeform 7">
                <a:extLst>
                  <a:ext uri="{FF2B5EF4-FFF2-40B4-BE49-F238E27FC236}">
                    <a16:creationId xmlns:a16="http://schemas.microsoft.com/office/drawing/2014/main" id="{E996882A-ED85-9445-C882-DECA2C8F58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5" y="853"/>
                <a:ext cx="252" cy="165"/>
              </a:xfrm>
              <a:custGeom>
                <a:avLst/>
                <a:gdLst>
                  <a:gd name="T0" fmla="*/ 1021 w 1256"/>
                  <a:gd name="T1" fmla="*/ 37 h 825"/>
                  <a:gd name="T2" fmla="*/ 942 w 1256"/>
                  <a:gd name="T3" fmla="*/ 0 h 825"/>
                  <a:gd name="T4" fmla="*/ 826 w 1256"/>
                  <a:gd name="T5" fmla="*/ 37 h 825"/>
                  <a:gd name="T6" fmla="*/ 786 w 1256"/>
                  <a:gd name="T7" fmla="*/ 117 h 825"/>
                  <a:gd name="T8" fmla="*/ 747 w 1256"/>
                  <a:gd name="T9" fmla="*/ 195 h 825"/>
                  <a:gd name="T10" fmla="*/ 588 w 1256"/>
                  <a:gd name="T11" fmla="*/ 157 h 825"/>
                  <a:gd name="T12" fmla="*/ 473 w 1256"/>
                  <a:gd name="T13" fmla="*/ 157 h 825"/>
                  <a:gd name="T14" fmla="*/ 393 w 1256"/>
                  <a:gd name="T15" fmla="*/ 195 h 825"/>
                  <a:gd name="T16" fmla="*/ 313 w 1256"/>
                  <a:gd name="T17" fmla="*/ 195 h 825"/>
                  <a:gd name="T18" fmla="*/ 277 w 1256"/>
                  <a:gd name="T19" fmla="*/ 77 h 825"/>
                  <a:gd name="T20" fmla="*/ 238 w 1256"/>
                  <a:gd name="T21" fmla="*/ 195 h 825"/>
                  <a:gd name="T22" fmla="*/ 158 w 1256"/>
                  <a:gd name="T23" fmla="*/ 275 h 825"/>
                  <a:gd name="T24" fmla="*/ 158 w 1256"/>
                  <a:gd name="T25" fmla="*/ 312 h 825"/>
                  <a:gd name="T26" fmla="*/ 78 w 1256"/>
                  <a:gd name="T27" fmla="*/ 471 h 825"/>
                  <a:gd name="T28" fmla="*/ 0 w 1256"/>
                  <a:gd name="T29" fmla="*/ 550 h 825"/>
                  <a:gd name="T30" fmla="*/ 40 w 1256"/>
                  <a:gd name="T31" fmla="*/ 626 h 825"/>
                  <a:gd name="T32" fmla="*/ 118 w 1256"/>
                  <a:gd name="T33" fmla="*/ 706 h 825"/>
                  <a:gd name="T34" fmla="*/ 198 w 1256"/>
                  <a:gd name="T35" fmla="*/ 666 h 825"/>
                  <a:gd name="T36" fmla="*/ 158 w 1256"/>
                  <a:gd name="T37" fmla="*/ 706 h 825"/>
                  <a:gd name="T38" fmla="*/ 198 w 1256"/>
                  <a:gd name="T39" fmla="*/ 746 h 825"/>
                  <a:gd name="T40" fmla="*/ 238 w 1256"/>
                  <a:gd name="T41" fmla="*/ 786 h 825"/>
                  <a:gd name="T42" fmla="*/ 313 w 1256"/>
                  <a:gd name="T43" fmla="*/ 746 h 825"/>
                  <a:gd name="T44" fmla="*/ 393 w 1256"/>
                  <a:gd name="T45" fmla="*/ 706 h 825"/>
                  <a:gd name="T46" fmla="*/ 473 w 1256"/>
                  <a:gd name="T47" fmla="*/ 786 h 825"/>
                  <a:gd name="T48" fmla="*/ 512 w 1256"/>
                  <a:gd name="T49" fmla="*/ 825 h 825"/>
                  <a:gd name="T50" fmla="*/ 551 w 1256"/>
                  <a:gd name="T51" fmla="*/ 746 h 825"/>
                  <a:gd name="T52" fmla="*/ 668 w 1256"/>
                  <a:gd name="T53" fmla="*/ 825 h 825"/>
                  <a:gd name="T54" fmla="*/ 786 w 1256"/>
                  <a:gd name="T55" fmla="*/ 786 h 825"/>
                  <a:gd name="T56" fmla="*/ 826 w 1256"/>
                  <a:gd name="T57" fmla="*/ 786 h 825"/>
                  <a:gd name="T58" fmla="*/ 903 w 1256"/>
                  <a:gd name="T59" fmla="*/ 746 h 825"/>
                  <a:gd name="T60" fmla="*/ 826 w 1256"/>
                  <a:gd name="T61" fmla="*/ 706 h 825"/>
                  <a:gd name="T62" fmla="*/ 747 w 1256"/>
                  <a:gd name="T63" fmla="*/ 666 h 825"/>
                  <a:gd name="T64" fmla="*/ 786 w 1256"/>
                  <a:gd name="T65" fmla="*/ 626 h 825"/>
                  <a:gd name="T66" fmla="*/ 903 w 1256"/>
                  <a:gd name="T67" fmla="*/ 550 h 825"/>
                  <a:gd name="T68" fmla="*/ 1061 w 1256"/>
                  <a:gd name="T69" fmla="*/ 550 h 825"/>
                  <a:gd name="T70" fmla="*/ 1177 w 1256"/>
                  <a:gd name="T71" fmla="*/ 589 h 825"/>
                  <a:gd name="T72" fmla="*/ 1216 w 1256"/>
                  <a:gd name="T73" fmla="*/ 510 h 825"/>
                  <a:gd name="T74" fmla="*/ 1256 w 1256"/>
                  <a:gd name="T75" fmla="*/ 352 h 825"/>
                  <a:gd name="T76" fmla="*/ 1256 w 1256"/>
                  <a:gd name="T77" fmla="*/ 235 h 825"/>
                  <a:gd name="T78" fmla="*/ 1021 w 1256"/>
                  <a:gd name="T79" fmla="*/ 117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56" h="825">
                    <a:moveTo>
                      <a:pt x="1021" y="117"/>
                    </a:moveTo>
                    <a:lnTo>
                      <a:pt x="1021" y="37"/>
                    </a:lnTo>
                    <a:lnTo>
                      <a:pt x="981" y="37"/>
                    </a:lnTo>
                    <a:lnTo>
                      <a:pt x="942" y="0"/>
                    </a:lnTo>
                    <a:lnTo>
                      <a:pt x="863" y="37"/>
                    </a:lnTo>
                    <a:lnTo>
                      <a:pt x="826" y="37"/>
                    </a:lnTo>
                    <a:lnTo>
                      <a:pt x="826" y="117"/>
                    </a:lnTo>
                    <a:lnTo>
                      <a:pt x="786" y="117"/>
                    </a:lnTo>
                    <a:lnTo>
                      <a:pt x="747" y="157"/>
                    </a:lnTo>
                    <a:lnTo>
                      <a:pt x="747" y="195"/>
                    </a:lnTo>
                    <a:lnTo>
                      <a:pt x="668" y="157"/>
                    </a:lnTo>
                    <a:lnTo>
                      <a:pt x="588" y="157"/>
                    </a:lnTo>
                    <a:lnTo>
                      <a:pt x="551" y="195"/>
                    </a:lnTo>
                    <a:lnTo>
                      <a:pt x="473" y="157"/>
                    </a:lnTo>
                    <a:lnTo>
                      <a:pt x="433" y="157"/>
                    </a:lnTo>
                    <a:lnTo>
                      <a:pt x="393" y="195"/>
                    </a:lnTo>
                    <a:lnTo>
                      <a:pt x="353" y="157"/>
                    </a:lnTo>
                    <a:lnTo>
                      <a:pt x="313" y="195"/>
                    </a:lnTo>
                    <a:lnTo>
                      <a:pt x="277" y="157"/>
                    </a:lnTo>
                    <a:lnTo>
                      <a:pt x="277" y="77"/>
                    </a:lnTo>
                    <a:lnTo>
                      <a:pt x="198" y="157"/>
                    </a:lnTo>
                    <a:lnTo>
                      <a:pt x="238" y="195"/>
                    </a:lnTo>
                    <a:lnTo>
                      <a:pt x="158" y="235"/>
                    </a:lnTo>
                    <a:lnTo>
                      <a:pt x="158" y="275"/>
                    </a:lnTo>
                    <a:lnTo>
                      <a:pt x="118" y="312"/>
                    </a:lnTo>
                    <a:lnTo>
                      <a:pt x="158" y="312"/>
                    </a:lnTo>
                    <a:lnTo>
                      <a:pt x="78" y="391"/>
                    </a:lnTo>
                    <a:lnTo>
                      <a:pt x="78" y="471"/>
                    </a:lnTo>
                    <a:lnTo>
                      <a:pt x="0" y="471"/>
                    </a:lnTo>
                    <a:lnTo>
                      <a:pt x="0" y="550"/>
                    </a:lnTo>
                    <a:lnTo>
                      <a:pt x="40" y="550"/>
                    </a:lnTo>
                    <a:lnTo>
                      <a:pt x="40" y="626"/>
                    </a:lnTo>
                    <a:lnTo>
                      <a:pt x="40" y="666"/>
                    </a:lnTo>
                    <a:lnTo>
                      <a:pt x="118" y="706"/>
                    </a:lnTo>
                    <a:lnTo>
                      <a:pt x="158" y="666"/>
                    </a:lnTo>
                    <a:lnTo>
                      <a:pt x="198" y="666"/>
                    </a:lnTo>
                    <a:lnTo>
                      <a:pt x="198" y="706"/>
                    </a:lnTo>
                    <a:lnTo>
                      <a:pt x="158" y="706"/>
                    </a:lnTo>
                    <a:lnTo>
                      <a:pt x="158" y="786"/>
                    </a:lnTo>
                    <a:lnTo>
                      <a:pt x="198" y="746"/>
                    </a:lnTo>
                    <a:lnTo>
                      <a:pt x="238" y="746"/>
                    </a:lnTo>
                    <a:lnTo>
                      <a:pt x="238" y="786"/>
                    </a:lnTo>
                    <a:lnTo>
                      <a:pt x="277" y="746"/>
                    </a:lnTo>
                    <a:lnTo>
                      <a:pt x="313" y="746"/>
                    </a:lnTo>
                    <a:lnTo>
                      <a:pt x="313" y="706"/>
                    </a:lnTo>
                    <a:lnTo>
                      <a:pt x="393" y="706"/>
                    </a:lnTo>
                    <a:lnTo>
                      <a:pt x="393" y="786"/>
                    </a:lnTo>
                    <a:lnTo>
                      <a:pt x="473" y="786"/>
                    </a:lnTo>
                    <a:lnTo>
                      <a:pt x="473" y="825"/>
                    </a:lnTo>
                    <a:lnTo>
                      <a:pt x="512" y="825"/>
                    </a:lnTo>
                    <a:lnTo>
                      <a:pt x="512" y="786"/>
                    </a:lnTo>
                    <a:lnTo>
                      <a:pt x="551" y="746"/>
                    </a:lnTo>
                    <a:lnTo>
                      <a:pt x="588" y="746"/>
                    </a:lnTo>
                    <a:lnTo>
                      <a:pt x="668" y="825"/>
                    </a:lnTo>
                    <a:lnTo>
                      <a:pt x="747" y="825"/>
                    </a:lnTo>
                    <a:lnTo>
                      <a:pt x="786" y="786"/>
                    </a:lnTo>
                    <a:lnTo>
                      <a:pt x="786" y="825"/>
                    </a:lnTo>
                    <a:lnTo>
                      <a:pt x="826" y="786"/>
                    </a:lnTo>
                    <a:lnTo>
                      <a:pt x="903" y="786"/>
                    </a:lnTo>
                    <a:lnTo>
                      <a:pt x="903" y="746"/>
                    </a:lnTo>
                    <a:lnTo>
                      <a:pt x="863" y="746"/>
                    </a:lnTo>
                    <a:lnTo>
                      <a:pt x="826" y="706"/>
                    </a:lnTo>
                    <a:lnTo>
                      <a:pt x="786" y="706"/>
                    </a:lnTo>
                    <a:lnTo>
                      <a:pt x="747" y="666"/>
                    </a:lnTo>
                    <a:lnTo>
                      <a:pt x="747" y="626"/>
                    </a:lnTo>
                    <a:lnTo>
                      <a:pt x="786" y="626"/>
                    </a:lnTo>
                    <a:lnTo>
                      <a:pt x="863" y="550"/>
                    </a:lnTo>
                    <a:lnTo>
                      <a:pt x="903" y="550"/>
                    </a:lnTo>
                    <a:lnTo>
                      <a:pt x="981" y="510"/>
                    </a:lnTo>
                    <a:lnTo>
                      <a:pt x="1061" y="550"/>
                    </a:lnTo>
                    <a:lnTo>
                      <a:pt x="1101" y="550"/>
                    </a:lnTo>
                    <a:lnTo>
                      <a:pt x="1177" y="589"/>
                    </a:lnTo>
                    <a:lnTo>
                      <a:pt x="1177" y="510"/>
                    </a:lnTo>
                    <a:lnTo>
                      <a:pt x="1216" y="510"/>
                    </a:lnTo>
                    <a:lnTo>
                      <a:pt x="1216" y="391"/>
                    </a:lnTo>
                    <a:lnTo>
                      <a:pt x="1256" y="352"/>
                    </a:lnTo>
                    <a:lnTo>
                      <a:pt x="1256" y="312"/>
                    </a:lnTo>
                    <a:lnTo>
                      <a:pt x="1256" y="235"/>
                    </a:lnTo>
                    <a:lnTo>
                      <a:pt x="1140" y="235"/>
                    </a:lnTo>
                    <a:lnTo>
                      <a:pt x="1021" y="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4" name="Freeform 8">
                <a:extLst>
                  <a:ext uri="{FF2B5EF4-FFF2-40B4-BE49-F238E27FC236}">
                    <a16:creationId xmlns:a16="http://schemas.microsoft.com/office/drawing/2014/main" id="{0102FD8E-13AA-63BB-BD44-3303E42F73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" y="978"/>
                <a:ext cx="315" cy="213"/>
              </a:xfrm>
              <a:custGeom>
                <a:avLst/>
                <a:gdLst>
                  <a:gd name="T0" fmla="*/ 1218 w 1571"/>
                  <a:gd name="T1" fmla="*/ 199 h 1063"/>
                  <a:gd name="T2" fmla="*/ 1101 w 1571"/>
                  <a:gd name="T3" fmla="*/ 120 h 1063"/>
                  <a:gd name="T4" fmla="*/ 1062 w 1571"/>
                  <a:gd name="T5" fmla="*/ 199 h 1063"/>
                  <a:gd name="T6" fmla="*/ 1023 w 1571"/>
                  <a:gd name="T7" fmla="*/ 160 h 1063"/>
                  <a:gd name="T8" fmla="*/ 943 w 1571"/>
                  <a:gd name="T9" fmla="*/ 80 h 1063"/>
                  <a:gd name="T10" fmla="*/ 863 w 1571"/>
                  <a:gd name="T11" fmla="*/ 120 h 1063"/>
                  <a:gd name="T12" fmla="*/ 788 w 1571"/>
                  <a:gd name="T13" fmla="*/ 160 h 1063"/>
                  <a:gd name="T14" fmla="*/ 748 w 1571"/>
                  <a:gd name="T15" fmla="*/ 120 h 1063"/>
                  <a:gd name="T16" fmla="*/ 708 w 1571"/>
                  <a:gd name="T17" fmla="*/ 80 h 1063"/>
                  <a:gd name="T18" fmla="*/ 748 w 1571"/>
                  <a:gd name="T19" fmla="*/ 40 h 1063"/>
                  <a:gd name="T20" fmla="*/ 668 w 1571"/>
                  <a:gd name="T21" fmla="*/ 80 h 1063"/>
                  <a:gd name="T22" fmla="*/ 590 w 1571"/>
                  <a:gd name="T23" fmla="*/ 0 h 1063"/>
                  <a:gd name="T24" fmla="*/ 550 w 1571"/>
                  <a:gd name="T25" fmla="*/ 0 h 1063"/>
                  <a:gd name="T26" fmla="*/ 513 w 1571"/>
                  <a:gd name="T27" fmla="*/ 40 h 1063"/>
                  <a:gd name="T28" fmla="*/ 473 w 1571"/>
                  <a:gd name="T29" fmla="*/ 120 h 1063"/>
                  <a:gd name="T30" fmla="*/ 393 w 1571"/>
                  <a:gd name="T31" fmla="*/ 160 h 1063"/>
                  <a:gd name="T32" fmla="*/ 355 w 1571"/>
                  <a:gd name="T33" fmla="*/ 199 h 1063"/>
                  <a:gd name="T34" fmla="*/ 238 w 1571"/>
                  <a:gd name="T35" fmla="*/ 160 h 1063"/>
                  <a:gd name="T36" fmla="*/ 80 w 1571"/>
                  <a:gd name="T37" fmla="*/ 120 h 1063"/>
                  <a:gd name="T38" fmla="*/ 120 w 1571"/>
                  <a:gd name="T39" fmla="*/ 199 h 1063"/>
                  <a:gd name="T40" fmla="*/ 80 w 1571"/>
                  <a:gd name="T41" fmla="*/ 238 h 1063"/>
                  <a:gd name="T42" fmla="*/ 40 w 1571"/>
                  <a:gd name="T43" fmla="*/ 238 h 1063"/>
                  <a:gd name="T44" fmla="*/ 0 w 1571"/>
                  <a:gd name="T45" fmla="*/ 355 h 1063"/>
                  <a:gd name="T46" fmla="*/ 40 w 1571"/>
                  <a:gd name="T47" fmla="*/ 434 h 1063"/>
                  <a:gd name="T48" fmla="*/ 120 w 1571"/>
                  <a:gd name="T49" fmla="*/ 474 h 1063"/>
                  <a:gd name="T50" fmla="*/ 198 w 1571"/>
                  <a:gd name="T51" fmla="*/ 434 h 1063"/>
                  <a:gd name="T52" fmla="*/ 275 w 1571"/>
                  <a:gd name="T53" fmla="*/ 554 h 1063"/>
                  <a:gd name="T54" fmla="*/ 393 w 1571"/>
                  <a:gd name="T55" fmla="*/ 590 h 1063"/>
                  <a:gd name="T56" fmla="*/ 433 w 1571"/>
                  <a:gd name="T57" fmla="*/ 629 h 1063"/>
                  <a:gd name="T58" fmla="*/ 513 w 1571"/>
                  <a:gd name="T59" fmla="*/ 629 h 1063"/>
                  <a:gd name="T60" fmla="*/ 433 w 1571"/>
                  <a:gd name="T61" fmla="*/ 749 h 1063"/>
                  <a:gd name="T62" fmla="*/ 513 w 1571"/>
                  <a:gd name="T63" fmla="*/ 828 h 1063"/>
                  <a:gd name="T64" fmla="*/ 576 w 1571"/>
                  <a:gd name="T65" fmla="*/ 865 h 1063"/>
                  <a:gd name="T66" fmla="*/ 628 w 1571"/>
                  <a:gd name="T67" fmla="*/ 904 h 1063"/>
                  <a:gd name="T68" fmla="*/ 708 w 1571"/>
                  <a:gd name="T69" fmla="*/ 865 h 1063"/>
                  <a:gd name="T70" fmla="*/ 748 w 1571"/>
                  <a:gd name="T71" fmla="*/ 944 h 1063"/>
                  <a:gd name="T72" fmla="*/ 827 w 1571"/>
                  <a:gd name="T73" fmla="*/ 984 h 1063"/>
                  <a:gd name="T74" fmla="*/ 863 w 1571"/>
                  <a:gd name="T75" fmla="*/ 1063 h 1063"/>
                  <a:gd name="T76" fmla="*/ 943 w 1571"/>
                  <a:gd name="T77" fmla="*/ 1024 h 1063"/>
                  <a:gd name="T78" fmla="*/ 1023 w 1571"/>
                  <a:gd name="T79" fmla="*/ 904 h 1063"/>
                  <a:gd name="T80" fmla="*/ 1101 w 1571"/>
                  <a:gd name="T81" fmla="*/ 944 h 1063"/>
                  <a:gd name="T82" fmla="*/ 1178 w 1571"/>
                  <a:gd name="T83" fmla="*/ 904 h 1063"/>
                  <a:gd name="T84" fmla="*/ 1257 w 1571"/>
                  <a:gd name="T85" fmla="*/ 865 h 1063"/>
                  <a:gd name="T86" fmla="*/ 1297 w 1571"/>
                  <a:gd name="T87" fmla="*/ 789 h 1063"/>
                  <a:gd name="T88" fmla="*/ 1413 w 1571"/>
                  <a:gd name="T89" fmla="*/ 590 h 1063"/>
                  <a:gd name="T90" fmla="*/ 1453 w 1571"/>
                  <a:gd name="T91" fmla="*/ 514 h 1063"/>
                  <a:gd name="T92" fmla="*/ 1531 w 1571"/>
                  <a:gd name="T93" fmla="*/ 474 h 1063"/>
                  <a:gd name="T94" fmla="*/ 1492 w 1571"/>
                  <a:gd name="T95" fmla="*/ 434 h 1063"/>
                  <a:gd name="T96" fmla="*/ 1531 w 1571"/>
                  <a:gd name="T97" fmla="*/ 355 h 1063"/>
                  <a:gd name="T98" fmla="*/ 1571 w 1571"/>
                  <a:gd name="T99" fmla="*/ 315 h 1063"/>
                  <a:gd name="T100" fmla="*/ 1531 w 1571"/>
                  <a:gd name="T101" fmla="*/ 238 h 1063"/>
                  <a:gd name="T102" fmla="*/ 1531 w 1571"/>
                  <a:gd name="T103" fmla="*/ 160 h 1063"/>
                  <a:gd name="T104" fmla="*/ 1376 w 1571"/>
                  <a:gd name="T105" fmla="*/ 160 h 1063"/>
                  <a:gd name="T106" fmla="*/ 1336 w 1571"/>
                  <a:gd name="T107" fmla="*/ 160 h 10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71" h="1063">
                    <a:moveTo>
                      <a:pt x="1297" y="199"/>
                    </a:moveTo>
                    <a:lnTo>
                      <a:pt x="1218" y="199"/>
                    </a:lnTo>
                    <a:lnTo>
                      <a:pt x="1138" y="120"/>
                    </a:lnTo>
                    <a:lnTo>
                      <a:pt x="1101" y="120"/>
                    </a:lnTo>
                    <a:lnTo>
                      <a:pt x="1062" y="160"/>
                    </a:lnTo>
                    <a:lnTo>
                      <a:pt x="1062" y="199"/>
                    </a:lnTo>
                    <a:lnTo>
                      <a:pt x="1023" y="199"/>
                    </a:lnTo>
                    <a:lnTo>
                      <a:pt x="1023" y="160"/>
                    </a:lnTo>
                    <a:lnTo>
                      <a:pt x="943" y="160"/>
                    </a:lnTo>
                    <a:lnTo>
                      <a:pt x="943" y="80"/>
                    </a:lnTo>
                    <a:lnTo>
                      <a:pt x="863" y="80"/>
                    </a:lnTo>
                    <a:lnTo>
                      <a:pt x="863" y="120"/>
                    </a:lnTo>
                    <a:lnTo>
                      <a:pt x="827" y="120"/>
                    </a:lnTo>
                    <a:lnTo>
                      <a:pt x="788" y="160"/>
                    </a:lnTo>
                    <a:lnTo>
                      <a:pt x="788" y="120"/>
                    </a:lnTo>
                    <a:lnTo>
                      <a:pt x="748" y="120"/>
                    </a:lnTo>
                    <a:lnTo>
                      <a:pt x="708" y="160"/>
                    </a:lnTo>
                    <a:lnTo>
                      <a:pt x="708" y="80"/>
                    </a:lnTo>
                    <a:lnTo>
                      <a:pt x="748" y="80"/>
                    </a:lnTo>
                    <a:lnTo>
                      <a:pt x="748" y="40"/>
                    </a:lnTo>
                    <a:lnTo>
                      <a:pt x="708" y="40"/>
                    </a:lnTo>
                    <a:lnTo>
                      <a:pt x="668" y="80"/>
                    </a:lnTo>
                    <a:lnTo>
                      <a:pt x="590" y="40"/>
                    </a:lnTo>
                    <a:lnTo>
                      <a:pt x="590" y="0"/>
                    </a:lnTo>
                    <a:lnTo>
                      <a:pt x="550" y="40"/>
                    </a:lnTo>
                    <a:lnTo>
                      <a:pt x="550" y="0"/>
                    </a:lnTo>
                    <a:lnTo>
                      <a:pt x="513" y="0"/>
                    </a:lnTo>
                    <a:lnTo>
                      <a:pt x="513" y="40"/>
                    </a:lnTo>
                    <a:lnTo>
                      <a:pt x="473" y="40"/>
                    </a:lnTo>
                    <a:lnTo>
                      <a:pt x="473" y="120"/>
                    </a:lnTo>
                    <a:lnTo>
                      <a:pt x="433" y="199"/>
                    </a:lnTo>
                    <a:lnTo>
                      <a:pt x="393" y="160"/>
                    </a:lnTo>
                    <a:lnTo>
                      <a:pt x="355" y="160"/>
                    </a:lnTo>
                    <a:lnTo>
                      <a:pt x="355" y="199"/>
                    </a:lnTo>
                    <a:lnTo>
                      <a:pt x="275" y="199"/>
                    </a:lnTo>
                    <a:lnTo>
                      <a:pt x="238" y="160"/>
                    </a:lnTo>
                    <a:lnTo>
                      <a:pt x="160" y="160"/>
                    </a:lnTo>
                    <a:lnTo>
                      <a:pt x="80" y="120"/>
                    </a:lnTo>
                    <a:lnTo>
                      <a:pt x="120" y="160"/>
                    </a:lnTo>
                    <a:lnTo>
                      <a:pt x="120" y="199"/>
                    </a:lnTo>
                    <a:lnTo>
                      <a:pt x="80" y="199"/>
                    </a:lnTo>
                    <a:lnTo>
                      <a:pt x="80" y="238"/>
                    </a:lnTo>
                    <a:lnTo>
                      <a:pt x="42" y="238"/>
                    </a:lnTo>
                    <a:lnTo>
                      <a:pt x="40" y="238"/>
                    </a:lnTo>
                    <a:lnTo>
                      <a:pt x="80" y="275"/>
                    </a:lnTo>
                    <a:lnTo>
                      <a:pt x="0" y="355"/>
                    </a:lnTo>
                    <a:lnTo>
                      <a:pt x="0" y="395"/>
                    </a:lnTo>
                    <a:lnTo>
                      <a:pt x="40" y="434"/>
                    </a:lnTo>
                    <a:lnTo>
                      <a:pt x="80" y="434"/>
                    </a:lnTo>
                    <a:lnTo>
                      <a:pt x="120" y="474"/>
                    </a:lnTo>
                    <a:lnTo>
                      <a:pt x="198" y="474"/>
                    </a:lnTo>
                    <a:lnTo>
                      <a:pt x="198" y="434"/>
                    </a:lnTo>
                    <a:lnTo>
                      <a:pt x="238" y="514"/>
                    </a:lnTo>
                    <a:lnTo>
                      <a:pt x="275" y="554"/>
                    </a:lnTo>
                    <a:lnTo>
                      <a:pt x="355" y="554"/>
                    </a:lnTo>
                    <a:lnTo>
                      <a:pt x="393" y="590"/>
                    </a:lnTo>
                    <a:lnTo>
                      <a:pt x="393" y="669"/>
                    </a:lnTo>
                    <a:lnTo>
                      <a:pt x="433" y="629"/>
                    </a:lnTo>
                    <a:lnTo>
                      <a:pt x="473" y="669"/>
                    </a:lnTo>
                    <a:lnTo>
                      <a:pt x="513" y="629"/>
                    </a:lnTo>
                    <a:lnTo>
                      <a:pt x="513" y="669"/>
                    </a:lnTo>
                    <a:lnTo>
                      <a:pt x="433" y="749"/>
                    </a:lnTo>
                    <a:lnTo>
                      <a:pt x="513" y="789"/>
                    </a:lnTo>
                    <a:lnTo>
                      <a:pt x="513" y="828"/>
                    </a:lnTo>
                    <a:lnTo>
                      <a:pt x="550" y="789"/>
                    </a:lnTo>
                    <a:lnTo>
                      <a:pt x="576" y="865"/>
                    </a:lnTo>
                    <a:lnTo>
                      <a:pt x="628" y="865"/>
                    </a:lnTo>
                    <a:lnTo>
                      <a:pt x="628" y="904"/>
                    </a:lnTo>
                    <a:lnTo>
                      <a:pt x="668" y="904"/>
                    </a:lnTo>
                    <a:lnTo>
                      <a:pt x="708" y="865"/>
                    </a:lnTo>
                    <a:lnTo>
                      <a:pt x="708" y="944"/>
                    </a:lnTo>
                    <a:lnTo>
                      <a:pt x="748" y="944"/>
                    </a:lnTo>
                    <a:lnTo>
                      <a:pt x="748" y="984"/>
                    </a:lnTo>
                    <a:lnTo>
                      <a:pt x="827" y="984"/>
                    </a:lnTo>
                    <a:lnTo>
                      <a:pt x="827" y="1063"/>
                    </a:lnTo>
                    <a:lnTo>
                      <a:pt x="863" y="1063"/>
                    </a:lnTo>
                    <a:lnTo>
                      <a:pt x="863" y="1024"/>
                    </a:lnTo>
                    <a:lnTo>
                      <a:pt x="943" y="1024"/>
                    </a:lnTo>
                    <a:lnTo>
                      <a:pt x="1023" y="984"/>
                    </a:lnTo>
                    <a:lnTo>
                      <a:pt x="1023" y="904"/>
                    </a:lnTo>
                    <a:lnTo>
                      <a:pt x="1101" y="904"/>
                    </a:lnTo>
                    <a:lnTo>
                      <a:pt x="1101" y="944"/>
                    </a:lnTo>
                    <a:lnTo>
                      <a:pt x="1178" y="944"/>
                    </a:lnTo>
                    <a:lnTo>
                      <a:pt x="1178" y="904"/>
                    </a:lnTo>
                    <a:lnTo>
                      <a:pt x="1218" y="865"/>
                    </a:lnTo>
                    <a:lnTo>
                      <a:pt x="1257" y="865"/>
                    </a:lnTo>
                    <a:lnTo>
                      <a:pt x="1257" y="828"/>
                    </a:lnTo>
                    <a:lnTo>
                      <a:pt x="1297" y="789"/>
                    </a:lnTo>
                    <a:lnTo>
                      <a:pt x="1336" y="669"/>
                    </a:lnTo>
                    <a:lnTo>
                      <a:pt x="1413" y="590"/>
                    </a:lnTo>
                    <a:lnTo>
                      <a:pt x="1413" y="554"/>
                    </a:lnTo>
                    <a:lnTo>
                      <a:pt x="1453" y="514"/>
                    </a:lnTo>
                    <a:lnTo>
                      <a:pt x="1453" y="474"/>
                    </a:lnTo>
                    <a:lnTo>
                      <a:pt x="1531" y="474"/>
                    </a:lnTo>
                    <a:lnTo>
                      <a:pt x="1531" y="434"/>
                    </a:lnTo>
                    <a:lnTo>
                      <a:pt x="1492" y="434"/>
                    </a:lnTo>
                    <a:lnTo>
                      <a:pt x="1571" y="395"/>
                    </a:lnTo>
                    <a:lnTo>
                      <a:pt x="1531" y="355"/>
                    </a:lnTo>
                    <a:lnTo>
                      <a:pt x="1571" y="355"/>
                    </a:lnTo>
                    <a:lnTo>
                      <a:pt x="1571" y="315"/>
                    </a:lnTo>
                    <a:lnTo>
                      <a:pt x="1531" y="275"/>
                    </a:lnTo>
                    <a:lnTo>
                      <a:pt x="1531" y="238"/>
                    </a:lnTo>
                    <a:lnTo>
                      <a:pt x="1571" y="238"/>
                    </a:lnTo>
                    <a:lnTo>
                      <a:pt x="1531" y="160"/>
                    </a:lnTo>
                    <a:lnTo>
                      <a:pt x="1453" y="160"/>
                    </a:lnTo>
                    <a:lnTo>
                      <a:pt x="1376" y="160"/>
                    </a:lnTo>
                    <a:lnTo>
                      <a:pt x="1336" y="199"/>
                    </a:lnTo>
                    <a:lnTo>
                      <a:pt x="1336" y="160"/>
                    </a:lnTo>
                    <a:lnTo>
                      <a:pt x="1297" y="1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5" name="Freeform 9">
                <a:extLst>
                  <a:ext uri="{FF2B5EF4-FFF2-40B4-BE49-F238E27FC236}">
                    <a16:creationId xmlns:a16="http://schemas.microsoft.com/office/drawing/2014/main" id="{652FDA58-CF0F-3FCC-7337-51D0274E8A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0" y="1033"/>
                <a:ext cx="266" cy="221"/>
              </a:xfrm>
              <a:custGeom>
                <a:avLst/>
                <a:gdLst>
                  <a:gd name="T0" fmla="*/ 548 w 1332"/>
                  <a:gd name="T1" fmla="*/ 120 h 1103"/>
                  <a:gd name="T2" fmla="*/ 508 w 1332"/>
                  <a:gd name="T3" fmla="*/ 159 h 1103"/>
                  <a:gd name="T4" fmla="*/ 430 w 1332"/>
                  <a:gd name="T5" fmla="*/ 199 h 1103"/>
                  <a:gd name="T6" fmla="*/ 390 w 1332"/>
                  <a:gd name="T7" fmla="*/ 279 h 1103"/>
                  <a:gd name="T8" fmla="*/ 313 w 1332"/>
                  <a:gd name="T9" fmla="*/ 394 h 1103"/>
                  <a:gd name="T10" fmla="*/ 234 w 1332"/>
                  <a:gd name="T11" fmla="*/ 553 h 1103"/>
                  <a:gd name="T12" fmla="*/ 195 w 1332"/>
                  <a:gd name="T13" fmla="*/ 590 h 1103"/>
                  <a:gd name="T14" fmla="*/ 155 w 1332"/>
                  <a:gd name="T15" fmla="*/ 669 h 1103"/>
                  <a:gd name="T16" fmla="*/ 78 w 1332"/>
                  <a:gd name="T17" fmla="*/ 629 h 1103"/>
                  <a:gd name="T18" fmla="*/ 0 w 1332"/>
                  <a:gd name="T19" fmla="*/ 709 h 1103"/>
                  <a:gd name="T20" fmla="*/ 39 w 1332"/>
                  <a:gd name="T21" fmla="*/ 749 h 1103"/>
                  <a:gd name="T22" fmla="*/ 39 w 1332"/>
                  <a:gd name="T23" fmla="*/ 828 h 1103"/>
                  <a:gd name="T24" fmla="*/ 39 w 1332"/>
                  <a:gd name="T25" fmla="*/ 905 h 1103"/>
                  <a:gd name="T26" fmla="*/ 78 w 1332"/>
                  <a:gd name="T27" fmla="*/ 1023 h 1103"/>
                  <a:gd name="T28" fmla="*/ 78 w 1332"/>
                  <a:gd name="T29" fmla="*/ 1103 h 1103"/>
                  <a:gd name="T30" fmla="*/ 155 w 1332"/>
                  <a:gd name="T31" fmla="*/ 1063 h 1103"/>
                  <a:gd name="T32" fmla="*/ 274 w 1332"/>
                  <a:gd name="T33" fmla="*/ 984 h 1103"/>
                  <a:gd name="T34" fmla="*/ 430 w 1332"/>
                  <a:gd name="T35" fmla="*/ 905 h 1103"/>
                  <a:gd name="T36" fmla="*/ 508 w 1332"/>
                  <a:gd name="T37" fmla="*/ 905 h 1103"/>
                  <a:gd name="T38" fmla="*/ 548 w 1332"/>
                  <a:gd name="T39" fmla="*/ 984 h 1103"/>
                  <a:gd name="T40" fmla="*/ 624 w 1332"/>
                  <a:gd name="T41" fmla="*/ 984 h 1103"/>
                  <a:gd name="T42" fmla="*/ 667 w 1332"/>
                  <a:gd name="T43" fmla="*/ 1023 h 1103"/>
                  <a:gd name="T44" fmla="*/ 743 w 1332"/>
                  <a:gd name="T45" fmla="*/ 945 h 1103"/>
                  <a:gd name="T46" fmla="*/ 902 w 1332"/>
                  <a:gd name="T47" fmla="*/ 1023 h 1103"/>
                  <a:gd name="T48" fmla="*/ 902 w 1332"/>
                  <a:gd name="T49" fmla="*/ 1063 h 1103"/>
                  <a:gd name="T50" fmla="*/ 1018 w 1332"/>
                  <a:gd name="T51" fmla="*/ 1023 h 1103"/>
                  <a:gd name="T52" fmla="*/ 1058 w 1332"/>
                  <a:gd name="T53" fmla="*/ 984 h 1103"/>
                  <a:gd name="T54" fmla="*/ 1058 w 1332"/>
                  <a:gd name="T55" fmla="*/ 828 h 1103"/>
                  <a:gd name="T56" fmla="*/ 1097 w 1332"/>
                  <a:gd name="T57" fmla="*/ 709 h 1103"/>
                  <a:gd name="T58" fmla="*/ 1097 w 1332"/>
                  <a:gd name="T59" fmla="*/ 474 h 1103"/>
                  <a:gd name="T60" fmla="*/ 1177 w 1332"/>
                  <a:gd name="T61" fmla="*/ 315 h 1103"/>
                  <a:gd name="T62" fmla="*/ 1293 w 1332"/>
                  <a:gd name="T63" fmla="*/ 199 h 1103"/>
                  <a:gd name="T64" fmla="*/ 1332 w 1332"/>
                  <a:gd name="T65" fmla="*/ 120 h 1103"/>
                  <a:gd name="T66" fmla="*/ 1216 w 1332"/>
                  <a:gd name="T67" fmla="*/ 159 h 1103"/>
                  <a:gd name="T68" fmla="*/ 1058 w 1332"/>
                  <a:gd name="T69" fmla="*/ 279 h 1103"/>
                  <a:gd name="T70" fmla="*/ 942 w 1332"/>
                  <a:gd name="T71" fmla="*/ 239 h 1103"/>
                  <a:gd name="T72" fmla="*/ 902 w 1332"/>
                  <a:gd name="T73" fmla="*/ 120 h 1103"/>
                  <a:gd name="T74" fmla="*/ 823 w 1332"/>
                  <a:gd name="T75" fmla="*/ 80 h 1103"/>
                  <a:gd name="T76" fmla="*/ 743 w 1332"/>
                  <a:gd name="T77" fmla="*/ 40 h 1103"/>
                  <a:gd name="T78" fmla="*/ 588 w 1332"/>
                  <a:gd name="T79" fmla="*/ 0 h 1103"/>
                  <a:gd name="T80" fmla="*/ 548 w 1332"/>
                  <a:gd name="T81" fmla="*/ 80 h 1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332" h="1103">
                    <a:moveTo>
                      <a:pt x="508" y="80"/>
                    </a:moveTo>
                    <a:lnTo>
                      <a:pt x="548" y="120"/>
                    </a:lnTo>
                    <a:lnTo>
                      <a:pt x="469" y="159"/>
                    </a:lnTo>
                    <a:lnTo>
                      <a:pt x="508" y="159"/>
                    </a:lnTo>
                    <a:lnTo>
                      <a:pt x="508" y="199"/>
                    </a:lnTo>
                    <a:lnTo>
                      <a:pt x="430" y="199"/>
                    </a:lnTo>
                    <a:lnTo>
                      <a:pt x="430" y="239"/>
                    </a:lnTo>
                    <a:lnTo>
                      <a:pt x="390" y="279"/>
                    </a:lnTo>
                    <a:lnTo>
                      <a:pt x="390" y="315"/>
                    </a:lnTo>
                    <a:lnTo>
                      <a:pt x="313" y="394"/>
                    </a:lnTo>
                    <a:lnTo>
                      <a:pt x="274" y="514"/>
                    </a:lnTo>
                    <a:lnTo>
                      <a:pt x="234" y="553"/>
                    </a:lnTo>
                    <a:lnTo>
                      <a:pt x="234" y="590"/>
                    </a:lnTo>
                    <a:lnTo>
                      <a:pt x="195" y="590"/>
                    </a:lnTo>
                    <a:lnTo>
                      <a:pt x="155" y="629"/>
                    </a:lnTo>
                    <a:lnTo>
                      <a:pt x="155" y="669"/>
                    </a:lnTo>
                    <a:lnTo>
                      <a:pt x="78" y="669"/>
                    </a:lnTo>
                    <a:lnTo>
                      <a:pt x="78" y="629"/>
                    </a:lnTo>
                    <a:lnTo>
                      <a:pt x="0" y="629"/>
                    </a:lnTo>
                    <a:lnTo>
                      <a:pt x="0" y="709"/>
                    </a:lnTo>
                    <a:lnTo>
                      <a:pt x="39" y="709"/>
                    </a:lnTo>
                    <a:lnTo>
                      <a:pt x="39" y="749"/>
                    </a:lnTo>
                    <a:lnTo>
                      <a:pt x="78" y="749"/>
                    </a:lnTo>
                    <a:lnTo>
                      <a:pt x="39" y="828"/>
                    </a:lnTo>
                    <a:lnTo>
                      <a:pt x="78" y="865"/>
                    </a:lnTo>
                    <a:lnTo>
                      <a:pt x="39" y="905"/>
                    </a:lnTo>
                    <a:lnTo>
                      <a:pt x="39" y="984"/>
                    </a:lnTo>
                    <a:lnTo>
                      <a:pt x="78" y="1023"/>
                    </a:lnTo>
                    <a:lnTo>
                      <a:pt x="39" y="1063"/>
                    </a:lnTo>
                    <a:lnTo>
                      <a:pt x="78" y="1103"/>
                    </a:lnTo>
                    <a:lnTo>
                      <a:pt x="155" y="1103"/>
                    </a:lnTo>
                    <a:lnTo>
                      <a:pt x="155" y="1063"/>
                    </a:lnTo>
                    <a:lnTo>
                      <a:pt x="195" y="1063"/>
                    </a:lnTo>
                    <a:lnTo>
                      <a:pt x="274" y="984"/>
                    </a:lnTo>
                    <a:lnTo>
                      <a:pt x="430" y="984"/>
                    </a:lnTo>
                    <a:lnTo>
                      <a:pt x="430" y="905"/>
                    </a:lnTo>
                    <a:lnTo>
                      <a:pt x="469" y="945"/>
                    </a:lnTo>
                    <a:lnTo>
                      <a:pt x="508" y="905"/>
                    </a:lnTo>
                    <a:lnTo>
                      <a:pt x="588" y="984"/>
                    </a:lnTo>
                    <a:lnTo>
                      <a:pt x="548" y="984"/>
                    </a:lnTo>
                    <a:lnTo>
                      <a:pt x="588" y="1030"/>
                    </a:lnTo>
                    <a:lnTo>
                      <a:pt x="624" y="984"/>
                    </a:lnTo>
                    <a:lnTo>
                      <a:pt x="628" y="984"/>
                    </a:lnTo>
                    <a:lnTo>
                      <a:pt x="667" y="1023"/>
                    </a:lnTo>
                    <a:lnTo>
                      <a:pt x="743" y="1023"/>
                    </a:lnTo>
                    <a:lnTo>
                      <a:pt x="743" y="945"/>
                    </a:lnTo>
                    <a:lnTo>
                      <a:pt x="823" y="945"/>
                    </a:lnTo>
                    <a:lnTo>
                      <a:pt x="902" y="1023"/>
                    </a:lnTo>
                    <a:lnTo>
                      <a:pt x="942" y="1023"/>
                    </a:lnTo>
                    <a:lnTo>
                      <a:pt x="902" y="1063"/>
                    </a:lnTo>
                    <a:lnTo>
                      <a:pt x="978" y="1023"/>
                    </a:lnTo>
                    <a:lnTo>
                      <a:pt x="1018" y="1023"/>
                    </a:lnTo>
                    <a:lnTo>
                      <a:pt x="1058" y="1063"/>
                    </a:lnTo>
                    <a:lnTo>
                      <a:pt x="1058" y="984"/>
                    </a:lnTo>
                    <a:lnTo>
                      <a:pt x="1018" y="905"/>
                    </a:lnTo>
                    <a:lnTo>
                      <a:pt x="1058" y="828"/>
                    </a:lnTo>
                    <a:lnTo>
                      <a:pt x="1058" y="749"/>
                    </a:lnTo>
                    <a:lnTo>
                      <a:pt x="1097" y="709"/>
                    </a:lnTo>
                    <a:lnTo>
                      <a:pt x="1137" y="629"/>
                    </a:lnTo>
                    <a:lnTo>
                      <a:pt x="1097" y="474"/>
                    </a:lnTo>
                    <a:lnTo>
                      <a:pt x="1177" y="354"/>
                    </a:lnTo>
                    <a:lnTo>
                      <a:pt x="1177" y="315"/>
                    </a:lnTo>
                    <a:lnTo>
                      <a:pt x="1253" y="279"/>
                    </a:lnTo>
                    <a:lnTo>
                      <a:pt x="1293" y="199"/>
                    </a:lnTo>
                    <a:lnTo>
                      <a:pt x="1332" y="159"/>
                    </a:lnTo>
                    <a:lnTo>
                      <a:pt x="1332" y="120"/>
                    </a:lnTo>
                    <a:lnTo>
                      <a:pt x="1293" y="159"/>
                    </a:lnTo>
                    <a:lnTo>
                      <a:pt x="1216" y="159"/>
                    </a:lnTo>
                    <a:lnTo>
                      <a:pt x="1097" y="279"/>
                    </a:lnTo>
                    <a:lnTo>
                      <a:pt x="1058" y="279"/>
                    </a:lnTo>
                    <a:lnTo>
                      <a:pt x="1018" y="239"/>
                    </a:lnTo>
                    <a:lnTo>
                      <a:pt x="942" y="239"/>
                    </a:lnTo>
                    <a:lnTo>
                      <a:pt x="902" y="199"/>
                    </a:lnTo>
                    <a:lnTo>
                      <a:pt x="902" y="120"/>
                    </a:lnTo>
                    <a:lnTo>
                      <a:pt x="863" y="120"/>
                    </a:lnTo>
                    <a:lnTo>
                      <a:pt x="823" y="80"/>
                    </a:lnTo>
                    <a:lnTo>
                      <a:pt x="823" y="40"/>
                    </a:lnTo>
                    <a:lnTo>
                      <a:pt x="743" y="40"/>
                    </a:lnTo>
                    <a:lnTo>
                      <a:pt x="743" y="0"/>
                    </a:lnTo>
                    <a:lnTo>
                      <a:pt x="588" y="0"/>
                    </a:lnTo>
                    <a:lnTo>
                      <a:pt x="548" y="40"/>
                    </a:lnTo>
                    <a:lnTo>
                      <a:pt x="548" y="80"/>
                    </a:lnTo>
                    <a:lnTo>
                      <a:pt x="508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6" name="Freeform 10">
                <a:extLst>
                  <a:ext uri="{FF2B5EF4-FFF2-40B4-BE49-F238E27FC236}">
                    <a16:creationId xmlns:a16="http://schemas.microsoft.com/office/drawing/2014/main" id="{ED18C176-4EC4-6FFE-AF09-0555E5DF73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" y="1214"/>
                <a:ext cx="196" cy="134"/>
              </a:xfrm>
              <a:custGeom>
                <a:avLst/>
                <a:gdLst>
                  <a:gd name="T0" fmla="*/ 980 w 980"/>
                  <a:gd name="T1" fmla="*/ 198 h 669"/>
                  <a:gd name="T2" fmla="*/ 980 w 980"/>
                  <a:gd name="T3" fmla="*/ 158 h 669"/>
                  <a:gd name="T4" fmla="*/ 940 w 980"/>
                  <a:gd name="T5" fmla="*/ 118 h 669"/>
                  <a:gd name="T6" fmla="*/ 900 w 980"/>
                  <a:gd name="T7" fmla="*/ 118 h 669"/>
                  <a:gd name="T8" fmla="*/ 824 w 980"/>
                  <a:gd name="T9" fmla="*/ 158 h 669"/>
                  <a:gd name="T10" fmla="*/ 864 w 980"/>
                  <a:gd name="T11" fmla="*/ 118 h 669"/>
                  <a:gd name="T12" fmla="*/ 824 w 980"/>
                  <a:gd name="T13" fmla="*/ 118 h 669"/>
                  <a:gd name="T14" fmla="*/ 745 w 980"/>
                  <a:gd name="T15" fmla="*/ 40 h 669"/>
                  <a:gd name="T16" fmla="*/ 665 w 980"/>
                  <a:gd name="T17" fmla="*/ 40 h 669"/>
                  <a:gd name="T18" fmla="*/ 665 w 980"/>
                  <a:gd name="T19" fmla="*/ 118 h 669"/>
                  <a:gd name="T20" fmla="*/ 589 w 980"/>
                  <a:gd name="T21" fmla="*/ 118 h 669"/>
                  <a:gd name="T22" fmla="*/ 550 w 980"/>
                  <a:gd name="T23" fmla="*/ 79 h 669"/>
                  <a:gd name="T24" fmla="*/ 546 w 980"/>
                  <a:gd name="T25" fmla="*/ 79 h 669"/>
                  <a:gd name="T26" fmla="*/ 510 w 980"/>
                  <a:gd name="T27" fmla="*/ 125 h 669"/>
                  <a:gd name="T28" fmla="*/ 470 w 980"/>
                  <a:gd name="T29" fmla="*/ 79 h 669"/>
                  <a:gd name="T30" fmla="*/ 510 w 980"/>
                  <a:gd name="T31" fmla="*/ 79 h 669"/>
                  <a:gd name="T32" fmla="*/ 430 w 980"/>
                  <a:gd name="T33" fmla="*/ 0 h 669"/>
                  <a:gd name="T34" fmla="*/ 391 w 980"/>
                  <a:gd name="T35" fmla="*/ 40 h 669"/>
                  <a:gd name="T36" fmla="*/ 352 w 980"/>
                  <a:gd name="T37" fmla="*/ 0 h 669"/>
                  <a:gd name="T38" fmla="*/ 352 w 980"/>
                  <a:gd name="T39" fmla="*/ 79 h 669"/>
                  <a:gd name="T40" fmla="*/ 196 w 980"/>
                  <a:gd name="T41" fmla="*/ 79 h 669"/>
                  <a:gd name="T42" fmla="*/ 117 w 980"/>
                  <a:gd name="T43" fmla="*/ 158 h 669"/>
                  <a:gd name="T44" fmla="*/ 77 w 980"/>
                  <a:gd name="T45" fmla="*/ 158 h 669"/>
                  <a:gd name="T46" fmla="*/ 77 w 980"/>
                  <a:gd name="T47" fmla="*/ 198 h 669"/>
                  <a:gd name="T48" fmla="*/ 156 w 980"/>
                  <a:gd name="T49" fmla="*/ 275 h 669"/>
                  <a:gd name="T50" fmla="*/ 117 w 980"/>
                  <a:gd name="T51" fmla="*/ 275 h 669"/>
                  <a:gd name="T52" fmla="*/ 37 w 980"/>
                  <a:gd name="T53" fmla="*/ 433 h 669"/>
                  <a:gd name="T54" fmla="*/ 37 w 980"/>
                  <a:gd name="T55" fmla="*/ 473 h 669"/>
                  <a:gd name="T56" fmla="*/ 0 w 980"/>
                  <a:gd name="T57" fmla="*/ 512 h 669"/>
                  <a:gd name="T58" fmla="*/ 0 w 980"/>
                  <a:gd name="T59" fmla="*/ 549 h 669"/>
                  <a:gd name="T60" fmla="*/ 77 w 980"/>
                  <a:gd name="T61" fmla="*/ 549 h 669"/>
                  <a:gd name="T62" fmla="*/ 156 w 980"/>
                  <a:gd name="T63" fmla="*/ 512 h 669"/>
                  <a:gd name="T64" fmla="*/ 196 w 980"/>
                  <a:gd name="T65" fmla="*/ 473 h 669"/>
                  <a:gd name="T66" fmla="*/ 196 w 980"/>
                  <a:gd name="T67" fmla="*/ 433 h 669"/>
                  <a:gd name="T68" fmla="*/ 235 w 980"/>
                  <a:gd name="T69" fmla="*/ 433 h 669"/>
                  <a:gd name="T70" fmla="*/ 235 w 980"/>
                  <a:gd name="T71" fmla="*/ 393 h 669"/>
                  <a:gd name="T72" fmla="*/ 312 w 980"/>
                  <a:gd name="T73" fmla="*/ 354 h 669"/>
                  <a:gd name="T74" fmla="*/ 352 w 980"/>
                  <a:gd name="T75" fmla="*/ 393 h 669"/>
                  <a:gd name="T76" fmla="*/ 391 w 980"/>
                  <a:gd name="T77" fmla="*/ 393 h 669"/>
                  <a:gd name="T78" fmla="*/ 470 w 980"/>
                  <a:gd name="T79" fmla="*/ 433 h 669"/>
                  <a:gd name="T80" fmla="*/ 510 w 980"/>
                  <a:gd name="T81" fmla="*/ 473 h 669"/>
                  <a:gd name="T82" fmla="*/ 589 w 980"/>
                  <a:gd name="T83" fmla="*/ 473 h 669"/>
                  <a:gd name="T84" fmla="*/ 589 w 980"/>
                  <a:gd name="T85" fmla="*/ 629 h 669"/>
                  <a:gd name="T86" fmla="*/ 665 w 980"/>
                  <a:gd name="T87" fmla="*/ 629 h 669"/>
                  <a:gd name="T88" fmla="*/ 665 w 980"/>
                  <a:gd name="T89" fmla="*/ 669 h 669"/>
                  <a:gd name="T90" fmla="*/ 745 w 980"/>
                  <a:gd name="T91" fmla="*/ 669 h 669"/>
                  <a:gd name="T92" fmla="*/ 785 w 980"/>
                  <a:gd name="T93" fmla="*/ 629 h 669"/>
                  <a:gd name="T94" fmla="*/ 785 w 980"/>
                  <a:gd name="T95" fmla="*/ 549 h 669"/>
                  <a:gd name="T96" fmla="*/ 824 w 980"/>
                  <a:gd name="T97" fmla="*/ 473 h 669"/>
                  <a:gd name="T98" fmla="*/ 864 w 980"/>
                  <a:gd name="T99" fmla="*/ 433 h 669"/>
                  <a:gd name="T100" fmla="*/ 900 w 980"/>
                  <a:gd name="T101" fmla="*/ 354 h 669"/>
                  <a:gd name="T102" fmla="*/ 900 w 980"/>
                  <a:gd name="T103" fmla="*/ 235 h 669"/>
                  <a:gd name="T104" fmla="*/ 980 w 980"/>
                  <a:gd name="T105" fmla="*/ 198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80" h="669">
                    <a:moveTo>
                      <a:pt x="980" y="198"/>
                    </a:moveTo>
                    <a:lnTo>
                      <a:pt x="980" y="158"/>
                    </a:lnTo>
                    <a:lnTo>
                      <a:pt x="940" y="118"/>
                    </a:lnTo>
                    <a:lnTo>
                      <a:pt x="900" y="118"/>
                    </a:lnTo>
                    <a:lnTo>
                      <a:pt x="824" y="158"/>
                    </a:lnTo>
                    <a:lnTo>
                      <a:pt x="864" y="118"/>
                    </a:lnTo>
                    <a:lnTo>
                      <a:pt x="824" y="118"/>
                    </a:lnTo>
                    <a:lnTo>
                      <a:pt x="745" y="40"/>
                    </a:lnTo>
                    <a:lnTo>
                      <a:pt x="665" y="40"/>
                    </a:lnTo>
                    <a:lnTo>
                      <a:pt x="665" y="118"/>
                    </a:lnTo>
                    <a:lnTo>
                      <a:pt x="589" y="118"/>
                    </a:lnTo>
                    <a:lnTo>
                      <a:pt x="550" y="79"/>
                    </a:lnTo>
                    <a:lnTo>
                      <a:pt x="546" y="79"/>
                    </a:lnTo>
                    <a:lnTo>
                      <a:pt x="510" y="125"/>
                    </a:lnTo>
                    <a:lnTo>
                      <a:pt x="470" y="79"/>
                    </a:lnTo>
                    <a:lnTo>
                      <a:pt x="510" y="79"/>
                    </a:lnTo>
                    <a:lnTo>
                      <a:pt x="430" y="0"/>
                    </a:lnTo>
                    <a:lnTo>
                      <a:pt x="391" y="40"/>
                    </a:lnTo>
                    <a:lnTo>
                      <a:pt x="352" y="0"/>
                    </a:lnTo>
                    <a:lnTo>
                      <a:pt x="352" y="79"/>
                    </a:lnTo>
                    <a:lnTo>
                      <a:pt x="196" y="79"/>
                    </a:lnTo>
                    <a:lnTo>
                      <a:pt x="117" y="158"/>
                    </a:lnTo>
                    <a:lnTo>
                      <a:pt x="77" y="158"/>
                    </a:lnTo>
                    <a:lnTo>
                      <a:pt x="77" y="198"/>
                    </a:lnTo>
                    <a:lnTo>
                      <a:pt x="156" y="275"/>
                    </a:lnTo>
                    <a:lnTo>
                      <a:pt x="117" y="275"/>
                    </a:lnTo>
                    <a:lnTo>
                      <a:pt x="37" y="433"/>
                    </a:lnTo>
                    <a:lnTo>
                      <a:pt x="37" y="473"/>
                    </a:lnTo>
                    <a:lnTo>
                      <a:pt x="0" y="512"/>
                    </a:lnTo>
                    <a:lnTo>
                      <a:pt x="0" y="549"/>
                    </a:lnTo>
                    <a:lnTo>
                      <a:pt x="77" y="549"/>
                    </a:lnTo>
                    <a:lnTo>
                      <a:pt x="156" y="512"/>
                    </a:lnTo>
                    <a:lnTo>
                      <a:pt x="196" y="473"/>
                    </a:lnTo>
                    <a:lnTo>
                      <a:pt x="196" y="433"/>
                    </a:lnTo>
                    <a:lnTo>
                      <a:pt x="235" y="433"/>
                    </a:lnTo>
                    <a:lnTo>
                      <a:pt x="235" y="393"/>
                    </a:lnTo>
                    <a:lnTo>
                      <a:pt x="312" y="354"/>
                    </a:lnTo>
                    <a:lnTo>
                      <a:pt x="352" y="393"/>
                    </a:lnTo>
                    <a:lnTo>
                      <a:pt x="391" y="393"/>
                    </a:lnTo>
                    <a:lnTo>
                      <a:pt x="470" y="433"/>
                    </a:lnTo>
                    <a:lnTo>
                      <a:pt x="510" y="473"/>
                    </a:lnTo>
                    <a:lnTo>
                      <a:pt x="589" y="473"/>
                    </a:lnTo>
                    <a:lnTo>
                      <a:pt x="589" y="629"/>
                    </a:lnTo>
                    <a:lnTo>
                      <a:pt x="665" y="629"/>
                    </a:lnTo>
                    <a:lnTo>
                      <a:pt x="665" y="669"/>
                    </a:lnTo>
                    <a:lnTo>
                      <a:pt x="745" y="669"/>
                    </a:lnTo>
                    <a:lnTo>
                      <a:pt x="785" y="629"/>
                    </a:lnTo>
                    <a:lnTo>
                      <a:pt x="785" y="549"/>
                    </a:lnTo>
                    <a:lnTo>
                      <a:pt x="824" y="473"/>
                    </a:lnTo>
                    <a:lnTo>
                      <a:pt x="864" y="433"/>
                    </a:lnTo>
                    <a:lnTo>
                      <a:pt x="900" y="354"/>
                    </a:lnTo>
                    <a:lnTo>
                      <a:pt x="900" y="235"/>
                    </a:lnTo>
                    <a:lnTo>
                      <a:pt x="980" y="1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7" name="Freeform 11">
                <a:extLst>
                  <a:ext uri="{FF2B5EF4-FFF2-40B4-BE49-F238E27FC236}">
                    <a16:creationId xmlns:a16="http://schemas.microsoft.com/office/drawing/2014/main" id="{0E5E9D2C-0C31-3885-6627-DFF14B8C71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4" y="1285"/>
                <a:ext cx="196" cy="165"/>
              </a:xfrm>
              <a:custGeom>
                <a:avLst/>
                <a:gdLst>
                  <a:gd name="T0" fmla="*/ 510 w 982"/>
                  <a:gd name="T1" fmla="*/ 39 h 824"/>
                  <a:gd name="T2" fmla="*/ 470 w 982"/>
                  <a:gd name="T3" fmla="*/ 0 h 824"/>
                  <a:gd name="T4" fmla="*/ 393 w 982"/>
                  <a:gd name="T5" fmla="*/ 39 h 824"/>
                  <a:gd name="T6" fmla="*/ 393 w 982"/>
                  <a:gd name="T7" fmla="*/ 79 h 824"/>
                  <a:gd name="T8" fmla="*/ 354 w 982"/>
                  <a:gd name="T9" fmla="*/ 79 h 824"/>
                  <a:gd name="T10" fmla="*/ 354 w 982"/>
                  <a:gd name="T11" fmla="*/ 119 h 824"/>
                  <a:gd name="T12" fmla="*/ 314 w 982"/>
                  <a:gd name="T13" fmla="*/ 158 h 824"/>
                  <a:gd name="T14" fmla="*/ 235 w 982"/>
                  <a:gd name="T15" fmla="*/ 195 h 824"/>
                  <a:gd name="T16" fmla="*/ 158 w 982"/>
                  <a:gd name="T17" fmla="*/ 195 h 824"/>
                  <a:gd name="T18" fmla="*/ 119 w 982"/>
                  <a:gd name="T19" fmla="*/ 235 h 824"/>
                  <a:gd name="T20" fmla="*/ 119 w 982"/>
                  <a:gd name="T21" fmla="*/ 315 h 824"/>
                  <a:gd name="T22" fmla="*/ 158 w 982"/>
                  <a:gd name="T23" fmla="*/ 355 h 824"/>
                  <a:gd name="T24" fmla="*/ 146 w 982"/>
                  <a:gd name="T25" fmla="*/ 367 h 824"/>
                  <a:gd name="T26" fmla="*/ 134 w 982"/>
                  <a:gd name="T27" fmla="*/ 379 h 824"/>
                  <a:gd name="T28" fmla="*/ 104 w 982"/>
                  <a:gd name="T29" fmla="*/ 409 h 824"/>
                  <a:gd name="T30" fmla="*/ 92 w 982"/>
                  <a:gd name="T31" fmla="*/ 421 h 824"/>
                  <a:gd name="T32" fmla="*/ 80 w 982"/>
                  <a:gd name="T33" fmla="*/ 433 h 824"/>
                  <a:gd name="T34" fmla="*/ 40 w 982"/>
                  <a:gd name="T35" fmla="*/ 510 h 824"/>
                  <a:gd name="T36" fmla="*/ 40 w 982"/>
                  <a:gd name="T37" fmla="*/ 550 h 824"/>
                  <a:gd name="T38" fmla="*/ 0 w 982"/>
                  <a:gd name="T39" fmla="*/ 629 h 824"/>
                  <a:gd name="T40" fmla="*/ 0 w 982"/>
                  <a:gd name="T41" fmla="*/ 669 h 824"/>
                  <a:gd name="T42" fmla="*/ 80 w 982"/>
                  <a:gd name="T43" fmla="*/ 748 h 824"/>
                  <a:gd name="T44" fmla="*/ 158 w 982"/>
                  <a:gd name="T45" fmla="*/ 748 h 824"/>
                  <a:gd name="T46" fmla="*/ 158 w 982"/>
                  <a:gd name="T47" fmla="*/ 709 h 824"/>
                  <a:gd name="T48" fmla="*/ 235 w 982"/>
                  <a:gd name="T49" fmla="*/ 669 h 824"/>
                  <a:gd name="T50" fmla="*/ 235 w 982"/>
                  <a:gd name="T51" fmla="*/ 709 h 824"/>
                  <a:gd name="T52" fmla="*/ 275 w 982"/>
                  <a:gd name="T53" fmla="*/ 709 h 824"/>
                  <a:gd name="T54" fmla="*/ 314 w 982"/>
                  <a:gd name="T55" fmla="*/ 748 h 824"/>
                  <a:gd name="T56" fmla="*/ 393 w 982"/>
                  <a:gd name="T57" fmla="*/ 748 h 824"/>
                  <a:gd name="T58" fmla="*/ 433 w 982"/>
                  <a:gd name="T59" fmla="*/ 785 h 824"/>
                  <a:gd name="T60" fmla="*/ 470 w 982"/>
                  <a:gd name="T61" fmla="*/ 785 h 824"/>
                  <a:gd name="T62" fmla="*/ 470 w 982"/>
                  <a:gd name="T63" fmla="*/ 824 h 824"/>
                  <a:gd name="T64" fmla="*/ 549 w 982"/>
                  <a:gd name="T65" fmla="*/ 785 h 824"/>
                  <a:gd name="T66" fmla="*/ 708 w 982"/>
                  <a:gd name="T67" fmla="*/ 785 h 824"/>
                  <a:gd name="T68" fmla="*/ 708 w 982"/>
                  <a:gd name="T69" fmla="*/ 748 h 824"/>
                  <a:gd name="T70" fmla="*/ 784 w 982"/>
                  <a:gd name="T71" fmla="*/ 785 h 824"/>
                  <a:gd name="T72" fmla="*/ 784 w 982"/>
                  <a:gd name="T73" fmla="*/ 748 h 824"/>
                  <a:gd name="T74" fmla="*/ 943 w 982"/>
                  <a:gd name="T75" fmla="*/ 748 h 824"/>
                  <a:gd name="T76" fmla="*/ 982 w 982"/>
                  <a:gd name="T77" fmla="*/ 709 h 824"/>
                  <a:gd name="T78" fmla="*/ 982 w 982"/>
                  <a:gd name="T79" fmla="*/ 590 h 824"/>
                  <a:gd name="T80" fmla="*/ 943 w 982"/>
                  <a:gd name="T81" fmla="*/ 550 h 824"/>
                  <a:gd name="T82" fmla="*/ 903 w 982"/>
                  <a:gd name="T83" fmla="*/ 470 h 824"/>
                  <a:gd name="T84" fmla="*/ 903 w 982"/>
                  <a:gd name="T85" fmla="*/ 315 h 824"/>
                  <a:gd name="T86" fmla="*/ 823 w 982"/>
                  <a:gd name="T87" fmla="*/ 315 h 824"/>
                  <a:gd name="T88" fmla="*/ 823 w 982"/>
                  <a:gd name="T89" fmla="*/ 275 h 824"/>
                  <a:gd name="T90" fmla="*/ 747 w 982"/>
                  <a:gd name="T91" fmla="*/ 275 h 824"/>
                  <a:gd name="T92" fmla="*/ 747 w 982"/>
                  <a:gd name="T93" fmla="*/ 119 h 824"/>
                  <a:gd name="T94" fmla="*/ 668 w 982"/>
                  <a:gd name="T95" fmla="*/ 119 h 824"/>
                  <a:gd name="T96" fmla="*/ 628 w 982"/>
                  <a:gd name="T97" fmla="*/ 79 h 824"/>
                  <a:gd name="T98" fmla="*/ 549 w 982"/>
                  <a:gd name="T99" fmla="*/ 39 h 824"/>
                  <a:gd name="T100" fmla="*/ 510 w 982"/>
                  <a:gd name="T101" fmla="*/ 39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82" h="824">
                    <a:moveTo>
                      <a:pt x="510" y="39"/>
                    </a:moveTo>
                    <a:lnTo>
                      <a:pt x="470" y="0"/>
                    </a:lnTo>
                    <a:lnTo>
                      <a:pt x="393" y="39"/>
                    </a:lnTo>
                    <a:lnTo>
                      <a:pt x="393" y="79"/>
                    </a:lnTo>
                    <a:lnTo>
                      <a:pt x="354" y="79"/>
                    </a:lnTo>
                    <a:lnTo>
                      <a:pt x="354" y="119"/>
                    </a:lnTo>
                    <a:lnTo>
                      <a:pt x="314" y="158"/>
                    </a:lnTo>
                    <a:lnTo>
                      <a:pt x="235" y="195"/>
                    </a:lnTo>
                    <a:lnTo>
                      <a:pt x="158" y="195"/>
                    </a:lnTo>
                    <a:lnTo>
                      <a:pt x="119" y="235"/>
                    </a:lnTo>
                    <a:lnTo>
                      <a:pt x="119" y="315"/>
                    </a:lnTo>
                    <a:lnTo>
                      <a:pt x="158" y="355"/>
                    </a:lnTo>
                    <a:lnTo>
                      <a:pt x="146" y="367"/>
                    </a:lnTo>
                    <a:lnTo>
                      <a:pt x="134" y="379"/>
                    </a:lnTo>
                    <a:lnTo>
                      <a:pt x="104" y="409"/>
                    </a:lnTo>
                    <a:lnTo>
                      <a:pt x="92" y="421"/>
                    </a:lnTo>
                    <a:lnTo>
                      <a:pt x="80" y="433"/>
                    </a:lnTo>
                    <a:lnTo>
                      <a:pt x="40" y="510"/>
                    </a:lnTo>
                    <a:lnTo>
                      <a:pt x="40" y="550"/>
                    </a:lnTo>
                    <a:lnTo>
                      <a:pt x="0" y="629"/>
                    </a:lnTo>
                    <a:lnTo>
                      <a:pt x="0" y="669"/>
                    </a:lnTo>
                    <a:lnTo>
                      <a:pt x="80" y="748"/>
                    </a:lnTo>
                    <a:lnTo>
                      <a:pt x="158" y="748"/>
                    </a:lnTo>
                    <a:lnTo>
                      <a:pt x="158" y="709"/>
                    </a:lnTo>
                    <a:lnTo>
                      <a:pt x="235" y="669"/>
                    </a:lnTo>
                    <a:lnTo>
                      <a:pt x="235" y="709"/>
                    </a:lnTo>
                    <a:lnTo>
                      <a:pt x="275" y="709"/>
                    </a:lnTo>
                    <a:lnTo>
                      <a:pt x="314" y="748"/>
                    </a:lnTo>
                    <a:lnTo>
                      <a:pt x="393" y="748"/>
                    </a:lnTo>
                    <a:lnTo>
                      <a:pt x="433" y="785"/>
                    </a:lnTo>
                    <a:lnTo>
                      <a:pt x="470" y="785"/>
                    </a:lnTo>
                    <a:lnTo>
                      <a:pt x="470" y="824"/>
                    </a:lnTo>
                    <a:lnTo>
                      <a:pt x="549" y="785"/>
                    </a:lnTo>
                    <a:lnTo>
                      <a:pt x="708" y="785"/>
                    </a:lnTo>
                    <a:lnTo>
                      <a:pt x="708" y="748"/>
                    </a:lnTo>
                    <a:lnTo>
                      <a:pt x="784" y="785"/>
                    </a:lnTo>
                    <a:lnTo>
                      <a:pt x="784" y="748"/>
                    </a:lnTo>
                    <a:lnTo>
                      <a:pt x="943" y="748"/>
                    </a:lnTo>
                    <a:lnTo>
                      <a:pt x="982" y="709"/>
                    </a:lnTo>
                    <a:lnTo>
                      <a:pt x="982" y="590"/>
                    </a:lnTo>
                    <a:lnTo>
                      <a:pt x="943" y="550"/>
                    </a:lnTo>
                    <a:lnTo>
                      <a:pt x="903" y="470"/>
                    </a:lnTo>
                    <a:lnTo>
                      <a:pt x="903" y="315"/>
                    </a:lnTo>
                    <a:lnTo>
                      <a:pt x="823" y="315"/>
                    </a:lnTo>
                    <a:lnTo>
                      <a:pt x="823" y="275"/>
                    </a:lnTo>
                    <a:lnTo>
                      <a:pt x="747" y="275"/>
                    </a:lnTo>
                    <a:lnTo>
                      <a:pt x="747" y="119"/>
                    </a:lnTo>
                    <a:lnTo>
                      <a:pt x="668" y="119"/>
                    </a:lnTo>
                    <a:lnTo>
                      <a:pt x="628" y="79"/>
                    </a:lnTo>
                    <a:lnTo>
                      <a:pt x="549" y="39"/>
                    </a:lnTo>
                    <a:lnTo>
                      <a:pt x="510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8" name="Freeform 12">
                <a:extLst>
                  <a:ext uri="{FF2B5EF4-FFF2-40B4-BE49-F238E27FC236}">
                    <a16:creationId xmlns:a16="http://schemas.microsoft.com/office/drawing/2014/main" id="{ACD90A2C-40AA-169E-C9AC-4C0060302D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6" y="1136"/>
                <a:ext cx="181" cy="243"/>
              </a:xfrm>
              <a:custGeom>
                <a:avLst/>
                <a:gdLst>
                  <a:gd name="T0" fmla="*/ 902 w 902"/>
                  <a:gd name="T1" fmla="*/ 666 h 1215"/>
                  <a:gd name="T2" fmla="*/ 746 w 902"/>
                  <a:gd name="T3" fmla="*/ 589 h 1215"/>
                  <a:gd name="T4" fmla="*/ 746 w 902"/>
                  <a:gd name="T5" fmla="*/ 509 h 1215"/>
                  <a:gd name="T6" fmla="*/ 707 w 902"/>
                  <a:gd name="T7" fmla="*/ 391 h 1215"/>
                  <a:gd name="T8" fmla="*/ 707 w 902"/>
                  <a:gd name="T9" fmla="*/ 314 h 1215"/>
                  <a:gd name="T10" fmla="*/ 707 w 902"/>
                  <a:gd name="T11" fmla="*/ 235 h 1215"/>
                  <a:gd name="T12" fmla="*/ 668 w 902"/>
                  <a:gd name="T13" fmla="*/ 195 h 1215"/>
                  <a:gd name="T14" fmla="*/ 508 w 902"/>
                  <a:gd name="T15" fmla="*/ 235 h 1215"/>
                  <a:gd name="T16" fmla="*/ 472 w 902"/>
                  <a:gd name="T17" fmla="*/ 274 h 1215"/>
                  <a:gd name="T18" fmla="*/ 393 w 902"/>
                  <a:gd name="T19" fmla="*/ 195 h 1215"/>
                  <a:gd name="T20" fmla="*/ 353 w 902"/>
                  <a:gd name="T21" fmla="*/ 155 h 1215"/>
                  <a:gd name="T22" fmla="*/ 313 w 902"/>
                  <a:gd name="T23" fmla="*/ 115 h 1215"/>
                  <a:gd name="T24" fmla="*/ 273 w 902"/>
                  <a:gd name="T25" fmla="*/ 76 h 1215"/>
                  <a:gd name="T26" fmla="*/ 195 w 902"/>
                  <a:gd name="T27" fmla="*/ 0 h 1215"/>
                  <a:gd name="T28" fmla="*/ 195 w 902"/>
                  <a:gd name="T29" fmla="*/ 76 h 1215"/>
                  <a:gd name="T30" fmla="*/ 118 w 902"/>
                  <a:gd name="T31" fmla="*/ 115 h 1215"/>
                  <a:gd name="T32" fmla="*/ 118 w 902"/>
                  <a:gd name="T33" fmla="*/ 195 h 1215"/>
                  <a:gd name="T34" fmla="*/ 78 w 902"/>
                  <a:gd name="T35" fmla="*/ 115 h 1215"/>
                  <a:gd name="T36" fmla="*/ 0 w 902"/>
                  <a:gd name="T37" fmla="*/ 155 h 1215"/>
                  <a:gd name="T38" fmla="*/ 0 w 902"/>
                  <a:gd name="T39" fmla="*/ 431 h 1215"/>
                  <a:gd name="T40" fmla="*/ 118 w 902"/>
                  <a:gd name="T41" fmla="*/ 470 h 1215"/>
                  <a:gd name="T42" fmla="*/ 158 w 902"/>
                  <a:gd name="T43" fmla="*/ 431 h 1215"/>
                  <a:gd name="T44" fmla="*/ 273 w 902"/>
                  <a:gd name="T45" fmla="*/ 470 h 1215"/>
                  <a:gd name="T46" fmla="*/ 235 w 902"/>
                  <a:gd name="T47" fmla="*/ 549 h 1215"/>
                  <a:gd name="T48" fmla="*/ 158 w 902"/>
                  <a:gd name="T49" fmla="*/ 784 h 1215"/>
                  <a:gd name="T50" fmla="*/ 235 w 902"/>
                  <a:gd name="T51" fmla="*/ 824 h 1215"/>
                  <a:gd name="T52" fmla="*/ 235 w 902"/>
                  <a:gd name="T53" fmla="*/ 864 h 1215"/>
                  <a:gd name="T54" fmla="*/ 235 w 902"/>
                  <a:gd name="T55" fmla="*/ 942 h 1215"/>
                  <a:gd name="T56" fmla="*/ 433 w 902"/>
                  <a:gd name="T57" fmla="*/ 1178 h 1215"/>
                  <a:gd name="T58" fmla="*/ 588 w 902"/>
                  <a:gd name="T59" fmla="*/ 1215 h 1215"/>
                  <a:gd name="T60" fmla="*/ 628 w 902"/>
                  <a:gd name="T61" fmla="*/ 1138 h 1215"/>
                  <a:gd name="T62" fmla="*/ 711 w 902"/>
                  <a:gd name="T63" fmla="*/ 1135 h 1215"/>
                  <a:gd name="T64" fmla="*/ 746 w 902"/>
                  <a:gd name="T65" fmla="*/ 1100 h 1215"/>
                  <a:gd name="T66" fmla="*/ 707 w 902"/>
                  <a:gd name="T67" fmla="*/ 980 h 1215"/>
                  <a:gd name="T68" fmla="*/ 746 w 902"/>
                  <a:gd name="T69" fmla="*/ 903 h 1215"/>
                  <a:gd name="T70" fmla="*/ 783 w 902"/>
                  <a:gd name="T71" fmla="*/ 824 h 1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02" h="1215">
                    <a:moveTo>
                      <a:pt x="863" y="666"/>
                    </a:moveTo>
                    <a:lnTo>
                      <a:pt x="902" y="666"/>
                    </a:lnTo>
                    <a:lnTo>
                      <a:pt x="823" y="589"/>
                    </a:lnTo>
                    <a:lnTo>
                      <a:pt x="746" y="589"/>
                    </a:lnTo>
                    <a:lnTo>
                      <a:pt x="707" y="549"/>
                    </a:lnTo>
                    <a:lnTo>
                      <a:pt x="746" y="509"/>
                    </a:lnTo>
                    <a:lnTo>
                      <a:pt x="707" y="470"/>
                    </a:lnTo>
                    <a:lnTo>
                      <a:pt x="707" y="391"/>
                    </a:lnTo>
                    <a:lnTo>
                      <a:pt x="746" y="351"/>
                    </a:lnTo>
                    <a:lnTo>
                      <a:pt x="707" y="314"/>
                    </a:lnTo>
                    <a:lnTo>
                      <a:pt x="746" y="235"/>
                    </a:lnTo>
                    <a:lnTo>
                      <a:pt x="707" y="235"/>
                    </a:lnTo>
                    <a:lnTo>
                      <a:pt x="707" y="195"/>
                    </a:lnTo>
                    <a:lnTo>
                      <a:pt x="668" y="195"/>
                    </a:lnTo>
                    <a:lnTo>
                      <a:pt x="588" y="235"/>
                    </a:lnTo>
                    <a:lnTo>
                      <a:pt x="508" y="235"/>
                    </a:lnTo>
                    <a:lnTo>
                      <a:pt x="508" y="274"/>
                    </a:lnTo>
                    <a:lnTo>
                      <a:pt x="472" y="274"/>
                    </a:lnTo>
                    <a:lnTo>
                      <a:pt x="472" y="195"/>
                    </a:lnTo>
                    <a:lnTo>
                      <a:pt x="393" y="195"/>
                    </a:lnTo>
                    <a:lnTo>
                      <a:pt x="393" y="155"/>
                    </a:lnTo>
                    <a:lnTo>
                      <a:pt x="353" y="155"/>
                    </a:lnTo>
                    <a:lnTo>
                      <a:pt x="353" y="76"/>
                    </a:lnTo>
                    <a:lnTo>
                      <a:pt x="313" y="115"/>
                    </a:lnTo>
                    <a:lnTo>
                      <a:pt x="273" y="115"/>
                    </a:lnTo>
                    <a:lnTo>
                      <a:pt x="273" y="76"/>
                    </a:lnTo>
                    <a:lnTo>
                      <a:pt x="221" y="76"/>
                    </a:lnTo>
                    <a:lnTo>
                      <a:pt x="195" y="0"/>
                    </a:lnTo>
                    <a:lnTo>
                      <a:pt x="158" y="39"/>
                    </a:lnTo>
                    <a:lnTo>
                      <a:pt x="195" y="76"/>
                    </a:lnTo>
                    <a:lnTo>
                      <a:pt x="118" y="76"/>
                    </a:lnTo>
                    <a:lnTo>
                      <a:pt x="118" y="115"/>
                    </a:lnTo>
                    <a:lnTo>
                      <a:pt x="158" y="155"/>
                    </a:lnTo>
                    <a:lnTo>
                      <a:pt x="118" y="195"/>
                    </a:lnTo>
                    <a:lnTo>
                      <a:pt x="118" y="155"/>
                    </a:lnTo>
                    <a:lnTo>
                      <a:pt x="78" y="115"/>
                    </a:lnTo>
                    <a:lnTo>
                      <a:pt x="38" y="155"/>
                    </a:lnTo>
                    <a:lnTo>
                      <a:pt x="0" y="155"/>
                    </a:lnTo>
                    <a:lnTo>
                      <a:pt x="0" y="314"/>
                    </a:lnTo>
                    <a:lnTo>
                      <a:pt x="0" y="431"/>
                    </a:lnTo>
                    <a:lnTo>
                      <a:pt x="78" y="431"/>
                    </a:lnTo>
                    <a:lnTo>
                      <a:pt x="118" y="470"/>
                    </a:lnTo>
                    <a:lnTo>
                      <a:pt x="118" y="431"/>
                    </a:lnTo>
                    <a:lnTo>
                      <a:pt x="158" y="431"/>
                    </a:lnTo>
                    <a:lnTo>
                      <a:pt x="235" y="470"/>
                    </a:lnTo>
                    <a:lnTo>
                      <a:pt x="273" y="470"/>
                    </a:lnTo>
                    <a:lnTo>
                      <a:pt x="273" y="549"/>
                    </a:lnTo>
                    <a:lnTo>
                      <a:pt x="235" y="549"/>
                    </a:lnTo>
                    <a:lnTo>
                      <a:pt x="235" y="745"/>
                    </a:lnTo>
                    <a:lnTo>
                      <a:pt x="158" y="784"/>
                    </a:lnTo>
                    <a:lnTo>
                      <a:pt x="158" y="824"/>
                    </a:lnTo>
                    <a:lnTo>
                      <a:pt x="235" y="824"/>
                    </a:lnTo>
                    <a:lnTo>
                      <a:pt x="195" y="864"/>
                    </a:lnTo>
                    <a:lnTo>
                      <a:pt x="235" y="864"/>
                    </a:lnTo>
                    <a:lnTo>
                      <a:pt x="273" y="903"/>
                    </a:lnTo>
                    <a:lnTo>
                      <a:pt x="235" y="942"/>
                    </a:lnTo>
                    <a:lnTo>
                      <a:pt x="235" y="980"/>
                    </a:lnTo>
                    <a:lnTo>
                      <a:pt x="433" y="1178"/>
                    </a:lnTo>
                    <a:lnTo>
                      <a:pt x="508" y="1138"/>
                    </a:lnTo>
                    <a:lnTo>
                      <a:pt x="588" y="1215"/>
                    </a:lnTo>
                    <a:lnTo>
                      <a:pt x="628" y="1215"/>
                    </a:lnTo>
                    <a:lnTo>
                      <a:pt x="628" y="1138"/>
                    </a:lnTo>
                    <a:lnTo>
                      <a:pt x="707" y="1138"/>
                    </a:lnTo>
                    <a:lnTo>
                      <a:pt x="711" y="1135"/>
                    </a:lnTo>
                    <a:lnTo>
                      <a:pt x="734" y="1112"/>
                    </a:lnTo>
                    <a:lnTo>
                      <a:pt x="746" y="1100"/>
                    </a:lnTo>
                    <a:lnTo>
                      <a:pt x="707" y="1060"/>
                    </a:lnTo>
                    <a:lnTo>
                      <a:pt x="707" y="980"/>
                    </a:lnTo>
                    <a:lnTo>
                      <a:pt x="746" y="940"/>
                    </a:lnTo>
                    <a:lnTo>
                      <a:pt x="746" y="903"/>
                    </a:lnTo>
                    <a:lnTo>
                      <a:pt x="783" y="864"/>
                    </a:lnTo>
                    <a:lnTo>
                      <a:pt x="783" y="824"/>
                    </a:lnTo>
                    <a:lnTo>
                      <a:pt x="863" y="66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9" name="Freeform 13">
                <a:extLst>
                  <a:ext uri="{FF2B5EF4-FFF2-40B4-BE49-F238E27FC236}">
                    <a16:creationId xmlns:a16="http://schemas.microsoft.com/office/drawing/2014/main" id="{071D11EA-9820-81EA-957E-D2FF5869AC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5" y="1411"/>
                <a:ext cx="228" cy="236"/>
              </a:xfrm>
              <a:custGeom>
                <a:avLst/>
                <a:gdLst>
                  <a:gd name="T0" fmla="*/ 903 w 1138"/>
                  <a:gd name="T1" fmla="*/ 156 h 1179"/>
                  <a:gd name="T2" fmla="*/ 665 w 1138"/>
                  <a:gd name="T3" fmla="*/ 195 h 1179"/>
                  <a:gd name="T4" fmla="*/ 628 w 1138"/>
                  <a:gd name="T5" fmla="*/ 156 h 1179"/>
                  <a:gd name="T6" fmla="*/ 509 w 1138"/>
                  <a:gd name="T7" fmla="*/ 119 h 1179"/>
                  <a:gd name="T8" fmla="*/ 430 w 1138"/>
                  <a:gd name="T9" fmla="*/ 80 h 1179"/>
                  <a:gd name="T10" fmla="*/ 353 w 1138"/>
                  <a:gd name="T11" fmla="*/ 80 h 1179"/>
                  <a:gd name="T12" fmla="*/ 275 w 1138"/>
                  <a:gd name="T13" fmla="*/ 119 h 1179"/>
                  <a:gd name="T14" fmla="*/ 195 w 1138"/>
                  <a:gd name="T15" fmla="*/ 0 h 1179"/>
                  <a:gd name="T16" fmla="*/ 155 w 1138"/>
                  <a:gd name="T17" fmla="*/ 80 h 1179"/>
                  <a:gd name="T18" fmla="*/ 115 w 1138"/>
                  <a:gd name="T19" fmla="*/ 195 h 1179"/>
                  <a:gd name="T20" fmla="*/ 115 w 1138"/>
                  <a:gd name="T21" fmla="*/ 275 h 1179"/>
                  <a:gd name="T22" fmla="*/ 79 w 1138"/>
                  <a:gd name="T23" fmla="*/ 315 h 1179"/>
                  <a:gd name="T24" fmla="*/ 79 w 1138"/>
                  <a:gd name="T25" fmla="*/ 394 h 1179"/>
                  <a:gd name="T26" fmla="*/ 0 w 1138"/>
                  <a:gd name="T27" fmla="*/ 430 h 1179"/>
                  <a:gd name="T28" fmla="*/ 79 w 1138"/>
                  <a:gd name="T29" fmla="*/ 550 h 1179"/>
                  <a:gd name="T30" fmla="*/ 235 w 1138"/>
                  <a:gd name="T31" fmla="*/ 590 h 1179"/>
                  <a:gd name="T32" fmla="*/ 314 w 1138"/>
                  <a:gd name="T33" fmla="*/ 825 h 1179"/>
                  <a:gd name="T34" fmla="*/ 275 w 1138"/>
                  <a:gd name="T35" fmla="*/ 944 h 1179"/>
                  <a:gd name="T36" fmla="*/ 314 w 1138"/>
                  <a:gd name="T37" fmla="*/ 944 h 1179"/>
                  <a:gd name="T38" fmla="*/ 390 w 1138"/>
                  <a:gd name="T39" fmla="*/ 984 h 1179"/>
                  <a:gd name="T40" fmla="*/ 430 w 1138"/>
                  <a:gd name="T41" fmla="*/ 1060 h 1179"/>
                  <a:gd name="T42" fmla="*/ 509 w 1138"/>
                  <a:gd name="T43" fmla="*/ 1099 h 1179"/>
                  <a:gd name="T44" fmla="*/ 588 w 1138"/>
                  <a:gd name="T45" fmla="*/ 1179 h 1179"/>
                  <a:gd name="T46" fmla="*/ 628 w 1138"/>
                  <a:gd name="T47" fmla="*/ 1099 h 1179"/>
                  <a:gd name="T48" fmla="*/ 588 w 1138"/>
                  <a:gd name="T49" fmla="*/ 1021 h 1179"/>
                  <a:gd name="T50" fmla="*/ 628 w 1138"/>
                  <a:gd name="T51" fmla="*/ 904 h 1179"/>
                  <a:gd name="T52" fmla="*/ 705 w 1138"/>
                  <a:gd name="T53" fmla="*/ 825 h 1179"/>
                  <a:gd name="T54" fmla="*/ 744 w 1138"/>
                  <a:gd name="T55" fmla="*/ 864 h 1179"/>
                  <a:gd name="T56" fmla="*/ 823 w 1138"/>
                  <a:gd name="T57" fmla="*/ 825 h 1179"/>
                  <a:gd name="T58" fmla="*/ 863 w 1138"/>
                  <a:gd name="T59" fmla="*/ 746 h 1179"/>
                  <a:gd name="T60" fmla="*/ 863 w 1138"/>
                  <a:gd name="T61" fmla="*/ 669 h 1179"/>
                  <a:gd name="T62" fmla="*/ 979 w 1138"/>
                  <a:gd name="T63" fmla="*/ 629 h 1179"/>
                  <a:gd name="T64" fmla="*/ 1058 w 1138"/>
                  <a:gd name="T65" fmla="*/ 550 h 1179"/>
                  <a:gd name="T66" fmla="*/ 1098 w 1138"/>
                  <a:gd name="T67" fmla="*/ 394 h 1179"/>
                  <a:gd name="T68" fmla="*/ 1098 w 1138"/>
                  <a:gd name="T69" fmla="*/ 275 h 1179"/>
                  <a:gd name="T70" fmla="*/ 1138 w 1138"/>
                  <a:gd name="T71" fmla="*/ 119 h 1179"/>
                  <a:gd name="T72" fmla="*/ 979 w 1138"/>
                  <a:gd name="T73" fmla="*/ 156 h 1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38" h="1179">
                    <a:moveTo>
                      <a:pt x="903" y="119"/>
                    </a:moveTo>
                    <a:lnTo>
                      <a:pt x="903" y="156"/>
                    </a:lnTo>
                    <a:lnTo>
                      <a:pt x="744" y="156"/>
                    </a:lnTo>
                    <a:lnTo>
                      <a:pt x="665" y="195"/>
                    </a:lnTo>
                    <a:lnTo>
                      <a:pt x="665" y="156"/>
                    </a:lnTo>
                    <a:lnTo>
                      <a:pt x="628" y="156"/>
                    </a:lnTo>
                    <a:lnTo>
                      <a:pt x="588" y="119"/>
                    </a:lnTo>
                    <a:lnTo>
                      <a:pt x="509" y="119"/>
                    </a:lnTo>
                    <a:lnTo>
                      <a:pt x="470" y="80"/>
                    </a:lnTo>
                    <a:lnTo>
                      <a:pt x="430" y="80"/>
                    </a:lnTo>
                    <a:lnTo>
                      <a:pt x="430" y="40"/>
                    </a:lnTo>
                    <a:lnTo>
                      <a:pt x="353" y="80"/>
                    </a:lnTo>
                    <a:lnTo>
                      <a:pt x="353" y="119"/>
                    </a:lnTo>
                    <a:lnTo>
                      <a:pt x="275" y="119"/>
                    </a:lnTo>
                    <a:lnTo>
                      <a:pt x="195" y="40"/>
                    </a:lnTo>
                    <a:lnTo>
                      <a:pt x="195" y="0"/>
                    </a:lnTo>
                    <a:lnTo>
                      <a:pt x="115" y="40"/>
                    </a:lnTo>
                    <a:lnTo>
                      <a:pt x="155" y="80"/>
                    </a:lnTo>
                    <a:lnTo>
                      <a:pt x="115" y="119"/>
                    </a:lnTo>
                    <a:lnTo>
                      <a:pt x="115" y="195"/>
                    </a:lnTo>
                    <a:lnTo>
                      <a:pt x="79" y="195"/>
                    </a:lnTo>
                    <a:lnTo>
                      <a:pt x="115" y="275"/>
                    </a:lnTo>
                    <a:lnTo>
                      <a:pt x="79" y="275"/>
                    </a:lnTo>
                    <a:lnTo>
                      <a:pt x="79" y="315"/>
                    </a:lnTo>
                    <a:lnTo>
                      <a:pt x="115" y="355"/>
                    </a:lnTo>
                    <a:lnTo>
                      <a:pt x="79" y="394"/>
                    </a:lnTo>
                    <a:lnTo>
                      <a:pt x="79" y="430"/>
                    </a:lnTo>
                    <a:lnTo>
                      <a:pt x="0" y="430"/>
                    </a:lnTo>
                    <a:lnTo>
                      <a:pt x="0" y="470"/>
                    </a:lnTo>
                    <a:lnTo>
                      <a:pt x="79" y="550"/>
                    </a:lnTo>
                    <a:lnTo>
                      <a:pt x="115" y="550"/>
                    </a:lnTo>
                    <a:lnTo>
                      <a:pt x="235" y="590"/>
                    </a:lnTo>
                    <a:lnTo>
                      <a:pt x="314" y="669"/>
                    </a:lnTo>
                    <a:lnTo>
                      <a:pt x="314" y="825"/>
                    </a:lnTo>
                    <a:lnTo>
                      <a:pt x="275" y="825"/>
                    </a:lnTo>
                    <a:lnTo>
                      <a:pt x="275" y="944"/>
                    </a:lnTo>
                    <a:lnTo>
                      <a:pt x="314" y="984"/>
                    </a:lnTo>
                    <a:lnTo>
                      <a:pt x="314" y="944"/>
                    </a:lnTo>
                    <a:lnTo>
                      <a:pt x="390" y="944"/>
                    </a:lnTo>
                    <a:lnTo>
                      <a:pt x="390" y="984"/>
                    </a:lnTo>
                    <a:lnTo>
                      <a:pt x="430" y="984"/>
                    </a:lnTo>
                    <a:lnTo>
                      <a:pt x="430" y="1060"/>
                    </a:lnTo>
                    <a:lnTo>
                      <a:pt x="470" y="1060"/>
                    </a:lnTo>
                    <a:lnTo>
                      <a:pt x="509" y="1099"/>
                    </a:lnTo>
                    <a:lnTo>
                      <a:pt x="470" y="1179"/>
                    </a:lnTo>
                    <a:lnTo>
                      <a:pt x="588" y="1179"/>
                    </a:lnTo>
                    <a:lnTo>
                      <a:pt x="588" y="1099"/>
                    </a:lnTo>
                    <a:lnTo>
                      <a:pt x="628" y="1099"/>
                    </a:lnTo>
                    <a:lnTo>
                      <a:pt x="665" y="1060"/>
                    </a:lnTo>
                    <a:lnTo>
                      <a:pt x="588" y="1021"/>
                    </a:lnTo>
                    <a:lnTo>
                      <a:pt x="628" y="984"/>
                    </a:lnTo>
                    <a:lnTo>
                      <a:pt x="628" y="904"/>
                    </a:lnTo>
                    <a:lnTo>
                      <a:pt x="705" y="904"/>
                    </a:lnTo>
                    <a:lnTo>
                      <a:pt x="705" y="825"/>
                    </a:lnTo>
                    <a:lnTo>
                      <a:pt x="744" y="825"/>
                    </a:lnTo>
                    <a:lnTo>
                      <a:pt x="744" y="864"/>
                    </a:lnTo>
                    <a:lnTo>
                      <a:pt x="783" y="825"/>
                    </a:lnTo>
                    <a:lnTo>
                      <a:pt x="823" y="825"/>
                    </a:lnTo>
                    <a:lnTo>
                      <a:pt x="863" y="785"/>
                    </a:lnTo>
                    <a:lnTo>
                      <a:pt x="863" y="746"/>
                    </a:lnTo>
                    <a:lnTo>
                      <a:pt x="823" y="709"/>
                    </a:lnTo>
                    <a:lnTo>
                      <a:pt x="863" y="669"/>
                    </a:lnTo>
                    <a:lnTo>
                      <a:pt x="903" y="669"/>
                    </a:lnTo>
                    <a:lnTo>
                      <a:pt x="979" y="629"/>
                    </a:lnTo>
                    <a:lnTo>
                      <a:pt x="979" y="590"/>
                    </a:lnTo>
                    <a:lnTo>
                      <a:pt x="1058" y="550"/>
                    </a:lnTo>
                    <a:lnTo>
                      <a:pt x="1098" y="550"/>
                    </a:lnTo>
                    <a:lnTo>
                      <a:pt x="1098" y="394"/>
                    </a:lnTo>
                    <a:lnTo>
                      <a:pt x="1138" y="315"/>
                    </a:lnTo>
                    <a:lnTo>
                      <a:pt x="1098" y="275"/>
                    </a:lnTo>
                    <a:lnTo>
                      <a:pt x="1138" y="195"/>
                    </a:lnTo>
                    <a:lnTo>
                      <a:pt x="1138" y="119"/>
                    </a:lnTo>
                    <a:lnTo>
                      <a:pt x="979" y="119"/>
                    </a:lnTo>
                    <a:lnTo>
                      <a:pt x="979" y="156"/>
                    </a:lnTo>
                    <a:lnTo>
                      <a:pt x="903" y="1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0" name="Freeform 14">
                <a:extLst>
                  <a:ext uri="{FF2B5EF4-FFF2-40B4-BE49-F238E27FC236}">
                    <a16:creationId xmlns:a16="http://schemas.microsoft.com/office/drawing/2014/main" id="{3DFA5FEE-7F15-9CBB-56EB-DC2ED1B821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5" y="1521"/>
                <a:ext cx="133" cy="157"/>
              </a:xfrm>
              <a:custGeom>
                <a:avLst/>
                <a:gdLst>
                  <a:gd name="T0" fmla="*/ 430 w 668"/>
                  <a:gd name="T1" fmla="*/ 79 h 785"/>
                  <a:gd name="T2" fmla="*/ 354 w 668"/>
                  <a:gd name="T3" fmla="*/ 119 h 785"/>
                  <a:gd name="T4" fmla="*/ 314 w 668"/>
                  <a:gd name="T5" fmla="*/ 119 h 785"/>
                  <a:gd name="T6" fmla="*/ 274 w 668"/>
                  <a:gd name="T7" fmla="*/ 159 h 785"/>
                  <a:gd name="T8" fmla="*/ 314 w 668"/>
                  <a:gd name="T9" fmla="*/ 196 h 785"/>
                  <a:gd name="T10" fmla="*/ 314 w 668"/>
                  <a:gd name="T11" fmla="*/ 235 h 785"/>
                  <a:gd name="T12" fmla="*/ 274 w 668"/>
                  <a:gd name="T13" fmla="*/ 275 h 785"/>
                  <a:gd name="T14" fmla="*/ 234 w 668"/>
                  <a:gd name="T15" fmla="*/ 275 h 785"/>
                  <a:gd name="T16" fmla="*/ 195 w 668"/>
                  <a:gd name="T17" fmla="*/ 314 h 785"/>
                  <a:gd name="T18" fmla="*/ 195 w 668"/>
                  <a:gd name="T19" fmla="*/ 275 h 785"/>
                  <a:gd name="T20" fmla="*/ 156 w 668"/>
                  <a:gd name="T21" fmla="*/ 275 h 785"/>
                  <a:gd name="T22" fmla="*/ 156 w 668"/>
                  <a:gd name="T23" fmla="*/ 354 h 785"/>
                  <a:gd name="T24" fmla="*/ 79 w 668"/>
                  <a:gd name="T25" fmla="*/ 354 h 785"/>
                  <a:gd name="T26" fmla="*/ 79 w 668"/>
                  <a:gd name="T27" fmla="*/ 434 h 785"/>
                  <a:gd name="T28" fmla="*/ 39 w 668"/>
                  <a:gd name="T29" fmla="*/ 471 h 785"/>
                  <a:gd name="T30" fmla="*/ 116 w 668"/>
                  <a:gd name="T31" fmla="*/ 510 h 785"/>
                  <a:gd name="T32" fmla="*/ 79 w 668"/>
                  <a:gd name="T33" fmla="*/ 549 h 785"/>
                  <a:gd name="T34" fmla="*/ 39 w 668"/>
                  <a:gd name="T35" fmla="*/ 549 h 785"/>
                  <a:gd name="T36" fmla="*/ 39 w 668"/>
                  <a:gd name="T37" fmla="*/ 629 h 785"/>
                  <a:gd name="T38" fmla="*/ 0 w 668"/>
                  <a:gd name="T39" fmla="*/ 708 h 785"/>
                  <a:gd name="T40" fmla="*/ 0 w 668"/>
                  <a:gd name="T41" fmla="*/ 748 h 785"/>
                  <a:gd name="T42" fmla="*/ 116 w 668"/>
                  <a:gd name="T43" fmla="*/ 748 h 785"/>
                  <a:gd name="T44" fmla="*/ 156 w 668"/>
                  <a:gd name="T45" fmla="*/ 785 h 785"/>
                  <a:gd name="T46" fmla="*/ 195 w 668"/>
                  <a:gd name="T47" fmla="*/ 748 h 785"/>
                  <a:gd name="T48" fmla="*/ 354 w 668"/>
                  <a:gd name="T49" fmla="*/ 748 h 785"/>
                  <a:gd name="T50" fmla="*/ 430 w 668"/>
                  <a:gd name="T51" fmla="*/ 708 h 785"/>
                  <a:gd name="T52" fmla="*/ 469 w 668"/>
                  <a:gd name="T53" fmla="*/ 669 h 785"/>
                  <a:gd name="T54" fmla="*/ 393 w 668"/>
                  <a:gd name="T55" fmla="*/ 629 h 785"/>
                  <a:gd name="T56" fmla="*/ 430 w 668"/>
                  <a:gd name="T57" fmla="*/ 589 h 785"/>
                  <a:gd name="T58" fmla="*/ 430 w 668"/>
                  <a:gd name="T59" fmla="*/ 629 h 785"/>
                  <a:gd name="T60" fmla="*/ 509 w 668"/>
                  <a:gd name="T61" fmla="*/ 629 h 785"/>
                  <a:gd name="T62" fmla="*/ 549 w 668"/>
                  <a:gd name="T63" fmla="*/ 589 h 785"/>
                  <a:gd name="T64" fmla="*/ 509 w 668"/>
                  <a:gd name="T65" fmla="*/ 549 h 785"/>
                  <a:gd name="T66" fmla="*/ 509 w 668"/>
                  <a:gd name="T67" fmla="*/ 471 h 785"/>
                  <a:gd name="T68" fmla="*/ 589 w 668"/>
                  <a:gd name="T69" fmla="*/ 434 h 785"/>
                  <a:gd name="T70" fmla="*/ 668 w 668"/>
                  <a:gd name="T71" fmla="*/ 354 h 785"/>
                  <a:gd name="T72" fmla="*/ 589 w 668"/>
                  <a:gd name="T73" fmla="*/ 275 h 785"/>
                  <a:gd name="T74" fmla="*/ 509 w 668"/>
                  <a:gd name="T75" fmla="*/ 119 h 785"/>
                  <a:gd name="T76" fmla="*/ 549 w 668"/>
                  <a:gd name="T77" fmla="*/ 79 h 785"/>
                  <a:gd name="T78" fmla="*/ 549 w 668"/>
                  <a:gd name="T79" fmla="*/ 0 h 785"/>
                  <a:gd name="T80" fmla="*/ 509 w 668"/>
                  <a:gd name="T81" fmla="*/ 0 h 785"/>
                  <a:gd name="T82" fmla="*/ 430 w 668"/>
                  <a:gd name="T83" fmla="*/ 40 h 785"/>
                  <a:gd name="T84" fmla="*/ 430 w 668"/>
                  <a:gd name="T85" fmla="*/ 79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68" h="785">
                    <a:moveTo>
                      <a:pt x="430" y="79"/>
                    </a:moveTo>
                    <a:lnTo>
                      <a:pt x="354" y="119"/>
                    </a:lnTo>
                    <a:lnTo>
                      <a:pt x="314" y="119"/>
                    </a:lnTo>
                    <a:lnTo>
                      <a:pt x="274" y="159"/>
                    </a:lnTo>
                    <a:lnTo>
                      <a:pt x="314" y="196"/>
                    </a:lnTo>
                    <a:lnTo>
                      <a:pt x="314" y="235"/>
                    </a:lnTo>
                    <a:lnTo>
                      <a:pt x="274" y="275"/>
                    </a:lnTo>
                    <a:lnTo>
                      <a:pt x="234" y="275"/>
                    </a:lnTo>
                    <a:lnTo>
                      <a:pt x="195" y="314"/>
                    </a:lnTo>
                    <a:lnTo>
                      <a:pt x="195" y="275"/>
                    </a:lnTo>
                    <a:lnTo>
                      <a:pt x="156" y="275"/>
                    </a:lnTo>
                    <a:lnTo>
                      <a:pt x="156" y="354"/>
                    </a:lnTo>
                    <a:lnTo>
                      <a:pt x="79" y="354"/>
                    </a:lnTo>
                    <a:lnTo>
                      <a:pt x="79" y="434"/>
                    </a:lnTo>
                    <a:lnTo>
                      <a:pt x="39" y="471"/>
                    </a:lnTo>
                    <a:lnTo>
                      <a:pt x="116" y="510"/>
                    </a:lnTo>
                    <a:lnTo>
                      <a:pt x="79" y="549"/>
                    </a:lnTo>
                    <a:lnTo>
                      <a:pt x="39" y="549"/>
                    </a:lnTo>
                    <a:lnTo>
                      <a:pt x="39" y="629"/>
                    </a:lnTo>
                    <a:lnTo>
                      <a:pt x="0" y="708"/>
                    </a:lnTo>
                    <a:lnTo>
                      <a:pt x="0" y="748"/>
                    </a:lnTo>
                    <a:lnTo>
                      <a:pt x="116" y="748"/>
                    </a:lnTo>
                    <a:lnTo>
                      <a:pt x="156" y="785"/>
                    </a:lnTo>
                    <a:lnTo>
                      <a:pt x="195" y="748"/>
                    </a:lnTo>
                    <a:lnTo>
                      <a:pt x="354" y="748"/>
                    </a:lnTo>
                    <a:lnTo>
                      <a:pt x="430" y="708"/>
                    </a:lnTo>
                    <a:lnTo>
                      <a:pt x="469" y="669"/>
                    </a:lnTo>
                    <a:lnTo>
                      <a:pt x="393" y="629"/>
                    </a:lnTo>
                    <a:lnTo>
                      <a:pt x="430" y="589"/>
                    </a:lnTo>
                    <a:lnTo>
                      <a:pt x="430" y="629"/>
                    </a:lnTo>
                    <a:lnTo>
                      <a:pt x="509" y="629"/>
                    </a:lnTo>
                    <a:lnTo>
                      <a:pt x="549" y="589"/>
                    </a:lnTo>
                    <a:lnTo>
                      <a:pt x="509" y="549"/>
                    </a:lnTo>
                    <a:lnTo>
                      <a:pt x="509" y="471"/>
                    </a:lnTo>
                    <a:lnTo>
                      <a:pt x="589" y="434"/>
                    </a:lnTo>
                    <a:lnTo>
                      <a:pt x="668" y="354"/>
                    </a:lnTo>
                    <a:lnTo>
                      <a:pt x="589" y="275"/>
                    </a:lnTo>
                    <a:lnTo>
                      <a:pt x="509" y="119"/>
                    </a:lnTo>
                    <a:lnTo>
                      <a:pt x="549" y="79"/>
                    </a:lnTo>
                    <a:lnTo>
                      <a:pt x="549" y="0"/>
                    </a:lnTo>
                    <a:lnTo>
                      <a:pt x="509" y="0"/>
                    </a:lnTo>
                    <a:lnTo>
                      <a:pt x="430" y="40"/>
                    </a:lnTo>
                    <a:lnTo>
                      <a:pt x="430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1" name="Freeform 15">
                <a:extLst>
                  <a:ext uri="{FF2B5EF4-FFF2-40B4-BE49-F238E27FC236}">
                    <a16:creationId xmlns:a16="http://schemas.microsoft.com/office/drawing/2014/main" id="{4AF4E80B-863E-119E-E59F-111FAF1FFA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4" y="602"/>
                <a:ext cx="313" cy="267"/>
              </a:xfrm>
              <a:custGeom>
                <a:avLst/>
                <a:gdLst>
                  <a:gd name="T0" fmla="*/ 1294 w 1568"/>
                  <a:gd name="T1" fmla="*/ 390 h 1335"/>
                  <a:gd name="T2" fmla="*/ 1294 w 1568"/>
                  <a:gd name="T3" fmla="*/ 275 h 1335"/>
                  <a:gd name="T4" fmla="*/ 1059 w 1568"/>
                  <a:gd name="T5" fmla="*/ 235 h 1335"/>
                  <a:gd name="T6" fmla="*/ 943 w 1568"/>
                  <a:gd name="T7" fmla="*/ 79 h 1335"/>
                  <a:gd name="T8" fmla="*/ 824 w 1568"/>
                  <a:gd name="T9" fmla="*/ 40 h 1335"/>
                  <a:gd name="T10" fmla="*/ 589 w 1568"/>
                  <a:gd name="T11" fmla="*/ 0 h 1335"/>
                  <a:gd name="T12" fmla="*/ 510 w 1568"/>
                  <a:gd name="T13" fmla="*/ 155 h 1335"/>
                  <a:gd name="T14" fmla="*/ 589 w 1568"/>
                  <a:gd name="T15" fmla="*/ 195 h 1335"/>
                  <a:gd name="T16" fmla="*/ 549 w 1568"/>
                  <a:gd name="T17" fmla="*/ 275 h 1335"/>
                  <a:gd name="T18" fmla="*/ 510 w 1568"/>
                  <a:gd name="T19" fmla="*/ 354 h 1335"/>
                  <a:gd name="T20" fmla="*/ 549 w 1568"/>
                  <a:gd name="T21" fmla="*/ 430 h 1335"/>
                  <a:gd name="T22" fmla="*/ 589 w 1568"/>
                  <a:gd name="T23" fmla="*/ 510 h 1335"/>
                  <a:gd name="T24" fmla="*/ 470 w 1568"/>
                  <a:gd name="T25" fmla="*/ 510 h 1335"/>
                  <a:gd name="T26" fmla="*/ 394 w 1568"/>
                  <a:gd name="T27" fmla="*/ 510 h 1335"/>
                  <a:gd name="T28" fmla="*/ 354 w 1568"/>
                  <a:gd name="T29" fmla="*/ 669 h 1335"/>
                  <a:gd name="T30" fmla="*/ 314 w 1568"/>
                  <a:gd name="T31" fmla="*/ 629 h 1335"/>
                  <a:gd name="T32" fmla="*/ 235 w 1568"/>
                  <a:gd name="T33" fmla="*/ 669 h 1335"/>
                  <a:gd name="T34" fmla="*/ 156 w 1568"/>
                  <a:gd name="T35" fmla="*/ 629 h 1335"/>
                  <a:gd name="T36" fmla="*/ 79 w 1568"/>
                  <a:gd name="T37" fmla="*/ 669 h 1335"/>
                  <a:gd name="T38" fmla="*/ 0 w 1568"/>
                  <a:gd name="T39" fmla="*/ 824 h 1335"/>
                  <a:gd name="T40" fmla="*/ 40 w 1568"/>
                  <a:gd name="T41" fmla="*/ 944 h 1335"/>
                  <a:gd name="T42" fmla="*/ 40 w 1568"/>
                  <a:gd name="T43" fmla="*/ 1020 h 1335"/>
                  <a:gd name="T44" fmla="*/ 119 w 1568"/>
                  <a:gd name="T45" fmla="*/ 1099 h 1335"/>
                  <a:gd name="T46" fmla="*/ 235 w 1568"/>
                  <a:gd name="T47" fmla="*/ 1179 h 1335"/>
                  <a:gd name="T48" fmla="*/ 235 w 1568"/>
                  <a:gd name="T49" fmla="*/ 1258 h 1335"/>
                  <a:gd name="T50" fmla="*/ 275 w 1568"/>
                  <a:gd name="T51" fmla="*/ 1335 h 1335"/>
                  <a:gd name="T52" fmla="*/ 431 w 1568"/>
                  <a:gd name="T53" fmla="*/ 1258 h 1335"/>
                  <a:gd name="T54" fmla="*/ 510 w 1568"/>
                  <a:gd name="T55" fmla="*/ 1295 h 1335"/>
                  <a:gd name="T56" fmla="*/ 629 w 1568"/>
                  <a:gd name="T57" fmla="*/ 1335 h 1335"/>
                  <a:gd name="T58" fmla="*/ 705 w 1568"/>
                  <a:gd name="T59" fmla="*/ 1218 h 1335"/>
                  <a:gd name="T60" fmla="*/ 705 w 1568"/>
                  <a:gd name="T61" fmla="*/ 1258 h 1335"/>
                  <a:gd name="T62" fmla="*/ 824 w 1568"/>
                  <a:gd name="T63" fmla="*/ 1258 h 1335"/>
                  <a:gd name="T64" fmla="*/ 903 w 1568"/>
                  <a:gd name="T65" fmla="*/ 1218 h 1335"/>
                  <a:gd name="T66" fmla="*/ 1059 w 1568"/>
                  <a:gd name="T67" fmla="*/ 1179 h 1335"/>
                  <a:gd name="T68" fmla="*/ 1098 w 1568"/>
                  <a:gd name="T69" fmla="*/ 1139 h 1335"/>
                  <a:gd name="T70" fmla="*/ 1138 w 1568"/>
                  <a:gd name="T71" fmla="*/ 1060 h 1335"/>
                  <a:gd name="T72" fmla="*/ 1138 w 1568"/>
                  <a:gd name="T73" fmla="*/ 981 h 1335"/>
                  <a:gd name="T74" fmla="*/ 1257 w 1568"/>
                  <a:gd name="T75" fmla="*/ 904 h 1335"/>
                  <a:gd name="T76" fmla="*/ 1373 w 1568"/>
                  <a:gd name="T77" fmla="*/ 864 h 1335"/>
                  <a:gd name="T78" fmla="*/ 1452 w 1568"/>
                  <a:gd name="T79" fmla="*/ 904 h 1335"/>
                  <a:gd name="T80" fmla="*/ 1531 w 1568"/>
                  <a:gd name="T81" fmla="*/ 864 h 1335"/>
                  <a:gd name="T82" fmla="*/ 1568 w 1568"/>
                  <a:gd name="T83" fmla="*/ 784 h 1335"/>
                  <a:gd name="T84" fmla="*/ 1531 w 1568"/>
                  <a:gd name="T85" fmla="*/ 706 h 1335"/>
                  <a:gd name="T86" fmla="*/ 1531 w 1568"/>
                  <a:gd name="T87" fmla="*/ 669 h 1335"/>
                  <a:gd name="T88" fmla="*/ 1531 w 1568"/>
                  <a:gd name="T89" fmla="*/ 589 h 1335"/>
                  <a:gd name="T90" fmla="*/ 1452 w 1568"/>
                  <a:gd name="T91" fmla="*/ 430 h 1335"/>
                  <a:gd name="T92" fmla="*/ 1333 w 1568"/>
                  <a:gd name="T93" fmla="*/ 354 h 1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568" h="1335">
                    <a:moveTo>
                      <a:pt x="1333" y="354"/>
                    </a:moveTo>
                    <a:lnTo>
                      <a:pt x="1294" y="390"/>
                    </a:lnTo>
                    <a:lnTo>
                      <a:pt x="1257" y="354"/>
                    </a:lnTo>
                    <a:lnTo>
                      <a:pt x="1294" y="275"/>
                    </a:lnTo>
                    <a:lnTo>
                      <a:pt x="1257" y="235"/>
                    </a:lnTo>
                    <a:lnTo>
                      <a:pt x="1059" y="235"/>
                    </a:lnTo>
                    <a:lnTo>
                      <a:pt x="979" y="155"/>
                    </a:lnTo>
                    <a:lnTo>
                      <a:pt x="943" y="79"/>
                    </a:lnTo>
                    <a:lnTo>
                      <a:pt x="863" y="40"/>
                    </a:lnTo>
                    <a:lnTo>
                      <a:pt x="824" y="40"/>
                    </a:lnTo>
                    <a:lnTo>
                      <a:pt x="824" y="0"/>
                    </a:lnTo>
                    <a:lnTo>
                      <a:pt x="589" y="0"/>
                    </a:lnTo>
                    <a:lnTo>
                      <a:pt x="510" y="79"/>
                    </a:lnTo>
                    <a:lnTo>
                      <a:pt x="510" y="155"/>
                    </a:lnTo>
                    <a:lnTo>
                      <a:pt x="549" y="195"/>
                    </a:lnTo>
                    <a:lnTo>
                      <a:pt x="589" y="195"/>
                    </a:lnTo>
                    <a:lnTo>
                      <a:pt x="589" y="235"/>
                    </a:lnTo>
                    <a:lnTo>
                      <a:pt x="549" y="275"/>
                    </a:lnTo>
                    <a:lnTo>
                      <a:pt x="549" y="354"/>
                    </a:lnTo>
                    <a:lnTo>
                      <a:pt x="510" y="354"/>
                    </a:lnTo>
                    <a:lnTo>
                      <a:pt x="510" y="390"/>
                    </a:lnTo>
                    <a:lnTo>
                      <a:pt x="549" y="430"/>
                    </a:lnTo>
                    <a:lnTo>
                      <a:pt x="549" y="470"/>
                    </a:lnTo>
                    <a:lnTo>
                      <a:pt x="589" y="510"/>
                    </a:lnTo>
                    <a:lnTo>
                      <a:pt x="549" y="550"/>
                    </a:lnTo>
                    <a:lnTo>
                      <a:pt x="470" y="510"/>
                    </a:lnTo>
                    <a:lnTo>
                      <a:pt x="431" y="550"/>
                    </a:lnTo>
                    <a:lnTo>
                      <a:pt x="394" y="510"/>
                    </a:lnTo>
                    <a:lnTo>
                      <a:pt x="394" y="629"/>
                    </a:lnTo>
                    <a:lnTo>
                      <a:pt x="354" y="669"/>
                    </a:lnTo>
                    <a:lnTo>
                      <a:pt x="314" y="669"/>
                    </a:lnTo>
                    <a:lnTo>
                      <a:pt x="314" y="629"/>
                    </a:lnTo>
                    <a:lnTo>
                      <a:pt x="235" y="629"/>
                    </a:lnTo>
                    <a:lnTo>
                      <a:pt x="235" y="669"/>
                    </a:lnTo>
                    <a:lnTo>
                      <a:pt x="156" y="669"/>
                    </a:lnTo>
                    <a:lnTo>
                      <a:pt x="156" y="629"/>
                    </a:lnTo>
                    <a:lnTo>
                      <a:pt x="119" y="669"/>
                    </a:lnTo>
                    <a:lnTo>
                      <a:pt x="79" y="669"/>
                    </a:lnTo>
                    <a:lnTo>
                      <a:pt x="79" y="745"/>
                    </a:lnTo>
                    <a:lnTo>
                      <a:pt x="0" y="824"/>
                    </a:lnTo>
                    <a:lnTo>
                      <a:pt x="0" y="944"/>
                    </a:lnTo>
                    <a:lnTo>
                      <a:pt x="40" y="944"/>
                    </a:lnTo>
                    <a:lnTo>
                      <a:pt x="79" y="981"/>
                    </a:lnTo>
                    <a:lnTo>
                      <a:pt x="40" y="1020"/>
                    </a:lnTo>
                    <a:lnTo>
                      <a:pt x="40" y="1099"/>
                    </a:lnTo>
                    <a:lnTo>
                      <a:pt x="119" y="1099"/>
                    </a:lnTo>
                    <a:lnTo>
                      <a:pt x="156" y="1179"/>
                    </a:lnTo>
                    <a:lnTo>
                      <a:pt x="235" y="1179"/>
                    </a:lnTo>
                    <a:lnTo>
                      <a:pt x="196" y="1218"/>
                    </a:lnTo>
                    <a:lnTo>
                      <a:pt x="235" y="1258"/>
                    </a:lnTo>
                    <a:lnTo>
                      <a:pt x="235" y="1295"/>
                    </a:lnTo>
                    <a:lnTo>
                      <a:pt x="275" y="1335"/>
                    </a:lnTo>
                    <a:lnTo>
                      <a:pt x="354" y="1258"/>
                    </a:lnTo>
                    <a:lnTo>
                      <a:pt x="431" y="1258"/>
                    </a:lnTo>
                    <a:lnTo>
                      <a:pt x="431" y="1295"/>
                    </a:lnTo>
                    <a:lnTo>
                      <a:pt x="510" y="1295"/>
                    </a:lnTo>
                    <a:lnTo>
                      <a:pt x="549" y="1258"/>
                    </a:lnTo>
                    <a:lnTo>
                      <a:pt x="629" y="1335"/>
                    </a:lnTo>
                    <a:lnTo>
                      <a:pt x="629" y="1258"/>
                    </a:lnTo>
                    <a:lnTo>
                      <a:pt x="705" y="1218"/>
                    </a:lnTo>
                    <a:lnTo>
                      <a:pt x="744" y="1258"/>
                    </a:lnTo>
                    <a:lnTo>
                      <a:pt x="705" y="1258"/>
                    </a:lnTo>
                    <a:lnTo>
                      <a:pt x="744" y="1295"/>
                    </a:lnTo>
                    <a:lnTo>
                      <a:pt x="824" y="1258"/>
                    </a:lnTo>
                    <a:lnTo>
                      <a:pt x="863" y="1218"/>
                    </a:lnTo>
                    <a:lnTo>
                      <a:pt x="903" y="1218"/>
                    </a:lnTo>
                    <a:lnTo>
                      <a:pt x="903" y="1179"/>
                    </a:lnTo>
                    <a:lnTo>
                      <a:pt x="1059" y="1179"/>
                    </a:lnTo>
                    <a:lnTo>
                      <a:pt x="1059" y="1139"/>
                    </a:lnTo>
                    <a:lnTo>
                      <a:pt x="1098" y="1139"/>
                    </a:lnTo>
                    <a:lnTo>
                      <a:pt x="1138" y="1099"/>
                    </a:lnTo>
                    <a:lnTo>
                      <a:pt x="1138" y="1060"/>
                    </a:lnTo>
                    <a:lnTo>
                      <a:pt x="1178" y="1020"/>
                    </a:lnTo>
                    <a:lnTo>
                      <a:pt x="1138" y="981"/>
                    </a:lnTo>
                    <a:lnTo>
                      <a:pt x="1257" y="981"/>
                    </a:lnTo>
                    <a:lnTo>
                      <a:pt x="1257" y="904"/>
                    </a:lnTo>
                    <a:lnTo>
                      <a:pt x="1294" y="864"/>
                    </a:lnTo>
                    <a:lnTo>
                      <a:pt x="1373" y="864"/>
                    </a:lnTo>
                    <a:lnTo>
                      <a:pt x="1413" y="904"/>
                    </a:lnTo>
                    <a:lnTo>
                      <a:pt x="1452" y="904"/>
                    </a:lnTo>
                    <a:lnTo>
                      <a:pt x="1492" y="904"/>
                    </a:lnTo>
                    <a:lnTo>
                      <a:pt x="1531" y="864"/>
                    </a:lnTo>
                    <a:lnTo>
                      <a:pt x="1531" y="824"/>
                    </a:lnTo>
                    <a:lnTo>
                      <a:pt x="1568" y="784"/>
                    </a:lnTo>
                    <a:lnTo>
                      <a:pt x="1531" y="745"/>
                    </a:lnTo>
                    <a:lnTo>
                      <a:pt x="1531" y="706"/>
                    </a:lnTo>
                    <a:lnTo>
                      <a:pt x="1568" y="669"/>
                    </a:lnTo>
                    <a:lnTo>
                      <a:pt x="1531" y="669"/>
                    </a:lnTo>
                    <a:lnTo>
                      <a:pt x="1492" y="629"/>
                    </a:lnTo>
                    <a:lnTo>
                      <a:pt x="1531" y="589"/>
                    </a:lnTo>
                    <a:lnTo>
                      <a:pt x="1492" y="550"/>
                    </a:lnTo>
                    <a:lnTo>
                      <a:pt x="1452" y="430"/>
                    </a:lnTo>
                    <a:lnTo>
                      <a:pt x="1413" y="390"/>
                    </a:lnTo>
                    <a:lnTo>
                      <a:pt x="1333" y="3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2" name="Freeform 16">
                <a:extLst>
                  <a:ext uri="{FF2B5EF4-FFF2-40B4-BE49-F238E27FC236}">
                    <a16:creationId xmlns:a16="http://schemas.microsoft.com/office/drawing/2014/main" id="{45687E08-2306-1AF0-CFDA-10B13BC578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4" y="704"/>
                <a:ext cx="345" cy="149"/>
              </a:xfrm>
              <a:custGeom>
                <a:avLst/>
                <a:gdLst>
                  <a:gd name="T0" fmla="*/ 116 w 1727"/>
                  <a:gd name="T1" fmla="*/ 159 h 748"/>
                  <a:gd name="T2" fmla="*/ 79 w 1727"/>
                  <a:gd name="T3" fmla="*/ 235 h 748"/>
                  <a:gd name="T4" fmla="*/ 79 w 1727"/>
                  <a:gd name="T5" fmla="*/ 314 h 748"/>
                  <a:gd name="T6" fmla="*/ 40 w 1727"/>
                  <a:gd name="T7" fmla="*/ 394 h 748"/>
                  <a:gd name="T8" fmla="*/ 40 w 1727"/>
                  <a:gd name="T9" fmla="*/ 471 h 748"/>
                  <a:gd name="T10" fmla="*/ 79 w 1727"/>
                  <a:gd name="T11" fmla="*/ 510 h 748"/>
                  <a:gd name="T12" fmla="*/ 195 w 1727"/>
                  <a:gd name="T13" fmla="*/ 434 h 748"/>
                  <a:gd name="T14" fmla="*/ 274 w 1727"/>
                  <a:gd name="T15" fmla="*/ 471 h 748"/>
                  <a:gd name="T16" fmla="*/ 354 w 1727"/>
                  <a:gd name="T17" fmla="*/ 434 h 748"/>
                  <a:gd name="T18" fmla="*/ 430 w 1727"/>
                  <a:gd name="T19" fmla="*/ 394 h 748"/>
                  <a:gd name="T20" fmla="*/ 509 w 1727"/>
                  <a:gd name="T21" fmla="*/ 510 h 748"/>
                  <a:gd name="T22" fmla="*/ 509 w 1727"/>
                  <a:gd name="T23" fmla="*/ 589 h 748"/>
                  <a:gd name="T24" fmla="*/ 470 w 1727"/>
                  <a:gd name="T25" fmla="*/ 748 h 748"/>
                  <a:gd name="T26" fmla="*/ 589 w 1727"/>
                  <a:gd name="T27" fmla="*/ 708 h 748"/>
                  <a:gd name="T28" fmla="*/ 668 w 1727"/>
                  <a:gd name="T29" fmla="*/ 629 h 748"/>
                  <a:gd name="T30" fmla="*/ 784 w 1727"/>
                  <a:gd name="T31" fmla="*/ 589 h 748"/>
                  <a:gd name="T32" fmla="*/ 903 w 1727"/>
                  <a:gd name="T33" fmla="*/ 669 h 748"/>
                  <a:gd name="T34" fmla="*/ 942 w 1727"/>
                  <a:gd name="T35" fmla="*/ 629 h 748"/>
                  <a:gd name="T36" fmla="*/ 1059 w 1727"/>
                  <a:gd name="T37" fmla="*/ 589 h 748"/>
                  <a:gd name="T38" fmla="*/ 1137 w 1727"/>
                  <a:gd name="T39" fmla="*/ 629 h 748"/>
                  <a:gd name="T40" fmla="*/ 1137 w 1727"/>
                  <a:gd name="T41" fmla="*/ 589 h 748"/>
                  <a:gd name="T42" fmla="*/ 1217 w 1727"/>
                  <a:gd name="T43" fmla="*/ 708 h 748"/>
                  <a:gd name="T44" fmla="*/ 1333 w 1727"/>
                  <a:gd name="T45" fmla="*/ 669 h 748"/>
                  <a:gd name="T46" fmla="*/ 1412 w 1727"/>
                  <a:gd name="T47" fmla="*/ 748 h 748"/>
                  <a:gd name="T48" fmla="*/ 1492 w 1727"/>
                  <a:gd name="T49" fmla="*/ 669 h 748"/>
                  <a:gd name="T50" fmla="*/ 1607 w 1727"/>
                  <a:gd name="T51" fmla="*/ 669 h 748"/>
                  <a:gd name="T52" fmla="*/ 1607 w 1727"/>
                  <a:gd name="T53" fmla="*/ 589 h 748"/>
                  <a:gd name="T54" fmla="*/ 1687 w 1727"/>
                  <a:gd name="T55" fmla="*/ 471 h 748"/>
                  <a:gd name="T56" fmla="*/ 1727 w 1727"/>
                  <a:gd name="T57" fmla="*/ 394 h 748"/>
                  <a:gd name="T58" fmla="*/ 1727 w 1727"/>
                  <a:gd name="T59" fmla="*/ 274 h 748"/>
                  <a:gd name="T60" fmla="*/ 1607 w 1727"/>
                  <a:gd name="T61" fmla="*/ 196 h 748"/>
                  <a:gd name="T62" fmla="*/ 1532 w 1727"/>
                  <a:gd name="T63" fmla="*/ 159 h 748"/>
                  <a:gd name="T64" fmla="*/ 1412 w 1727"/>
                  <a:gd name="T65" fmla="*/ 196 h 748"/>
                  <a:gd name="T66" fmla="*/ 1294 w 1727"/>
                  <a:gd name="T67" fmla="*/ 119 h 748"/>
                  <a:gd name="T68" fmla="*/ 1217 w 1727"/>
                  <a:gd name="T69" fmla="*/ 79 h 748"/>
                  <a:gd name="T70" fmla="*/ 1099 w 1727"/>
                  <a:gd name="T71" fmla="*/ 119 h 748"/>
                  <a:gd name="T72" fmla="*/ 1059 w 1727"/>
                  <a:gd name="T73" fmla="*/ 196 h 748"/>
                  <a:gd name="T74" fmla="*/ 982 w 1727"/>
                  <a:gd name="T75" fmla="*/ 196 h 748"/>
                  <a:gd name="T76" fmla="*/ 864 w 1727"/>
                  <a:gd name="T77" fmla="*/ 235 h 748"/>
                  <a:gd name="T78" fmla="*/ 784 w 1727"/>
                  <a:gd name="T79" fmla="*/ 119 h 748"/>
                  <a:gd name="T80" fmla="*/ 549 w 1727"/>
                  <a:gd name="T81" fmla="*/ 0 h 748"/>
                  <a:gd name="T82" fmla="*/ 314 w 1727"/>
                  <a:gd name="T83" fmla="*/ 40 h 748"/>
                  <a:gd name="T84" fmla="*/ 274 w 1727"/>
                  <a:gd name="T85" fmla="*/ 119 h 748"/>
                  <a:gd name="T86" fmla="*/ 195 w 1727"/>
                  <a:gd name="T87" fmla="*/ 79 h 748"/>
                  <a:gd name="T88" fmla="*/ 116 w 1727"/>
                  <a:gd name="T89" fmla="*/ 119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727" h="748">
                    <a:moveTo>
                      <a:pt x="79" y="159"/>
                    </a:moveTo>
                    <a:lnTo>
                      <a:pt x="116" y="159"/>
                    </a:lnTo>
                    <a:lnTo>
                      <a:pt x="79" y="196"/>
                    </a:lnTo>
                    <a:lnTo>
                      <a:pt x="79" y="235"/>
                    </a:lnTo>
                    <a:lnTo>
                      <a:pt x="116" y="274"/>
                    </a:lnTo>
                    <a:lnTo>
                      <a:pt x="79" y="314"/>
                    </a:lnTo>
                    <a:lnTo>
                      <a:pt x="79" y="354"/>
                    </a:lnTo>
                    <a:lnTo>
                      <a:pt x="40" y="394"/>
                    </a:lnTo>
                    <a:lnTo>
                      <a:pt x="0" y="394"/>
                    </a:lnTo>
                    <a:lnTo>
                      <a:pt x="40" y="471"/>
                    </a:lnTo>
                    <a:lnTo>
                      <a:pt x="40" y="510"/>
                    </a:lnTo>
                    <a:lnTo>
                      <a:pt x="79" y="510"/>
                    </a:lnTo>
                    <a:lnTo>
                      <a:pt x="116" y="550"/>
                    </a:lnTo>
                    <a:lnTo>
                      <a:pt x="195" y="434"/>
                    </a:lnTo>
                    <a:lnTo>
                      <a:pt x="274" y="510"/>
                    </a:lnTo>
                    <a:lnTo>
                      <a:pt x="274" y="471"/>
                    </a:lnTo>
                    <a:lnTo>
                      <a:pt x="314" y="471"/>
                    </a:lnTo>
                    <a:lnTo>
                      <a:pt x="354" y="434"/>
                    </a:lnTo>
                    <a:lnTo>
                      <a:pt x="354" y="394"/>
                    </a:lnTo>
                    <a:lnTo>
                      <a:pt x="430" y="394"/>
                    </a:lnTo>
                    <a:lnTo>
                      <a:pt x="430" y="434"/>
                    </a:lnTo>
                    <a:lnTo>
                      <a:pt x="509" y="510"/>
                    </a:lnTo>
                    <a:lnTo>
                      <a:pt x="470" y="550"/>
                    </a:lnTo>
                    <a:lnTo>
                      <a:pt x="509" y="589"/>
                    </a:lnTo>
                    <a:lnTo>
                      <a:pt x="470" y="629"/>
                    </a:lnTo>
                    <a:lnTo>
                      <a:pt x="470" y="748"/>
                    </a:lnTo>
                    <a:lnTo>
                      <a:pt x="549" y="708"/>
                    </a:lnTo>
                    <a:lnTo>
                      <a:pt x="589" y="708"/>
                    </a:lnTo>
                    <a:lnTo>
                      <a:pt x="668" y="669"/>
                    </a:lnTo>
                    <a:lnTo>
                      <a:pt x="668" y="629"/>
                    </a:lnTo>
                    <a:lnTo>
                      <a:pt x="744" y="629"/>
                    </a:lnTo>
                    <a:lnTo>
                      <a:pt x="784" y="589"/>
                    </a:lnTo>
                    <a:lnTo>
                      <a:pt x="824" y="629"/>
                    </a:lnTo>
                    <a:lnTo>
                      <a:pt x="903" y="669"/>
                    </a:lnTo>
                    <a:lnTo>
                      <a:pt x="903" y="629"/>
                    </a:lnTo>
                    <a:lnTo>
                      <a:pt x="942" y="629"/>
                    </a:lnTo>
                    <a:lnTo>
                      <a:pt x="982" y="669"/>
                    </a:lnTo>
                    <a:lnTo>
                      <a:pt x="1059" y="589"/>
                    </a:lnTo>
                    <a:lnTo>
                      <a:pt x="1099" y="629"/>
                    </a:lnTo>
                    <a:lnTo>
                      <a:pt x="1137" y="629"/>
                    </a:lnTo>
                    <a:lnTo>
                      <a:pt x="1099" y="589"/>
                    </a:lnTo>
                    <a:lnTo>
                      <a:pt x="1137" y="589"/>
                    </a:lnTo>
                    <a:lnTo>
                      <a:pt x="1217" y="669"/>
                    </a:lnTo>
                    <a:lnTo>
                      <a:pt x="1217" y="708"/>
                    </a:lnTo>
                    <a:lnTo>
                      <a:pt x="1294" y="629"/>
                    </a:lnTo>
                    <a:lnTo>
                      <a:pt x="1333" y="669"/>
                    </a:lnTo>
                    <a:lnTo>
                      <a:pt x="1333" y="748"/>
                    </a:lnTo>
                    <a:lnTo>
                      <a:pt x="1412" y="748"/>
                    </a:lnTo>
                    <a:lnTo>
                      <a:pt x="1412" y="708"/>
                    </a:lnTo>
                    <a:lnTo>
                      <a:pt x="1492" y="669"/>
                    </a:lnTo>
                    <a:lnTo>
                      <a:pt x="1570" y="669"/>
                    </a:lnTo>
                    <a:lnTo>
                      <a:pt x="1607" y="669"/>
                    </a:lnTo>
                    <a:lnTo>
                      <a:pt x="1570" y="629"/>
                    </a:lnTo>
                    <a:lnTo>
                      <a:pt x="1607" y="589"/>
                    </a:lnTo>
                    <a:lnTo>
                      <a:pt x="1607" y="510"/>
                    </a:lnTo>
                    <a:lnTo>
                      <a:pt x="1687" y="471"/>
                    </a:lnTo>
                    <a:lnTo>
                      <a:pt x="1687" y="434"/>
                    </a:lnTo>
                    <a:lnTo>
                      <a:pt x="1727" y="394"/>
                    </a:lnTo>
                    <a:lnTo>
                      <a:pt x="1727" y="354"/>
                    </a:lnTo>
                    <a:lnTo>
                      <a:pt x="1727" y="274"/>
                    </a:lnTo>
                    <a:lnTo>
                      <a:pt x="1687" y="235"/>
                    </a:lnTo>
                    <a:lnTo>
                      <a:pt x="1607" y="196"/>
                    </a:lnTo>
                    <a:lnTo>
                      <a:pt x="1570" y="159"/>
                    </a:lnTo>
                    <a:lnTo>
                      <a:pt x="1532" y="159"/>
                    </a:lnTo>
                    <a:lnTo>
                      <a:pt x="1492" y="196"/>
                    </a:lnTo>
                    <a:lnTo>
                      <a:pt x="1412" y="196"/>
                    </a:lnTo>
                    <a:lnTo>
                      <a:pt x="1333" y="119"/>
                    </a:lnTo>
                    <a:lnTo>
                      <a:pt x="1294" y="119"/>
                    </a:lnTo>
                    <a:lnTo>
                      <a:pt x="1257" y="79"/>
                    </a:lnTo>
                    <a:lnTo>
                      <a:pt x="1217" y="79"/>
                    </a:lnTo>
                    <a:lnTo>
                      <a:pt x="1137" y="119"/>
                    </a:lnTo>
                    <a:lnTo>
                      <a:pt x="1099" y="119"/>
                    </a:lnTo>
                    <a:lnTo>
                      <a:pt x="1099" y="159"/>
                    </a:lnTo>
                    <a:lnTo>
                      <a:pt x="1059" y="196"/>
                    </a:lnTo>
                    <a:lnTo>
                      <a:pt x="1059" y="235"/>
                    </a:lnTo>
                    <a:lnTo>
                      <a:pt x="982" y="196"/>
                    </a:lnTo>
                    <a:lnTo>
                      <a:pt x="942" y="235"/>
                    </a:lnTo>
                    <a:lnTo>
                      <a:pt x="864" y="235"/>
                    </a:lnTo>
                    <a:lnTo>
                      <a:pt x="824" y="159"/>
                    </a:lnTo>
                    <a:lnTo>
                      <a:pt x="784" y="119"/>
                    </a:lnTo>
                    <a:lnTo>
                      <a:pt x="705" y="159"/>
                    </a:lnTo>
                    <a:lnTo>
                      <a:pt x="549" y="0"/>
                    </a:lnTo>
                    <a:lnTo>
                      <a:pt x="509" y="40"/>
                    </a:lnTo>
                    <a:lnTo>
                      <a:pt x="314" y="40"/>
                    </a:lnTo>
                    <a:lnTo>
                      <a:pt x="314" y="119"/>
                    </a:lnTo>
                    <a:lnTo>
                      <a:pt x="274" y="119"/>
                    </a:lnTo>
                    <a:lnTo>
                      <a:pt x="274" y="79"/>
                    </a:lnTo>
                    <a:lnTo>
                      <a:pt x="195" y="79"/>
                    </a:lnTo>
                    <a:lnTo>
                      <a:pt x="156" y="119"/>
                    </a:lnTo>
                    <a:lnTo>
                      <a:pt x="116" y="119"/>
                    </a:lnTo>
                    <a:lnTo>
                      <a:pt x="79" y="1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3" name="Freeform 17">
                <a:extLst>
                  <a:ext uri="{FF2B5EF4-FFF2-40B4-BE49-F238E27FC236}">
                    <a16:creationId xmlns:a16="http://schemas.microsoft.com/office/drawing/2014/main" id="{31C1E37E-2881-3F87-988B-C13853BF1C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1" y="138"/>
                <a:ext cx="94" cy="86"/>
              </a:xfrm>
              <a:custGeom>
                <a:avLst/>
                <a:gdLst>
                  <a:gd name="T0" fmla="*/ 470 w 470"/>
                  <a:gd name="T1" fmla="*/ 430 h 430"/>
                  <a:gd name="T2" fmla="*/ 470 w 470"/>
                  <a:gd name="T3" fmla="*/ 390 h 430"/>
                  <a:gd name="T4" fmla="*/ 470 w 470"/>
                  <a:gd name="T5" fmla="*/ 195 h 430"/>
                  <a:gd name="T6" fmla="*/ 391 w 470"/>
                  <a:gd name="T7" fmla="*/ 195 h 430"/>
                  <a:gd name="T8" fmla="*/ 391 w 470"/>
                  <a:gd name="T9" fmla="*/ 155 h 430"/>
                  <a:gd name="T10" fmla="*/ 355 w 470"/>
                  <a:gd name="T11" fmla="*/ 115 h 430"/>
                  <a:gd name="T12" fmla="*/ 355 w 470"/>
                  <a:gd name="T13" fmla="*/ 78 h 430"/>
                  <a:gd name="T14" fmla="*/ 275 w 470"/>
                  <a:gd name="T15" fmla="*/ 0 h 430"/>
                  <a:gd name="T16" fmla="*/ 235 w 470"/>
                  <a:gd name="T17" fmla="*/ 78 h 430"/>
                  <a:gd name="T18" fmla="*/ 195 w 470"/>
                  <a:gd name="T19" fmla="*/ 39 h 430"/>
                  <a:gd name="T20" fmla="*/ 156 w 470"/>
                  <a:gd name="T21" fmla="*/ 78 h 430"/>
                  <a:gd name="T22" fmla="*/ 80 w 470"/>
                  <a:gd name="T23" fmla="*/ 115 h 430"/>
                  <a:gd name="T24" fmla="*/ 0 w 470"/>
                  <a:gd name="T25" fmla="*/ 115 h 430"/>
                  <a:gd name="T26" fmla="*/ 40 w 470"/>
                  <a:gd name="T27" fmla="*/ 155 h 430"/>
                  <a:gd name="T28" fmla="*/ 156 w 470"/>
                  <a:gd name="T29" fmla="*/ 155 h 430"/>
                  <a:gd name="T30" fmla="*/ 156 w 470"/>
                  <a:gd name="T31" fmla="*/ 195 h 430"/>
                  <a:gd name="T32" fmla="*/ 195 w 470"/>
                  <a:gd name="T33" fmla="*/ 195 h 430"/>
                  <a:gd name="T34" fmla="*/ 195 w 470"/>
                  <a:gd name="T35" fmla="*/ 275 h 430"/>
                  <a:gd name="T36" fmla="*/ 235 w 470"/>
                  <a:gd name="T37" fmla="*/ 275 h 430"/>
                  <a:gd name="T38" fmla="*/ 275 w 470"/>
                  <a:gd name="T39" fmla="*/ 235 h 430"/>
                  <a:gd name="T40" fmla="*/ 275 w 470"/>
                  <a:gd name="T41" fmla="*/ 275 h 430"/>
                  <a:gd name="T42" fmla="*/ 315 w 470"/>
                  <a:gd name="T43" fmla="*/ 235 h 430"/>
                  <a:gd name="T44" fmla="*/ 315 w 470"/>
                  <a:gd name="T45" fmla="*/ 314 h 430"/>
                  <a:gd name="T46" fmla="*/ 391 w 470"/>
                  <a:gd name="T47" fmla="*/ 390 h 430"/>
                  <a:gd name="T48" fmla="*/ 391 w 470"/>
                  <a:gd name="T49" fmla="*/ 430 h 430"/>
                  <a:gd name="T50" fmla="*/ 470 w 470"/>
                  <a:gd name="T51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70" h="430">
                    <a:moveTo>
                      <a:pt x="470" y="430"/>
                    </a:moveTo>
                    <a:lnTo>
                      <a:pt x="470" y="390"/>
                    </a:lnTo>
                    <a:lnTo>
                      <a:pt x="470" y="195"/>
                    </a:lnTo>
                    <a:lnTo>
                      <a:pt x="391" y="195"/>
                    </a:lnTo>
                    <a:lnTo>
                      <a:pt x="391" y="155"/>
                    </a:lnTo>
                    <a:lnTo>
                      <a:pt x="355" y="115"/>
                    </a:lnTo>
                    <a:lnTo>
                      <a:pt x="355" y="78"/>
                    </a:lnTo>
                    <a:lnTo>
                      <a:pt x="275" y="0"/>
                    </a:lnTo>
                    <a:lnTo>
                      <a:pt x="235" y="78"/>
                    </a:lnTo>
                    <a:lnTo>
                      <a:pt x="195" y="39"/>
                    </a:lnTo>
                    <a:lnTo>
                      <a:pt x="156" y="78"/>
                    </a:lnTo>
                    <a:lnTo>
                      <a:pt x="80" y="115"/>
                    </a:lnTo>
                    <a:lnTo>
                      <a:pt x="0" y="115"/>
                    </a:lnTo>
                    <a:lnTo>
                      <a:pt x="40" y="155"/>
                    </a:lnTo>
                    <a:lnTo>
                      <a:pt x="156" y="155"/>
                    </a:lnTo>
                    <a:lnTo>
                      <a:pt x="156" y="195"/>
                    </a:lnTo>
                    <a:lnTo>
                      <a:pt x="195" y="195"/>
                    </a:lnTo>
                    <a:lnTo>
                      <a:pt x="195" y="275"/>
                    </a:lnTo>
                    <a:lnTo>
                      <a:pt x="235" y="275"/>
                    </a:lnTo>
                    <a:lnTo>
                      <a:pt x="275" y="235"/>
                    </a:lnTo>
                    <a:lnTo>
                      <a:pt x="275" y="275"/>
                    </a:lnTo>
                    <a:lnTo>
                      <a:pt x="315" y="235"/>
                    </a:lnTo>
                    <a:lnTo>
                      <a:pt x="315" y="314"/>
                    </a:lnTo>
                    <a:lnTo>
                      <a:pt x="391" y="390"/>
                    </a:lnTo>
                    <a:lnTo>
                      <a:pt x="391" y="430"/>
                    </a:lnTo>
                    <a:lnTo>
                      <a:pt x="470" y="4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4" name="Freeform 18">
                <a:extLst>
                  <a:ext uri="{FF2B5EF4-FFF2-40B4-BE49-F238E27FC236}">
                    <a16:creationId xmlns:a16="http://schemas.microsoft.com/office/drawing/2014/main" id="{EC152635-FE7D-0D4E-44FD-524E124983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9" y="130"/>
                <a:ext cx="259" cy="189"/>
              </a:xfrm>
              <a:custGeom>
                <a:avLst/>
                <a:gdLst>
                  <a:gd name="T0" fmla="*/ 1177 w 1295"/>
                  <a:gd name="T1" fmla="*/ 470 h 944"/>
                  <a:gd name="T2" fmla="*/ 1098 w 1295"/>
                  <a:gd name="T3" fmla="*/ 430 h 944"/>
                  <a:gd name="T4" fmla="*/ 1022 w 1295"/>
                  <a:gd name="T5" fmla="*/ 275 h 944"/>
                  <a:gd name="T6" fmla="*/ 982 w 1295"/>
                  <a:gd name="T7" fmla="*/ 275 h 944"/>
                  <a:gd name="T8" fmla="*/ 902 w 1295"/>
                  <a:gd name="T9" fmla="*/ 315 h 944"/>
                  <a:gd name="T10" fmla="*/ 863 w 1295"/>
                  <a:gd name="T11" fmla="*/ 235 h 944"/>
                  <a:gd name="T12" fmla="*/ 747 w 1295"/>
                  <a:gd name="T13" fmla="*/ 195 h 944"/>
                  <a:gd name="T14" fmla="*/ 707 w 1295"/>
                  <a:gd name="T15" fmla="*/ 275 h 944"/>
                  <a:gd name="T16" fmla="*/ 589 w 1295"/>
                  <a:gd name="T17" fmla="*/ 235 h 944"/>
                  <a:gd name="T18" fmla="*/ 509 w 1295"/>
                  <a:gd name="T19" fmla="*/ 195 h 944"/>
                  <a:gd name="T20" fmla="*/ 432 w 1295"/>
                  <a:gd name="T21" fmla="*/ 79 h 944"/>
                  <a:gd name="T22" fmla="*/ 274 w 1295"/>
                  <a:gd name="T23" fmla="*/ 0 h 944"/>
                  <a:gd name="T24" fmla="*/ 235 w 1295"/>
                  <a:gd name="T25" fmla="*/ 118 h 944"/>
                  <a:gd name="T26" fmla="*/ 159 w 1295"/>
                  <a:gd name="T27" fmla="*/ 155 h 944"/>
                  <a:gd name="T28" fmla="*/ 198 w 1295"/>
                  <a:gd name="T29" fmla="*/ 235 h 944"/>
                  <a:gd name="T30" fmla="*/ 198 w 1295"/>
                  <a:gd name="T31" fmla="*/ 275 h 944"/>
                  <a:gd name="T32" fmla="*/ 119 w 1295"/>
                  <a:gd name="T33" fmla="*/ 275 h 944"/>
                  <a:gd name="T34" fmla="*/ 0 w 1295"/>
                  <a:gd name="T35" fmla="*/ 235 h 944"/>
                  <a:gd name="T36" fmla="*/ 79 w 1295"/>
                  <a:gd name="T37" fmla="*/ 315 h 944"/>
                  <a:gd name="T38" fmla="*/ 39 w 1295"/>
                  <a:gd name="T39" fmla="*/ 354 h 944"/>
                  <a:gd name="T40" fmla="*/ 159 w 1295"/>
                  <a:gd name="T41" fmla="*/ 393 h 944"/>
                  <a:gd name="T42" fmla="*/ 198 w 1295"/>
                  <a:gd name="T43" fmla="*/ 354 h 944"/>
                  <a:gd name="T44" fmla="*/ 314 w 1295"/>
                  <a:gd name="T45" fmla="*/ 393 h 944"/>
                  <a:gd name="T46" fmla="*/ 354 w 1295"/>
                  <a:gd name="T47" fmla="*/ 354 h 944"/>
                  <a:gd name="T48" fmla="*/ 432 w 1295"/>
                  <a:gd name="T49" fmla="*/ 315 h 944"/>
                  <a:gd name="T50" fmla="*/ 509 w 1295"/>
                  <a:gd name="T51" fmla="*/ 430 h 944"/>
                  <a:gd name="T52" fmla="*/ 432 w 1295"/>
                  <a:gd name="T53" fmla="*/ 510 h 944"/>
                  <a:gd name="T54" fmla="*/ 472 w 1295"/>
                  <a:gd name="T55" fmla="*/ 629 h 944"/>
                  <a:gd name="T56" fmla="*/ 472 w 1295"/>
                  <a:gd name="T57" fmla="*/ 669 h 944"/>
                  <a:gd name="T58" fmla="*/ 509 w 1295"/>
                  <a:gd name="T59" fmla="*/ 709 h 944"/>
                  <a:gd name="T60" fmla="*/ 628 w 1295"/>
                  <a:gd name="T61" fmla="*/ 669 h 944"/>
                  <a:gd name="T62" fmla="*/ 707 w 1295"/>
                  <a:gd name="T63" fmla="*/ 745 h 944"/>
                  <a:gd name="T64" fmla="*/ 787 w 1295"/>
                  <a:gd name="T65" fmla="*/ 745 h 944"/>
                  <a:gd name="T66" fmla="*/ 824 w 1295"/>
                  <a:gd name="T67" fmla="*/ 864 h 944"/>
                  <a:gd name="T68" fmla="*/ 902 w 1295"/>
                  <a:gd name="T69" fmla="*/ 864 h 944"/>
                  <a:gd name="T70" fmla="*/ 982 w 1295"/>
                  <a:gd name="T71" fmla="*/ 824 h 944"/>
                  <a:gd name="T72" fmla="*/ 1022 w 1295"/>
                  <a:gd name="T73" fmla="*/ 904 h 944"/>
                  <a:gd name="T74" fmla="*/ 1137 w 1295"/>
                  <a:gd name="T75" fmla="*/ 904 h 944"/>
                  <a:gd name="T76" fmla="*/ 1177 w 1295"/>
                  <a:gd name="T77" fmla="*/ 944 h 944"/>
                  <a:gd name="T78" fmla="*/ 1257 w 1295"/>
                  <a:gd name="T79" fmla="*/ 904 h 944"/>
                  <a:gd name="T80" fmla="*/ 1295 w 1295"/>
                  <a:gd name="T81" fmla="*/ 824 h 944"/>
                  <a:gd name="T82" fmla="*/ 1295 w 1295"/>
                  <a:gd name="T83" fmla="*/ 745 h 944"/>
                  <a:gd name="T84" fmla="*/ 1217 w 1295"/>
                  <a:gd name="T85" fmla="*/ 669 h 944"/>
                  <a:gd name="T86" fmla="*/ 1177 w 1295"/>
                  <a:gd name="T87" fmla="*/ 430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95" h="944">
                    <a:moveTo>
                      <a:pt x="1177" y="430"/>
                    </a:moveTo>
                    <a:lnTo>
                      <a:pt x="1177" y="470"/>
                    </a:lnTo>
                    <a:lnTo>
                      <a:pt x="1098" y="470"/>
                    </a:lnTo>
                    <a:lnTo>
                      <a:pt x="1098" y="430"/>
                    </a:lnTo>
                    <a:lnTo>
                      <a:pt x="1022" y="354"/>
                    </a:lnTo>
                    <a:lnTo>
                      <a:pt x="1022" y="275"/>
                    </a:lnTo>
                    <a:lnTo>
                      <a:pt x="982" y="315"/>
                    </a:lnTo>
                    <a:lnTo>
                      <a:pt x="982" y="275"/>
                    </a:lnTo>
                    <a:lnTo>
                      <a:pt x="942" y="315"/>
                    </a:lnTo>
                    <a:lnTo>
                      <a:pt x="902" y="315"/>
                    </a:lnTo>
                    <a:lnTo>
                      <a:pt x="902" y="235"/>
                    </a:lnTo>
                    <a:lnTo>
                      <a:pt x="863" y="235"/>
                    </a:lnTo>
                    <a:lnTo>
                      <a:pt x="863" y="195"/>
                    </a:lnTo>
                    <a:lnTo>
                      <a:pt x="747" y="195"/>
                    </a:lnTo>
                    <a:lnTo>
                      <a:pt x="707" y="155"/>
                    </a:lnTo>
                    <a:lnTo>
                      <a:pt x="707" y="275"/>
                    </a:lnTo>
                    <a:lnTo>
                      <a:pt x="667" y="315"/>
                    </a:lnTo>
                    <a:lnTo>
                      <a:pt x="589" y="235"/>
                    </a:lnTo>
                    <a:lnTo>
                      <a:pt x="509" y="235"/>
                    </a:lnTo>
                    <a:lnTo>
                      <a:pt x="509" y="195"/>
                    </a:lnTo>
                    <a:lnTo>
                      <a:pt x="432" y="118"/>
                    </a:lnTo>
                    <a:lnTo>
                      <a:pt x="432" y="79"/>
                    </a:lnTo>
                    <a:lnTo>
                      <a:pt x="393" y="0"/>
                    </a:lnTo>
                    <a:lnTo>
                      <a:pt x="274" y="0"/>
                    </a:lnTo>
                    <a:lnTo>
                      <a:pt x="235" y="40"/>
                    </a:lnTo>
                    <a:lnTo>
                      <a:pt x="235" y="118"/>
                    </a:lnTo>
                    <a:lnTo>
                      <a:pt x="159" y="118"/>
                    </a:lnTo>
                    <a:lnTo>
                      <a:pt x="159" y="155"/>
                    </a:lnTo>
                    <a:lnTo>
                      <a:pt x="198" y="155"/>
                    </a:lnTo>
                    <a:lnTo>
                      <a:pt x="198" y="235"/>
                    </a:lnTo>
                    <a:lnTo>
                      <a:pt x="159" y="235"/>
                    </a:lnTo>
                    <a:lnTo>
                      <a:pt x="198" y="275"/>
                    </a:lnTo>
                    <a:lnTo>
                      <a:pt x="159" y="315"/>
                    </a:lnTo>
                    <a:lnTo>
                      <a:pt x="119" y="275"/>
                    </a:lnTo>
                    <a:lnTo>
                      <a:pt x="39" y="235"/>
                    </a:lnTo>
                    <a:lnTo>
                      <a:pt x="0" y="235"/>
                    </a:lnTo>
                    <a:lnTo>
                      <a:pt x="0" y="275"/>
                    </a:lnTo>
                    <a:lnTo>
                      <a:pt x="79" y="315"/>
                    </a:lnTo>
                    <a:lnTo>
                      <a:pt x="119" y="354"/>
                    </a:lnTo>
                    <a:lnTo>
                      <a:pt x="39" y="354"/>
                    </a:lnTo>
                    <a:lnTo>
                      <a:pt x="79" y="430"/>
                    </a:lnTo>
                    <a:lnTo>
                      <a:pt x="159" y="393"/>
                    </a:lnTo>
                    <a:lnTo>
                      <a:pt x="235" y="393"/>
                    </a:lnTo>
                    <a:lnTo>
                      <a:pt x="198" y="354"/>
                    </a:lnTo>
                    <a:lnTo>
                      <a:pt x="274" y="354"/>
                    </a:lnTo>
                    <a:lnTo>
                      <a:pt x="314" y="393"/>
                    </a:lnTo>
                    <a:lnTo>
                      <a:pt x="354" y="393"/>
                    </a:lnTo>
                    <a:lnTo>
                      <a:pt x="354" y="354"/>
                    </a:lnTo>
                    <a:lnTo>
                      <a:pt x="393" y="354"/>
                    </a:lnTo>
                    <a:lnTo>
                      <a:pt x="432" y="315"/>
                    </a:lnTo>
                    <a:lnTo>
                      <a:pt x="432" y="393"/>
                    </a:lnTo>
                    <a:lnTo>
                      <a:pt x="509" y="430"/>
                    </a:lnTo>
                    <a:lnTo>
                      <a:pt x="432" y="470"/>
                    </a:lnTo>
                    <a:lnTo>
                      <a:pt x="432" y="510"/>
                    </a:lnTo>
                    <a:lnTo>
                      <a:pt x="472" y="550"/>
                    </a:lnTo>
                    <a:lnTo>
                      <a:pt x="472" y="629"/>
                    </a:lnTo>
                    <a:lnTo>
                      <a:pt x="432" y="629"/>
                    </a:lnTo>
                    <a:lnTo>
                      <a:pt x="472" y="669"/>
                    </a:lnTo>
                    <a:lnTo>
                      <a:pt x="472" y="709"/>
                    </a:lnTo>
                    <a:lnTo>
                      <a:pt x="509" y="709"/>
                    </a:lnTo>
                    <a:lnTo>
                      <a:pt x="509" y="669"/>
                    </a:lnTo>
                    <a:lnTo>
                      <a:pt x="628" y="669"/>
                    </a:lnTo>
                    <a:lnTo>
                      <a:pt x="628" y="745"/>
                    </a:lnTo>
                    <a:lnTo>
                      <a:pt x="707" y="745"/>
                    </a:lnTo>
                    <a:lnTo>
                      <a:pt x="747" y="709"/>
                    </a:lnTo>
                    <a:lnTo>
                      <a:pt x="787" y="745"/>
                    </a:lnTo>
                    <a:lnTo>
                      <a:pt x="824" y="745"/>
                    </a:lnTo>
                    <a:lnTo>
                      <a:pt x="824" y="864"/>
                    </a:lnTo>
                    <a:lnTo>
                      <a:pt x="863" y="864"/>
                    </a:lnTo>
                    <a:lnTo>
                      <a:pt x="902" y="864"/>
                    </a:lnTo>
                    <a:lnTo>
                      <a:pt x="902" y="824"/>
                    </a:lnTo>
                    <a:lnTo>
                      <a:pt x="982" y="824"/>
                    </a:lnTo>
                    <a:lnTo>
                      <a:pt x="982" y="864"/>
                    </a:lnTo>
                    <a:lnTo>
                      <a:pt x="1022" y="904"/>
                    </a:lnTo>
                    <a:lnTo>
                      <a:pt x="1062" y="864"/>
                    </a:lnTo>
                    <a:lnTo>
                      <a:pt x="1137" y="904"/>
                    </a:lnTo>
                    <a:lnTo>
                      <a:pt x="1137" y="944"/>
                    </a:lnTo>
                    <a:lnTo>
                      <a:pt x="1177" y="944"/>
                    </a:lnTo>
                    <a:lnTo>
                      <a:pt x="1177" y="904"/>
                    </a:lnTo>
                    <a:lnTo>
                      <a:pt x="1257" y="904"/>
                    </a:lnTo>
                    <a:lnTo>
                      <a:pt x="1295" y="864"/>
                    </a:lnTo>
                    <a:lnTo>
                      <a:pt x="1295" y="824"/>
                    </a:lnTo>
                    <a:lnTo>
                      <a:pt x="1257" y="784"/>
                    </a:lnTo>
                    <a:lnTo>
                      <a:pt x="1295" y="745"/>
                    </a:lnTo>
                    <a:lnTo>
                      <a:pt x="1295" y="709"/>
                    </a:lnTo>
                    <a:lnTo>
                      <a:pt x="1217" y="669"/>
                    </a:lnTo>
                    <a:lnTo>
                      <a:pt x="1217" y="510"/>
                    </a:lnTo>
                    <a:lnTo>
                      <a:pt x="1177" y="4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5" name="Freeform 19">
                <a:extLst>
                  <a:ext uri="{FF2B5EF4-FFF2-40B4-BE49-F238E27FC236}">
                    <a16:creationId xmlns:a16="http://schemas.microsoft.com/office/drawing/2014/main" id="{A33C6553-A15E-52A2-D039-624A3548A2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264"/>
                <a:ext cx="126" cy="86"/>
              </a:xfrm>
              <a:custGeom>
                <a:avLst/>
                <a:gdLst>
                  <a:gd name="T0" fmla="*/ 552 w 628"/>
                  <a:gd name="T1" fmla="*/ 76 h 430"/>
                  <a:gd name="T2" fmla="*/ 512 w 628"/>
                  <a:gd name="T3" fmla="*/ 40 h 430"/>
                  <a:gd name="T4" fmla="*/ 472 w 628"/>
                  <a:gd name="T5" fmla="*/ 76 h 430"/>
                  <a:gd name="T6" fmla="*/ 393 w 628"/>
                  <a:gd name="T7" fmla="*/ 76 h 430"/>
                  <a:gd name="T8" fmla="*/ 393 w 628"/>
                  <a:gd name="T9" fmla="*/ 0 h 430"/>
                  <a:gd name="T10" fmla="*/ 274 w 628"/>
                  <a:gd name="T11" fmla="*/ 0 h 430"/>
                  <a:gd name="T12" fmla="*/ 274 w 628"/>
                  <a:gd name="T13" fmla="*/ 40 h 430"/>
                  <a:gd name="T14" fmla="*/ 237 w 628"/>
                  <a:gd name="T15" fmla="*/ 40 h 430"/>
                  <a:gd name="T16" fmla="*/ 197 w 628"/>
                  <a:gd name="T17" fmla="*/ 76 h 430"/>
                  <a:gd name="T18" fmla="*/ 158 w 628"/>
                  <a:gd name="T19" fmla="*/ 76 h 430"/>
                  <a:gd name="T20" fmla="*/ 158 w 628"/>
                  <a:gd name="T21" fmla="*/ 115 h 430"/>
                  <a:gd name="T22" fmla="*/ 119 w 628"/>
                  <a:gd name="T23" fmla="*/ 115 h 430"/>
                  <a:gd name="T24" fmla="*/ 119 w 628"/>
                  <a:gd name="T25" fmla="*/ 155 h 430"/>
                  <a:gd name="T26" fmla="*/ 79 w 628"/>
                  <a:gd name="T27" fmla="*/ 155 h 430"/>
                  <a:gd name="T28" fmla="*/ 79 w 628"/>
                  <a:gd name="T29" fmla="*/ 235 h 430"/>
                  <a:gd name="T30" fmla="*/ 39 w 628"/>
                  <a:gd name="T31" fmla="*/ 275 h 430"/>
                  <a:gd name="T32" fmla="*/ 39 w 628"/>
                  <a:gd name="T33" fmla="*/ 235 h 430"/>
                  <a:gd name="T34" fmla="*/ 0 w 628"/>
                  <a:gd name="T35" fmla="*/ 276 h 430"/>
                  <a:gd name="T36" fmla="*/ 0 w 628"/>
                  <a:gd name="T37" fmla="*/ 314 h 430"/>
                  <a:gd name="T38" fmla="*/ 39 w 628"/>
                  <a:gd name="T39" fmla="*/ 351 h 430"/>
                  <a:gd name="T40" fmla="*/ 39 w 628"/>
                  <a:gd name="T41" fmla="*/ 314 h 430"/>
                  <a:gd name="T42" fmla="*/ 119 w 628"/>
                  <a:gd name="T43" fmla="*/ 390 h 430"/>
                  <a:gd name="T44" fmla="*/ 197 w 628"/>
                  <a:gd name="T45" fmla="*/ 390 h 430"/>
                  <a:gd name="T46" fmla="*/ 237 w 628"/>
                  <a:gd name="T47" fmla="*/ 351 h 430"/>
                  <a:gd name="T48" fmla="*/ 237 w 628"/>
                  <a:gd name="T49" fmla="*/ 390 h 430"/>
                  <a:gd name="T50" fmla="*/ 314 w 628"/>
                  <a:gd name="T51" fmla="*/ 390 h 430"/>
                  <a:gd name="T52" fmla="*/ 314 w 628"/>
                  <a:gd name="T53" fmla="*/ 430 h 430"/>
                  <a:gd name="T54" fmla="*/ 354 w 628"/>
                  <a:gd name="T55" fmla="*/ 430 h 430"/>
                  <a:gd name="T56" fmla="*/ 393 w 628"/>
                  <a:gd name="T57" fmla="*/ 390 h 430"/>
                  <a:gd name="T58" fmla="*/ 472 w 628"/>
                  <a:gd name="T59" fmla="*/ 390 h 430"/>
                  <a:gd name="T60" fmla="*/ 472 w 628"/>
                  <a:gd name="T61" fmla="*/ 430 h 430"/>
                  <a:gd name="T62" fmla="*/ 512 w 628"/>
                  <a:gd name="T63" fmla="*/ 430 h 430"/>
                  <a:gd name="T64" fmla="*/ 512 w 628"/>
                  <a:gd name="T65" fmla="*/ 351 h 430"/>
                  <a:gd name="T66" fmla="*/ 552 w 628"/>
                  <a:gd name="T67" fmla="*/ 351 h 430"/>
                  <a:gd name="T68" fmla="*/ 552 w 628"/>
                  <a:gd name="T69" fmla="*/ 314 h 430"/>
                  <a:gd name="T70" fmla="*/ 628 w 628"/>
                  <a:gd name="T71" fmla="*/ 275 h 430"/>
                  <a:gd name="T72" fmla="*/ 628 w 628"/>
                  <a:gd name="T73" fmla="*/ 195 h 430"/>
                  <a:gd name="T74" fmla="*/ 589 w 628"/>
                  <a:gd name="T75" fmla="*/ 195 h 430"/>
                  <a:gd name="T76" fmla="*/ 589 w 628"/>
                  <a:gd name="T77" fmla="*/ 76 h 430"/>
                  <a:gd name="T78" fmla="*/ 552 w 628"/>
                  <a:gd name="T79" fmla="*/ 76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28" h="430">
                    <a:moveTo>
                      <a:pt x="552" y="76"/>
                    </a:moveTo>
                    <a:lnTo>
                      <a:pt x="512" y="40"/>
                    </a:lnTo>
                    <a:lnTo>
                      <a:pt x="472" y="76"/>
                    </a:lnTo>
                    <a:lnTo>
                      <a:pt x="393" y="76"/>
                    </a:lnTo>
                    <a:lnTo>
                      <a:pt x="393" y="0"/>
                    </a:lnTo>
                    <a:lnTo>
                      <a:pt x="274" y="0"/>
                    </a:lnTo>
                    <a:lnTo>
                      <a:pt x="274" y="40"/>
                    </a:lnTo>
                    <a:lnTo>
                      <a:pt x="237" y="40"/>
                    </a:lnTo>
                    <a:lnTo>
                      <a:pt x="197" y="76"/>
                    </a:lnTo>
                    <a:lnTo>
                      <a:pt x="158" y="76"/>
                    </a:lnTo>
                    <a:lnTo>
                      <a:pt x="158" y="115"/>
                    </a:lnTo>
                    <a:lnTo>
                      <a:pt x="119" y="115"/>
                    </a:lnTo>
                    <a:lnTo>
                      <a:pt x="119" y="155"/>
                    </a:lnTo>
                    <a:lnTo>
                      <a:pt x="79" y="155"/>
                    </a:lnTo>
                    <a:lnTo>
                      <a:pt x="79" y="235"/>
                    </a:lnTo>
                    <a:lnTo>
                      <a:pt x="39" y="275"/>
                    </a:lnTo>
                    <a:lnTo>
                      <a:pt x="39" y="235"/>
                    </a:lnTo>
                    <a:lnTo>
                      <a:pt x="0" y="276"/>
                    </a:lnTo>
                    <a:lnTo>
                      <a:pt x="0" y="314"/>
                    </a:lnTo>
                    <a:lnTo>
                      <a:pt x="39" y="351"/>
                    </a:lnTo>
                    <a:lnTo>
                      <a:pt x="39" y="314"/>
                    </a:lnTo>
                    <a:lnTo>
                      <a:pt x="119" y="390"/>
                    </a:lnTo>
                    <a:lnTo>
                      <a:pt x="197" y="390"/>
                    </a:lnTo>
                    <a:lnTo>
                      <a:pt x="237" y="351"/>
                    </a:lnTo>
                    <a:lnTo>
                      <a:pt x="237" y="390"/>
                    </a:lnTo>
                    <a:lnTo>
                      <a:pt x="314" y="390"/>
                    </a:lnTo>
                    <a:lnTo>
                      <a:pt x="314" y="430"/>
                    </a:lnTo>
                    <a:lnTo>
                      <a:pt x="354" y="430"/>
                    </a:lnTo>
                    <a:lnTo>
                      <a:pt x="393" y="390"/>
                    </a:lnTo>
                    <a:lnTo>
                      <a:pt x="472" y="390"/>
                    </a:lnTo>
                    <a:lnTo>
                      <a:pt x="472" y="430"/>
                    </a:lnTo>
                    <a:lnTo>
                      <a:pt x="512" y="430"/>
                    </a:lnTo>
                    <a:lnTo>
                      <a:pt x="512" y="351"/>
                    </a:lnTo>
                    <a:lnTo>
                      <a:pt x="552" y="351"/>
                    </a:lnTo>
                    <a:lnTo>
                      <a:pt x="552" y="314"/>
                    </a:lnTo>
                    <a:lnTo>
                      <a:pt x="628" y="275"/>
                    </a:lnTo>
                    <a:lnTo>
                      <a:pt x="628" y="195"/>
                    </a:lnTo>
                    <a:lnTo>
                      <a:pt x="589" y="195"/>
                    </a:lnTo>
                    <a:lnTo>
                      <a:pt x="589" y="76"/>
                    </a:lnTo>
                    <a:lnTo>
                      <a:pt x="552" y="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6" name="Freeform 20">
                <a:extLst>
                  <a:ext uri="{FF2B5EF4-FFF2-40B4-BE49-F238E27FC236}">
                    <a16:creationId xmlns:a16="http://schemas.microsoft.com/office/drawing/2014/main" id="{AF2D3B7B-C050-E1E5-3054-2236197C7B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1" y="295"/>
                <a:ext cx="125" cy="118"/>
              </a:xfrm>
              <a:custGeom>
                <a:avLst/>
                <a:gdLst>
                  <a:gd name="T0" fmla="*/ 156 w 628"/>
                  <a:gd name="T1" fmla="*/ 120 h 590"/>
                  <a:gd name="T2" fmla="*/ 80 w 628"/>
                  <a:gd name="T3" fmla="*/ 159 h 590"/>
                  <a:gd name="T4" fmla="*/ 80 w 628"/>
                  <a:gd name="T5" fmla="*/ 196 h 590"/>
                  <a:gd name="T6" fmla="*/ 40 w 628"/>
                  <a:gd name="T7" fmla="*/ 196 h 590"/>
                  <a:gd name="T8" fmla="*/ 40 w 628"/>
                  <a:gd name="T9" fmla="*/ 275 h 590"/>
                  <a:gd name="T10" fmla="*/ 0 w 628"/>
                  <a:gd name="T11" fmla="*/ 315 h 590"/>
                  <a:gd name="T12" fmla="*/ 80 w 628"/>
                  <a:gd name="T13" fmla="*/ 394 h 590"/>
                  <a:gd name="T14" fmla="*/ 40 w 628"/>
                  <a:gd name="T15" fmla="*/ 434 h 590"/>
                  <a:gd name="T16" fmla="*/ 40 w 628"/>
                  <a:gd name="T17" fmla="*/ 474 h 590"/>
                  <a:gd name="T18" fmla="*/ 80 w 628"/>
                  <a:gd name="T19" fmla="*/ 474 h 590"/>
                  <a:gd name="T20" fmla="*/ 80 w 628"/>
                  <a:gd name="T21" fmla="*/ 511 h 590"/>
                  <a:gd name="T22" fmla="*/ 117 w 628"/>
                  <a:gd name="T23" fmla="*/ 474 h 590"/>
                  <a:gd name="T24" fmla="*/ 117 w 628"/>
                  <a:gd name="T25" fmla="*/ 551 h 590"/>
                  <a:gd name="T26" fmla="*/ 156 w 628"/>
                  <a:gd name="T27" fmla="*/ 551 h 590"/>
                  <a:gd name="T28" fmla="*/ 195 w 628"/>
                  <a:gd name="T29" fmla="*/ 551 h 590"/>
                  <a:gd name="T30" fmla="*/ 235 w 628"/>
                  <a:gd name="T31" fmla="*/ 590 h 590"/>
                  <a:gd name="T32" fmla="*/ 235 w 628"/>
                  <a:gd name="T33" fmla="*/ 551 h 590"/>
                  <a:gd name="T34" fmla="*/ 315 w 628"/>
                  <a:gd name="T35" fmla="*/ 551 h 590"/>
                  <a:gd name="T36" fmla="*/ 315 w 628"/>
                  <a:gd name="T37" fmla="*/ 511 h 590"/>
                  <a:gd name="T38" fmla="*/ 355 w 628"/>
                  <a:gd name="T39" fmla="*/ 511 h 590"/>
                  <a:gd name="T40" fmla="*/ 355 w 628"/>
                  <a:gd name="T41" fmla="*/ 474 h 590"/>
                  <a:gd name="T42" fmla="*/ 430 w 628"/>
                  <a:gd name="T43" fmla="*/ 474 h 590"/>
                  <a:gd name="T44" fmla="*/ 430 w 628"/>
                  <a:gd name="T45" fmla="*/ 434 h 590"/>
                  <a:gd name="T46" fmla="*/ 470 w 628"/>
                  <a:gd name="T47" fmla="*/ 434 h 590"/>
                  <a:gd name="T48" fmla="*/ 470 w 628"/>
                  <a:gd name="T49" fmla="*/ 394 h 590"/>
                  <a:gd name="T50" fmla="*/ 510 w 628"/>
                  <a:gd name="T51" fmla="*/ 355 h 590"/>
                  <a:gd name="T52" fmla="*/ 510 w 628"/>
                  <a:gd name="T53" fmla="*/ 315 h 590"/>
                  <a:gd name="T54" fmla="*/ 550 w 628"/>
                  <a:gd name="T55" fmla="*/ 275 h 590"/>
                  <a:gd name="T56" fmla="*/ 588 w 628"/>
                  <a:gd name="T57" fmla="*/ 275 h 590"/>
                  <a:gd name="T58" fmla="*/ 588 w 628"/>
                  <a:gd name="T59" fmla="*/ 196 h 590"/>
                  <a:gd name="T60" fmla="*/ 628 w 628"/>
                  <a:gd name="T61" fmla="*/ 196 h 590"/>
                  <a:gd name="T62" fmla="*/ 550 w 628"/>
                  <a:gd name="T63" fmla="*/ 159 h 590"/>
                  <a:gd name="T64" fmla="*/ 550 w 628"/>
                  <a:gd name="T65" fmla="*/ 80 h 590"/>
                  <a:gd name="T66" fmla="*/ 470 w 628"/>
                  <a:gd name="T67" fmla="*/ 80 h 590"/>
                  <a:gd name="T68" fmla="*/ 470 w 628"/>
                  <a:gd name="T69" fmla="*/ 120 h 590"/>
                  <a:gd name="T70" fmla="*/ 430 w 628"/>
                  <a:gd name="T71" fmla="*/ 120 h 590"/>
                  <a:gd name="T72" fmla="*/ 430 w 628"/>
                  <a:gd name="T73" fmla="*/ 80 h 590"/>
                  <a:gd name="T74" fmla="*/ 355 w 628"/>
                  <a:gd name="T75" fmla="*/ 40 h 590"/>
                  <a:gd name="T76" fmla="*/ 315 w 628"/>
                  <a:gd name="T77" fmla="*/ 80 h 590"/>
                  <a:gd name="T78" fmla="*/ 275 w 628"/>
                  <a:gd name="T79" fmla="*/ 40 h 590"/>
                  <a:gd name="T80" fmla="*/ 275 w 628"/>
                  <a:gd name="T81" fmla="*/ 0 h 590"/>
                  <a:gd name="T82" fmla="*/ 195 w 628"/>
                  <a:gd name="T83" fmla="*/ 0 h 590"/>
                  <a:gd name="T84" fmla="*/ 195 w 628"/>
                  <a:gd name="T85" fmla="*/ 40 h 590"/>
                  <a:gd name="T86" fmla="*/ 156 w 628"/>
                  <a:gd name="T87" fmla="*/ 40 h 590"/>
                  <a:gd name="T88" fmla="*/ 156 w 628"/>
                  <a:gd name="T89" fmla="*/ 12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28" h="590">
                    <a:moveTo>
                      <a:pt x="156" y="120"/>
                    </a:moveTo>
                    <a:lnTo>
                      <a:pt x="80" y="159"/>
                    </a:lnTo>
                    <a:lnTo>
                      <a:pt x="80" y="196"/>
                    </a:lnTo>
                    <a:lnTo>
                      <a:pt x="40" y="196"/>
                    </a:lnTo>
                    <a:lnTo>
                      <a:pt x="40" y="275"/>
                    </a:lnTo>
                    <a:lnTo>
                      <a:pt x="0" y="315"/>
                    </a:lnTo>
                    <a:lnTo>
                      <a:pt x="80" y="394"/>
                    </a:lnTo>
                    <a:lnTo>
                      <a:pt x="40" y="434"/>
                    </a:lnTo>
                    <a:lnTo>
                      <a:pt x="40" y="474"/>
                    </a:lnTo>
                    <a:lnTo>
                      <a:pt x="80" y="474"/>
                    </a:lnTo>
                    <a:lnTo>
                      <a:pt x="80" y="511"/>
                    </a:lnTo>
                    <a:lnTo>
                      <a:pt x="117" y="474"/>
                    </a:lnTo>
                    <a:lnTo>
                      <a:pt x="117" y="551"/>
                    </a:lnTo>
                    <a:lnTo>
                      <a:pt x="156" y="551"/>
                    </a:lnTo>
                    <a:lnTo>
                      <a:pt x="195" y="551"/>
                    </a:lnTo>
                    <a:lnTo>
                      <a:pt x="235" y="590"/>
                    </a:lnTo>
                    <a:lnTo>
                      <a:pt x="235" y="551"/>
                    </a:lnTo>
                    <a:lnTo>
                      <a:pt x="315" y="551"/>
                    </a:lnTo>
                    <a:lnTo>
                      <a:pt x="315" y="511"/>
                    </a:lnTo>
                    <a:lnTo>
                      <a:pt x="355" y="511"/>
                    </a:lnTo>
                    <a:lnTo>
                      <a:pt x="355" y="474"/>
                    </a:lnTo>
                    <a:lnTo>
                      <a:pt x="430" y="474"/>
                    </a:lnTo>
                    <a:lnTo>
                      <a:pt x="430" y="434"/>
                    </a:lnTo>
                    <a:lnTo>
                      <a:pt x="470" y="434"/>
                    </a:lnTo>
                    <a:lnTo>
                      <a:pt x="470" y="394"/>
                    </a:lnTo>
                    <a:lnTo>
                      <a:pt x="510" y="355"/>
                    </a:lnTo>
                    <a:lnTo>
                      <a:pt x="510" y="315"/>
                    </a:lnTo>
                    <a:lnTo>
                      <a:pt x="550" y="275"/>
                    </a:lnTo>
                    <a:lnTo>
                      <a:pt x="588" y="275"/>
                    </a:lnTo>
                    <a:lnTo>
                      <a:pt x="588" y="196"/>
                    </a:lnTo>
                    <a:lnTo>
                      <a:pt x="628" y="196"/>
                    </a:lnTo>
                    <a:lnTo>
                      <a:pt x="550" y="159"/>
                    </a:lnTo>
                    <a:lnTo>
                      <a:pt x="550" y="80"/>
                    </a:lnTo>
                    <a:lnTo>
                      <a:pt x="470" y="80"/>
                    </a:lnTo>
                    <a:lnTo>
                      <a:pt x="470" y="120"/>
                    </a:lnTo>
                    <a:lnTo>
                      <a:pt x="430" y="120"/>
                    </a:lnTo>
                    <a:lnTo>
                      <a:pt x="430" y="80"/>
                    </a:lnTo>
                    <a:lnTo>
                      <a:pt x="355" y="40"/>
                    </a:lnTo>
                    <a:lnTo>
                      <a:pt x="315" y="80"/>
                    </a:lnTo>
                    <a:lnTo>
                      <a:pt x="275" y="40"/>
                    </a:lnTo>
                    <a:lnTo>
                      <a:pt x="275" y="0"/>
                    </a:lnTo>
                    <a:lnTo>
                      <a:pt x="195" y="0"/>
                    </a:lnTo>
                    <a:lnTo>
                      <a:pt x="195" y="40"/>
                    </a:lnTo>
                    <a:lnTo>
                      <a:pt x="156" y="40"/>
                    </a:lnTo>
                    <a:lnTo>
                      <a:pt x="156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7" name="Freeform 21">
                <a:extLst>
                  <a:ext uri="{FF2B5EF4-FFF2-40B4-BE49-F238E27FC236}">
                    <a16:creationId xmlns:a16="http://schemas.microsoft.com/office/drawing/2014/main" id="{44A31E9A-A86A-9B40-1705-DA1CD5D042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5" y="264"/>
                <a:ext cx="149" cy="181"/>
              </a:xfrm>
              <a:custGeom>
                <a:avLst/>
                <a:gdLst>
                  <a:gd name="T0" fmla="*/ 118 w 748"/>
                  <a:gd name="T1" fmla="*/ 40 h 904"/>
                  <a:gd name="T2" fmla="*/ 118 w 748"/>
                  <a:gd name="T3" fmla="*/ 76 h 904"/>
                  <a:gd name="T4" fmla="*/ 80 w 748"/>
                  <a:gd name="T5" fmla="*/ 115 h 904"/>
                  <a:gd name="T6" fmla="*/ 118 w 748"/>
                  <a:gd name="T7" fmla="*/ 155 h 904"/>
                  <a:gd name="T8" fmla="*/ 118 w 748"/>
                  <a:gd name="T9" fmla="*/ 195 h 904"/>
                  <a:gd name="T10" fmla="*/ 80 w 748"/>
                  <a:gd name="T11" fmla="*/ 235 h 904"/>
                  <a:gd name="T12" fmla="*/ 80 w 748"/>
                  <a:gd name="T13" fmla="*/ 314 h 904"/>
                  <a:gd name="T14" fmla="*/ 158 w 748"/>
                  <a:gd name="T15" fmla="*/ 351 h 904"/>
                  <a:gd name="T16" fmla="*/ 118 w 748"/>
                  <a:gd name="T17" fmla="*/ 351 h 904"/>
                  <a:gd name="T18" fmla="*/ 118 w 748"/>
                  <a:gd name="T19" fmla="*/ 430 h 904"/>
                  <a:gd name="T20" fmla="*/ 80 w 748"/>
                  <a:gd name="T21" fmla="*/ 430 h 904"/>
                  <a:gd name="T22" fmla="*/ 40 w 748"/>
                  <a:gd name="T23" fmla="*/ 470 h 904"/>
                  <a:gd name="T24" fmla="*/ 40 w 748"/>
                  <a:gd name="T25" fmla="*/ 510 h 904"/>
                  <a:gd name="T26" fmla="*/ 0 w 748"/>
                  <a:gd name="T27" fmla="*/ 549 h 904"/>
                  <a:gd name="T28" fmla="*/ 0 w 748"/>
                  <a:gd name="T29" fmla="*/ 589 h 904"/>
                  <a:gd name="T30" fmla="*/ 40 w 748"/>
                  <a:gd name="T31" fmla="*/ 589 h 904"/>
                  <a:gd name="T32" fmla="*/ 40 w 748"/>
                  <a:gd name="T33" fmla="*/ 666 h 904"/>
                  <a:gd name="T34" fmla="*/ 158 w 748"/>
                  <a:gd name="T35" fmla="*/ 666 h 904"/>
                  <a:gd name="T36" fmla="*/ 198 w 748"/>
                  <a:gd name="T37" fmla="*/ 706 h 904"/>
                  <a:gd name="T38" fmla="*/ 235 w 748"/>
                  <a:gd name="T39" fmla="*/ 666 h 904"/>
                  <a:gd name="T40" fmla="*/ 275 w 748"/>
                  <a:gd name="T41" fmla="*/ 706 h 904"/>
                  <a:gd name="T42" fmla="*/ 275 w 748"/>
                  <a:gd name="T43" fmla="*/ 745 h 904"/>
                  <a:gd name="T44" fmla="*/ 315 w 748"/>
                  <a:gd name="T45" fmla="*/ 784 h 904"/>
                  <a:gd name="T46" fmla="*/ 315 w 748"/>
                  <a:gd name="T47" fmla="*/ 824 h 904"/>
                  <a:gd name="T48" fmla="*/ 473 w 748"/>
                  <a:gd name="T49" fmla="*/ 745 h 904"/>
                  <a:gd name="T50" fmla="*/ 473 w 748"/>
                  <a:gd name="T51" fmla="*/ 864 h 904"/>
                  <a:gd name="T52" fmla="*/ 510 w 748"/>
                  <a:gd name="T53" fmla="*/ 864 h 904"/>
                  <a:gd name="T54" fmla="*/ 550 w 748"/>
                  <a:gd name="T55" fmla="*/ 864 h 904"/>
                  <a:gd name="T56" fmla="*/ 588 w 748"/>
                  <a:gd name="T57" fmla="*/ 824 h 904"/>
                  <a:gd name="T58" fmla="*/ 628 w 748"/>
                  <a:gd name="T59" fmla="*/ 904 h 904"/>
                  <a:gd name="T60" fmla="*/ 628 w 748"/>
                  <a:gd name="T61" fmla="*/ 784 h 904"/>
                  <a:gd name="T62" fmla="*/ 588 w 748"/>
                  <a:gd name="T63" fmla="*/ 745 h 904"/>
                  <a:gd name="T64" fmla="*/ 628 w 748"/>
                  <a:gd name="T65" fmla="*/ 745 h 904"/>
                  <a:gd name="T66" fmla="*/ 748 w 748"/>
                  <a:gd name="T67" fmla="*/ 629 h 904"/>
                  <a:gd name="T68" fmla="*/ 708 w 748"/>
                  <a:gd name="T69" fmla="*/ 589 h 904"/>
                  <a:gd name="T70" fmla="*/ 708 w 748"/>
                  <a:gd name="T71" fmla="*/ 549 h 904"/>
                  <a:gd name="T72" fmla="*/ 668 w 748"/>
                  <a:gd name="T73" fmla="*/ 510 h 904"/>
                  <a:gd name="T74" fmla="*/ 668 w 748"/>
                  <a:gd name="T75" fmla="*/ 470 h 904"/>
                  <a:gd name="T76" fmla="*/ 628 w 748"/>
                  <a:gd name="T77" fmla="*/ 470 h 904"/>
                  <a:gd name="T78" fmla="*/ 628 w 748"/>
                  <a:gd name="T79" fmla="*/ 195 h 904"/>
                  <a:gd name="T80" fmla="*/ 588 w 748"/>
                  <a:gd name="T81" fmla="*/ 155 h 904"/>
                  <a:gd name="T82" fmla="*/ 550 w 748"/>
                  <a:gd name="T83" fmla="*/ 76 h 904"/>
                  <a:gd name="T84" fmla="*/ 473 w 748"/>
                  <a:gd name="T85" fmla="*/ 76 h 904"/>
                  <a:gd name="T86" fmla="*/ 393 w 748"/>
                  <a:gd name="T87" fmla="*/ 115 h 904"/>
                  <a:gd name="T88" fmla="*/ 353 w 748"/>
                  <a:gd name="T89" fmla="*/ 76 h 904"/>
                  <a:gd name="T90" fmla="*/ 393 w 748"/>
                  <a:gd name="T91" fmla="*/ 0 h 904"/>
                  <a:gd name="T92" fmla="*/ 353 w 748"/>
                  <a:gd name="T93" fmla="*/ 0 h 904"/>
                  <a:gd name="T94" fmla="*/ 275 w 748"/>
                  <a:gd name="T95" fmla="*/ 76 h 904"/>
                  <a:gd name="T96" fmla="*/ 158 w 748"/>
                  <a:gd name="T97" fmla="*/ 76 h 904"/>
                  <a:gd name="T98" fmla="*/ 118 w 748"/>
                  <a:gd name="T99" fmla="*/ 40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48" h="904">
                    <a:moveTo>
                      <a:pt x="118" y="40"/>
                    </a:moveTo>
                    <a:lnTo>
                      <a:pt x="118" y="76"/>
                    </a:lnTo>
                    <a:lnTo>
                      <a:pt x="80" y="115"/>
                    </a:lnTo>
                    <a:lnTo>
                      <a:pt x="118" y="155"/>
                    </a:lnTo>
                    <a:lnTo>
                      <a:pt x="118" y="195"/>
                    </a:lnTo>
                    <a:lnTo>
                      <a:pt x="80" y="235"/>
                    </a:lnTo>
                    <a:lnTo>
                      <a:pt x="80" y="314"/>
                    </a:lnTo>
                    <a:lnTo>
                      <a:pt x="158" y="351"/>
                    </a:lnTo>
                    <a:lnTo>
                      <a:pt x="118" y="351"/>
                    </a:lnTo>
                    <a:lnTo>
                      <a:pt x="118" y="430"/>
                    </a:lnTo>
                    <a:lnTo>
                      <a:pt x="80" y="430"/>
                    </a:lnTo>
                    <a:lnTo>
                      <a:pt x="40" y="470"/>
                    </a:lnTo>
                    <a:lnTo>
                      <a:pt x="40" y="510"/>
                    </a:lnTo>
                    <a:lnTo>
                      <a:pt x="0" y="549"/>
                    </a:lnTo>
                    <a:lnTo>
                      <a:pt x="0" y="589"/>
                    </a:lnTo>
                    <a:lnTo>
                      <a:pt x="40" y="589"/>
                    </a:lnTo>
                    <a:lnTo>
                      <a:pt x="40" y="666"/>
                    </a:lnTo>
                    <a:lnTo>
                      <a:pt x="158" y="666"/>
                    </a:lnTo>
                    <a:lnTo>
                      <a:pt x="198" y="706"/>
                    </a:lnTo>
                    <a:lnTo>
                      <a:pt x="235" y="666"/>
                    </a:lnTo>
                    <a:lnTo>
                      <a:pt x="275" y="706"/>
                    </a:lnTo>
                    <a:lnTo>
                      <a:pt x="275" y="745"/>
                    </a:lnTo>
                    <a:lnTo>
                      <a:pt x="315" y="784"/>
                    </a:lnTo>
                    <a:lnTo>
                      <a:pt x="315" y="824"/>
                    </a:lnTo>
                    <a:lnTo>
                      <a:pt x="473" y="745"/>
                    </a:lnTo>
                    <a:lnTo>
                      <a:pt x="473" y="864"/>
                    </a:lnTo>
                    <a:lnTo>
                      <a:pt x="510" y="864"/>
                    </a:lnTo>
                    <a:lnTo>
                      <a:pt x="550" y="864"/>
                    </a:lnTo>
                    <a:lnTo>
                      <a:pt x="588" y="824"/>
                    </a:lnTo>
                    <a:lnTo>
                      <a:pt x="628" y="904"/>
                    </a:lnTo>
                    <a:lnTo>
                      <a:pt x="628" y="784"/>
                    </a:lnTo>
                    <a:lnTo>
                      <a:pt x="588" y="745"/>
                    </a:lnTo>
                    <a:lnTo>
                      <a:pt x="628" y="745"/>
                    </a:lnTo>
                    <a:lnTo>
                      <a:pt x="748" y="629"/>
                    </a:lnTo>
                    <a:lnTo>
                      <a:pt x="708" y="589"/>
                    </a:lnTo>
                    <a:lnTo>
                      <a:pt x="708" y="549"/>
                    </a:lnTo>
                    <a:lnTo>
                      <a:pt x="668" y="510"/>
                    </a:lnTo>
                    <a:lnTo>
                      <a:pt x="668" y="470"/>
                    </a:lnTo>
                    <a:lnTo>
                      <a:pt x="628" y="470"/>
                    </a:lnTo>
                    <a:lnTo>
                      <a:pt x="628" y="195"/>
                    </a:lnTo>
                    <a:lnTo>
                      <a:pt x="588" y="155"/>
                    </a:lnTo>
                    <a:lnTo>
                      <a:pt x="550" y="76"/>
                    </a:lnTo>
                    <a:lnTo>
                      <a:pt x="473" y="76"/>
                    </a:lnTo>
                    <a:lnTo>
                      <a:pt x="393" y="115"/>
                    </a:lnTo>
                    <a:lnTo>
                      <a:pt x="353" y="76"/>
                    </a:lnTo>
                    <a:lnTo>
                      <a:pt x="393" y="0"/>
                    </a:lnTo>
                    <a:lnTo>
                      <a:pt x="353" y="0"/>
                    </a:lnTo>
                    <a:lnTo>
                      <a:pt x="275" y="76"/>
                    </a:lnTo>
                    <a:lnTo>
                      <a:pt x="158" y="76"/>
                    </a:lnTo>
                    <a:lnTo>
                      <a:pt x="118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8" name="Freeform 22">
                <a:extLst>
                  <a:ext uri="{FF2B5EF4-FFF2-40B4-BE49-F238E27FC236}">
                    <a16:creationId xmlns:a16="http://schemas.microsoft.com/office/drawing/2014/main" id="{05D9A7E0-2C79-D455-E7C9-F131677A0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" y="342"/>
                <a:ext cx="212" cy="291"/>
              </a:xfrm>
              <a:custGeom>
                <a:avLst/>
                <a:gdLst>
                  <a:gd name="T0" fmla="*/ 588 w 1058"/>
                  <a:gd name="T1" fmla="*/ 40 h 1454"/>
                  <a:gd name="T2" fmla="*/ 470 w 1058"/>
                  <a:gd name="T3" fmla="*/ 80 h 1454"/>
                  <a:gd name="T4" fmla="*/ 350 w 1058"/>
                  <a:gd name="T5" fmla="*/ 40 h 1454"/>
                  <a:gd name="T6" fmla="*/ 235 w 1058"/>
                  <a:gd name="T7" fmla="*/ 80 h 1454"/>
                  <a:gd name="T8" fmla="*/ 235 w 1058"/>
                  <a:gd name="T9" fmla="*/ 199 h 1454"/>
                  <a:gd name="T10" fmla="*/ 155 w 1058"/>
                  <a:gd name="T11" fmla="*/ 355 h 1454"/>
                  <a:gd name="T12" fmla="*/ 155 w 1058"/>
                  <a:gd name="T13" fmla="*/ 394 h 1454"/>
                  <a:gd name="T14" fmla="*/ 115 w 1058"/>
                  <a:gd name="T15" fmla="*/ 434 h 1454"/>
                  <a:gd name="T16" fmla="*/ 37 w 1058"/>
                  <a:gd name="T17" fmla="*/ 474 h 1454"/>
                  <a:gd name="T18" fmla="*/ 77 w 1058"/>
                  <a:gd name="T19" fmla="*/ 551 h 1454"/>
                  <a:gd name="T20" fmla="*/ 37 w 1058"/>
                  <a:gd name="T21" fmla="*/ 630 h 1454"/>
                  <a:gd name="T22" fmla="*/ 0 w 1058"/>
                  <a:gd name="T23" fmla="*/ 709 h 1454"/>
                  <a:gd name="T24" fmla="*/ 155 w 1058"/>
                  <a:gd name="T25" fmla="*/ 749 h 1454"/>
                  <a:gd name="T26" fmla="*/ 275 w 1058"/>
                  <a:gd name="T27" fmla="*/ 788 h 1454"/>
                  <a:gd name="T28" fmla="*/ 235 w 1058"/>
                  <a:gd name="T29" fmla="*/ 865 h 1454"/>
                  <a:gd name="T30" fmla="*/ 155 w 1058"/>
                  <a:gd name="T31" fmla="*/ 905 h 1454"/>
                  <a:gd name="T32" fmla="*/ 275 w 1058"/>
                  <a:gd name="T33" fmla="*/ 945 h 1454"/>
                  <a:gd name="T34" fmla="*/ 350 w 1058"/>
                  <a:gd name="T35" fmla="*/ 985 h 1454"/>
                  <a:gd name="T36" fmla="*/ 390 w 1058"/>
                  <a:gd name="T37" fmla="*/ 1100 h 1454"/>
                  <a:gd name="T38" fmla="*/ 390 w 1058"/>
                  <a:gd name="T39" fmla="*/ 1180 h 1454"/>
                  <a:gd name="T40" fmla="*/ 314 w 1058"/>
                  <a:gd name="T41" fmla="*/ 1140 h 1454"/>
                  <a:gd name="T42" fmla="*/ 235 w 1058"/>
                  <a:gd name="T43" fmla="*/ 1180 h 1454"/>
                  <a:gd name="T44" fmla="*/ 314 w 1058"/>
                  <a:gd name="T45" fmla="*/ 1259 h 1454"/>
                  <a:gd name="T46" fmla="*/ 314 w 1058"/>
                  <a:gd name="T47" fmla="*/ 1339 h 1454"/>
                  <a:gd name="T48" fmla="*/ 390 w 1058"/>
                  <a:gd name="T49" fmla="*/ 1339 h 1454"/>
                  <a:gd name="T50" fmla="*/ 430 w 1058"/>
                  <a:gd name="T51" fmla="*/ 1415 h 1454"/>
                  <a:gd name="T52" fmla="*/ 625 w 1058"/>
                  <a:gd name="T53" fmla="*/ 1454 h 1454"/>
                  <a:gd name="T54" fmla="*/ 705 w 1058"/>
                  <a:gd name="T55" fmla="*/ 1415 h 1454"/>
                  <a:gd name="T56" fmla="*/ 744 w 1058"/>
                  <a:gd name="T57" fmla="*/ 1339 h 1454"/>
                  <a:gd name="T58" fmla="*/ 783 w 1058"/>
                  <a:gd name="T59" fmla="*/ 1378 h 1454"/>
                  <a:gd name="T60" fmla="*/ 863 w 1058"/>
                  <a:gd name="T61" fmla="*/ 1299 h 1454"/>
                  <a:gd name="T62" fmla="*/ 940 w 1058"/>
                  <a:gd name="T63" fmla="*/ 1339 h 1454"/>
                  <a:gd name="T64" fmla="*/ 1018 w 1058"/>
                  <a:gd name="T65" fmla="*/ 1219 h 1454"/>
                  <a:gd name="T66" fmla="*/ 1058 w 1058"/>
                  <a:gd name="T67" fmla="*/ 1140 h 1454"/>
                  <a:gd name="T68" fmla="*/ 979 w 1058"/>
                  <a:gd name="T69" fmla="*/ 1063 h 1454"/>
                  <a:gd name="T70" fmla="*/ 1018 w 1058"/>
                  <a:gd name="T71" fmla="*/ 945 h 1454"/>
                  <a:gd name="T72" fmla="*/ 940 w 1058"/>
                  <a:gd name="T73" fmla="*/ 905 h 1454"/>
                  <a:gd name="T74" fmla="*/ 903 w 1058"/>
                  <a:gd name="T75" fmla="*/ 865 h 1454"/>
                  <a:gd name="T76" fmla="*/ 903 w 1058"/>
                  <a:gd name="T77" fmla="*/ 749 h 1454"/>
                  <a:gd name="T78" fmla="*/ 979 w 1058"/>
                  <a:gd name="T79" fmla="*/ 670 h 1454"/>
                  <a:gd name="T80" fmla="*/ 940 w 1058"/>
                  <a:gd name="T81" fmla="*/ 514 h 1454"/>
                  <a:gd name="T82" fmla="*/ 903 w 1058"/>
                  <a:gd name="T83" fmla="*/ 434 h 1454"/>
                  <a:gd name="T84" fmla="*/ 863 w 1058"/>
                  <a:gd name="T85" fmla="*/ 355 h 1454"/>
                  <a:gd name="T86" fmla="*/ 940 w 1058"/>
                  <a:gd name="T87" fmla="*/ 199 h 1454"/>
                  <a:gd name="T88" fmla="*/ 863 w 1058"/>
                  <a:gd name="T89" fmla="*/ 239 h 1454"/>
                  <a:gd name="T90" fmla="*/ 823 w 1058"/>
                  <a:gd name="T91" fmla="*/ 159 h 1454"/>
                  <a:gd name="T92" fmla="*/ 783 w 1058"/>
                  <a:gd name="T93" fmla="*/ 80 h 1454"/>
                  <a:gd name="T94" fmla="*/ 705 w 1058"/>
                  <a:gd name="T95" fmla="*/ 0 h 1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058" h="1454">
                    <a:moveTo>
                      <a:pt x="625" y="40"/>
                    </a:moveTo>
                    <a:lnTo>
                      <a:pt x="588" y="40"/>
                    </a:lnTo>
                    <a:lnTo>
                      <a:pt x="548" y="80"/>
                    </a:lnTo>
                    <a:lnTo>
                      <a:pt x="470" y="80"/>
                    </a:lnTo>
                    <a:lnTo>
                      <a:pt x="390" y="0"/>
                    </a:lnTo>
                    <a:lnTo>
                      <a:pt x="350" y="40"/>
                    </a:lnTo>
                    <a:lnTo>
                      <a:pt x="275" y="40"/>
                    </a:lnTo>
                    <a:lnTo>
                      <a:pt x="235" y="80"/>
                    </a:lnTo>
                    <a:lnTo>
                      <a:pt x="235" y="159"/>
                    </a:lnTo>
                    <a:lnTo>
                      <a:pt x="235" y="199"/>
                    </a:lnTo>
                    <a:lnTo>
                      <a:pt x="275" y="239"/>
                    </a:lnTo>
                    <a:lnTo>
                      <a:pt x="155" y="355"/>
                    </a:lnTo>
                    <a:lnTo>
                      <a:pt x="115" y="355"/>
                    </a:lnTo>
                    <a:lnTo>
                      <a:pt x="155" y="394"/>
                    </a:lnTo>
                    <a:lnTo>
                      <a:pt x="155" y="514"/>
                    </a:lnTo>
                    <a:lnTo>
                      <a:pt x="115" y="434"/>
                    </a:lnTo>
                    <a:lnTo>
                      <a:pt x="77" y="474"/>
                    </a:lnTo>
                    <a:lnTo>
                      <a:pt x="37" y="474"/>
                    </a:lnTo>
                    <a:lnTo>
                      <a:pt x="37" y="514"/>
                    </a:lnTo>
                    <a:lnTo>
                      <a:pt x="77" y="551"/>
                    </a:lnTo>
                    <a:lnTo>
                      <a:pt x="0" y="551"/>
                    </a:lnTo>
                    <a:lnTo>
                      <a:pt x="37" y="630"/>
                    </a:lnTo>
                    <a:lnTo>
                      <a:pt x="37" y="670"/>
                    </a:lnTo>
                    <a:lnTo>
                      <a:pt x="0" y="709"/>
                    </a:lnTo>
                    <a:lnTo>
                      <a:pt x="77" y="788"/>
                    </a:lnTo>
                    <a:lnTo>
                      <a:pt x="155" y="749"/>
                    </a:lnTo>
                    <a:lnTo>
                      <a:pt x="195" y="788"/>
                    </a:lnTo>
                    <a:lnTo>
                      <a:pt x="275" y="788"/>
                    </a:lnTo>
                    <a:lnTo>
                      <a:pt x="275" y="865"/>
                    </a:lnTo>
                    <a:lnTo>
                      <a:pt x="235" y="865"/>
                    </a:lnTo>
                    <a:lnTo>
                      <a:pt x="195" y="825"/>
                    </a:lnTo>
                    <a:lnTo>
                      <a:pt x="155" y="905"/>
                    </a:lnTo>
                    <a:lnTo>
                      <a:pt x="115" y="945"/>
                    </a:lnTo>
                    <a:lnTo>
                      <a:pt x="275" y="945"/>
                    </a:lnTo>
                    <a:lnTo>
                      <a:pt x="275" y="985"/>
                    </a:lnTo>
                    <a:lnTo>
                      <a:pt x="350" y="985"/>
                    </a:lnTo>
                    <a:lnTo>
                      <a:pt x="390" y="1023"/>
                    </a:lnTo>
                    <a:lnTo>
                      <a:pt x="390" y="1100"/>
                    </a:lnTo>
                    <a:lnTo>
                      <a:pt x="430" y="1140"/>
                    </a:lnTo>
                    <a:lnTo>
                      <a:pt x="390" y="1180"/>
                    </a:lnTo>
                    <a:lnTo>
                      <a:pt x="350" y="1180"/>
                    </a:lnTo>
                    <a:lnTo>
                      <a:pt x="314" y="1140"/>
                    </a:lnTo>
                    <a:lnTo>
                      <a:pt x="314" y="1180"/>
                    </a:lnTo>
                    <a:lnTo>
                      <a:pt x="235" y="1180"/>
                    </a:lnTo>
                    <a:lnTo>
                      <a:pt x="275" y="1219"/>
                    </a:lnTo>
                    <a:lnTo>
                      <a:pt x="314" y="1259"/>
                    </a:lnTo>
                    <a:lnTo>
                      <a:pt x="350" y="1259"/>
                    </a:lnTo>
                    <a:lnTo>
                      <a:pt x="314" y="1339"/>
                    </a:lnTo>
                    <a:lnTo>
                      <a:pt x="350" y="1299"/>
                    </a:lnTo>
                    <a:lnTo>
                      <a:pt x="390" y="1339"/>
                    </a:lnTo>
                    <a:lnTo>
                      <a:pt x="430" y="1339"/>
                    </a:lnTo>
                    <a:lnTo>
                      <a:pt x="430" y="1415"/>
                    </a:lnTo>
                    <a:lnTo>
                      <a:pt x="588" y="1415"/>
                    </a:lnTo>
                    <a:lnTo>
                      <a:pt x="625" y="1454"/>
                    </a:lnTo>
                    <a:lnTo>
                      <a:pt x="665" y="1415"/>
                    </a:lnTo>
                    <a:lnTo>
                      <a:pt x="705" y="1415"/>
                    </a:lnTo>
                    <a:lnTo>
                      <a:pt x="705" y="1259"/>
                    </a:lnTo>
                    <a:lnTo>
                      <a:pt x="744" y="1339"/>
                    </a:lnTo>
                    <a:lnTo>
                      <a:pt x="783" y="1339"/>
                    </a:lnTo>
                    <a:lnTo>
                      <a:pt x="783" y="1378"/>
                    </a:lnTo>
                    <a:lnTo>
                      <a:pt x="823" y="1378"/>
                    </a:lnTo>
                    <a:lnTo>
                      <a:pt x="863" y="1299"/>
                    </a:lnTo>
                    <a:lnTo>
                      <a:pt x="903" y="1339"/>
                    </a:lnTo>
                    <a:lnTo>
                      <a:pt x="940" y="1339"/>
                    </a:lnTo>
                    <a:lnTo>
                      <a:pt x="979" y="1299"/>
                    </a:lnTo>
                    <a:lnTo>
                      <a:pt x="1018" y="1219"/>
                    </a:lnTo>
                    <a:lnTo>
                      <a:pt x="1018" y="1180"/>
                    </a:lnTo>
                    <a:lnTo>
                      <a:pt x="1058" y="1140"/>
                    </a:lnTo>
                    <a:lnTo>
                      <a:pt x="1058" y="1063"/>
                    </a:lnTo>
                    <a:lnTo>
                      <a:pt x="979" y="1063"/>
                    </a:lnTo>
                    <a:lnTo>
                      <a:pt x="979" y="985"/>
                    </a:lnTo>
                    <a:lnTo>
                      <a:pt x="1018" y="945"/>
                    </a:lnTo>
                    <a:lnTo>
                      <a:pt x="940" y="945"/>
                    </a:lnTo>
                    <a:lnTo>
                      <a:pt x="940" y="905"/>
                    </a:lnTo>
                    <a:lnTo>
                      <a:pt x="863" y="905"/>
                    </a:lnTo>
                    <a:lnTo>
                      <a:pt x="903" y="865"/>
                    </a:lnTo>
                    <a:lnTo>
                      <a:pt x="863" y="825"/>
                    </a:lnTo>
                    <a:lnTo>
                      <a:pt x="903" y="749"/>
                    </a:lnTo>
                    <a:lnTo>
                      <a:pt x="1018" y="670"/>
                    </a:lnTo>
                    <a:lnTo>
                      <a:pt x="979" y="670"/>
                    </a:lnTo>
                    <a:lnTo>
                      <a:pt x="940" y="590"/>
                    </a:lnTo>
                    <a:lnTo>
                      <a:pt x="940" y="514"/>
                    </a:lnTo>
                    <a:lnTo>
                      <a:pt x="863" y="514"/>
                    </a:lnTo>
                    <a:lnTo>
                      <a:pt x="903" y="434"/>
                    </a:lnTo>
                    <a:lnTo>
                      <a:pt x="903" y="394"/>
                    </a:lnTo>
                    <a:lnTo>
                      <a:pt x="863" y="355"/>
                    </a:lnTo>
                    <a:lnTo>
                      <a:pt x="979" y="239"/>
                    </a:lnTo>
                    <a:lnTo>
                      <a:pt x="940" y="199"/>
                    </a:lnTo>
                    <a:lnTo>
                      <a:pt x="903" y="239"/>
                    </a:lnTo>
                    <a:lnTo>
                      <a:pt x="863" y="239"/>
                    </a:lnTo>
                    <a:lnTo>
                      <a:pt x="823" y="199"/>
                    </a:lnTo>
                    <a:lnTo>
                      <a:pt x="823" y="159"/>
                    </a:lnTo>
                    <a:lnTo>
                      <a:pt x="783" y="120"/>
                    </a:lnTo>
                    <a:lnTo>
                      <a:pt x="783" y="80"/>
                    </a:lnTo>
                    <a:lnTo>
                      <a:pt x="705" y="40"/>
                    </a:lnTo>
                    <a:lnTo>
                      <a:pt x="705" y="0"/>
                    </a:lnTo>
                    <a:lnTo>
                      <a:pt x="625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9" name="Freeform 23">
                <a:extLst>
                  <a:ext uri="{FF2B5EF4-FFF2-40B4-BE49-F238E27FC236}">
                    <a16:creationId xmlns:a16="http://schemas.microsoft.com/office/drawing/2014/main" id="{BD7BFF47-549E-6E42-6A39-FF2542D8A8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7" y="382"/>
                <a:ext cx="188" cy="125"/>
              </a:xfrm>
              <a:custGeom>
                <a:avLst/>
                <a:gdLst>
                  <a:gd name="T0" fmla="*/ 900 w 940"/>
                  <a:gd name="T1" fmla="*/ 275 h 626"/>
                  <a:gd name="T2" fmla="*/ 863 w 940"/>
                  <a:gd name="T3" fmla="*/ 275 h 626"/>
                  <a:gd name="T4" fmla="*/ 863 w 940"/>
                  <a:gd name="T5" fmla="*/ 156 h 626"/>
                  <a:gd name="T6" fmla="*/ 705 w 940"/>
                  <a:gd name="T7" fmla="*/ 235 h 626"/>
                  <a:gd name="T8" fmla="*/ 705 w 940"/>
                  <a:gd name="T9" fmla="*/ 195 h 626"/>
                  <a:gd name="T10" fmla="*/ 665 w 940"/>
                  <a:gd name="T11" fmla="*/ 156 h 626"/>
                  <a:gd name="T12" fmla="*/ 665 w 940"/>
                  <a:gd name="T13" fmla="*/ 117 h 626"/>
                  <a:gd name="T14" fmla="*/ 625 w 940"/>
                  <a:gd name="T15" fmla="*/ 77 h 626"/>
                  <a:gd name="T16" fmla="*/ 588 w 940"/>
                  <a:gd name="T17" fmla="*/ 117 h 626"/>
                  <a:gd name="T18" fmla="*/ 548 w 940"/>
                  <a:gd name="T19" fmla="*/ 77 h 626"/>
                  <a:gd name="T20" fmla="*/ 430 w 940"/>
                  <a:gd name="T21" fmla="*/ 77 h 626"/>
                  <a:gd name="T22" fmla="*/ 430 w 940"/>
                  <a:gd name="T23" fmla="*/ 0 h 626"/>
                  <a:gd name="T24" fmla="*/ 390 w 940"/>
                  <a:gd name="T25" fmla="*/ 0 h 626"/>
                  <a:gd name="T26" fmla="*/ 350 w 940"/>
                  <a:gd name="T27" fmla="*/ 0 h 626"/>
                  <a:gd name="T28" fmla="*/ 350 w 940"/>
                  <a:gd name="T29" fmla="*/ 40 h 626"/>
                  <a:gd name="T30" fmla="*/ 275 w 940"/>
                  <a:gd name="T31" fmla="*/ 40 h 626"/>
                  <a:gd name="T32" fmla="*/ 275 w 940"/>
                  <a:gd name="T33" fmla="*/ 77 h 626"/>
                  <a:gd name="T34" fmla="*/ 235 w 940"/>
                  <a:gd name="T35" fmla="*/ 77 h 626"/>
                  <a:gd name="T36" fmla="*/ 235 w 940"/>
                  <a:gd name="T37" fmla="*/ 117 h 626"/>
                  <a:gd name="T38" fmla="*/ 155 w 940"/>
                  <a:gd name="T39" fmla="*/ 117 h 626"/>
                  <a:gd name="T40" fmla="*/ 155 w 940"/>
                  <a:gd name="T41" fmla="*/ 156 h 626"/>
                  <a:gd name="T42" fmla="*/ 115 w 940"/>
                  <a:gd name="T43" fmla="*/ 117 h 626"/>
                  <a:gd name="T44" fmla="*/ 76 w 940"/>
                  <a:gd name="T45" fmla="*/ 117 h 626"/>
                  <a:gd name="T46" fmla="*/ 76 w 940"/>
                  <a:gd name="T47" fmla="*/ 156 h 626"/>
                  <a:gd name="T48" fmla="*/ 37 w 940"/>
                  <a:gd name="T49" fmla="*/ 156 h 626"/>
                  <a:gd name="T50" fmla="*/ 37 w 940"/>
                  <a:gd name="T51" fmla="*/ 315 h 626"/>
                  <a:gd name="T52" fmla="*/ 0 w 940"/>
                  <a:gd name="T53" fmla="*/ 352 h 626"/>
                  <a:gd name="T54" fmla="*/ 37 w 940"/>
                  <a:gd name="T55" fmla="*/ 391 h 626"/>
                  <a:gd name="T56" fmla="*/ 37 w 940"/>
                  <a:gd name="T57" fmla="*/ 431 h 626"/>
                  <a:gd name="T58" fmla="*/ 76 w 940"/>
                  <a:gd name="T59" fmla="*/ 471 h 626"/>
                  <a:gd name="T60" fmla="*/ 76 w 940"/>
                  <a:gd name="T61" fmla="*/ 510 h 626"/>
                  <a:gd name="T62" fmla="*/ 115 w 940"/>
                  <a:gd name="T63" fmla="*/ 550 h 626"/>
                  <a:gd name="T64" fmla="*/ 155 w 940"/>
                  <a:gd name="T65" fmla="*/ 550 h 626"/>
                  <a:gd name="T66" fmla="*/ 195 w 940"/>
                  <a:gd name="T67" fmla="*/ 589 h 626"/>
                  <a:gd name="T68" fmla="*/ 275 w 940"/>
                  <a:gd name="T69" fmla="*/ 589 h 626"/>
                  <a:gd name="T70" fmla="*/ 275 w 940"/>
                  <a:gd name="T71" fmla="*/ 626 h 626"/>
                  <a:gd name="T72" fmla="*/ 390 w 940"/>
                  <a:gd name="T73" fmla="*/ 589 h 626"/>
                  <a:gd name="T74" fmla="*/ 430 w 940"/>
                  <a:gd name="T75" fmla="*/ 589 h 626"/>
                  <a:gd name="T76" fmla="*/ 470 w 940"/>
                  <a:gd name="T77" fmla="*/ 626 h 626"/>
                  <a:gd name="T78" fmla="*/ 508 w 940"/>
                  <a:gd name="T79" fmla="*/ 626 h 626"/>
                  <a:gd name="T80" fmla="*/ 548 w 940"/>
                  <a:gd name="T81" fmla="*/ 589 h 626"/>
                  <a:gd name="T82" fmla="*/ 665 w 940"/>
                  <a:gd name="T83" fmla="*/ 589 h 626"/>
                  <a:gd name="T84" fmla="*/ 743 w 940"/>
                  <a:gd name="T85" fmla="*/ 626 h 626"/>
                  <a:gd name="T86" fmla="*/ 798 w 940"/>
                  <a:gd name="T87" fmla="*/ 574 h 626"/>
                  <a:gd name="T88" fmla="*/ 803 w 940"/>
                  <a:gd name="T89" fmla="*/ 568 h 626"/>
                  <a:gd name="T90" fmla="*/ 900 w 940"/>
                  <a:gd name="T91" fmla="*/ 471 h 626"/>
                  <a:gd name="T92" fmla="*/ 900 w 940"/>
                  <a:gd name="T93" fmla="*/ 431 h 626"/>
                  <a:gd name="T94" fmla="*/ 863 w 940"/>
                  <a:gd name="T95" fmla="*/ 352 h 626"/>
                  <a:gd name="T96" fmla="*/ 940 w 940"/>
                  <a:gd name="T97" fmla="*/ 352 h 626"/>
                  <a:gd name="T98" fmla="*/ 900 w 940"/>
                  <a:gd name="T99" fmla="*/ 315 h 626"/>
                  <a:gd name="T100" fmla="*/ 900 w 940"/>
                  <a:gd name="T101" fmla="*/ 275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40" h="626">
                    <a:moveTo>
                      <a:pt x="900" y="275"/>
                    </a:moveTo>
                    <a:lnTo>
                      <a:pt x="863" y="275"/>
                    </a:lnTo>
                    <a:lnTo>
                      <a:pt x="863" y="156"/>
                    </a:lnTo>
                    <a:lnTo>
                      <a:pt x="705" y="235"/>
                    </a:lnTo>
                    <a:lnTo>
                      <a:pt x="705" y="195"/>
                    </a:lnTo>
                    <a:lnTo>
                      <a:pt x="665" y="156"/>
                    </a:lnTo>
                    <a:lnTo>
                      <a:pt x="665" y="117"/>
                    </a:lnTo>
                    <a:lnTo>
                      <a:pt x="625" y="77"/>
                    </a:lnTo>
                    <a:lnTo>
                      <a:pt x="588" y="117"/>
                    </a:lnTo>
                    <a:lnTo>
                      <a:pt x="548" y="77"/>
                    </a:lnTo>
                    <a:lnTo>
                      <a:pt x="430" y="77"/>
                    </a:lnTo>
                    <a:lnTo>
                      <a:pt x="430" y="0"/>
                    </a:lnTo>
                    <a:lnTo>
                      <a:pt x="390" y="0"/>
                    </a:lnTo>
                    <a:lnTo>
                      <a:pt x="350" y="0"/>
                    </a:lnTo>
                    <a:lnTo>
                      <a:pt x="350" y="40"/>
                    </a:lnTo>
                    <a:lnTo>
                      <a:pt x="275" y="40"/>
                    </a:lnTo>
                    <a:lnTo>
                      <a:pt x="275" y="77"/>
                    </a:lnTo>
                    <a:lnTo>
                      <a:pt x="235" y="77"/>
                    </a:lnTo>
                    <a:lnTo>
                      <a:pt x="235" y="117"/>
                    </a:lnTo>
                    <a:lnTo>
                      <a:pt x="155" y="117"/>
                    </a:lnTo>
                    <a:lnTo>
                      <a:pt x="155" y="156"/>
                    </a:lnTo>
                    <a:lnTo>
                      <a:pt x="115" y="117"/>
                    </a:lnTo>
                    <a:lnTo>
                      <a:pt x="76" y="117"/>
                    </a:lnTo>
                    <a:lnTo>
                      <a:pt x="76" y="156"/>
                    </a:lnTo>
                    <a:lnTo>
                      <a:pt x="37" y="156"/>
                    </a:lnTo>
                    <a:lnTo>
                      <a:pt x="37" y="315"/>
                    </a:lnTo>
                    <a:lnTo>
                      <a:pt x="0" y="352"/>
                    </a:lnTo>
                    <a:lnTo>
                      <a:pt x="37" y="391"/>
                    </a:lnTo>
                    <a:lnTo>
                      <a:pt x="37" y="431"/>
                    </a:lnTo>
                    <a:lnTo>
                      <a:pt x="76" y="471"/>
                    </a:lnTo>
                    <a:lnTo>
                      <a:pt x="76" y="510"/>
                    </a:lnTo>
                    <a:lnTo>
                      <a:pt x="115" y="550"/>
                    </a:lnTo>
                    <a:lnTo>
                      <a:pt x="155" y="550"/>
                    </a:lnTo>
                    <a:lnTo>
                      <a:pt x="195" y="589"/>
                    </a:lnTo>
                    <a:lnTo>
                      <a:pt x="275" y="589"/>
                    </a:lnTo>
                    <a:lnTo>
                      <a:pt x="275" y="626"/>
                    </a:lnTo>
                    <a:lnTo>
                      <a:pt x="390" y="589"/>
                    </a:lnTo>
                    <a:lnTo>
                      <a:pt x="430" y="589"/>
                    </a:lnTo>
                    <a:lnTo>
                      <a:pt x="470" y="626"/>
                    </a:lnTo>
                    <a:lnTo>
                      <a:pt x="508" y="626"/>
                    </a:lnTo>
                    <a:lnTo>
                      <a:pt x="548" y="589"/>
                    </a:lnTo>
                    <a:lnTo>
                      <a:pt x="665" y="589"/>
                    </a:lnTo>
                    <a:lnTo>
                      <a:pt x="743" y="626"/>
                    </a:lnTo>
                    <a:lnTo>
                      <a:pt x="798" y="574"/>
                    </a:lnTo>
                    <a:lnTo>
                      <a:pt x="803" y="568"/>
                    </a:lnTo>
                    <a:lnTo>
                      <a:pt x="900" y="471"/>
                    </a:lnTo>
                    <a:lnTo>
                      <a:pt x="900" y="431"/>
                    </a:lnTo>
                    <a:lnTo>
                      <a:pt x="863" y="352"/>
                    </a:lnTo>
                    <a:lnTo>
                      <a:pt x="940" y="352"/>
                    </a:lnTo>
                    <a:lnTo>
                      <a:pt x="900" y="315"/>
                    </a:lnTo>
                    <a:lnTo>
                      <a:pt x="900" y="2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0" name="Freeform 24">
                <a:extLst>
                  <a:ext uri="{FF2B5EF4-FFF2-40B4-BE49-F238E27FC236}">
                    <a16:creationId xmlns:a16="http://schemas.microsoft.com/office/drawing/2014/main" id="{4B9DBF27-AC82-277E-7003-D96264C3EB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6" y="494"/>
                <a:ext cx="2" cy="2"/>
              </a:xfrm>
              <a:custGeom>
                <a:avLst/>
                <a:gdLst>
                  <a:gd name="T0" fmla="*/ 5 w 11"/>
                  <a:gd name="T1" fmla="*/ 5 h 11"/>
                  <a:gd name="T2" fmla="*/ 0 w 11"/>
                  <a:gd name="T3" fmla="*/ 11 h 11"/>
                  <a:gd name="T4" fmla="*/ 11 w 11"/>
                  <a:gd name="T5" fmla="*/ 0 h 11"/>
                  <a:gd name="T6" fmla="*/ 5 w 11"/>
                  <a:gd name="T7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5" y="5"/>
                    </a:moveTo>
                    <a:lnTo>
                      <a:pt x="0" y="11"/>
                    </a:lnTo>
                    <a:lnTo>
                      <a:pt x="11" y="0"/>
                    </a:lnTo>
                    <a:lnTo>
                      <a:pt x="5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1" name="Freeform 25">
                <a:extLst>
                  <a:ext uri="{FF2B5EF4-FFF2-40B4-BE49-F238E27FC236}">
                    <a16:creationId xmlns:a16="http://schemas.microsoft.com/office/drawing/2014/main" id="{9D01E906-1311-C7A1-2960-972EAB3E1D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6" y="476"/>
                <a:ext cx="329" cy="259"/>
              </a:xfrm>
              <a:custGeom>
                <a:avLst/>
                <a:gdLst>
                  <a:gd name="T0" fmla="*/ 1020 w 1648"/>
                  <a:gd name="T1" fmla="*/ 118 h 1298"/>
                  <a:gd name="T2" fmla="*/ 825 w 1648"/>
                  <a:gd name="T3" fmla="*/ 155 h 1298"/>
                  <a:gd name="T4" fmla="*/ 630 w 1648"/>
                  <a:gd name="T5" fmla="*/ 155 h 1298"/>
                  <a:gd name="T6" fmla="*/ 510 w 1648"/>
                  <a:gd name="T7" fmla="*/ 79 h 1298"/>
                  <a:gd name="T8" fmla="*/ 392 w 1648"/>
                  <a:gd name="T9" fmla="*/ 39 h 1298"/>
                  <a:gd name="T10" fmla="*/ 235 w 1648"/>
                  <a:gd name="T11" fmla="*/ 118 h 1298"/>
                  <a:gd name="T12" fmla="*/ 157 w 1648"/>
                  <a:gd name="T13" fmla="*/ 0 h 1298"/>
                  <a:gd name="T14" fmla="*/ 77 w 1648"/>
                  <a:gd name="T15" fmla="*/ 118 h 1298"/>
                  <a:gd name="T16" fmla="*/ 77 w 1648"/>
                  <a:gd name="T17" fmla="*/ 155 h 1298"/>
                  <a:gd name="T18" fmla="*/ 117 w 1648"/>
                  <a:gd name="T19" fmla="*/ 353 h 1298"/>
                  <a:gd name="T20" fmla="*/ 0 w 1648"/>
                  <a:gd name="T21" fmla="*/ 470 h 1298"/>
                  <a:gd name="T22" fmla="*/ 40 w 1648"/>
                  <a:gd name="T23" fmla="*/ 589 h 1298"/>
                  <a:gd name="T24" fmla="*/ 77 w 1648"/>
                  <a:gd name="T25" fmla="*/ 629 h 1298"/>
                  <a:gd name="T26" fmla="*/ 157 w 1648"/>
                  <a:gd name="T27" fmla="*/ 745 h 1298"/>
                  <a:gd name="T28" fmla="*/ 157 w 1648"/>
                  <a:gd name="T29" fmla="*/ 864 h 1298"/>
                  <a:gd name="T30" fmla="*/ 235 w 1648"/>
                  <a:gd name="T31" fmla="*/ 864 h 1298"/>
                  <a:gd name="T32" fmla="*/ 315 w 1648"/>
                  <a:gd name="T33" fmla="*/ 944 h 1298"/>
                  <a:gd name="T34" fmla="*/ 470 w 1648"/>
                  <a:gd name="T35" fmla="*/ 904 h 1298"/>
                  <a:gd name="T36" fmla="*/ 510 w 1648"/>
                  <a:gd name="T37" fmla="*/ 904 h 1298"/>
                  <a:gd name="T38" fmla="*/ 510 w 1648"/>
                  <a:gd name="T39" fmla="*/ 983 h 1298"/>
                  <a:gd name="T40" fmla="*/ 510 w 1648"/>
                  <a:gd name="T41" fmla="*/ 1099 h 1298"/>
                  <a:gd name="T42" fmla="*/ 590 w 1648"/>
                  <a:gd name="T43" fmla="*/ 1179 h 1298"/>
                  <a:gd name="T44" fmla="*/ 630 w 1648"/>
                  <a:gd name="T45" fmla="*/ 1218 h 1298"/>
                  <a:gd name="T46" fmla="*/ 630 w 1648"/>
                  <a:gd name="T47" fmla="*/ 1298 h 1298"/>
                  <a:gd name="T48" fmla="*/ 825 w 1648"/>
                  <a:gd name="T49" fmla="*/ 1218 h 1298"/>
                  <a:gd name="T50" fmla="*/ 863 w 1648"/>
                  <a:gd name="T51" fmla="*/ 1218 h 1298"/>
                  <a:gd name="T52" fmla="*/ 903 w 1648"/>
                  <a:gd name="T53" fmla="*/ 1179 h 1298"/>
                  <a:gd name="T54" fmla="*/ 943 w 1648"/>
                  <a:gd name="T55" fmla="*/ 1099 h 1298"/>
                  <a:gd name="T56" fmla="*/ 980 w 1648"/>
                  <a:gd name="T57" fmla="*/ 983 h 1298"/>
                  <a:gd name="T58" fmla="*/ 1060 w 1648"/>
                  <a:gd name="T59" fmla="*/ 944 h 1298"/>
                  <a:gd name="T60" fmla="*/ 1098 w 1648"/>
                  <a:gd name="T61" fmla="*/ 784 h 1298"/>
                  <a:gd name="T62" fmla="*/ 1178 w 1648"/>
                  <a:gd name="T63" fmla="*/ 708 h 1298"/>
                  <a:gd name="T64" fmla="*/ 1295 w 1648"/>
                  <a:gd name="T65" fmla="*/ 669 h 1298"/>
                  <a:gd name="T66" fmla="*/ 1373 w 1648"/>
                  <a:gd name="T67" fmla="*/ 669 h 1298"/>
                  <a:gd name="T68" fmla="*/ 1493 w 1648"/>
                  <a:gd name="T69" fmla="*/ 629 h 1298"/>
                  <a:gd name="T70" fmla="*/ 1493 w 1648"/>
                  <a:gd name="T71" fmla="*/ 549 h 1298"/>
                  <a:gd name="T72" fmla="*/ 1532 w 1648"/>
                  <a:gd name="T73" fmla="*/ 470 h 1298"/>
                  <a:gd name="T74" fmla="*/ 1648 w 1648"/>
                  <a:gd name="T75" fmla="*/ 470 h 1298"/>
                  <a:gd name="T76" fmla="*/ 1568 w 1648"/>
                  <a:gd name="T77" fmla="*/ 315 h 1298"/>
                  <a:gd name="T78" fmla="*/ 1333 w 1648"/>
                  <a:gd name="T79" fmla="*/ 275 h 1298"/>
                  <a:gd name="T80" fmla="*/ 1453 w 1648"/>
                  <a:gd name="T81" fmla="*/ 195 h 1298"/>
                  <a:gd name="T82" fmla="*/ 1413 w 1648"/>
                  <a:gd name="T83" fmla="*/ 118 h 1298"/>
                  <a:gd name="T84" fmla="*/ 1218 w 1648"/>
                  <a:gd name="T85" fmla="*/ 39 h 1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648" h="1298">
                    <a:moveTo>
                      <a:pt x="1153" y="103"/>
                    </a:moveTo>
                    <a:lnTo>
                      <a:pt x="1098" y="155"/>
                    </a:lnTo>
                    <a:lnTo>
                      <a:pt x="1020" y="118"/>
                    </a:lnTo>
                    <a:lnTo>
                      <a:pt x="903" y="118"/>
                    </a:lnTo>
                    <a:lnTo>
                      <a:pt x="863" y="155"/>
                    </a:lnTo>
                    <a:lnTo>
                      <a:pt x="825" y="155"/>
                    </a:lnTo>
                    <a:lnTo>
                      <a:pt x="785" y="118"/>
                    </a:lnTo>
                    <a:lnTo>
                      <a:pt x="745" y="118"/>
                    </a:lnTo>
                    <a:lnTo>
                      <a:pt x="630" y="155"/>
                    </a:lnTo>
                    <a:lnTo>
                      <a:pt x="630" y="118"/>
                    </a:lnTo>
                    <a:lnTo>
                      <a:pt x="550" y="118"/>
                    </a:lnTo>
                    <a:lnTo>
                      <a:pt x="510" y="79"/>
                    </a:lnTo>
                    <a:lnTo>
                      <a:pt x="470" y="79"/>
                    </a:lnTo>
                    <a:lnTo>
                      <a:pt x="431" y="39"/>
                    </a:lnTo>
                    <a:lnTo>
                      <a:pt x="392" y="39"/>
                    </a:lnTo>
                    <a:lnTo>
                      <a:pt x="355" y="79"/>
                    </a:lnTo>
                    <a:lnTo>
                      <a:pt x="235" y="79"/>
                    </a:lnTo>
                    <a:lnTo>
                      <a:pt x="235" y="118"/>
                    </a:lnTo>
                    <a:lnTo>
                      <a:pt x="196" y="118"/>
                    </a:lnTo>
                    <a:lnTo>
                      <a:pt x="157" y="39"/>
                    </a:lnTo>
                    <a:lnTo>
                      <a:pt x="157" y="0"/>
                    </a:lnTo>
                    <a:lnTo>
                      <a:pt x="117" y="39"/>
                    </a:lnTo>
                    <a:lnTo>
                      <a:pt x="117" y="79"/>
                    </a:lnTo>
                    <a:lnTo>
                      <a:pt x="77" y="118"/>
                    </a:lnTo>
                    <a:lnTo>
                      <a:pt x="117" y="118"/>
                    </a:lnTo>
                    <a:lnTo>
                      <a:pt x="117" y="195"/>
                    </a:lnTo>
                    <a:lnTo>
                      <a:pt x="77" y="155"/>
                    </a:lnTo>
                    <a:lnTo>
                      <a:pt x="77" y="235"/>
                    </a:lnTo>
                    <a:lnTo>
                      <a:pt x="117" y="235"/>
                    </a:lnTo>
                    <a:lnTo>
                      <a:pt x="117" y="353"/>
                    </a:lnTo>
                    <a:lnTo>
                      <a:pt x="77" y="353"/>
                    </a:lnTo>
                    <a:lnTo>
                      <a:pt x="0" y="430"/>
                    </a:lnTo>
                    <a:lnTo>
                      <a:pt x="0" y="470"/>
                    </a:lnTo>
                    <a:lnTo>
                      <a:pt x="77" y="549"/>
                    </a:lnTo>
                    <a:lnTo>
                      <a:pt x="77" y="589"/>
                    </a:lnTo>
                    <a:lnTo>
                      <a:pt x="40" y="589"/>
                    </a:lnTo>
                    <a:lnTo>
                      <a:pt x="40" y="629"/>
                    </a:lnTo>
                    <a:lnTo>
                      <a:pt x="77" y="669"/>
                    </a:lnTo>
                    <a:lnTo>
                      <a:pt x="77" y="629"/>
                    </a:lnTo>
                    <a:lnTo>
                      <a:pt x="117" y="629"/>
                    </a:lnTo>
                    <a:lnTo>
                      <a:pt x="117" y="708"/>
                    </a:lnTo>
                    <a:lnTo>
                      <a:pt x="157" y="745"/>
                    </a:lnTo>
                    <a:lnTo>
                      <a:pt x="196" y="745"/>
                    </a:lnTo>
                    <a:lnTo>
                      <a:pt x="196" y="824"/>
                    </a:lnTo>
                    <a:lnTo>
                      <a:pt x="157" y="864"/>
                    </a:lnTo>
                    <a:lnTo>
                      <a:pt x="196" y="864"/>
                    </a:lnTo>
                    <a:lnTo>
                      <a:pt x="196" y="904"/>
                    </a:lnTo>
                    <a:lnTo>
                      <a:pt x="235" y="864"/>
                    </a:lnTo>
                    <a:lnTo>
                      <a:pt x="275" y="944"/>
                    </a:lnTo>
                    <a:lnTo>
                      <a:pt x="315" y="983"/>
                    </a:lnTo>
                    <a:lnTo>
                      <a:pt x="315" y="944"/>
                    </a:lnTo>
                    <a:lnTo>
                      <a:pt x="355" y="864"/>
                    </a:lnTo>
                    <a:lnTo>
                      <a:pt x="431" y="944"/>
                    </a:lnTo>
                    <a:lnTo>
                      <a:pt x="470" y="904"/>
                    </a:lnTo>
                    <a:lnTo>
                      <a:pt x="470" y="864"/>
                    </a:lnTo>
                    <a:lnTo>
                      <a:pt x="510" y="864"/>
                    </a:lnTo>
                    <a:lnTo>
                      <a:pt x="510" y="904"/>
                    </a:lnTo>
                    <a:lnTo>
                      <a:pt x="550" y="864"/>
                    </a:lnTo>
                    <a:lnTo>
                      <a:pt x="550" y="983"/>
                    </a:lnTo>
                    <a:lnTo>
                      <a:pt x="510" y="983"/>
                    </a:lnTo>
                    <a:lnTo>
                      <a:pt x="550" y="1059"/>
                    </a:lnTo>
                    <a:lnTo>
                      <a:pt x="510" y="1059"/>
                    </a:lnTo>
                    <a:lnTo>
                      <a:pt x="510" y="1099"/>
                    </a:lnTo>
                    <a:lnTo>
                      <a:pt x="550" y="1099"/>
                    </a:lnTo>
                    <a:lnTo>
                      <a:pt x="550" y="1139"/>
                    </a:lnTo>
                    <a:lnTo>
                      <a:pt x="590" y="1179"/>
                    </a:lnTo>
                    <a:lnTo>
                      <a:pt x="550" y="1179"/>
                    </a:lnTo>
                    <a:lnTo>
                      <a:pt x="590" y="1258"/>
                    </a:lnTo>
                    <a:lnTo>
                      <a:pt x="630" y="1218"/>
                    </a:lnTo>
                    <a:lnTo>
                      <a:pt x="630" y="1258"/>
                    </a:lnTo>
                    <a:lnTo>
                      <a:pt x="666" y="1258"/>
                    </a:lnTo>
                    <a:lnTo>
                      <a:pt x="630" y="1298"/>
                    </a:lnTo>
                    <a:lnTo>
                      <a:pt x="705" y="1298"/>
                    </a:lnTo>
                    <a:lnTo>
                      <a:pt x="705" y="1218"/>
                    </a:lnTo>
                    <a:lnTo>
                      <a:pt x="825" y="1218"/>
                    </a:lnTo>
                    <a:lnTo>
                      <a:pt x="785" y="1179"/>
                    </a:lnTo>
                    <a:lnTo>
                      <a:pt x="825" y="1179"/>
                    </a:lnTo>
                    <a:lnTo>
                      <a:pt x="863" y="1218"/>
                    </a:lnTo>
                    <a:lnTo>
                      <a:pt x="903" y="1218"/>
                    </a:lnTo>
                    <a:lnTo>
                      <a:pt x="943" y="1139"/>
                    </a:lnTo>
                    <a:lnTo>
                      <a:pt x="903" y="1179"/>
                    </a:lnTo>
                    <a:lnTo>
                      <a:pt x="863" y="1139"/>
                    </a:lnTo>
                    <a:lnTo>
                      <a:pt x="903" y="1099"/>
                    </a:lnTo>
                    <a:lnTo>
                      <a:pt x="943" y="1099"/>
                    </a:lnTo>
                    <a:lnTo>
                      <a:pt x="943" y="1019"/>
                    </a:lnTo>
                    <a:lnTo>
                      <a:pt x="980" y="1019"/>
                    </a:lnTo>
                    <a:lnTo>
                      <a:pt x="980" y="983"/>
                    </a:lnTo>
                    <a:lnTo>
                      <a:pt x="1020" y="983"/>
                    </a:lnTo>
                    <a:lnTo>
                      <a:pt x="980" y="944"/>
                    </a:lnTo>
                    <a:lnTo>
                      <a:pt x="1060" y="944"/>
                    </a:lnTo>
                    <a:lnTo>
                      <a:pt x="1060" y="904"/>
                    </a:lnTo>
                    <a:lnTo>
                      <a:pt x="1098" y="904"/>
                    </a:lnTo>
                    <a:lnTo>
                      <a:pt x="1098" y="784"/>
                    </a:lnTo>
                    <a:lnTo>
                      <a:pt x="1138" y="824"/>
                    </a:lnTo>
                    <a:lnTo>
                      <a:pt x="1138" y="745"/>
                    </a:lnTo>
                    <a:lnTo>
                      <a:pt x="1178" y="708"/>
                    </a:lnTo>
                    <a:lnTo>
                      <a:pt x="1218" y="708"/>
                    </a:lnTo>
                    <a:lnTo>
                      <a:pt x="1255" y="669"/>
                    </a:lnTo>
                    <a:lnTo>
                      <a:pt x="1295" y="669"/>
                    </a:lnTo>
                    <a:lnTo>
                      <a:pt x="1333" y="629"/>
                    </a:lnTo>
                    <a:lnTo>
                      <a:pt x="1373" y="629"/>
                    </a:lnTo>
                    <a:lnTo>
                      <a:pt x="1373" y="669"/>
                    </a:lnTo>
                    <a:lnTo>
                      <a:pt x="1413" y="708"/>
                    </a:lnTo>
                    <a:lnTo>
                      <a:pt x="1453" y="708"/>
                    </a:lnTo>
                    <a:lnTo>
                      <a:pt x="1493" y="629"/>
                    </a:lnTo>
                    <a:lnTo>
                      <a:pt x="1453" y="629"/>
                    </a:lnTo>
                    <a:lnTo>
                      <a:pt x="1488" y="559"/>
                    </a:lnTo>
                    <a:lnTo>
                      <a:pt x="1493" y="549"/>
                    </a:lnTo>
                    <a:lnTo>
                      <a:pt x="1453" y="510"/>
                    </a:lnTo>
                    <a:lnTo>
                      <a:pt x="1532" y="510"/>
                    </a:lnTo>
                    <a:lnTo>
                      <a:pt x="1532" y="470"/>
                    </a:lnTo>
                    <a:lnTo>
                      <a:pt x="1568" y="510"/>
                    </a:lnTo>
                    <a:lnTo>
                      <a:pt x="1608" y="510"/>
                    </a:lnTo>
                    <a:lnTo>
                      <a:pt x="1648" y="470"/>
                    </a:lnTo>
                    <a:lnTo>
                      <a:pt x="1608" y="430"/>
                    </a:lnTo>
                    <a:lnTo>
                      <a:pt x="1608" y="353"/>
                    </a:lnTo>
                    <a:lnTo>
                      <a:pt x="1568" y="315"/>
                    </a:lnTo>
                    <a:lnTo>
                      <a:pt x="1493" y="315"/>
                    </a:lnTo>
                    <a:lnTo>
                      <a:pt x="1493" y="275"/>
                    </a:lnTo>
                    <a:lnTo>
                      <a:pt x="1333" y="275"/>
                    </a:lnTo>
                    <a:lnTo>
                      <a:pt x="1373" y="235"/>
                    </a:lnTo>
                    <a:lnTo>
                      <a:pt x="1413" y="155"/>
                    </a:lnTo>
                    <a:lnTo>
                      <a:pt x="1453" y="195"/>
                    </a:lnTo>
                    <a:lnTo>
                      <a:pt x="1493" y="195"/>
                    </a:lnTo>
                    <a:lnTo>
                      <a:pt x="1493" y="118"/>
                    </a:lnTo>
                    <a:lnTo>
                      <a:pt x="1413" y="118"/>
                    </a:lnTo>
                    <a:lnTo>
                      <a:pt x="1373" y="79"/>
                    </a:lnTo>
                    <a:lnTo>
                      <a:pt x="1295" y="118"/>
                    </a:lnTo>
                    <a:lnTo>
                      <a:pt x="1218" y="39"/>
                    </a:lnTo>
                    <a:lnTo>
                      <a:pt x="1164" y="92"/>
                    </a:lnTo>
                    <a:lnTo>
                      <a:pt x="1153" y="1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2" name="Freeform 26">
                <a:extLst>
                  <a:ext uri="{FF2B5EF4-FFF2-40B4-BE49-F238E27FC236}">
                    <a16:creationId xmlns:a16="http://schemas.microsoft.com/office/drawing/2014/main" id="{7919D7FB-3B56-7DFA-BF3A-D6A674E20A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19"/>
                <a:ext cx="243" cy="180"/>
              </a:xfrm>
              <a:custGeom>
                <a:avLst/>
                <a:gdLst>
                  <a:gd name="T0" fmla="*/ 1058 w 1214"/>
                  <a:gd name="T1" fmla="*/ 115 h 903"/>
                  <a:gd name="T2" fmla="*/ 940 w 1214"/>
                  <a:gd name="T3" fmla="*/ 155 h 903"/>
                  <a:gd name="T4" fmla="*/ 900 w 1214"/>
                  <a:gd name="T5" fmla="*/ 115 h 903"/>
                  <a:gd name="T6" fmla="*/ 823 w 1214"/>
                  <a:gd name="T7" fmla="*/ 76 h 903"/>
                  <a:gd name="T8" fmla="*/ 705 w 1214"/>
                  <a:gd name="T9" fmla="*/ 115 h 903"/>
                  <a:gd name="T10" fmla="*/ 625 w 1214"/>
                  <a:gd name="T11" fmla="*/ 76 h 903"/>
                  <a:gd name="T12" fmla="*/ 586 w 1214"/>
                  <a:gd name="T13" fmla="*/ 1 h 903"/>
                  <a:gd name="T14" fmla="*/ 549 w 1214"/>
                  <a:gd name="T15" fmla="*/ 76 h 903"/>
                  <a:gd name="T16" fmla="*/ 470 w 1214"/>
                  <a:gd name="T17" fmla="*/ 39 h 903"/>
                  <a:gd name="T18" fmla="*/ 430 w 1214"/>
                  <a:gd name="T19" fmla="*/ 0 h 903"/>
                  <a:gd name="T20" fmla="*/ 351 w 1214"/>
                  <a:gd name="T21" fmla="*/ 76 h 903"/>
                  <a:gd name="T22" fmla="*/ 311 w 1214"/>
                  <a:gd name="T23" fmla="*/ 115 h 903"/>
                  <a:gd name="T24" fmla="*/ 235 w 1214"/>
                  <a:gd name="T25" fmla="*/ 155 h 903"/>
                  <a:gd name="T26" fmla="*/ 155 w 1214"/>
                  <a:gd name="T27" fmla="*/ 155 h 903"/>
                  <a:gd name="T28" fmla="*/ 235 w 1214"/>
                  <a:gd name="T29" fmla="*/ 195 h 903"/>
                  <a:gd name="T30" fmla="*/ 155 w 1214"/>
                  <a:gd name="T31" fmla="*/ 235 h 903"/>
                  <a:gd name="T32" fmla="*/ 116 w 1214"/>
                  <a:gd name="T33" fmla="*/ 274 h 903"/>
                  <a:gd name="T34" fmla="*/ 155 w 1214"/>
                  <a:gd name="T35" fmla="*/ 391 h 903"/>
                  <a:gd name="T36" fmla="*/ 37 w 1214"/>
                  <a:gd name="T37" fmla="*/ 354 h 903"/>
                  <a:gd name="T38" fmla="*/ 0 w 1214"/>
                  <a:gd name="T39" fmla="*/ 470 h 903"/>
                  <a:gd name="T40" fmla="*/ 76 w 1214"/>
                  <a:gd name="T41" fmla="*/ 431 h 903"/>
                  <a:gd name="T42" fmla="*/ 155 w 1214"/>
                  <a:gd name="T43" fmla="*/ 470 h 903"/>
                  <a:gd name="T44" fmla="*/ 195 w 1214"/>
                  <a:gd name="T45" fmla="*/ 470 h 903"/>
                  <a:gd name="T46" fmla="*/ 351 w 1214"/>
                  <a:gd name="T47" fmla="*/ 431 h 903"/>
                  <a:gd name="T48" fmla="*/ 390 w 1214"/>
                  <a:gd name="T49" fmla="*/ 470 h 903"/>
                  <a:gd name="T50" fmla="*/ 351 w 1214"/>
                  <a:gd name="T51" fmla="*/ 509 h 903"/>
                  <a:gd name="T52" fmla="*/ 275 w 1214"/>
                  <a:gd name="T53" fmla="*/ 549 h 903"/>
                  <a:gd name="T54" fmla="*/ 235 w 1214"/>
                  <a:gd name="T55" fmla="*/ 589 h 903"/>
                  <a:gd name="T56" fmla="*/ 275 w 1214"/>
                  <a:gd name="T57" fmla="*/ 745 h 903"/>
                  <a:gd name="T58" fmla="*/ 311 w 1214"/>
                  <a:gd name="T59" fmla="*/ 705 h 903"/>
                  <a:gd name="T60" fmla="*/ 390 w 1214"/>
                  <a:gd name="T61" fmla="*/ 666 h 903"/>
                  <a:gd name="T62" fmla="*/ 430 w 1214"/>
                  <a:gd name="T63" fmla="*/ 629 h 903"/>
                  <a:gd name="T64" fmla="*/ 470 w 1214"/>
                  <a:gd name="T65" fmla="*/ 629 h 903"/>
                  <a:gd name="T66" fmla="*/ 549 w 1214"/>
                  <a:gd name="T67" fmla="*/ 629 h 903"/>
                  <a:gd name="T68" fmla="*/ 510 w 1214"/>
                  <a:gd name="T69" fmla="*/ 685 h 903"/>
                  <a:gd name="T70" fmla="*/ 586 w 1214"/>
                  <a:gd name="T71" fmla="*/ 705 h 903"/>
                  <a:gd name="T72" fmla="*/ 665 w 1214"/>
                  <a:gd name="T73" fmla="*/ 745 h 903"/>
                  <a:gd name="T74" fmla="*/ 744 w 1214"/>
                  <a:gd name="T75" fmla="*/ 745 h 903"/>
                  <a:gd name="T76" fmla="*/ 744 w 1214"/>
                  <a:gd name="T77" fmla="*/ 666 h 903"/>
                  <a:gd name="T78" fmla="*/ 823 w 1214"/>
                  <a:gd name="T79" fmla="*/ 705 h 903"/>
                  <a:gd name="T80" fmla="*/ 783 w 1214"/>
                  <a:gd name="T81" fmla="*/ 824 h 903"/>
                  <a:gd name="T82" fmla="*/ 860 w 1214"/>
                  <a:gd name="T83" fmla="*/ 864 h 903"/>
                  <a:gd name="T84" fmla="*/ 900 w 1214"/>
                  <a:gd name="T85" fmla="*/ 824 h 903"/>
                  <a:gd name="T86" fmla="*/ 940 w 1214"/>
                  <a:gd name="T87" fmla="*/ 824 h 903"/>
                  <a:gd name="T88" fmla="*/ 1018 w 1214"/>
                  <a:gd name="T89" fmla="*/ 903 h 903"/>
                  <a:gd name="T90" fmla="*/ 1138 w 1214"/>
                  <a:gd name="T91" fmla="*/ 864 h 903"/>
                  <a:gd name="T92" fmla="*/ 1214 w 1214"/>
                  <a:gd name="T93" fmla="*/ 824 h 903"/>
                  <a:gd name="T94" fmla="*/ 1175 w 1214"/>
                  <a:gd name="T95" fmla="*/ 745 h 903"/>
                  <a:gd name="T96" fmla="*/ 1138 w 1214"/>
                  <a:gd name="T97" fmla="*/ 666 h 903"/>
                  <a:gd name="T98" fmla="*/ 1175 w 1214"/>
                  <a:gd name="T99" fmla="*/ 470 h 903"/>
                  <a:gd name="T100" fmla="*/ 1214 w 1214"/>
                  <a:gd name="T101" fmla="*/ 431 h 903"/>
                  <a:gd name="T102" fmla="*/ 1175 w 1214"/>
                  <a:gd name="T103" fmla="*/ 354 h 903"/>
                  <a:gd name="T104" fmla="*/ 1138 w 1214"/>
                  <a:gd name="T105" fmla="*/ 354 h 903"/>
                  <a:gd name="T106" fmla="*/ 1098 w 1214"/>
                  <a:gd name="T107" fmla="*/ 314 h 903"/>
                  <a:gd name="T108" fmla="*/ 1058 w 1214"/>
                  <a:gd name="T109" fmla="*/ 195 h 903"/>
                  <a:gd name="T110" fmla="*/ 1058 w 1214"/>
                  <a:gd name="T111" fmla="*/ 155 h 9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14" h="903">
                    <a:moveTo>
                      <a:pt x="1058" y="155"/>
                    </a:moveTo>
                    <a:lnTo>
                      <a:pt x="1058" y="115"/>
                    </a:lnTo>
                    <a:lnTo>
                      <a:pt x="979" y="115"/>
                    </a:lnTo>
                    <a:lnTo>
                      <a:pt x="940" y="155"/>
                    </a:lnTo>
                    <a:lnTo>
                      <a:pt x="900" y="155"/>
                    </a:lnTo>
                    <a:lnTo>
                      <a:pt x="900" y="115"/>
                    </a:lnTo>
                    <a:lnTo>
                      <a:pt x="823" y="115"/>
                    </a:lnTo>
                    <a:lnTo>
                      <a:pt x="823" y="76"/>
                    </a:lnTo>
                    <a:lnTo>
                      <a:pt x="783" y="115"/>
                    </a:lnTo>
                    <a:lnTo>
                      <a:pt x="705" y="115"/>
                    </a:lnTo>
                    <a:lnTo>
                      <a:pt x="625" y="39"/>
                    </a:lnTo>
                    <a:lnTo>
                      <a:pt x="625" y="76"/>
                    </a:lnTo>
                    <a:lnTo>
                      <a:pt x="586" y="39"/>
                    </a:lnTo>
                    <a:lnTo>
                      <a:pt x="586" y="1"/>
                    </a:lnTo>
                    <a:lnTo>
                      <a:pt x="549" y="39"/>
                    </a:lnTo>
                    <a:lnTo>
                      <a:pt x="549" y="76"/>
                    </a:lnTo>
                    <a:lnTo>
                      <a:pt x="510" y="76"/>
                    </a:lnTo>
                    <a:lnTo>
                      <a:pt x="470" y="39"/>
                    </a:lnTo>
                    <a:lnTo>
                      <a:pt x="470" y="0"/>
                    </a:lnTo>
                    <a:lnTo>
                      <a:pt x="430" y="0"/>
                    </a:lnTo>
                    <a:lnTo>
                      <a:pt x="430" y="39"/>
                    </a:lnTo>
                    <a:lnTo>
                      <a:pt x="351" y="76"/>
                    </a:lnTo>
                    <a:lnTo>
                      <a:pt x="311" y="76"/>
                    </a:lnTo>
                    <a:lnTo>
                      <a:pt x="311" y="115"/>
                    </a:lnTo>
                    <a:lnTo>
                      <a:pt x="275" y="155"/>
                    </a:lnTo>
                    <a:lnTo>
                      <a:pt x="235" y="155"/>
                    </a:lnTo>
                    <a:lnTo>
                      <a:pt x="195" y="115"/>
                    </a:lnTo>
                    <a:lnTo>
                      <a:pt x="155" y="155"/>
                    </a:lnTo>
                    <a:lnTo>
                      <a:pt x="195" y="195"/>
                    </a:lnTo>
                    <a:lnTo>
                      <a:pt x="235" y="195"/>
                    </a:lnTo>
                    <a:lnTo>
                      <a:pt x="195" y="235"/>
                    </a:lnTo>
                    <a:lnTo>
                      <a:pt x="155" y="235"/>
                    </a:lnTo>
                    <a:lnTo>
                      <a:pt x="116" y="195"/>
                    </a:lnTo>
                    <a:lnTo>
                      <a:pt x="116" y="274"/>
                    </a:lnTo>
                    <a:lnTo>
                      <a:pt x="155" y="314"/>
                    </a:lnTo>
                    <a:lnTo>
                      <a:pt x="155" y="391"/>
                    </a:lnTo>
                    <a:lnTo>
                      <a:pt x="116" y="391"/>
                    </a:lnTo>
                    <a:lnTo>
                      <a:pt x="37" y="354"/>
                    </a:lnTo>
                    <a:lnTo>
                      <a:pt x="0" y="391"/>
                    </a:lnTo>
                    <a:lnTo>
                      <a:pt x="0" y="470"/>
                    </a:lnTo>
                    <a:lnTo>
                      <a:pt x="37" y="470"/>
                    </a:lnTo>
                    <a:lnTo>
                      <a:pt x="76" y="431"/>
                    </a:lnTo>
                    <a:lnTo>
                      <a:pt x="116" y="470"/>
                    </a:lnTo>
                    <a:lnTo>
                      <a:pt x="155" y="470"/>
                    </a:lnTo>
                    <a:lnTo>
                      <a:pt x="155" y="431"/>
                    </a:lnTo>
                    <a:lnTo>
                      <a:pt x="195" y="470"/>
                    </a:lnTo>
                    <a:lnTo>
                      <a:pt x="235" y="431"/>
                    </a:lnTo>
                    <a:lnTo>
                      <a:pt x="351" y="431"/>
                    </a:lnTo>
                    <a:lnTo>
                      <a:pt x="351" y="470"/>
                    </a:lnTo>
                    <a:lnTo>
                      <a:pt x="390" y="470"/>
                    </a:lnTo>
                    <a:lnTo>
                      <a:pt x="390" y="509"/>
                    </a:lnTo>
                    <a:lnTo>
                      <a:pt x="351" y="509"/>
                    </a:lnTo>
                    <a:lnTo>
                      <a:pt x="351" y="549"/>
                    </a:lnTo>
                    <a:lnTo>
                      <a:pt x="275" y="549"/>
                    </a:lnTo>
                    <a:lnTo>
                      <a:pt x="275" y="589"/>
                    </a:lnTo>
                    <a:lnTo>
                      <a:pt x="235" y="589"/>
                    </a:lnTo>
                    <a:lnTo>
                      <a:pt x="235" y="705"/>
                    </a:lnTo>
                    <a:lnTo>
                      <a:pt x="275" y="745"/>
                    </a:lnTo>
                    <a:lnTo>
                      <a:pt x="311" y="745"/>
                    </a:lnTo>
                    <a:lnTo>
                      <a:pt x="311" y="705"/>
                    </a:lnTo>
                    <a:lnTo>
                      <a:pt x="351" y="666"/>
                    </a:lnTo>
                    <a:lnTo>
                      <a:pt x="390" y="666"/>
                    </a:lnTo>
                    <a:lnTo>
                      <a:pt x="390" y="629"/>
                    </a:lnTo>
                    <a:lnTo>
                      <a:pt x="430" y="629"/>
                    </a:lnTo>
                    <a:lnTo>
                      <a:pt x="470" y="705"/>
                    </a:lnTo>
                    <a:lnTo>
                      <a:pt x="470" y="629"/>
                    </a:lnTo>
                    <a:lnTo>
                      <a:pt x="510" y="666"/>
                    </a:lnTo>
                    <a:lnTo>
                      <a:pt x="549" y="629"/>
                    </a:lnTo>
                    <a:lnTo>
                      <a:pt x="549" y="666"/>
                    </a:lnTo>
                    <a:lnTo>
                      <a:pt x="510" y="685"/>
                    </a:lnTo>
                    <a:lnTo>
                      <a:pt x="510" y="705"/>
                    </a:lnTo>
                    <a:lnTo>
                      <a:pt x="586" y="705"/>
                    </a:lnTo>
                    <a:lnTo>
                      <a:pt x="625" y="745"/>
                    </a:lnTo>
                    <a:lnTo>
                      <a:pt x="665" y="745"/>
                    </a:lnTo>
                    <a:lnTo>
                      <a:pt x="705" y="785"/>
                    </a:lnTo>
                    <a:lnTo>
                      <a:pt x="744" y="745"/>
                    </a:lnTo>
                    <a:lnTo>
                      <a:pt x="705" y="666"/>
                    </a:lnTo>
                    <a:lnTo>
                      <a:pt x="744" y="666"/>
                    </a:lnTo>
                    <a:lnTo>
                      <a:pt x="783" y="705"/>
                    </a:lnTo>
                    <a:lnTo>
                      <a:pt x="823" y="705"/>
                    </a:lnTo>
                    <a:lnTo>
                      <a:pt x="823" y="785"/>
                    </a:lnTo>
                    <a:lnTo>
                      <a:pt x="783" y="824"/>
                    </a:lnTo>
                    <a:lnTo>
                      <a:pt x="783" y="864"/>
                    </a:lnTo>
                    <a:lnTo>
                      <a:pt x="860" y="864"/>
                    </a:lnTo>
                    <a:lnTo>
                      <a:pt x="860" y="824"/>
                    </a:lnTo>
                    <a:lnTo>
                      <a:pt x="900" y="824"/>
                    </a:lnTo>
                    <a:lnTo>
                      <a:pt x="940" y="785"/>
                    </a:lnTo>
                    <a:lnTo>
                      <a:pt x="940" y="824"/>
                    </a:lnTo>
                    <a:lnTo>
                      <a:pt x="979" y="903"/>
                    </a:lnTo>
                    <a:lnTo>
                      <a:pt x="1018" y="903"/>
                    </a:lnTo>
                    <a:lnTo>
                      <a:pt x="1018" y="864"/>
                    </a:lnTo>
                    <a:lnTo>
                      <a:pt x="1138" y="864"/>
                    </a:lnTo>
                    <a:lnTo>
                      <a:pt x="1175" y="824"/>
                    </a:lnTo>
                    <a:lnTo>
                      <a:pt x="1214" y="824"/>
                    </a:lnTo>
                    <a:lnTo>
                      <a:pt x="1214" y="785"/>
                    </a:lnTo>
                    <a:lnTo>
                      <a:pt x="1175" y="745"/>
                    </a:lnTo>
                    <a:lnTo>
                      <a:pt x="1175" y="705"/>
                    </a:lnTo>
                    <a:lnTo>
                      <a:pt x="1138" y="666"/>
                    </a:lnTo>
                    <a:lnTo>
                      <a:pt x="1175" y="629"/>
                    </a:lnTo>
                    <a:lnTo>
                      <a:pt x="1175" y="470"/>
                    </a:lnTo>
                    <a:lnTo>
                      <a:pt x="1214" y="470"/>
                    </a:lnTo>
                    <a:lnTo>
                      <a:pt x="1214" y="431"/>
                    </a:lnTo>
                    <a:lnTo>
                      <a:pt x="1175" y="431"/>
                    </a:lnTo>
                    <a:lnTo>
                      <a:pt x="1175" y="354"/>
                    </a:lnTo>
                    <a:lnTo>
                      <a:pt x="1138" y="391"/>
                    </a:lnTo>
                    <a:lnTo>
                      <a:pt x="1138" y="354"/>
                    </a:lnTo>
                    <a:lnTo>
                      <a:pt x="1098" y="354"/>
                    </a:lnTo>
                    <a:lnTo>
                      <a:pt x="1098" y="314"/>
                    </a:lnTo>
                    <a:lnTo>
                      <a:pt x="1138" y="274"/>
                    </a:lnTo>
                    <a:lnTo>
                      <a:pt x="1058" y="195"/>
                    </a:lnTo>
                    <a:lnTo>
                      <a:pt x="1098" y="155"/>
                    </a:lnTo>
                    <a:lnTo>
                      <a:pt x="1058" y="1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3" name="Freeform 27">
                <a:extLst>
                  <a:ext uri="{FF2B5EF4-FFF2-40B4-BE49-F238E27FC236}">
                    <a16:creationId xmlns:a16="http://schemas.microsoft.com/office/drawing/2014/main" id="{2013484C-7D60-3494-356A-8F0F02CFB4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5" y="649"/>
                <a:ext cx="197" cy="220"/>
              </a:xfrm>
              <a:custGeom>
                <a:avLst/>
                <a:gdLst>
                  <a:gd name="T0" fmla="*/ 903 w 983"/>
                  <a:gd name="T1" fmla="*/ 119 h 1100"/>
                  <a:gd name="T2" fmla="*/ 863 w 983"/>
                  <a:gd name="T3" fmla="*/ 40 h 1100"/>
                  <a:gd name="T4" fmla="*/ 823 w 983"/>
                  <a:gd name="T5" fmla="*/ 0 h 1100"/>
                  <a:gd name="T6" fmla="*/ 784 w 983"/>
                  <a:gd name="T7" fmla="*/ 80 h 1100"/>
                  <a:gd name="T8" fmla="*/ 668 w 983"/>
                  <a:gd name="T9" fmla="*/ 80 h 1100"/>
                  <a:gd name="T10" fmla="*/ 628 w 983"/>
                  <a:gd name="T11" fmla="*/ 80 h 1100"/>
                  <a:gd name="T12" fmla="*/ 549 w 983"/>
                  <a:gd name="T13" fmla="*/ 40 h 1100"/>
                  <a:gd name="T14" fmla="*/ 510 w 983"/>
                  <a:gd name="T15" fmla="*/ 0 h 1100"/>
                  <a:gd name="T16" fmla="*/ 510 w 983"/>
                  <a:gd name="T17" fmla="*/ 80 h 1100"/>
                  <a:gd name="T18" fmla="*/ 430 w 983"/>
                  <a:gd name="T19" fmla="*/ 119 h 1100"/>
                  <a:gd name="T20" fmla="*/ 393 w 983"/>
                  <a:gd name="T21" fmla="*/ 235 h 1100"/>
                  <a:gd name="T22" fmla="*/ 235 w 983"/>
                  <a:gd name="T23" fmla="*/ 195 h 1100"/>
                  <a:gd name="T24" fmla="*/ 195 w 983"/>
                  <a:gd name="T25" fmla="*/ 315 h 1100"/>
                  <a:gd name="T26" fmla="*/ 156 w 983"/>
                  <a:gd name="T27" fmla="*/ 235 h 1100"/>
                  <a:gd name="T28" fmla="*/ 119 w 983"/>
                  <a:gd name="T29" fmla="*/ 315 h 1100"/>
                  <a:gd name="T30" fmla="*/ 40 w 983"/>
                  <a:gd name="T31" fmla="*/ 434 h 1100"/>
                  <a:gd name="T32" fmla="*/ 40 w 983"/>
                  <a:gd name="T33" fmla="*/ 471 h 1100"/>
                  <a:gd name="T34" fmla="*/ 80 w 983"/>
                  <a:gd name="T35" fmla="*/ 589 h 1100"/>
                  <a:gd name="T36" fmla="*/ 80 w 983"/>
                  <a:gd name="T37" fmla="*/ 629 h 1100"/>
                  <a:gd name="T38" fmla="*/ 80 w 983"/>
                  <a:gd name="T39" fmla="*/ 709 h 1100"/>
                  <a:gd name="T40" fmla="*/ 119 w 983"/>
                  <a:gd name="T41" fmla="*/ 785 h 1100"/>
                  <a:gd name="T42" fmla="*/ 195 w 983"/>
                  <a:gd name="T43" fmla="*/ 746 h 1100"/>
                  <a:gd name="T44" fmla="*/ 195 w 983"/>
                  <a:gd name="T45" fmla="*/ 825 h 1100"/>
                  <a:gd name="T46" fmla="*/ 275 w 983"/>
                  <a:gd name="T47" fmla="*/ 904 h 1100"/>
                  <a:gd name="T48" fmla="*/ 235 w 983"/>
                  <a:gd name="T49" fmla="*/ 944 h 1100"/>
                  <a:gd name="T50" fmla="*/ 156 w 983"/>
                  <a:gd name="T51" fmla="*/ 1023 h 1100"/>
                  <a:gd name="T52" fmla="*/ 275 w 983"/>
                  <a:gd name="T53" fmla="*/ 1023 h 1100"/>
                  <a:gd name="T54" fmla="*/ 314 w 983"/>
                  <a:gd name="T55" fmla="*/ 1023 h 1100"/>
                  <a:gd name="T56" fmla="*/ 393 w 983"/>
                  <a:gd name="T57" fmla="*/ 1100 h 1100"/>
                  <a:gd name="T58" fmla="*/ 430 w 983"/>
                  <a:gd name="T59" fmla="*/ 1023 h 1100"/>
                  <a:gd name="T60" fmla="*/ 470 w 983"/>
                  <a:gd name="T61" fmla="*/ 944 h 1100"/>
                  <a:gd name="T62" fmla="*/ 588 w 983"/>
                  <a:gd name="T63" fmla="*/ 864 h 1100"/>
                  <a:gd name="T64" fmla="*/ 668 w 983"/>
                  <a:gd name="T65" fmla="*/ 904 h 1100"/>
                  <a:gd name="T66" fmla="*/ 784 w 983"/>
                  <a:gd name="T67" fmla="*/ 904 h 1100"/>
                  <a:gd name="T68" fmla="*/ 863 w 983"/>
                  <a:gd name="T69" fmla="*/ 825 h 1100"/>
                  <a:gd name="T70" fmla="*/ 983 w 983"/>
                  <a:gd name="T71" fmla="*/ 629 h 1100"/>
                  <a:gd name="T72" fmla="*/ 943 w 983"/>
                  <a:gd name="T73" fmla="*/ 589 h 1100"/>
                  <a:gd name="T74" fmla="*/ 903 w 983"/>
                  <a:gd name="T75" fmla="*/ 471 h 1100"/>
                  <a:gd name="T76" fmla="*/ 903 w 983"/>
                  <a:gd name="T77" fmla="*/ 434 h 1100"/>
                  <a:gd name="T78" fmla="*/ 943 w 983"/>
                  <a:gd name="T79" fmla="*/ 394 h 1100"/>
                  <a:gd name="T80" fmla="*/ 943 w 983"/>
                  <a:gd name="T81" fmla="*/ 315 h 1100"/>
                  <a:gd name="T82" fmla="*/ 903 w 983"/>
                  <a:gd name="T83" fmla="*/ 235 h 1100"/>
                  <a:gd name="T84" fmla="*/ 863 w 983"/>
                  <a:gd name="T85" fmla="*/ 195 h 1100"/>
                  <a:gd name="T86" fmla="*/ 863 w 983"/>
                  <a:gd name="T87" fmla="*/ 119 h 1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83" h="1100">
                    <a:moveTo>
                      <a:pt x="863" y="119"/>
                    </a:moveTo>
                    <a:lnTo>
                      <a:pt x="903" y="119"/>
                    </a:lnTo>
                    <a:lnTo>
                      <a:pt x="903" y="0"/>
                    </a:lnTo>
                    <a:lnTo>
                      <a:pt x="863" y="40"/>
                    </a:lnTo>
                    <a:lnTo>
                      <a:pt x="863" y="0"/>
                    </a:lnTo>
                    <a:lnTo>
                      <a:pt x="823" y="0"/>
                    </a:lnTo>
                    <a:lnTo>
                      <a:pt x="823" y="40"/>
                    </a:lnTo>
                    <a:lnTo>
                      <a:pt x="784" y="80"/>
                    </a:lnTo>
                    <a:lnTo>
                      <a:pt x="708" y="0"/>
                    </a:lnTo>
                    <a:lnTo>
                      <a:pt x="668" y="80"/>
                    </a:lnTo>
                    <a:lnTo>
                      <a:pt x="668" y="119"/>
                    </a:lnTo>
                    <a:lnTo>
                      <a:pt x="628" y="80"/>
                    </a:lnTo>
                    <a:lnTo>
                      <a:pt x="588" y="0"/>
                    </a:lnTo>
                    <a:lnTo>
                      <a:pt x="549" y="40"/>
                    </a:lnTo>
                    <a:lnTo>
                      <a:pt x="549" y="0"/>
                    </a:lnTo>
                    <a:lnTo>
                      <a:pt x="510" y="0"/>
                    </a:lnTo>
                    <a:lnTo>
                      <a:pt x="549" y="80"/>
                    </a:lnTo>
                    <a:lnTo>
                      <a:pt x="510" y="80"/>
                    </a:lnTo>
                    <a:lnTo>
                      <a:pt x="470" y="119"/>
                    </a:lnTo>
                    <a:lnTo>
                      <a:pt x="430" y="119"/>
                    </a:lnTo>
                    <a:lnTo>
                      <a:pt x="430" y="195"/>
                    </a:lnTo>
                    <a:lnTo>
                      <a:pt x="393" y="235"/>
                    </a:lnTo>
                    <a:lnTo>
                      <a:pt x="353" y="195"/>
                    </a:lnTo>
                    <a:lnTo>
                      <a:pt x="235" y="195"/>
                    </a:lnTo>
                    <a:lnTo>
                      <a:pt x="235" y="315"/>
                    </a:lnTo>
                    <a:lnTo>
                      <a:pt x="195" y="315"/>
                    </a:lnTo>
                    <a:lnTo>
                      <a:pt x="156" y="275"/>
                    </a:lnTo>
                    <a:lnTo>
                      <a:pt x="156" y="235"/>
                    </a:lnTo>
                    <a:lnTo>
                      <a:pt x="80" y="235"/>
                    </a:lnTo>
                    <a:lnTo>
                      <a:pt x="119" y="315"/>
                    </a:lnTo>
                    <a:lnTo>
                      <a:pt x="40" y="315"/>
                    </a:lnTo>
                    <a:lnTo>
                      <a:pt x="40" y="434"/>
                    </a:lnTo>
                    <a:lnTo>
                      <a:pt x="0" y="471"/>
                    </a:lnTo>
                    <a:lnTo>
                      <a:pt x="40" y="471"/>
                    </a:lnTo>
                    <a:lnTo>
                      <a:pt x="40" y="510"/>
                    </a:lnTo>
                    <a:lnTo>
                      <a:pt x="80" y="589"/>
                    </a:lnTo>
                    <a:lnTo>
                      <a:pt x="40" y="589"/>
                    </a:lnTo>
                    <a:lnTo>
                      <a:pt x="80" y="629"/>
                    </a:lnTo>
                    <a:lnTo>
                      <a:pt x="40" y="669"/>
                    </a:lnTo>
                    <a:lnTo>
                      <a:pt x="80" y="709"/>
                    </a:lnTo>
                    <a:lnTo>
                      <a:pt x="156" y="709"/>
                    </a:lnTo>
                    <a:lnTo>
                      <a:pt x="119" y="785"/>
                    </a:lnTo>
                    <a:lnTo>
                      <a:pt x="156" y="746"/>
                    </a:lnTo>
                    <a:lnTo>
                      <a:pt x="195" y="746"/>
                    </a:lnTo>
                    <a:lnTo>
                      <a:pt x="156" y="825"/>
                    </a:lnTo>
                    <a:lnTo>
                      <a:pt x="195" y="825"/>
                    </a:lnTo>
                    <a:lnTo>
                      <a:pt x="195" y="904"/>
                    </a:lnTo>
                    <a:lnTo>
                      <a:pt x="275" y="904"/>
                    </a:lnTo>
                    <a:lnTo>
                      <a:pt x="275" y="983"/>
                    </a:lnTo>
                    <a:lnTo>
                      <a:pt x="235" y="944"/>
                    </a:lnTo>
                    <a:lnTo>
                      <a:pt x="235" y="983"/>
                    </a:lnTo>
                    <a:lnTo>
                      <a:pt x="156" y="1023"/>
                    </a:lnTo>
                    <a:lnTo>
                      <a:pt x="235" y="1060"/>
                    </a:lnTo>
                    <a:lnTo>
                      <a:pt x="275" y="1023"/>
                    </a:lnTo>
                    <a:lnTo>
                      <a:pt x="275" y="1060"/>
                    </a:lnTo>
                    <a:lnTo>
                      <a:pt x="314" y="1023"/>
                    </a:lnTo>
                    <a:lnTo>
                      <a:pt x="353" y="1060"/>
                    </a:lnTo>
                    <a:lnTo>
                      <a:pt x="393" y="1100"/>
                    </a:lnTo>
                    <a:lnTo>
                      <a:pt x="430" y="1060"/>
                    </a:lnTo>
                    <a:lnTo>
                      <a:pt x="430" y="1023"/>
                    </a:lnTo>
                    <a:lnTo>
                      <a:pt x="470" y="1023"/>
                    </a:lnTo>
                    <a:lnTo>
                      <a:pt x="470" y="944"/>
                    </a:lnTo>
                    <a:lnTo>
                      <a:pt x="549" y="864"/>
                    </a:lnTo>
                    <a:lnTo>
                      <a:pt x="588" y="864"/>
                    </a:lnTo>
                    <a:lnTo>
                      <a:pt x="628" y="904"/>
                    </a:lnTo>
                    <a:lnTo>
                      <a:pt x="668" y="904"/>
                    </a:lnTo>
                    <a:lnTo>
                      <a:pt x="745" y="864"/>
                    </a:lnTo>
                    <a:lnTo>
                      <a:pt x="784" y="904"/>
                    </a:lnTo>
                    <a:lnTo>
                      <a:pt x="823" y="825"/>
                    </a:lnTo>
                    <a:lnTo>
                      <a:pt x="863" y="825"/>
                    </a:lnTo>
                    <a:lnTo>
                      <a:pt x="863" y="629"/>
                    </a:lnTo>
                    <a:lnTo>
                      <a:pt x="983" y="629"/>
                    </a:lnTo>
                    <a:lnTo>
                      <a:pt x="983" y="589"/>
                    </a:lnTo>
                    <a:lnTo>
                      <a:pt x="943" y="589"/>
                    </a:lnTo>
                    <a:lnTo>
                      <a:pt x="903" y="549"/>
                    </a:lnTo>
                    <a:lnTo>
                      <a:pt x="903" y="471"/>
                    </a:lnTo>
                    <a:lnTo>
                      <a:pt x="863" y="434"/>
                    </a:lnTo>
                    <a:lnTo>
                      <a:pt x="903" y="434"/>
                    </a:lnTo>
                    <a:lnTo>
                      <a:pt x="903" y="394"/>
                    </a:lnTo>
                    <a:lnTo>
                      <a:pt x="943" y="394"/>
                    </a:lnTo>
                    <a:lnTo>
                      <a:pt x="903" y="315"/>
                    </a:lnTo>
                    <a:lnTo>
                      <a:pt x="943" y="315"/>
                    </a:lnTo>
                    <a:lnTo>
                      <a:pt x="903" y="275"/>
                    </a:lnTo>
                    <a:lnTo>
                      <a:pt x="903" y="235"/>
                    </a:lnTo>
                    <a:lnTo>
                      <a:pt x="863" y="235"/>
                    </a:lnTo>
                    <a:lnTo>
                      <a:pt x="863" y="195"/>
                    </a:lnTo>
                    <a:lnTo>
                      <a:pt x="903" y="195"/>
                    </a:lnTo>
                    <a:lnTo>
                      <a:pt x="863" y="1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4" name="Freeform 28">
                <a:extLst>
                  <a:ext uri="{FF2B5EF4-FFF2-40B4-BE49-F238E27FC236}">
                    <a16:creationId xmlns:a16="http://schemas.microsoft.com/office/drawing/2014/main" id="{671646D7-2958-313B-57A8-9DB0F21A30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712"/>
                <a:ext cx="338" cy="235"/>
              </a:xfrm>
              <a:custGeom>
                <a:avLst/>
                <a:gdLst>
                  <a:gd name="T0" fmla="*/ 747 w 1690"/>
                  <a:gd name="T1" fmla="*/ 119 h 1179"/>
                  <a:gd name="T2" fmla="*/ 747 w 1690"/>
                  <a:gd name="T3" fmla="*/ 156 h 1179"/>
                  <a:gd name="T4" fmla="*/ 787 w 1690"/>
                  <a:gd name="T5" fmla="*/ 274 h 1179"/>
                  <a:gd name="T6" fmla="*/ 827 w 1690"/>
                  <a:gd name="T7" fmla="*/ 314 h 1179"/>
                  <a:gd name="T8" fmla="*/ 707 w 1690"/>
                  <a:gd name="T9" fmla="*/ 510 h 1179"/>
                  <a:gd name="T10" fmla="*/ 628 w 1690"/>
                  <a:gd name="T11" fmla="*/ 589 h 1179"/>
                  <a:gd name="T12" fmla="*/ 512 w 1690"/>
                  <a:gd name="T13" fmla="*/ 589 h 1179"/>
                  <a:gd name="T14" fmla="*/ 432 w 1690"/>
                  <a:gd name="T15" fmla="*/ 549 h 1179"/>
                  <a:gd name="T16" fmla="*/ 314 w 1690"/>
                  <a:gd name="T17" fmla="*/ 629 h 1179"/>
                  <a:gd name="T18" fmla="*/ 274 w 1690"/>
                  <a:gd name="T19" fmla="*/ 708 h 1179"/>
                  <a:gd name="T20" fmla="*/ 237 w 1690"/>
                  <a:gd name="T21" fmla="*/ 785 h 1179"/>
                  <a:gd name="T22" fmla="*/ 197 w 1690"/>
                  <a:gd name="T23" fmla="*/ 825 h 1179"/>
                  <a:gd name="T24" fmla="*/ 237 w 1690"/>
                  <a:gd name="T25" fmla="*/ 865 h 1179"/>
                  <a:gd name="T26" fmla="*/ 158 w 1690"/>
                  <a:gd name="T27" fmla="*/ 903 h 1179"/>
                  <a:gd name="T28" fmla="*/ 158 w 1690"/>
                  <a:gd name="T29" fmla="*/ 1020 h 1179"/>
                  <a:gd name="T30" fmla="*/ 79 w 1690"/>
                  <a:gd name="T31" fmla="*/ 983 h 1179"/>
                  <a:gd name="T32" fmla="*/ 39 w 1690"/>
                  <a:gd name="T33" fmla="*/ 1060 h 1179"/>
                  <a:gd name="T34" fmla="*/ 0 w 1690"/>
                  <a:gd name="T35" fmla="*/ 1099 h 1179"/>
                  <a:gd name="T36" fmla="*/ 79 w 1690"/>
                  <a:gd name="T37" fmla="*/ 1179 h 1179"/>
                  <a:gd name="T38" fmla="*/ 158 w 1690"/>
                  <a:gd name="T39" fmla="*/ 1139 h 1179"/>
                  <a:gd name="T40" fmla="*/ 197 w 1690"/>
                  <a:gd name="T41" fmla="*/ 1179 h 1179"/>
                  <a:gd name="T42" fmla="*/ 354 w 1690"/>
                  <a:gd name="T43" fmla="*/ 1179 h 1179"/>
                  <a:gd name="T44" fmla="*/ 432 w 1690"/>
                  <a:gd name="T45" fmla="*/ 1139 h 1179"/>
                  <a:gd name="T46" fmla="*/ 552 w 1690"/>
                  <a:gd name="T47" fmla="*/ 1179 h 1179"/>
                  <a:gd name="T48" fmla="*/ 667 w 1690"/>
                  <a:gd name="T49" fmla="*/ 1139 h 1179"/>
                  <a:gd name="T50" fmla="*/ 707 w 1690"/>
                  <a:gd name="T51" fmla="*/ 1060 h 1179"/>
                  <a:gd name="T52" fmla="*/ 747 w 1690"/>
                  <a:gd name="T53" fmla="*/ 1020 h 1179"/>
                  <a:gd name="T54" fmla="*/ 787 w 1690"/>
                  <a:gd name="T55" fmla="*/ 1020 h 1179"/>
                  <a:gd name="T56" fmla="*/ 942 w 1690"/>
                  <a:gd name="T57" fmla="*/ 903 h 1179"/>
                  <a:gd name="T58" fmla="*/ 982 w 1690"/>
                  <a:gd name="T59" fmla="*/ 785 h 1179"/>
                  <a:gd name="T60" fmla="*/ 1100 w 1690"/>
                  <a:gd name="T61" fmla="*/ 825 h 1179"/>
                  <a:gd name="T62" fmla="*/ 1140 w 1690"/>
                  <a:gd name="T63" fmla="*/ 708 h 1179"/>
                  <a:gd name="T64" fmla="*/ 1177 w 1690"/>
                  <a:gd name="T65" fmla="*/ 745 h 1179"/>
                  <a:gd name="T66" fmla="*/ 1295 w 1690"/>
                  <a:gd name="T67" fmla="*/ 708 h 1179"/>
                  <a:gd name="T68" fmla="*/ 1375 w 1690"/>
                  <a:gd name="T69" fmla="*/ 708 h 1179"/>
                  <a:gd name="T70" fmla="*/ 1415 w 1690"/>
                  <a:gd name="T71" fmla="*/ 708 h 1179"/>
                  <a:gd name="T72" fmla="*/ 1570 w 1690"/>
                  <a:gd name="T73" fmla="*/ 708 h 1179"/>
                  <a:gd name="T74" fmla="*/ 1530 w 1690"/>
                  <a:gd name="T75" fmla="*/ 629 h 1179"/>
                  <a:gd name="T76" fmla="*/ 1610 w 1690"/>
                  <a:gd name="T77" fmla="*/ 589 h 1179"/>
                  <a:gd name="T78" fmla="*/ 1690 w 1690"/>
                  <a:gd name="T79" fmla="*/ 549 h 1179"/>
                  <a:gd name="T80" fmla="*/ 1610 w 1690"/>
                  <a:gd name="T81" fmla="*/ 431 h 1179"/>
                  <a:gd name="T82" fmla="*/ 1530 w 1690"/>
                  <a:gd name="T83" fmla="*/ 274 h 1179"/>
                  <a:gd name="T84" fmla="*/ 1452 w 1690"/>
                  <a:gd name="T85" fmla="*/ 314 h 1179"/>
                  <a:gd name="T86" fmla="*/ 1375 w 1690"/>
                  <a:gd name="T87" fmla="*/ 274 h 1179"/>
                  <a:gd name="T88" fmla="*/ 1335 w 1690"/>
                  <a:gd name="T89" fmla="*/ 234 h 1179"/>
                  <a:gd name="T90" fmla="*/ 1295 w 1690"/>
                  <a:gd name="T91" fmla="*/ 234 h 1179"/>
                  <a:gd name="T92" fmla="*/ 1217 w 1690"/>
                  <a:gd name="T93" fmla="*/ 195 h 1179"/>
                  <a:gd name="T94" fmla="*/ 1140 w 1690"/>
                  <a:gd name="T95" fmla="*/ 119 h 1179"/>
                  <a:gd name="T96" fmla="*/ 1177 w 1690"/>
                  <a:gd name="T97" fmla="*/ 79 h 1179"/>
                  <a:gd name="T98" fmla="*/ 1100 w 1690"/>
                  <a:gd name="T99" fmla="*/ 39 h 1179"/>
                  <a:gd name="T100" fmla="*/ 1022 w 1690"/>
                  <a:gd name="T101" fmla="*/ 0 h 1179"/>
                  <a:gd name="T102" fmla="*/ 1022 w 1690"/>
                  <a:gd name="T103" fmla="*/ 39 h 1179"/>
                  <a:gd name="T104" fmla="*/ 902 w 1690"/>
                  <a:gd name="T105" fmla="*/ 119 h 1179"/>
                  <a:gd name="T106" fmla="*/ 863 w 1690"/>
                  <a:gd name="T107" fmla="*/ 79 h 1179"/>
                  <a:gd name="T108" fmla="*/ 827 w 1690"/>
                  <a:gd name="T109" fmla="*/ 39 h 1179"/>
                  <a:gd name="T110" fmla="*/ 747 w 1690"/>
                  <a:gd name="T111" fmla="*/ 79 h 1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690" h="1179">
                    <a:moveTo>
                      <a:pt x="747" y="79"/>
                    </a:moveTo>
                    <a:lnTo>
                      <a:pt x="747" y="119"/>
                    </a:lnTo>
                    <a:lnTo>
                      <a:pt x="707" y="119"/>
                    </a:lnTo>
                    <a:lnTo>
                      <a:pt x="747" y="156"/>
                    </a:lnTo>
                    <a:lnTo>
                      <a:pt x="747" y="234"/>
                    </a:lnTo>
                    <a:lnTo>
                      <a:pt x="787" y="274"/>
                    </a:lnTo>
                    <a:lnTo>
                      <a:pt x="827" y="274"/>
                    </a:lnTo>
                    <a:lnTo>
                      <a:pt x="827" y="314"/>
                    </a:lnTo>
                    <a:lnTo>
                      <a:pt x="707" y="314"/>
                    </a:lnTo>
                    <a:lnTo>
                      <a:pt x="707" y="510"/>
                    </a:lnTo>
                    <a:lnTo>
                      <a:pt x="667" y="510"/>
                    </a:lnTo>
                    <a:lnTo>
                      <a:pt x="628" y="589"/>
                    </a:lnTo>
                    <a:lnTo>
                      <a:pt x="589" y="549"/>
                    </a:lnTo>
                    <a:lnTo>
                      <a:pt x="512" y="589"/>
                    </a:lnTo>
                    <a:lnTo>
                      <a:pt x="472" y="589"/>
                    </a:lnTo>
                    <a:lnTo>
                      <a:pt x="432" y="549"/>
                    </a:lnTo>
                    <a:lnTo>
                      <a:pt x="393" y="549"/>
                    </a:lnTo>
                    <a:lnTo>
                      <a:pt x="314" y="629"/>
                    </a:lnTo>
                    <a:lnTo>
                      <a:pt x="314" y="708"/>
                    </a:lnTo>
                    <a:lnTo>
                      <a:pt x="274" y="708"/>
                    </a:lnTo>
                    <a:lnTo>
                      <a:pt x="274" y="745"/>
                    </a:lnTo>
                    <a:lnTo>
                      <a:pt x="237" y="785"/>
                    </a:lnTo>
                    <a:lnTo>
                      <a:pt x="197" y="745"/>
                    </a:lnTo>
                    <a:lnTo>
                      <a:pt x="197" y="825"/>
                    </a:lnTo>
                    <a:lnTo>
                      <a:pt x="237" y="825"/>
                    </a:lnTo>
                    <a:lnTo>
                      <a:pt x="237" y="865"/>
                    </a:lnTo>
                    <a:lnTo>
                      <a:pt x="119" y="865"/>
                    </a:lnTo>
                    <a:lnTo>
                      <a:pt x="158" y="903"/>
                    </a:lnTo>
                    <a:lnTo>
                      <a:pt x="91" y="971"/>
                    </a:lnTo>
                    <a:lnTo>
                      <a:pt x="158" y="1020"/>
                    </a:lnTo>
                    <a:lnTo>
                      <a:pt x="119" y="1020"/>
                    </a:lnTo>
                    <a:lnTo>
                      <a:pt x="79" y="983"/>
                    </a:lnTo>
                    <a:lnTo>
                      <a:pt x="39" y="1020"/>
                    </a:lnTo>
                    <a:lnTo>
                      <a:pt x="39" y="1060"/>
                    </a:lnTo>
                    <a:lnTo>
                      <a:pt x="0" y="1060"/>
                    </a:lnTo>
                    <a:lnTo>
                      <a:pt x="0" y="1099"/>
                    </a:lnTo>
                    <a:lnTo>
                      <a:pt x="79" y="1139"/>
                    </a:lnTo>
                    <a:lnTo>
                      <a:pt x="79" y="1179"/>
                    </a:lnTo>
                    <a:lnTo>
                      <a:pt x="119" y="1179"/>
                    </a:lnTo>
                    <a:lnTo>
                      <a:pt x="158" y="1139"/>
                    </a:lnTo>
                    <a:lnTo>
                      <a:pt x="158" y="1179"/>
                    </a:lnTo>
                    <a:lnTo>
                      <a:pt x="197" y="1179"/>
                    </a:lnTo>
                    <a:lnTo>
                      <a:pt x="274" y="1099"/>
                    </a:lnTo>
                    <a:lnTo>
                      <a:pt x="354" y="1179"/>
                    </a:lnTo>
                    <a:lnTo>
                      <a:pt x="393" y="1179"/>
                    </a:lnTo>
                    <a:lnTo>
                      <a:pt x="432" y="1139"/>
                    </a:lnTo>
                    <a:lnTo>
                      <a:pt x="512" y="1139"/>
                    </a:lnTo>
                    <a:lnTo>
                      <a:pt x="552" y="1179"/>
                    </a:lnTo>
                    <a:lnTo>
                      <a:pt x="589" y="1139"/>
                    </a:lnTo>
                    <a:lnTo>
                      <a:pt x="667" y="1139"/>
                    </a:lnTo>
                    <a:lnTo>
                      <a:pt x="667" y="1060"/>
                    </a:lnTo>
                    <a:lnTo>
                      <a:pt x="707" y="1060"/>
                    </a:lnTo>
                    <a:lnTo>
                      <a:pt x="707" y="1020"/>
                    </a:lnTo>
                    <a:lnTo>
                      <a:pt x="747" y="1020"/>
                    </a:lnTo>
                    <a:lnTo>
                      <a:pt x="747" y="983"/>
                    </a:lnTo>
                    <a:lnTo>
                      <a:pt x="787" y="1020"/>
                    </a:lnTo>
                    <a:lnTo>
                      <a:pt x="942" y="1020"/>
                    </a:lnTo>
                    <a:lnTo>
                      <a:pt x="942" y="903"/>
                    </a:lnTo>
                    <a:lnTo>
                      <a:pt x="982" y="903"/>
                    </a:lnTo>
                    <a:lnTo>
                      <a:pt x="982" y="785"/>
                    </a:lnTo>
                    <a:lnTo>
                      <a:pt x="1060" y="785"/>
                    </a:lnTo>
                    <a:lnTo>
                      <a:pt x="1100" y="825"/>
                    </a:lnTo>
                    <a:lnTo>
                      <a:pt x="1100" y="745"/>
                    </a:lnTo>
                    <a:lnTo>
                      <a:pt x="1140" y="708"/>
                    </a:lnTo>
                    <a:lnTo>
                      <a:pt x="1140" y="668"/>
                    </a:lnTo>
                    <a:lnTo>
                      <a:pt x="1177" y="745"/>
                    </a:lnTo>
                    <a:lnTo>
                      <a:pt x="1217" y="708"/>
                    </a:lnTo>
                    <a:lnTo>
                      <a:pt x="1295" y="708"/>
                    </a:lnTo>
                    <a:lnTo>
                      <a:pt x="1335" y="668"/>
                    </a:lnTo>
                    <a:lnTo>
                      <a:pt x="1375" y="708"/>
                    </a:lnTo>
                    <a:lnTo>
                      <a:pt x="1375" y="745"/>
                    </a:lnTo>
                    <a:lnTo>
                      <a:pt x="1415" y="708"/>
                    </a:lnTo>
                    <a:lnTo>
                      <a:pt x="1492" y="785"/>
                    </a:lnTo>
                    <a:lnTo>
                      <a:pt x="1570" y="708"/>
                    </a:lnTo>
                    <a:lnTo>
                      <a:pt x="1570" y="668"/>
                    </a:lnTo>
                    <a:lnTo>
                      <a:pt x="1530" y="629"/>
                    </a:lnTo>
                    <a:lnTo>
                      <a:pt x="1570" y="589"/>
                    </a:lnTo>
                    <a:lnTo>
                      <a:pt x="1610" y="589"/>
                    </a:lnTo>
                    <a:lnTo>
                      <a:pt x="1610" y="549"/>
                    </a:lnTo>
                    <a:lnTo>
                      <a:pt x="1690" y="549"/>
                    </a:lnTo>
                    <a:lnTo>
                      <a:pt x="1690" y="510"/>
                    </a:lnTo>
                    <a:lnTo>
                      <a:pt x="1610" y="431"/>
                    </a:lnTo>
                    <a:lnTo>
                      <a:pt x="1530" y="431"/>
                    </a:lnTo>
                    <a:lnTo>
                      <a:pt x="1530" y="274"/>
                    </a:lnTo>
                    <a:lnTo>
                      <a:pt x="1492" y="274"/>
                    </a:lnTo>
                    <a:lnTo>
                      <a:pt x="1452" y="314"/>
                    </a:lnTo>
                    <a:lnTo>
                      <a:pt x="1415" y="314"/>
                    </a:lnTo>
                    <a:lnTo>
                      <a:pt x="1375" y="274"/>
                    </a:lnTo>
                    <a:lnTo>
                      <a:pt x="1295" y="274"/>
                    </a:lnTo>
                    <a:lnTo>
                      <a:pt x="1335" y="234"/>
                    </a:lnTo>
                    <a:lnTo>
                      <a:pt x="1335" y="195"/>
                    </a:lnTo>
                    <a:lnTo>
                      <a:pt x="1295" y="234"/>
                    </a:lnTo>
                    <a:lnTo>
                      <a:pt x="1217" y="234"/>
                    </a:lnTo>
                    <a:lnTo>
                      <a:pt x="1217" y="195"/>
                    </a:lnTo>
                    <a:lnTo>
                      <a:pt x="1177" y="195"/>
                    </a:lnTo>
                    <a:lnTo>
                      <a:pt x="1140" y="119"/>
                    </a:lnTo>
                    <a:lnTo>
                      <a:pt x="1177" y="119"/>
                    </a:lnTo>
                    <a:lnTo>
                      <a:pt x="1177" y="79"/>
                    </a:lnTo>
                    <a:lnTo>
                      <a:pt x="1140" y="79"/>
                    </a:lnTo>
                    <a:lnTo>
                      <a:pt x="1100" y="39"/>
                    </a:lnTo>
                    <a:lnTo>
                      <a:pt x="1060" y="39"/>
                    </a:lnTo>
                    <a:lnTo>
                      <a:pt x="1022" y="0"/>
                    </a:lnTo>
                    <a:lnTo>
                      <a:pt x="982" y="0"/>
                    </a:lnTo>
                    <a:lnTo>
                      <a:pt x="1022" y="39"/>
                    </a:lnTo>
                    <a:lnTo>
                      <a:pt x="902" y="39"/>
                    </a:lnTo>
                    <a:lnTo>
                      <a:pt x="902" y="119"/>
                    </a:lnTo>
                    <a:lnTo>
                      <a:pt x="827" y="119"/>
                    </a:lnTo>
                    <a:lnTo>
                      <a:pt x="863" y="79"/>
                    </a:lnTo>
                    <a:lnTo>
                      <a:pt x="827" y="79"/>
                    </a:lnTo>
                    <a:lnTo>
                      <a:pt x="827" y="39"/>
                    </a:lnTo>
                    <a:lnTo>
                      <a:pt x="787" y="79"/>
                    </a:lnTo>
                    <a:lnTo>
                      <a:pt x="747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5" name="Freeform 29">
                <a:extLst>
                  <a:ext uri="{FF2B5EF4-FFF2-40B4-BE49-F238E27FC236}">
                    <a16:creationId xmlns:a16="http://schemas.microsoft.com/office/drawing/2014/main" id="{1FDA11D3-720A-D61A-D772-3413825739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8" y="586"/>
                <a:ext cx="283" cy="228"/>
              </a:xfrm>
              <a:custGeom>
                <a:avLst/>
                <a:gdLst>
                  <a:gd name="T0" fmla="*/ 197 w 1413"/>
                  <a:gd name="T1" fmla="*/ 395 h 1140"/>
                  <a:gd name="T2" fmla="*/ 157 w 1413"/>
                  <a:gd name="T3" fmla="*/ 434 h 1140"/>
                  <a:gd name="T4" fmla="*/ 117 w 1413"/>
                  <a:gd name="T5" fmla="*/ 470 h 1140"/>
                  <a:gd name="T6" fmla="*/ 80 w 1413"/>
                  <a:gd name="T7" fmla="*/ 550 h 1140"/>
                  <a:gd name="T8" fmla="*/ 0 w 1413"/>
                  <a:gd name="T9" fmla="*/ 590 h 1140"/>
                  <a:gd name="T10" fmla="*/ 80 w 1413"/>
                  <a:gd name="T11" fmla="*/ 590 h 1140"/>
                  <a:gd name="T12" fmla="*/ 80 w 1413"/>
                  <a:gd name="T13" fmla="*/ 709 h 1140"/>
                  <a:gd name="T14" fmla="*/ 117 w 1413"/>
                  <a:gd name="T15" fmla="*/ 749 h 1140"/>
                  <a:gd name="T16" fmla="*/ 117 w 1413"/>
                  <a:gd name="T17" fmla="*/ 825 h 1140"/>
                  <a:gd name="T18" fmla="*/ 157 w 1413"/>
                  <a:gd name="T19" fmla="*/ 864 h 1140"/>
                  <a:gd name="T20" fmla="*/ 275 w 1413"/>
                  <a:gd name="T21" fmla="*/ 825 h 1140"/>
                  <a:gd name="T22" fmla="*/ 275 w 1413"/>
                  <a:gd name="T23" fmla="*/ 825 h 1140"/>
                  <a:gd name="T24" fmla="*/ 235 w 1413"/>
                  <a:gd name="T25" fmla="*/ 904 h 1140"/>
                  <a:gd name="T26" fmla="*/ 355 w 1413"/>
                  <a:gd name="T27" fmla="*/ 944 h 1140"/>
                  <a:gd name="T28" fmla="*/ 432 w 1413"/>
                  <a:gd name="T29" fmla="*/ 904 h 1140"/>
                  <a:gd name="T30" fmla="*/ 470 w 1413"/>
                  <a:gd name="T31" fmla="*/ 1061 h 1140"/>
                  <a:gd name="T32" fmla="*/ 630 w 1413"/>
                  <a:gd name="T33" fmla="*/ 1140 h 1140"/>
                  <a:gd name="T34" fmla="*/ 785 w 1413"/>
                  <a:gd name="T35" fmla="*/ 1100 h 1140"/>
                  <a:gd name="T36" fmla="*/ 825 w 1413"/>
                  <a:gd name="T37" fmla="*/ 1061 h 1140"/>
                  <a:gd name="T38" fmla="*/ 745 w 1413"/>
                  <a:gd name="T39" fmla="*/ 1024 h 1140"/>
                  <a:gd name="T40" fmla="*/ 980 w 1413"/>
                  <a:gd name="T41" fmla="*/ 1061 h 1140"/>
                  <a:gd name="T42" fmla="*/ 1060 w 1413"/>
                  <a:gd name="T43" fmla="*/ 1140 h 1140"/>
                  <a:gd name="T44" fmla="*/ 1099 w 1413"/>
                  <a:gd name="T45" fmla="*/ 944 h 1140"/>
                  <a:gd name="T46" fmla="*/ 1099 w 1413"/>
                  <a:gd name="T47" fmla="*/ 825 h 1140"/>
                  <a:gd name="T48" fmla="*/ 1138 w 1413"/>
                  <a:gd name="T49" fmla="*/ 749 h 1140"/>
                  <a:gd name="T50" fmla="*/ 1099 w 1413"/>
                  <a:gd name="T51" fmla="*/ 669 h 1140"/>
                  <a:gd name="T52" fmla="*/ 1099 w 1413"/>
                  <a:gd name="T53" fmla="*/ 630 h 1140"/>
                  <a:gd name="T54" fmla="*/ 1060 w 1413"/>
                  <a:gd name="T55" fmla="*/ 510 h 1140"/>
                  <a:gd name="T56" fmla="*/ 1178 w 1413"/>
                  <a:gd name="T57" fmla="*/ 510 h 1140"/>
                  <a:gd name="T58" fmla="*/ 1218 w 1413"/>
                  <a:gd name="T59" fmla="*/ 395 h 1140"/>
                  <a:gd name="T60" fmla="*/ 1258 w 1413"/>
                  <a:gd name="T61" fmla="*/ 355 h 1140"/>
                  <a:gd name="T62" fmla="*/ 1295 w 1413"/>
                  <a:gd name="T63" fmla="*/ 275 h 1140"/>
                  <a:gd name="T64" fmla="*/ 1373 w 1413"/>
                  <a:gd name="T65" fmla="*/ 196 h 1140"/>
                  <a:gd name="T66" fmla="*/ 1334 w 1413"/>
                  <a:gd name="T67" fmla="*/ 159 h 1140"/>
                  <a:gd name="T68" fmla="*/ 1373 w 1413"/>
                  <a:gd name="T69" fmla="*/ 120 h 1140"/>
                  <a:gd name="T70" fmla="*/ 1295 w 1413"/>
                  <a:gd name="T71" fmla="*/ 120 h 1140"/>
                  <a:gd name="T72" fmla="*/ 1218 w 1413"/>
                  <a:gd name="T73" fmla="*/ 80 h 1140"/>
                  <a:gd name="T74" fmla="*/ 1138 w 1413"/>
                  <a:gd name="T75" fmla="*/ 159 h 1140"/>
                  <a:gd name="T76" fmla="*/ 1099 w 1413"/>
                  <a:gd name="T77" fmla="*/ 120 h 1140"/>
                  <a:gd name="T78" fmla="*/ 1060 w 1413"/>
                  <a:gd name="T79" fmla="*/ 196 h 1140"/>
                  <a:gd name="T80" fmla="*/ 980 w 1413"/>
                  <a:gd name="T81" fmla="*/ 235 h 1140"/>
                  <a:gd name="T82" fmla="*/ 785 w 1413"/>
                  <a:gd name="T83" fmla="*/ 196 h 1140"/>
                  <a:gd name="T84" fmla="*/ 745 w 1413"/>
                  <a:gd name="T85" fmla="*/ 120 h 1140"/>
                  <a:gd name="T86" fmla="*/ 669 w 1413"/>
                  <a:gd name="T87" fmla="*/ 120 h 1140"/>
                  <a:gd name="T88" fmla="*/ 669 w 1413"/>
                  <a:gd name="T89" fmla="*/ 40 h 1140"/>
                  <a:gd name="T90" fmla="*/ 630 w 1413"/>
                  <a:gd name="T91" fmla="*/ 1 h 1140"/>
                  <a:gd name="T92" fmla="*/ 590 w 1413"/>
                  <a:gd name="T93" fmla="*/ 80 h 1140"/>
                  <a:gd name="T94" fmla="*/ 590 w 1413"/>
                  <a:gd name="T95" fmla="*/ 159 h 1140"/>
                  <a:gd name="T96" fmla="*/ 510 w 1413"/>
                  <a:gd name="T97" fmla="*/ 120 h 1140"/>
                  <a:gd name="T98" fmla="*/ 470 w 1413"/>
                  <a:gd name="T99" fmla="*/ 80 h 1140"/>
                  <a:gd name="T100" fmla="*/ 392 w 1413"/>
                  <a:gd name="T101" fmla="*/ 120 h 1140"/>
                  <a:gd name="T102" fmla="*/ 315 w 1413"/>
                  <a:gd name="T103" fmla="*/ 159 h 1140"/>
                  <a:gd name="T104" fmla="*/ 275 w 1413"/>
                  <a:gd name="T105" fmla="*/ 275 h 1140"/>
                  <a:gd name="T106" fmla="*/ 235 w 1413"/>
                  <a:gd name="T107" fmla="*/ 355 h 1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413" h="1140">
                    <a:moveTo>
                      <a:pt x="197" y="355"/>
                    </a:moveTo>
                    <a:lnTo>
                      <a:pt x="197" y="395"/>
                    </a:lnTo>
                    <a:lnTo>
                      <a:pt x="117" y="395"/>
                    </a:lnTo>
                    <a:lnTo>
                      <a:pt x="157" y="434"/>
                    </a:lnTo>
                    <a:lnTo>
                      <a:pt x="117" y="434"/>
                    </a:lnTo>
                    <a:lnTo>
                      <a:pt x="117" y="470"/>
                    </a:lnTo>
                    <a:lnTo>
                      <a:pt x="80" y="470"/>
                    </a:lnTo>
                    <a:lnTo>
                      <a:pt x="80" y="550"/>
                    </a:lnTo>
                    <a:lnTo>
                      <a:pt x="40" y="550"/>
                    </a:lnTo>
                    <a:lnTo>
                      <a:pt x="0" y="590"/>
                    </a:lnTo>
                    <a:lnTo>
                      <a:pt x="40" y="630"/>
                    </a:lnTo>
                    <a:lnTo>
                      <a:pt x="80" y="590"/>
                    </a:lnTo>
                    <a:lnTo>
                      <a:pt x="40" y="669"/>
                    </a:lnTo>
                    <a:lnTo>
                      <a:pt x="80" y="709"/>
                    </a:lnTo>
                    <a:lnTo>
                      <a:pt x="117" y="709"/>
                    </a:lnTo>
                    <a:lnTo>
                      <a:pt x="117" y="749"/>
                    </a:lnTo>
                    <a:lnTo>
                      <a:pt x="80" y="749"/>
                    </a:lnTo>
                    <a:lnTo>
                      <a:pt x="117" y="825"/>
                    </a:lnTo>
                    <a:lnTo>
                      <a:pt x="157" y="825"/>
                    </a:lnTo>
                    <a:lnTo>
                      <a:pt x="157" y="864"/>
                    </a:lnTo>
                    <a:lnTo>
                      <a:pt x="235" y="864"/>
                    </a:lnTo>
                    <a:lnTo>
                      <a:pt x="275" y="825"/>
                    </a:lnTo>
                    <a:lnTo>
                      <a:pt x="275" y="786"/>
                    </a:lnTo>
                    <a:lnTo>
                      <a:pt x="275" y="825"/>
                    </a:lnTo>
                    <a:lnTo>
                      <a:pt x="275" y="864"/>
                    </a:lnTo>
                    <a:lnTo>
                      <a:pt x="235" y="904"/>
                    </a:lnTo>
                    <a:lnTo>
                      <a:pt x="315" y="904"/>
                    </a:lnTo>
                    <a:lnTo>
                      <a:pt x="355" y="944"/>
                    </a:lnTo>
                    <a:lnTo>
                      <a:pt x="392" y="944"/>
                    </a:lnTo>
                    <a:lnTo>
                      <a:pt x="432" y="904"/>
                    </a:lnTo>
                    <a:lnTo>
                      <a:pt x="470" y="904"/>
                    </a:lnTo>
                    <a:lnTo>
                      <a:pt x="470" y="1061"/>
                    </a:lnTo>
                    <a:lnTo>
                      <a:pt x="550" y="1061"/>
                    </a:lnTo>
                    <a:lnTo>
                      <a:pt x="630" y="1140"/>
                    </a:lnTo>
                    <a:lnTo>
                      <a:pt x="785" y="1140"/>
                    </a:lnTo>
                    <a:lnTo>
                      <a:pt x="785" y="1100"/>
                    </a:lnTo>
                    <a:lnTo>
                      <a:pt x="825" y="1100"/>
                    </a:lnTo>
                    <a:lnTo>
                      <a:pt x="825" y="1061"/>
                    </a:lnTo>
                    <a:lnTo>
                      <a:pt x="785" y="1061"/>
                    </a:lnTo>
                    <a:lnTo>
                      <a:pt x="745" y="1024"/>
                    </a:lnTo>
                    <a:lnTo>
                      <a:pt x="943" y="1024"/>
                    </a:lnTo>
                    <a:lnTo>
                      <a:pt x="980" y="1061"/>
                    </a:lnTo>
                    <a:lnTo>
                      <a:pt x="1020" y="1061"/>
                    </a:lnTo>
                    <a:lnTo>
                      <a:pt x="1060" y="1140"/>
                    </a:lnTo>
                    <a:lnTo>
                      <a:pt x="1099" y="1100"/>
                    </a:lnTo>
                    <a:lnTo>
                      <a:pt x="1099" y="944"/>
                    </a:lnTo>
                    <a:lnTo>
                      <a:pt x="1138" y="904"/>
                    </a:lnTo>
                    <a:lnTo>
                      <a:pt x="1099" y="825"/>
                    </a:lnTo>
                    <a:lnTo>
                      <a:pt x="1099" y="786"/>
                    </a:lnTo>
                    <a:lnTo>
                      <a:pt x="1138" y="749"/>
                    </a:lnTo>
                    <a:lnTo>
                      <a:pt x="1138" y="709"/>
                    </a:lnTo>
                    <a:lnTo>
                      <a:pt x="1099" y="669"/>
                    </a:lnTo>
                    <a:lnTo>
                      <a:pt x="1138" y="630"/>
                    </a:lnTo>
                    <a:lnTo>
                      <a:pt x="1099" y="630"/>
                    </a:lnTo>
                    <a:lnTo>
                      <a:pt x="1099" y="550"/>
                    </a:lnTo>
                    <a:lnTo>
                      <a:pt x="1060" y="510"/>
                    </a:lnTo>
                    <a:lnTo>
                      <a:pt x="1099" y="470"/>
                    </a:lnTo>
                    <a:lnTo>
                      <a:pt x="1178" y="510"/>
                    </a:lnTo>
                    <a:lnTo>
                      <a:pt x="1218" y="470"/>
                    </a:lnTo>
                    <a:lnTo>
                      <a:pt x="1218" y="395"/>
                    </a:lnTo>
                    <a:lnTo>
                      <a:pt x="1258" y="395"/>
                    </a:lnTo>
                    <a:lnTo>
                      <a:pt x="1258" y="355"/>
                    </a:lnTo>
                    <a:lnTo>
                      <a:pt x="1295" y="315"/>
                    </a:lnTo>
                    <a:lnTo>
                      <a:pt x="1295" y="275"/>
                    </a:lnTo>
                    <a:lnTo>
                      <a:pt x="1373" y="275"/>
                    </a:lnTo>
                    <a:lnTo>
                      <a:pt x="1373" y="196"/>
                    </a:lnTo>
                    <a:lnTo>
                      <a:pt x="1413" y="196"/>
                    </a:lnTo>
                    <a:lnTo>
                      <a:pt x="1334" y="159"/>
                    </a:lnTo>
                    <a:lnTo>
                      <a:pt x="1334" y="120"/>
                    </a:lnTo>
                    <a:lnTo>
                      <a:pt x="1373" y="120"/>
                    </a:lnTo>
                    <a:lnTo>
                      <a:pt x="1334" y="80"/>
                    </a:lnTo>
                    <a:lnTo>
                      <a:pt x="1295" y="120"/>
                    </a:lnTo>
                    <a:lnTo>
                      <a:pt x="1258" y="120"/>
                    </a:lnTo>
                    <a:lnTo>
                      <a:pt x="1218" y="80"/>
                    </a:lnTo>
                    <a:lnTo>
                      <a:pt x="1178" y="159"/>
                    </a:lnTo>
                    <a:lnTo>
                      <a:pt x="1138" y="159"/>
                    </a:lnTo>
                    <a:lnTo>
                      <a:pt x="1138" y="120"/>
                    </a:lnTo>
                    <a:lnTo>
                      <a:pt x="1099" y="120"/>
                    </a:lnTo>
                    <a:lnTo>
                      <a:pt x="1060" y="40"/>
                    </a:lnTo>
                    <a:lnTo>
                      <a:pt x="1060" y="196"/>
                    </a:lnTo>
                    <a:lnTo>
                      <a:pt x="1020" y="196"/>
                    </a:lnTo>
                    <a:lnTo>
                      <a:pt x="980" y="235"/>
                    </a:lnTo>
                    <a:lnTo>
                      <a:pt x="943" y="196"/>
                    </a:lnTo>
                    <a:lnTo>
                      <a:pt x="785" y="196"/>
                    </a:lnTo>
                    <a:lnTo>
                      <a:pt x="785" y="120"/>
                    </a:lnTo>
                    <a:lnTo>
                      <a:pt x="745" y="120"/>
                    </a:lnTo>
                    <a:lnTo>
                      <a:pt x="705" y="80"/>
                    </a:lnTo>
                    <a:lnTo>
                      <a:pt x="669" y="120"/>
                    </a:lnTo>
                    <a:lnTo>
                      <a:pt x="705" y="40"/>
                    </a:lnTo>
                    <a:lnTo>
                      <a:pt x="669" y="40"/>
                    </a:lnTo>
                    <a:lnTo>
                      <a:pt x="630" y="0"/>
                    </a:lnTo>
                    <a:lnTo>
                      <a:pt x="630" y="1"/>
                    </a:lnTo>
                    <a:lnTo>
                      <a:pt x="625" y="10"/>
                    </a:lnTo>
                    <a:lnTo>
                      <a:pt x="590" y="80"/>
                    </a:lnTo>
                    <a:lnTo>
                      <a:pt x="630" y="80"/>
                    </a:lnTo>
                    <a:lnTo>
                      <a:pt x="590" y="159"/>
                    </a:lnTo>
                    <a:lnTo>
                      <a:pt x="550" y="159"/>
                    </a:lnTo>
                    <a:lnTo>
                      <a:pt x="510" y="120"/>
                    </a:lnTo>
                    <a:lnTo>
                      <a:pt x="510" y="80"/>
                    </a:lnTo>
                    <a:lnTo>
                      <a:pt x="470" y="80"/>
                    </a:lnTo>
                    <a:lnTo>
                      <a:pt x="432" y="120"/>
                    </a:lnTo>
                    <a:lnTo>
                      <a:pt x="392" y="120"/>
                    </a:lnTo>
                    <a:lnTo>
                      <a:pt x="355" y="159"/>
                    </a:lnTo>
                    <a:lnTo>
                      <a:pt x="315" y="159"/>
                    </a:lnTo>
                    <a:lnTo>
                      <a:pt x="275" y="196"/>
                    </a:lnTo>
                    <a:lnTo>
                      <a:pt x="275" y="275"/>
                    </a:lnTo>
                    <a:lnTo>
                      <a:pt x="235" y="235"/>
                    </a:lnTo>
                    <a:lnTo>
                      <a:pt x="235" y="355"/>
                    </a:lnTo>
                    <a:lnTo>
                      <a:pt x="197" y="3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6" name="Freeform 30">
                <a:extLst>
                  <a:ext uri="{FF2B5EF4-FFF2-40B4-BE49-F238E27FC236}">
                    <a16:creationId xmlns:a16="http://schemas.microsoft.com/office/drawing/2014/main" id="{A344F613-0C3B-842F-1274-DDD84CB92E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3" y="586"/>
                <a:ext cx="1" cy="2"/>
              </a:xfrm>
              <a:custGeom>
                <a:avLst/>
                <a:gdLst>
                  <a:gd name="T0" fmla="*/ 0 w 5"/>
                  <a:gd name="T1" fmla="*/ 10 h 10"/>
                  <a:gd name="T2" fmla="*/ 5 w 5"/>
                  <a:gd name="T3" fmla="*/ 1 h 10"/>
                  <a:gd name="T4" fmla="*/ 5 w 5"/>
                  <a:gd name="T5" fmla="*/ 0 h 10"/>
                  <a:gd name="T6" fmla="*/ 0 w 5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0">
                    <a:moveTo>
                      <a:pt x="0" y="10"/>
                    </a:moveTo>
                    <a:lnTo>
                      <a:pt x="5" y="1"/>
                    </a:lnTo>
                    <a:lnTo>
                      <a:pt x="5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7" name="Freeform 31">
                <a:extLst>
                  <a:ext uri="{FF2B5EF4-FFF2-40B4-BE49-F238E27FC236}">
                    <a16:creationId xmlns:a16="http://schemas.microsoft.com/office/drawing/2014/main" id="{36ABC173-0D0D-6AB8-A061-970A5CA3A8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" y="429"/>
                <a:ext cx="212" cy="306"/>
              </a:xfrm>
              <a:custGeom>
                <a:avLst/>
                <a:gdLst>
                  <a:gd name="T0" fmla="*/ 786 w 1061"/>
                  <a:gd name="T1" fmla="*/ 156 h 1534"/>
                  <a:gd name="T2" fmla="*/ 746 w 1061"/>
                  <a:gd name="T3" fmla="*/ 391 h 1534"/>
                  <a:gd name="T4" fmla="*/ 588 w 1061"/>
                  <a:gd name="T5" fmla="*/ 431 h 1534"/>
                  <a:gd name="T6" fmla="*/ 551 w 1061"/>
                  <a:gd name="T7" fmla="*/ 471 h 1534"/>
                  <a:gd name="T8" fmla="*/ 432 w 1061"/>
                  <a:gd name="T9" fmla="*/ 511 h 1534"/>
                  <a:gd name="T10" fmla="*/ 313 w 1061"/>
                  <a:gd name="T11" fmla="*/ 511 h 1534"/>
                  <a:gd name="T12" fmla="*/ 198 w 1061"/>
                  <a:gd name="T13" fmla="*/ 471 h 1534"/>
                  <a:gd name="T14" fmla="*/ 39 w 1061"/>
                  <a:gd name="T15" fmla="*/ 551 h 1534"/>
                  <a:gd name="T16" fmla="*/ 118 w 1061"/>
                  <a:gd name="T17" fmla="*/ 629 h 1534"/>
                  <a:gd name="T18" fmla="*/ 78 w 1061"/>
                  <a:gd name="T19" fmla="*/ 746 h 1534"/>
                  <a:gd name="T20" fmla="*/ 39 w 1061"/>
                  <a:gd name="T21" fmla="*/ 865 h 1534"/>
                  <a:gd name="T22" fmla="*/ 39 w 1061"/>
                  <a:gd name="T23" fmla="*/ 905 h 1534"/>
                  <a:gd name="T24" fmla="*/ 118 w 1061"/>
                  <a:gd name="T25" fmla="*/ 981 h 1534"/>
                  <a:gd name="T26" fmla="*/ 78 w 1061"/>
                  <a:gd name="T27" fmla="*/ 1060 h 1534"/>
                  <a:gd name="T28" fmla="*/ 0 w 1061"/>
                  <a:gd name="T29" fmla="*/ 1100 h 1534"/>
                  <a:gd name="T30" fmla="*/ 0 w 1061"/>
                  <a:gd name="T31" fmla="*/ 1180 h 1534"/>
                  <a:gd name="T32" fmla="*/ 78 w 1061"/>
                  <a:gd name="T33" fmla="*/ 1180 h 1534"/>
                  <a:gd name="T34" fmla="*/ 313 w 1061"/>
                  <a:gd name="T35" fmla="*/ 1219 h 1534"/>
                  <a:gd name="T36" fmla="*/ 353 w 1061"/>
                  <a:gd name="T37" fmla="*/ 1255 h 1534"/>
                  <a:gd name="T38" fmla="*/ 472 w 1061"/>
                  <a:gd name="T39" fmla="*/ 1335 h 1534"/>
                  <a:gd name="T40" fmla="*/ 472 w 1061"/>
                  <a:gd name="T41" fmla="*/ 1415 h 1534"/>
                  <a:gd name="T42" fmla="*/ 511 w 1061"/>
                  <a:gd name="T43" fmla="*/ 1494 h 1534"/>
                  <a:gd name="T44" fmla="*/ 588 w 1061"/>
                  <a:gd name="T45" fmla="*/ 1494 h 1534"/>
                  <a:gd name="T46" fmla="*/ 667 w 1061"/>
                  <a:gd name="T47" fmla="*/ 1534 h 1534"/>
                  <a:gd name="T48" fmla="*/ 746 w 1061"/>
                  <a:gd name="T49" fmla="*/ 1494 h 1534"/>
                  <a:gd name="T50" fmla="*/ 786 w 1061"/>
                  <a:gd name="T51" fmla="*/ 1534 h 1534"/>
                  <a:gd name="T52" fmla="*/ 826 w 1061"/>
                  <a:gd name="T53" fmla="*/ 1375 h 1534"/>
                  <a:gd name="T54" fmla="*/ 902 w 1061"/>
                  <a:gd name="T55" fmla="*/ 1375 h 1534"/>
                  <a:gd name="T56" fmla="*/ 1021 w 1061"/>
                  <a:gd name="T57" fmla="*/ 1375 h 1534"/>
                  <a:gd name="T58" fmla="*/ 981 w 1061"/>
                  <a:gd name="T59" fmla="*/ 1295 h 1534"/>
                  <a:gd name="T60" fmla="*/ 942 w 1061"/>
                  <a:gd name="T61" fmla="*/ 1219 h 1534"/>
                  <a:gd name="T62" fmla="*/ 981 w 1061"/>
                  <a:gd name="T63" fmla="*/ 1140 h 1534"/>
                  <a:gd name="T64" fmla="*/ 1021 w 1061"/>
                  <a:gd name="T65" fmla="*/ 1060 h 1534"/>
                  <a:gd name="T66" fmla="*/ 942 w 1061"/>
                  <a:gd name="T67" fmla="*/ 1020 h 1534"/>
                  <a:gd name="T68" fmla="*/ 1021 w 1061"/>
                  <a:gd name="T69" fmla="*/ 865 h 1534"/>
                  <a:gd name="T70" fmla="*/ 1061 w 1061"/>
                  <a:gd name="T71" fmla="*/ 589 h 1534"/>
                  <a:gd name="T72" fmla="*/ 942 w 1061"/>
                  <a:gd name="T73" fmla="*/ 511 h 1534"/>
                  <a:gd name="T74" fmla="*/ 902 w 1061"/>
                  <a:gd name="T75" fmla="*/ 431 h 1534"/>
                  <a:gd name="T76" fmla="*/ 942 w 1061"/>
                  <a:gd name="T77" fmla="*/ 354 h 1534"/>
                  <a:gd name="T78" fmla="*/ 942 w 1061"/>
                  <a:gd name="T79" fmla="*/ 236 h 1534"/>
                  <a:gd name="T80" fmla="*/ 981 w 1061"/>
                  <a:gd name="T81" fmla="*/ 156 h 1534"/>
                  <a:gd name="T82" fmla="*/ 1021 w 1061"/>
                  <a:gd name="T83" fmla="*/ 80 h 1534"/>
                  <a:gd name="T84" fmla="*/ 1021 w 1061"/>
                  <a:gd name="T85" fmla="*/ 40 h 1534"/>
                  <a:gd name="T86" fmla="*/ 942 w 1061"/>
                  <a:gd name="T87" fmla="*/ 0 h 1534"/>
                  <a:gd name="T88" fmla="*/ 863 w 1061"/>
                  <a:gd name="T89" fmla="*/ 117 h 1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61" h="1534">
                    <a:moveTo>
                      <a:pt x="826" y="117"/>
                    </a:moveTo>
                    <a:lnTo>
                      <a:pt x="786" y="156"/>
                    </a:lnTo>
                    <a:lnTo>
                      <a:pt x="746" y="236"/>
                    </a:lnTo>
                    <a:lnTo>
                      <a:pt x="746" y="391"/>
                    </a:lnTo>
                    <a:lnTo>
                      <a:pt x="667" y="431"/>
                    </a:lnTo>
                    <a:lnTo>
                      <a:pt x="588" y="431"/>
                    </a:lnTo>
                    <a:lnTo>
                      <a:pt x="588" y="471"/>
                    </a:lnTo>
                    <a:lnTo>
                      <a:pt x="551" y="471"/>
                    </a:lnTo>
                    <a:lnTo>
                      <a:pt x="472" y="511"/>
                    </a:lnTo>
                    <a:lnTo>
                      <a:pt x="432" y="511"/>
                    </a:lnTo>
                    <a:lnTo>
                      <a:pt x="393" y="551"/>
                    </a:lnTo>
                    <a:lnTo>
                      <a:pt x="313" y="511"/>
                    </a:lnTo>
                    <a:lnTo>
                      <a:pt x="237" y="511"/>
                    </a:lnTo>
                    <a:lnTo>
                      <a:pt x="198" y="471"/>
                    </a:lnTo>
                    <a:lnTo>
                      <a:pt x="78" y="511"/>
                    </a:lnTo>
                    <a:lnTo>
                      <a:pt x="39" y="551"/>
                    </a:lnTo>
                    <a:lnTo>
                      <a:pt x="39" y="629"/>
                    </a:lnTo>
                    <a:lnTo>
                      <a:pt x="118" y="629"/>
                    </a:lnTo>
                    <a:lnTo>
                      <a:pt x="118" y="706"/>
                    </a:lnTo>
                    <a:lnTo>
                      <a:pt x="78" y="746"/>
                    </a:lnTo>
                    <a:lnTo>
                      <a:pt x="78" y="785"/>
                    </a:lnTo>
                    <a:lnTo>
                      <a:pt x="39" y="865"/>
                    </a:lnTo>
                    <a:lnTo>
                      <a:pt x="78" y="905"/>
                    </a:lnTo>
                    <a:lnTo>
                      <a:pt x="39" y="905"/>
                    </a:lnTo>
                    <a:lnTo>
                      <a:pt x="39" y="944"/>
                    </a:lnTo>
                    <a:lnTo>
                      <a:pt x="118" y="981"/>
                    </a:lnTo>
                    <a:lnTo>
                      <a:pt x="78" y="981"/>
                    </a:lnTo>
                    <a:lnTo>
                      <a:pt x="78" y="1060"/>
                    </a:lnTo>
                    <a:lnTo>
                      <a:pt x="0" y="1060"/>
                    </a:lnTo>
                    <a:lnTo>
                      <a:pt x="0" y="1100"/>
                    </a:lnTo>
                    <a:lnTo>
                      <a:pt x="39" y="1100"/>
                    </a:lnTo>
                    <a:lnTo>
                      <a:pt x="0" y="1180"/>
                    </a:lnTo>
                    <a:lnTo>
                      <a:pt x="39" y="1140"/>
                    </a:lnTo>
                    <a:lnTo>
                      <a:pt x="78" y="1180"/>
                    </a:lnTo>
                    <a:lnTo>
                      <a:pt x="237" y="1180"/>
                    </a:lnTo>
                    <a:lnTo>
                      <a:pt x="313" y="1219"/>
                    </a:lnTo>
                    <a:lnTo>
                      <a:pt x="313" y="1255"/>
                    </a:lnTo>
                    <a:lnTo>
                      <a:pt x="353" y="1255"/>
                    </a:lnTo>
                    <a:lnTo>
                      <a:pt x="393" y="1295"/>
                    </a:lnTo>
                    <a:lnTo>
                      <a:pt x="472" y="1335"/>
                    </a:lnTo>
                    <a:lnTo>
                      <a:pt x="432" y="1415"/>
                    </a:lnTo>
                    <a:lnTo>
                      <a:pt x="472" y="1415"/>
                    </a:lnTo>
                    <a:lnTo>
                      <a:pt x="511" y="1454"/>
                    </a:lnTo>
                    <a:lnTo>
                      <a:pt x="511" y="1494"/>
                    </a:lnTo>
                    <a:lnTo>
                      <a:pt x="551" y="1534"/>
                    </a:lnTo>
                    <a:lnTo>
                      <a:pt x="588" y="1494"/>
                    </a:lnTo>
                    <a:lnTo>
                      <a:pt x="588" y="1534"/>
                    </a:lnTo>
                    <a:lnTo>
                      <a:pt x="667" y="1534"/>
                    </a:lnTo>
                    <a:lnTo>
                      <a:pt x="667" y="1494"/>
                    </a:lnTo>
                    <a:lnTo>
                      <a:pt x="746" y="1494"/>
                    </a:lnTo>
                    <a:lnTo>
                      <a:pt x="746" y="1534"/>
                    </a:lnTo>
                    <a:lnTo>
                      <a:pt x="786" y="1534"/>
                    </a:lnTo>
                    <a:lnTo>
                      <a:pt x="826" y="1494"/>
                    </a:lnTo>
                    <a:lnTo>
                      <a:pt x="826" y="1375"/>
                    </a:lnTo>
                    <a:lnTo>
                      <a:pt x="863" y="1415"/>
                    </a:lnTo>
                    <a:lnTo>
                      <a:pt x="902" y="1375"/>
                    </a:lnTo>
                    <a:lnTo>
                      <a:pt x="981" y="1415"/>
                    </a:lnTo>
                    <a:lnTo>
                      <a:pt x="1021" y="1375"/>
                    </a:lnTo>
                    <a:lnTo>
                      <a:pt x="981" y="1335"/>
                    </a:lnTo>
                    <a:lnTo>
                      <a:pt x="981" y="1295"/>
                    </a:lnTo>
                    <a:lnTo>
                      <a:pt x="942" y="1255"/>
                    </a:lnTo>
                    <a:lnTo>
                      <a:pt x="942" y="1219"/>
                    </a:lnTo>
                    <a:lnTo>
                      <a:pt x="981" y="1219"/>
                    </a:lnTo>
                    <a:lnTo>
                      <a:pt x="981" y="1140"/>
                    </a:lnTo>
                    <a:lnTo>
                      <a:pt x="1021" y="1100"/>
                    </a:lnTo>
                    <a:lnTo>
                      <a:pt x="1021" y="1060"/>
                    </a:lnTo>
                    <a:lnTo>
                      <a:pt x="981" y="1060"/>
                    </a:lnTo>
                    <a:lnTo>
                      <a:pt x="942" y="1020"/>
                    </a:lnTo>
                    <a:lnTo>
                      <a:pt x="942" y="944"/>
                    </a:lnTo>
                    <a:lnTo>
                      <a:pt x="1021" y="865"/>
                    </a:lnTo>
                    <a:lnTo>
                      <a:pt x="1021" y="666"/>
                    </a:lnTo>
                    <a:lnTo>
                      <a:pt x="1061" y="589"/>
                    </a:lnTo>
                    <a:lnTo>
                      <a:pt x="981" y="511"/>
                    </a:lnTo>
                    <a:lnTo>
                      <a:pt x="942" y="511"/>
                    </a:lnTo>
                    <a:lnTo>
                      <a:pt x="902" y="471"/>
                    </a:lnTo>
                    <a:lnTo>
                      <a:pt x="902" y="431"/>
                    </a:lnTo>
                    <a:lnTo>
                      <a:pt x="942" y="391"/>
                    </a:lnTo>
                    <a:lnTo>
                      <a:pt x="942" y="354"/>
                    </a:lnTo>
                    <a:lnTo>
                      <a:pt x="981" y="275"/>
                    </a:lnTo>
                    <a:lnTo>
                      <a:pt x="942" y="236"/>
                    </a:lnTo>
                    <a:lnTo>
                      <a:pt x="981" y="196"/>
                    </a:lnTo>
                    <a:lnTo>
                      <a:pt x="981" y="156"/>
                    </a:lnTo>
                    <a:lnTo>
                      <a:pt x="1021" y="156"/>
                    </a:lnTo>
                    <a:lnTo>
                      <a:pt x="1021" y="80"/>
                    </a:lnTo>
                    <a:lnTo>
                      <a:pt x="1061" y="80"/>
                    </a:lnTo>
                    <a:lnTo>
                      <a:pt x="1021" y="40"/>
                    </a:lnTo>
                    <a:lnTo>
                      <a:pt x="942" y="40"/>
                    </a:lnTo>
                    <a:lnTo>
                      <a:pt x="942" y="0"/>
                    </a:lnTo>
                    <a:lnTo>
                      <a:pt x="902" y="80"/>
                    </a:lnTo>
                    <a:lnTo>
                      <a:pt x="863" y="117"/>
                    </a:lnTo>
                    <a:lnTo>
                      <a:pt x="826" y="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8" name="Freeform 32">
                <a:extLst>
                  <a:ext uri="{FF2B5EF4-FFF2-40B4-BE49-F238E27FC236}">
                    <a16:creationId xmlns:a16="http://schemas.microsoft.com/office/drawing/2014/main" id="{E5A45794-DCCD-584A-8C22-91FC42398C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2" y="649"/>
                <a:ext cx="283" cy="282"/>
              </a:xfrm>
              <a:custGeom>
                <a:avLst/>
                <a:gdLst>
                  <a:gd name="T0" fmla="*/ 825 w 1413"/>
                  <a:gd name="T1" fmla="*/ 0 h 1414"/>
                  <a:gd name="T2" fmla="*/ 788 w 1413"/>
                  <a:gd name="T3" fmla="*/ 80 h 1414"/>
                  <a:gd name="T4" fmla="*/ 748 w 1413"/>
                  <a:gd name="T5" fmla="*/ 155 h 1414"/>
                  <a:gd name="T6" fmla="*/ 629 w 1413"/>
                  <a:gd name="T7" fmla="*/ 155 h 1414"/>
                  <a:gd name="T8" fmla="*/ 629 w 1413"/>
                  <a:gd name="T9" fmla="*/ 235 h 1414"/>
                  <a:gd name="T10" fmla="*/ 668 w 1413"/>
                  <a:gd name="T11" fmla="*/ 315 h 1414"/>
                  <a:gd name="T12" fmla="*/ 668 w 1413"/>
                  <a:gd name="T13" fmla="*/ 394 h 1414"/>
                  <a:gd name="T14" fmla="*/ 629 w 1413"/>
                  <a:gd name="T15" fmla="*/ 471 h 1414"/>
                  <a:gd name="T16" fmla="*/ 668 w 1413"/>
                  <a:gd name="T17" fmla="*/ 589 h 1414"/>
                  <a:gd name="T18" fmla="*/ 629 w 1413"/>
                  <a:gd name="T19" fmla="*/ 785 h 1414"/>
                  <a:gd name="T20" fmla="*/ 550 w 1413"/>
                  <a:gd name="T21" fmla="*/ 746 h 1414"/>
                  <a:gd name="T22" fmla="*/ 473 w 1413"/>
                  <a:gd name="T23" fmla="*/ 709 h 1414"/>
                  <a:gd name="T24" fmla="*/ 315 w 1413"/>
                  <a:gd name="T25" fmla="*/ 746 h 1414"/>
                  <a:gd name="T26" fmla="*/ 355 w 1413"/>
                  <a:gd name="T27" fmla="*/ 785 h 1414"/>
                  <a:gd name="T28" fmla="*/ 315 w 1413"/>
                  <a:gd name="T29" fmla="*/ 825 h 1414"/>
                  <a:gd name="T30" fmla="*/ 160 w 1413"/>
                  <a:gd name="T31" fmla="*/ 864 h 1414"/>
                  <a:gd name="T32" fmla="*/ 80 w 1413"/>
                  <a:gd name="T33" fmla="*/ 904 h 1414"/>
                  <a:gd name="T34" fmla="*/ 0 w 1413"/>
                  <a:gd name="T35" fmla="*/ 944 h 1414"/>
                  <a:gd name="T36" fmla="*/ 40 w 1413"/>
                  <a:gd name="T37" fmla="*/ 1023 h 1414"/>
                  <a:gd name="T38" fmla="*/ 40 w 1413"/>
                  <a:gd name="T39" fmla="*/ 1140 h 1414"/>
                  <a:gd name="T40" fmla="*/ 120 w 1413"/>
                  <a:gd name="T41" fmla="*/ 1180 h 1414"/>
                  <a:gd name="T42" fmla="*/ 199 w 1413"/>
                  <a:gd name="T43" fmla="*/ 1218 h 1414"/>
                  <a:gd name="T44" fmla="*/ 235 w 1413"/>
                  <a:gd name="T45" fmla="*/ 1335 h 1414"/>
                  <a:gd name="T46" fmla="*/ 275 w 1413"/>
                  <a:gd name="T47" fmla="*/ 1258 h 1414"/>
                  <a:gd name="T48" fmla="*/ 315 w 1413"/>
                  <a:gd name="T49" fmla="*/ 1298 h 1414"/>
                  <a:gd name="T50" fmla="*/ 355 w 1413"/>
                  <a:gd name="T51" fmla="*/ 1375 h 1414"/>
                  <a:gd name="T52" fmla="*/ 394 w 1413"/>
                  <a:gd name="T53" fmla="*/ 1335 h 1414"/>
                  <a:gd name="T54" fmla="*/ 433 w 1413"/>
                  <a:gd name="T55" fmla="*/ 1298 h 1414"/>
                  <a:gd name="T56" fmla="*/ 473 w 1413"/>
                  <a:gd name="T57" fmla="*/ 1335 h 1414"/>
                  <a:gd name="T58" fmla="*/ 550 w 1413"/>
                  <a:gd name="T59" fmla="*/ 1375 h 1414"/>
                  <a:gd name="T60" fmla="*/ 668 w 1413"/>
                  <a:gd name="T61" fmla="*/ 1335 h 1414"/>
                  <a:gd name="T62" fmla="*/ 708 w 1413"/>
                  <a:gd name="T63" fmla="*/ 1375 h 1414"/>
                  <a:gd name="T64" fmla="*/ 788 w 1413"/>
                  <a:gd name="T65" fmla="*/ 1375 h 1414"/>
                  <a:gd name="T66" fmla="*/ 903 w 1413"/>
                  <a:gd name="T67" fmla="*/ 1375 h 1414"/>
                  <a:gd name="T68" fmla="*/ 983 w 1413"/>
                  <a:gd name="T69" fmla="*/ 1414 h 1414"/>
                  <a:gd name="T70" fmla="*/ 1023 w 1413"/>
                  <a:gd name="T71" fmla="*/ 1298 h 1414"/>
                  <a:gd name="T72" fmla="*/ 1098 w 1413"/>
                  <a:gd name="T73" fmla="*/ 1218 h 1414"/>
                  <a:gd name="T74" fmla="*/ 1138 w 1413"/>
                  <a:gd name="T75" fmla="*/ 1218 h 1414"/>
                  <a:gd name="T76" fmla="*/ 1297 w 1413"/>
                  <a:gd name="T77" fmla="*/ 1140 h 1414"/>
                  <a:gd name="T78" fmla="*/ 1218 w 1413"/>
                  <a:gd name="T79" fmla="*/ 1100 h 1414"/>
                  <a:gd name="T80" fmla="*/ 1336 w 1413"/>
                  <a:gd name="T81" fmla="*/ 983 h 1414"/>
                  <a:gd name="T82" fmla="*/ 1376 w 1413"/>
                  <a:gd name="T83" fmla="*/ 864 h 1414"/>
                  <a:gd name="T84" fmla="*/ 1297 w 1413"/>
                  <a:gd name="T85" fmla="*/ 785 h 1414"/>
                  <a:gd name="T86" fmla="*/ 1297 w 1413"/>
                  <a:gd name="T87" fmla="*/ 709 h 1414"/>
                  <a:gd name="T88" fmla="*/ 1257 w 1413"/>
                  <a:gd name="T89" fmla="*/ 589 h 1414"/>
                  <a:gd name="T90" fmla="*/ 1336 w 1413"/>
                  <a:gd name="T91" fmla="*/ 434 h 1414"/>
                  <a:gd name="T92" fmla="*/ 1336 w 1413"/>
                  <a:gd name="T93" fmla="*/ 394 h 1414"/>
                  <a:gd name="T94" fmla="*/ 1297 w 1413"/>
                  <a:gd name="T95" fmla="*/ 315 h 1414"/>
                  <a:gd name="T96" fmla="*/ 1297 w 1413"/>
                  <a:gd name="T97" fmla="*/ 235 h 1414"/>
                  <a:gd name="T98" fmla="*/ 1178 w 1413"/>
                  <a:gd name="T99" fmla="*/ 155 h 1414"/>
                  <a:gd name="T100" fmla="*/ 1138 w 1413"/>
                  <a:gd name="T101" fmla="*/ 119 h 1414"/>
                  <a:gd name="T102" fmla="*/ 903 w 1413"/>
                  <a:gd name="T103" fmla="*/ 80 h 1414"/>
                  <a:gd name="T104" fmla="*/ 825 w 1413"/>
                  <a:gd name="T105" fmla="*/ 80 h 1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413" h="1414">
                    <a:moveTo>
                      <a:pt x="864" y="0"/>
                    </a:moveTo>
                    <a:lnTo>
                      <a:pt x="825" y="0"/>
                    </a:lnTo>
                    <a:lnTo>
                      <a:pt x="788" y="40"/>
                    </a:lnTo>
                    <a:lnTo>
                      <a:pt x="788" y="80"/>
                    </a:lnTo>
                    <a:lnTo>
                      <a:pt x="748" y="80"/>
                    </a:lnTo>
                    <a:lnTo>
                      <a:pt x="748" y="155"/>
                    </a:lnTo>
                    <a:lnTo>
                      <a:pt x="708" y="195"/>
                    </a:lnTo>
                    <a:lnTo>
                      <a:pt x="629" y="155"/>
                    </a:lnTo>
                    <a:lnTo>
                      <a:pt x="590" y="195"/>
                    </a:lnTo>
                    <a:lnTo>
                      <a:pt x="629" y="235"/>
                    </a:lnTo>
                    <a:lnTo>
                      <a:pt x="629" y="315"/>
                    </a:lnTo>
                    <a:lnTo>
                      <a:pt x="668" y="315"/>
                    </a:lnTo>
                    <a:lnTo>
                      <a:pt x="629" y="354"/>
                    </a:lnTo>
                    <a:lnTo>
                      <a:pt x="668" y="394"/>
                    </a:lnTo>
                    <a:lnTo>
                      <a:pt x="668" y="434"/>
                    </a:lnTo>
                    <a:lnTo>
                      <a:pt x="629" y="471"/>
                    </a:lnTo>
                    <a:lnTo>
                      <a:pt x="629" y="510"/>
                    </a:lnTo>
                    <a:lnTo>
                      <a:pt x="668" y="589"/>
                    </a:lnTo>
                    <a:lnTo>
                      <a:pt x="629" y="629"/>
                    </a:lnTo>
                    <a:lnTo>
                      <a:pt x="629" y="785"/>
                    </a:lnTo>
                    <a:lnTo>
                      <a:pt x="590" y="825"/>
                    </a:lnTo>
                    <a:lnTo>
                      <a:pt x="550" y="746"/>
                    </a:lnTo>
                    <a:lnTo>
                      <a:pt x="510" y="746"/>
                    </a:lnTo>
                    <a:lnTo>
                      <a:pt x="473" y="709"/>
                    </a:lnTo>
                    <a:lnTo>
                      <a:pt x="275" y="709"/>
                    </a:lnTo>
                    <a:lnTo>
                      <a:pt x="315" y="746"/>
                    </a:lnTo>
                    <a:lnTo>
                      <a:pt x="355" y="746"/>
                    </a:lnTo>
                    <a:lnTo>
                      <a:pt x="355" y="785"/>
                    </a:lnTo>
                    <a:lnTo>
                      <a:pt x="315" y="785"/>
                    </a:lnTo>
                    <a:lnTo>
                      <a:pt x="315" y="825"/>
                    </a:lnTo>
                    <a:lnTo>
                      <a:pt x="160" y="825"/>
                    </a:lnTo>
                    <a:lnTo>
                      <a:pt x="160" y="864"/>
                    </a:lnTo>
                    <a:lnTo>
                      <a:pt x="80" y="864"/>
                    </a:lnTo>
                    <a:lnTo>
                      <a:pt x="80" y="904"/>
                    </a:lnTo>
                    <a:lnTo>
                      <a:pt x="40" y="904"/>
                    </a:lnTo>
                    <a:lnTo>
                      <a:pt x="0" y="944"/>
                    </a:lnTo>
                    <a:lnTo>
                      <a:pt x="40" y="983"/>
                    </a:lnTo>
                    <a:lnTo>
                      <a:pt x="40" y="1023"/>
                    </a:lnTo>
                    <a:lnTo>
                      <a:pt x="80" y="1100"/>
                    </a:lnTo>
                    <a:lnTo>
                      <a:pt x="40" y="1140"/>
                    </a:lnTo>
                    <a:lnTo>
                      <a:pt x="40" y="1180"/>
                    </a:lnTo>
                    <a:lnTo>
                      <a:pt x="120" y="1180"/>
                    </a:lnTo>
                    <a:lnTo>
                      <a:pt x="120" y="1218"/>
                    </a:lnTo>
                    <a:lnTo>
                      <a:pt x="199" y="1218"/>
                    </a:lnTo>
                    <a:lnTo>
                      <a:pt x="199" y="1298"/>
                    </a:lnTo>
                    <a:lnTo>
                      <a:pt x="235" y="1335"/>
                    </a:lnTo>
                    <a:lnTo>
                      <a:pt x="275" y="1335"/>
                    </a:lnTo>
                    <a:lnTo>
                      <a:pt x="275" y="1258"/>
                    </a:lnTo>
                    <a:lnTo>
                      <a:pt x="315" y="1258"/>
                    </a:lnTo>
                    <a:lnTo>
                      <a:pt x="315" y="1298"/>
                    </a:lnTo>
                    <a:lnTo>
                      <a:pt x="355" y="1298"/>
                    </a:lnTo>
                    <a:lnTo>
                      <a:pt x="355" y="1375"/>
                    </a:lnTo>
                    <a:lnTo>
                      <a:pt x="394" y="1375"/>
                    </a:lnTo>
                    <a:lnTo>
                      <a:pt x="394" y="1335"/>
                    </a:lnTo>
                    <a:lnTo>
                      <a:pt x="433" y="1375"/>
                    </a:lnTo>
                    <a:lnTo>
                      <a:pt x="433" y="1298"/>
                    </a:lnTo>
                    <a:lnTo>
                      <a:pt x="473" y="1258"/>
                    </a:lnTo>
                    <a:lnTo>
                      <a:pt x="473" y="1335"/>
                    </a:lnTo>
                    <a:lnTo>
                      <a:pt x="510" y="1335"/>
                    </a:lnTo>
                    <a:lnTo>
                      <a:pt x="550" y="1375"/>
                    </a:lnTo>
                    <a:lnTo>
                      <a:pt x="590" y="1335"/>
                    </a:lnTo>
                    <a:lnTo>
                      <a:pt x="668" y="1335"/>
                    </a:lnTo>
                    <a:lnTo>
                      <a:pt x="668" y="1375"/>
                    </a:lnTo>
                    <a:lnTo>
                      <a:pt x="708" y="1375"/>
                    </a:lnTo>
                    <a:lnTo>
                      <a:pt x="708" y="1298"/>
                    </a:lnTo>
                    <a:lnTo>
                      <a:pt x="788" y="1375"/>
                    </a:lnTo>
                    <a:lnTo>
                      <a:pt x="825" y="1335"/>
                    </a:lnTo>
                    <a:lnTo>
                      <a:pt x="903" y="1375"/>
                    </a:lnTo>
                    <a:lnTo>
                      <a:pt x="864" y="1414"/>
                    </a:lnTo>
                    <a:lnTo>
                      <a:pt x="983" y="1414"/>
                    </a:lnTo>
                    <a:lnTo>
                      <a:pt x="943" y="1375"/>
                    </a:lnTo>
                    <a:lnTo>
                      <a:pt x="1023" y="1298"/>
                    </a:lnTo>
                    <a:lnTo>
                      <a:pt x="1023" y="1258"/>
                    </a:lnTo>
                    <a:lnTo>
                      <a:pt x="1098" y="1218"/>
                    </a:lnTo>
                    <a:lnTo>
                      <a:pt x="1098" y="1180"/>
                    </a:lnTo>
                    <a:lnTo>
                      <a:pt x="1138" y="1218"/>
                    </a:lnTo>
                    <a:lnTo>
                      <a:pt x="1257" y="1180"/>
                    </a:lnTo>
                    <a:lnTo>
                      <a:pt x="1297" y="1140"/>
                    </a:lnTo>
                    <a:lnTo>
                      <a:pt x="1218" y="1140"/>
                    </a:lnTo>
                    <a:lnTo>
                      <a:pt x="1218" y="1100"/>
                    </a:lnTo>
                    <a:lnTo>
                      <a:pt x="1257" y="983"/>
                    </a:lnTo>
                    <a:lnTo>
                      <a:pt x="1336" y="983"/>
                    </a:lnTo>
                    <a:lnTo>
                      <a:pt x="1413" y="944"/>
                    </a:lnTo>
                    <a:lnTo>
                      <a:pt x="1376" y="864"/>
                    </a:lnTo>
                    <a:lnTo>
                      <a:pt x="1297" y="864"/>
                    </a:lnTo>
                    <a:lnTo>
                      <a:pt x="1297" y="785"/>
                    </a:lnTo>
                    <a:lnTo>
                      <a:pt x="1336" y="746"/>
                    </a:lnTo>
                    <a:lnTo>
                      <a:pt x="1297" y="709"/>
                    </a:lnTo>
                    <a:lnTo>
                      <a:pt x="1257" y="709"/>
                    </a:lnTo>
                    <a:lnTo>
                      <a:pt x="1257" y="589"/>
                    </a:lnTo>
                    <a:lnTo>
                      <a:pt x="1336" y="510"/>
                    </a:lnTo>
                    <a:lnTo>
                      <a:pt x="1336" y="434"/>
                    </a:lnTo>
                    <a:lnTo>
                      <a:pt x="1376" y="434"/>
                    </a:lnTo>
                    <a:lnTo>
                      <a:pt x="1336" y="394"/>
                    </a:lnTo>
                    <a:lnTo>
                      <a:pt x="1336" y="354"/>
                    </a:lnTo>
                    <a:lnTo>
                      <a:pt x="1297" y="315"/>
                    </a:lnTo>
                    <a:lnTo>
                      <a:pt x="1257" y="315"/>
                    </a:lnTo>
                    <a:lnTo>
                      <a:pt x="1297" y="235"/>
                    </a:lnTo>
                    <a:lnTo>
                      <a:pt x="1218" y="195"/>
                    </a:lnTo>
                    <a:lnTo>
                      <a:pt x="1178" y="155"/>
                    </a:lnTo>
                    <a:lnTo>
                      <a:pt x="1138" y="155"/>
                    </a:lnTo>
                    <a:lnTo>
                      <a:pt x="1138" y="119"/>
                    </a:lnTo>
                    <a:lnTo>
                      <a:pt x="1062" y="80"/>
                    </a:lnTo>
                    <a:lnTo>
                      <a:pt x="903" y="80"/>
                    </a:lnTo>
                    <a:lnTo>
                      <a:pt x="864" y="40"/>
                    </a:lnTo>
                    <a:lnTo>
                      <a:pt x="825" y="80"/>
                    </a:lnTo>
                    <a:lnTo>
                      <a:pt x="86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9" name="Freeform 33">
                <a:extLst>
                  <a:ext uri="{FF2B5EF4-FFF2-40B4-BE49-F238E27FC236}">
                    <a16:creationId xmlns:a16="http://schemas.microsoft.com/office/drawing/2014/main" id="{ECFA1CCA-E51F-A47F-23D8-CCCF2FD361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" y="837"/>
                <a:ext cx="282" cy="283"/>
              </a:xfrm>
              <a:custGeom>
                <a:avLst/>
                <a:gdLst>
                  <a:gd name="T0" fmla="*/ 665 w 1412"/>
                  <a:gd name="T1" fmla="*/ 0 h 1414"/>
                  <a:gd name="T2" fmla="*/ 509 w 1412"/>
                  <a:gd name="T3" fmla="*/ 39 h 1414"/>
                  <a:gd name="T4" fmla="*/ 470 w 1412"/>
                  <a:gd name="T5" fmla="*/ 196 h 1414"/>
                  <a:gd name="T6" fmla="*/ 509 w 1412"/>
                  <a:gd name="T7" fmla="*/ 236 h 1414"/>
                  <a:gd name="T8" fmla="*/ 350 w 1412"/>
                  <a:gd name="T9" fmla="*/ 236 h 1414"/>
                  <a:gd name="T10" fmla="*/ 275 w 1412"/>
                  <a:gd name="T11" fmla="*/ 314 h 1414"/>
                  <a:gd name="T12" fmla="*/ 195 w 1412"/>
                  <a:gd name="T13" fmla="*/ 431 h 1414"/>
                  <a:gd name="T14" fmla="*/ 116 w 1412"/>
                  <a:gd name="T15" fmla="*/ 470 h 1414"/>
                  <a:gd name="T16" fmla="*/ 116 w 1412"/>
                  <a:gd name="T17" fmla="*/ 550 h 1414"/>
                  <a:gd name="T18" fmla="*/ 195 w 1412"/>
                  <a:gd name="T19" fmla="*/ 550 h 1414"/>
                  <a:gd name="T20" fmla="*/ 155 w 1412"/>
                  <a:gd name="T21" fmla="*/ 629 h 1414"/>
                  <a:gd name="T22" fmla="*/ 116 w 1412"/>
                  <a:gd name="T23" fmla="*/ 668 h 1414"/>
                  <a:gd name="T24" fmla="*/ 77 w 1412"/>
                  <a:gd name="T25" fmla="*/ 629 h 1414"/>
                  <a:gd name="T26" fmla="*/ 0 w 1412"/>
                  <a:gd name="T27" fmla="*/ 745 h 1414"/>
                  <a:gd name="T28" fmla="*/ 116 w 1412"/>
                  <a:gd name="T29" fmla="*/ 825 h 1414"/>
                  <a:gd name="T30" fmla="*/ 195 w 1412"/>
                  <a:gd name="T31" fmla="*/ 943 h 1414"/>
                  <a:gd name="T32" fmla="*/ 116 w 1412"/>
                  <a:gd name="T33" fmla="*/ 980 h 1414"/>
                  <a:gd name="T34" fmla="*/ 116 w 1412"/>
                  <a:gd name="T35" fmla="*/ 1100 h 1414"/>
                  <a:gd name="T36" fmla="*/ 77 w 1412"/>
                  <a:gd name="T37" fmla="*/ 1179 h 1414"/>
                  <a:gd name="T38" fmla="*/ 155 w 1412"/>
                  <a:gd name="T39" fmla="*/ 1219 h 1414"/>
                  <a:gd name="T40" fmla="*/ 40 w 1412"/>
                  <a:gd name="T41" fmla="*/ 1334 h 1414"/>
                  <a:gd name="T42" fmla="*/ 314 w 1412"/>
                  <a:gd name="T43" fmla="*/ 1374 h 1414"/>
                  <a:gd name="T44" fmla="*/ 350 w 1412"/>
                  <a:gd name="T45" fmla="*/ 1374 h 1414"/>
                  <a:gd name="T46" fmla="*/ 350 w 1412"/>
                  <a:gd name="T47" fmla="*/ 1295 h 1414"/>
                  <a:gd name="T48" fmla="*/ 470 w 1412"/>
                  <a:gd name="T49" fmla="*/ 1219 h 1414"/>
                  <a:gd name="T50" fmla="*/ 509 w 1412"/>
                  <a:gd name="T51" fmla="*/ 1219 h 1414"/>
                  <a:gd name="T52" fmla="*/ 509 w 1412"/>
                  <a:gd name="T53" fmla="*/ 1139 h 1414"/>
                  <a:gd name="T54" fmla="*/ 744 w 1412"/>
                  <a:gd name="T55" fmla="*/ 1060 h 1414"/>
                  <a:gd name="T56" fmla="*/ 784 w 1412"/>
                  <a:gd name="T57" fmla="*/ 1020 h 1414"/>
                  <a:gd name="T58" fmla="*/ 903 w 1412"/>
                  <a:gd name="T59" fmla="*/ 943 h 1414"/>
                  <a:gd name="T60" fmla="*/ 1019 w 1412"/>
                  <a:gd name="T61" fmla="*/ 980 h 1414"/>
                  <a:gd name="T62" fmla="*/ 1058 w 1412"/>
                  <a:gd name="T63" fmla="*/ 980 h 1414"/>
                  <a:gd name="T64" fmla="*/ 1138 w 1412"/>
                  <a:gd name="T65" fmla="*/ 943 h 1414"/>
                  <a:gd name="T66" fmla="*/ 1253 w 1412"/>
                  <a:gd name="T67" fmla="*/ 904 h 1414"/>
                  <a:gd name="T68" fmla="*/ 1293 w 1412"/>
                  <a:gd name="T69" fmla="*/ 825 h 1414"/>
                  <a:gd name="T70" fmla="*/ 1372 w 1412"/>
                  <a:gd name="T71" fmla="*/ 785 h 1414"/>
                  <a:gd name="T72" fmla="*/ 1412 w 1412"/>
                  <a:gd name="T73" fmla="*/ 745 h 1414"/>
                  <a:gd name="T74" fmla="*/ 1412 w 1412"/>
                  <a:gd name="T75" fmla="*/ 668 h 1414"/>
                  <a:gd name="T76" fmla="*/ 1372 w 1412"/>
                  <a:gd name="T77" fmla="*/ 589 h 1414"/>
                  <a:gd name="T78" fmla="*/ 1372 w 1412"/>
                  <a:gd name="T79" fmla="*/ 550 h 1414"/>
                  <a:gd name="T80" fmla="*/ 1333 w 1412"/>
                  <a:gd name="T81" fmla="*/ 470 h 1414"/>
                  <a:gd name="T82" fmla="*/ 1293 w 1412"/>
                  <a:gd name="T83" fmla="*/ 354 h 1414"/>
                  <a:gd name="T84" fmla="*/ 1253 w 1412"/>
                  <a:gd name="T85" fmla="*/ 274 h 1414"/>
                  <a:gd name="T86" fmla="*/ 1333 w 1412"/>
                  <a:gd name="T87" fmla="*/ 196 h 1414"/>
                  <a:gd name="T88" fmla="*/ 1293 w 1412"/>
                  <a:gd name="T89" fmla="*/ 156 h 1414"/>
                  <a:gd name="T90" fmla="*/ 1253 w 1412"/>
                  <a:gd name="T91" fmla="*/ 79 h 1414"/>
                  <a:gd name="T92" fmla="*/ 1138 w 1412"/>
                  <a:gd name="T93" fmla="*/ 79 h 1414"/>
                  <a:gd name="T94" fmla="*/ 1058 w 1412"/>
                  <a:gd name="T95" fmla="*/ 79 h 1414"/>
                  <a:gd name="T96" fmla="*/ 940 w 1412"/>
                  <a:gd name="T97" fmla="*/ 116 h 1414"/>
                  <a:gd name="T98" fmla="*/ 863 w 1412"/>
                  <a:gd name="T99" fmla="*/ 79 h 1414"/>
                  <a:gd name="T100" fmla="*/ 744 w 1412"/>
                  <a:gd name="T101" fmla="*/ 116 h 1414"/>
                  <a:gd name="T102" fmla="*/ 705 w 1412"/>
                  <a:gd name="T103" fmla="*/ 39 h 1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12" h="1414">
                    <a:moveTo>
                      <a:pt x="744" y="0"/>
                    </a:moveTo>
                    <a:lnTo>
                      <a:pt x="665" y="0"/>
                    </a:lnTo>
                    <a:lnTo>
                      <a:pt x="588" y="39"/>
                    </a:lnTo>
                    <a:lnTo>
                      <a:pt x="509" y="39"/>
                    </a:lnTo>
                    <a:lnTo>
                      <a:pt x="470" y="156"/>
                    </a:lnTo>
                    <a:lnTo>
                      <a:pt x="470" y="196"/>
                    </a:lnTo>
                    <a:lnTo>
                      <a:pt x="549" y="196"/>
                    </a:lnTo>
                    <a:lnTo>
                      <a:pt x="509" y="236"/>
                    </a:lnTo>
                    <a:lnTo>
                      <a:pt x="390" y="274"/>
                    </a:lnTo>
                    <a:lnTo>
                      <a:pt x="350" y="236"/>
                    </a:lnTo>
                    <a:lnTo>
                      <a:pt x="350" y="274"/>
                    </a:lnTo>
                    <a:lnTo>
                      <a:pt x="275" y="314"/>
                    </a:lnTo>
                    <a:lnTo>
                      <a:pt x="275" y="354"/>
                    </a:lnTo>
                    <a:lnTo>
                      <a:pt x="195" y="431"/>
                    </a:lnTo>
                    <a:lnTo>
                      <a:pt x="235" y="470"/>
                    </a:lnTo>
                    <a:lnTo>
                      <a:pt x="116" y="470"/>
                    </a:lnTo>
                    <a:lnTo>
                      <a:pt x="155" y="510"/>
                    </a:lnTo>
                    <a:lnTo>
                      <a:pt x="116" y="550"/>
                    </a:lnTo>
                    <a:lnTo>
                      <a:pt x="155" y="589"/>
                    </a:lnTo>
                    <a:lnTo>
                      <a:pt x="195" y="550"/>
                    </a:lnTo>
                    <a:lnTo>
                      <a:pt x="235" y="550"/>
                    </a:lnTo>
                    <a:lnTo>
                      <a:pt x="155" y="629"/>
                    </a:lnTo>
                    <a:lnTo>
                      <a:pt x="155" y="668"/>
                    </a:lnTo>
                    <a:lnTo>
                      <a:pt x="116" y="668"/>
                    </a:lnTo>
                    <a:lnTo>
                      <a:pt x="116" y="629"/>
                    </a:lnTo>
                    <a:lnTo>
                      <a:pt x="77" y="629"/>
                    </a:lnTo>
                    <a:lnTo>
                      <a:pt x="77" y="668"/>
                    </a:lnTo>
                    <a:lnTo>
                      <a:pt x="0" y="745"/>
                    </a:lnTo>
                    <a:lnTo>
                      <a:pt x="40" y="785"/>
                    </a:lnTo>
                    <a:lnTo>
                      <a:pt x="116" y="825"/>
                    </a:lnTo>
                    <a:lnTo>
                      <a:pt x="116" y="904"/>
                    </a:lnTo>
                    <a:lnTo>
                      <a:pt x="195" y="943"/>
                    </a:lnTo>
                    <a:lnTo>
                      <a:pt x="155" y="980"/>
                    </a:lnTo>
                    <a:lnTo>
                      <a:pt x="116" y="980"/>
                    </a:lnTo>
                    <a:lnTo>
                      <a:pt x="77" y="1060"/>
                    </a:lnTo>
                    <a:lnTo>
                      <a:pt x="116" y="1100"/>
                    </a:lnTo>
                    <a:lnTo>
                      <a:pt x="40" y="1139"/>
                    </a:lnTo>
                    <a:lnTo>
                      <a:pt x="77" y="1179"/>
                    </a:lnTo>
                    <a:lnTo>
                      <a:pt x="116" y="1179"/>
                    </a:lnTo>
                    <a:lnTo>
                      <a:pt x="155" y="1219"/>
                    </a:lnTo>
                    <a:lnTo>
                      <a:pt x="77" y="1259"/>
                    </a:lnTo>
                    <a:lnTo>
                      <a:pt x="40" y="1334"/>
                    </a:lnTo>
                    <a:lnTo>
                      <a:pt x="77" y="1374"/>
                    </a:lnTo>
                    <a:lnTo>
                      <a:pt x="314" y="1374"/>
                    </a:lnTo>
                    <a:lnTo>
                      <a:pt x="350" y="1414"/>
                    </a:lnTo>
                    <a:lnTo>
                      <a:pt x="350" y="1374"/>
                    </a:lnTo>
                    <a:lnTo>
                      <a:pt x="390" y="1295"/>
                    </a:lnTo>
                    <a:lnTo>
                      <a:pt x="350" y="1295"/>
                    </a:lnTo>
                    <a:lnTo>
                      <a:pt x="390" y="1259"/>
                    </a:lnTo>
                    <a:lnTo>
                      <a:pt x="470" y="1219"/>
                    </a:lnTo>
                    <a:lnTo>
                      <a:pt x="470" y="1259"/>
                    </a:lnTo>
                    <a:lnTo>
                      <a:pt x="509" y="1219"/>
                    </a:lnTo>
                    <a:lnTo>
                      <a:pt x="470" y="1179"/>
                    </a:lnTo>
                    <a:lnTo>
                      <a:pt x="509" y="1139"/>
                    </a:lnTo>
                    <a:lnTo>
                      <a:pt x="705" y="1139"/>
                    </a:lnTo>
                    <a:lnTo>
                      <a:pt x="744" y="1060"/>
                    </a:lnTo>
                    <a:lnTo>
                      <a:pt x="744" y="1020"/>
                    </a:lnTo>
                    <a:lnTo>
                      <a:pt x="784" y="1020"/>
                    </a:lnTo>
                    <a:lnTo>
                      <a:pt x="863" y="980"/>
                    </a:lnTo>
                    <a:lnTo>
                      <a:pt x="903" y="943"/>
                    </a:lnTo>
                    <a:lnTo>
                      <a:pt x="940" y="943"/>
                    </a:lnTo>
                    <a:lnTo>
                      <a:pt x="1019" y="980"/>
                    </a:lnTo>
                    <a:lnTo>
                      <a:pt x="1058" y="1020"/>
                    </a:lnTo>
                    <a:lnTo>
                      <a:pt x="1058" y="980"/>
                    </a:lnTo>
                    <a:lnTo>
                      <a:pt x="1098" y="980"/>
                    </a:lnTo>
                    <a:lnTo>
                      <a:pt x="1138" y="943"/>
                    </a:lnTo>
                    <a:lnTo>
                      <a:pt x="1214" y="943"/>
                    </a:lnTo>
                    <a:lnTo>
                      <a:pt x="1253" y="904"/>
                    </a:lnTo>
                    <a:lnTo>
                      <a:pt x="1253" y="865"/>
                    </a:lnTo>
                    <a:lnTo>
                      <a:pt x="1293" y="825"/>
                    </a:lnTo>
                    <a:lnTo>
                      <a:pt x="1372" y="825"/>
                    </a:lnTo>
                    <a:lnTo>
                      <a:pt x="1372" y="785"/>
                    </a:lnTo>
                    <a:lnTo>
                      <a:pt x="1412" y="785"/>
                    </a:lnTo>
                    <a:lnTo>
                      <a:pt x="1412" y="745"/>
                    </a:lnTo>
                    <a:lnTo>
                      <a:pt x="1333" y="705"/>
                    </a:lnTo>
                    <a:lnTo>
                      <a:pt x="1412" y="668"/>
                    </a:lnTo>
                    <a:lnTo>
                      <a:pt x="1412" y="629"/>
                    </a:lnTo>
                    <a:lnTo>
                      <a:pt x="1372" y="589"/>
                    </a:lnTo>
                    <a:lnTo>
                      <a:pt x="1293" y="629"/>
                    </a:lnTo>
                    <a:lnTo>
                      <a:pt x="1372" y="550"/>
                    </a:lnTo>
                    <a:lnTo>
                      <a:pt x="1372" y="510"/>
                    </a:lnTo>
                    <a:lnTo>
                      <a:pt x="1333" y="470"/>
                    </a:lnTo>
                    <a:lnTo>
                      <a:pt x="1333" y="391"/>
                    </a:lnTo>
                    <a:lnTo>
                      <a:pt x="1293" y="354"/>
                    </a:lnTo>
                    <a:lnTo>
                      <a:pt x="1293" y="314"/>
                    </a:lnTo>
                    <a:lnTo>
                      <a:pt x="1253" y="274"/>
                    </a:lnTo>
                    <a:lnTo>
                      <a:pt x="1253" y="236"/>
                    </a:lnTo>
                    <a:lnTo>
                      <a:pt x="1333" y="196"/>
                    </a:lnTo>
                    <a:lnTo>
                      <a:pt x="1308" y="170"/>
                    </a:lnTo>
                    <a:lnTo>
                      <a:pt x="1293" y="156"/>
                    </a:lnTo>
                    <a:lnTo>
                      <a:pt x="1214" y="79"/>
                    </a:lnTo>
                    <a:lnTo>
                      <a:pt x="1253" y="79"/>
                    </a:lnTo>
                    <a:lnTo>
                      <a:pt x="1214" y="39"/>
                    </a:lnTo>
                    <a:lnTo>
                      <a:pt x="1138" y="79"/>
                    </a:lnTo>
                    <a:lnTo>
                      <a:pt x="1138" y="156"/>
                    </a:lnTo>
                    <a:lnTo>
                      <a:pt x="1058" y="79"/>
                    </a:lnTo>
                    <a:lnTo>
                      <a:pt x="1019" y="116"/>
                    </a:lnTo>
                    <a:lnTo>
                      <a:pt x="940" y="116"/>
                    </a:lnTo>
                    <a:lnTo>
                      <a:pt x="940" y="79"/>
                    </a:lnTo>
                    <a:lnTo>
                      <a:pt x="863" y="79"/>
                    </a:lnTo>
                    <a:lnTo>
                      <a:pt x="784" y="156"/>
                    </a:lnTo>
                    <a:lnTo>
                      <a:pt x="744" y="116"/>
                    </a:lnTo>
                    <a:lnTo>
                      <a:pt x="744" y="79"/>
                    </a:lnTo>
                    <a:lnTo>
                      <a:pt x="705" y="39"/>
                    </a:lnTo>
                    <a:lnTo>
                      <a:pt x="74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0" name="Freeform 34">
                <a:extLst>
                  <a:ext uri="{FF2B5EF4-FFF2-40B4-BE49-F238E27FC236}">
                    <a16:creationId xmlns:a16="http://schemas.microsoft.com/office/drawing/2014/main" id="{84BA51C7-7999-E6C2-C57A-8A574622DB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2" y="774"/>
                <a:ext cx="283" cy="291"/>
              </a:xfrm>
              <a:custGeom>
                <a:avLst/>
                <a:gdLst>
                  <a:gd name="T0" fmla="*/ 80 w 1413"/>
                  <a:gd name="T1" fmla="*/ 511 h 1454"/>
                  <a:gd name="T2" fmla="*/ 0 w 1413"/>
                  <a:gd name="T3" fmla="*/ 589 h 1454"/>
                  <a:gd name="T4" fmla="*/ 40 w 1413"/>
                  <a:gd name="T5" fmla="*/ 669 h 1454"/>
                  <a:gd name="T6" fmla="*/ 80 w 1413"/>
                  <a:gd name="T7" fmla="*/ 785 h 1454"/>
                  <a:gd name="T8" fmla="*/ 159 w 1413"/>
                  <a:gd name="T9" fmla="*/ 825 h 1454"/>
                  <a:gd name="T10" fmla="*/ 235 w 1413"/>
                  <a:gd name="T11" fmla="*/ 825 h 1454"/>
                  <a:gd name="T12" fmla="*/ 235 w 1413"/>
                  <a:gd name="T13" fmla="*/ 904 h 1454"/>
                  <a:gd name="T14" fmla="*/ 315 w 1413"/>
                  <a:gd name="T15" fmla="*/ 944 h 1454"/>
                  <a:gd name="T16" fmla="*/ 354 w 1413"/>
                  <a:gd name="T17" fmla="*/ 1020 h 1454"/>
                  <a:gd name="T18" fmla="*/ 473 w 1413"/>
                  <a:gd name="T19" fmla="*/ 983 h 1454"/>
                  <a:gd name="T20" fmla="*/ 513 w 1413"/>
                  <a:gd name="T21" fmla="*/ 1100 h 1454"/>
                  <a:gd name="T22" fmla="*/ 748 w 1413"/>
                  <a:gd name="T23" fmla="*/ 1140 h 1454"/>
                  <a:gd name="T24" fmla="*/ 787 w 1413"/>
                  <a:gd name="T25" fmla="*/ 1258 h 1454"/>
                  <a:gd name="T26" fmla="*/ 708 w 1413"/>
                  <a:gd name="T27" fmla="*/ 1295 h 1454"/>
                  <a:gd name="T28" fmla="*/ 748 w 1413"/>
                  <a:gd name="T29" fmla="*/ 1335 h 1454"/>
                  <a:gd name="T30" fmla="*/ 787 w 1413"/>
                  <a:gd name="T31" fmla="*/ 1415 h 1454"/>
                  <a:gd name="T32" fmla="*/ 824 w 1413"/>
                  <a:gd name="T33" fmla="*/ 1454 h 1454"/>
                  <a:gd name="T34" fmla="*/ 943 w 1413"/>
                  <a:gd name="T35" fmla="*/ 1415 h 1454"/>
                  <a:gd name="T36" fmla="*/ 982 w 1413"/>
                  <a:gd name="T37" fmla="*/ 1335 h 1454"/>
                  <a:gd name="T38" fmla="*/ 1062 w 1413"/>
                  <a:gd name="T39" fmla="*/ 1454 h 1454"/>
                  <a:gd name="T40" fmla="*/ 1138 w 1413"/>
                  <a:gd name="T41" fmla="*/ 1375 h 1454"/>
                  <a:gd name="T42" fmla="*/ 1217 w 1413"/>
                  <a:gd name="T43" fmla="*/ 1454 h 1454"/>
                  <a:gd name="T44" fmla="*/ 1297 w 1413"/>
                  <a:gd name="T45" fmla="*/ 1375 h 1454"/>
                  <a:gd name="T46" fmla="*/ 1257 w 1413"/>
                  <a:gd name="T47" fmla="*/ 1295 h 1454"/>
                  <a:gd name="T48" fmla="*/ 1178 w 1413"/>
                  <a:gd name="T49" fmla="*/ 1219 h 1454"/>
                  <a:gd name="T50" fmla="*/ 1257 w 1413"/>
                  <a:gd name="T51" fmla="*/ 1180 h 1454"/>
                  <a:gd name="T52" fmla="*/ 1257 w 1413"/>
                  <a:gd name="T53" fmla="*/ 1140 h 1454"/>
                  <a:gd name="T54" fmla="*/ 1337 w 1413"/>
                  <a:gd name="T55" fmla="*/ 1060 h 1454"/>
                  <a:gd name="T56" fmla="*/ 1413 w 1413"/>
                  <a:gd name="T57" fmla="*/ 1060 h 1454"/>
                  <a:gd name="T58" fmla="*/ 1376 w 1413"/>
                  <a:gd name="T59" fmla="*/ 983 h 1454"/>
                  <a:gd name="T60" fmla="*/ 1337 w 1413"/>
                  <a:gd name="T61" fmla="*/ 944 h 1454"/>
                  <a:gd name="T62" fmla="*/ 1376 w 1413"/>
                  <a:gd name="T63" fmla="*/ 785 h 1454"/>
                  <a:gd name="T64" fmla="*/ 1337 w 1413"/>
                  <a:gd name="T65" fmla="*/ 706 h 1454"/>
                  <a:gd name="T66" fmla="*/ 1257 w 1413"/>
                  <a:gd name="T67" fmla="*/ 669 h 1454"/>
                  <a:gd name="T68" fmla="*/ 1217 w 1413"/>
                  <a:gd name="T69" fmla="*/ 589 h 1454"/>
                  <a:gd name="T70" fmla="*/ 1178 w 1413"/>
                  <a:gd name="T71" fmla="*/ 471 h 1454"/>
                  <a:gd name="T72" fmla="*/ 1178 w 1413"/>
                  <a:gd name="T73" fmla="*/ 394 h 1454"/>
                  <a:gd name="T74" fmla="*/ 1217 w 1413"/>
                  <a:gd name="T75" fmla="*/ 235 h 1454"/>
                  <a:gd name="T76" fmla="*/ 1217 w 1413"/>
                  <a:gd name="T77" fmla="*/ 156 h 1454"/>
                  <a:gd name="T78" fmla="*/ 1138 w 1413"/>
                  <a:gd name="T79" fmla="*/ 40 h 1454"/>
                  <a:gd name="T80" fmla="*/ 1062 w 1413"/>
                  <a:gd name="T81" fmla="*/ 80 h 1454"/>
                  <a:gd name="T82" fmla="*/ 982 w 1413"/>
                  <a:gd name="T83" fmla="*/ 117 h 1454"/>
                  <a:gd name="T84" fmla="*/ 903 w 1413"/>
                  <a:gd name="T85" fmla="*/ 80 h 1454"/>
                  <a:gd name="T86" fmla="*/ 787 w 1413"/>
                  <a:gd name="T87" fmla="*/ 156 h 1454"/>
                  <a:gd name="T88" fmla="*/ 748 w 1413"/>
                  <a:gd name="T89" fmla="*/ 117 h 1454"/>
                  <a:gd name="T90" fmla="*/ 669 w 1413"/>
                  <a:gd name="T91" fmla="*/ 40 h 1454"/>
                  <a:gd name="T92" fmla="*/ 550 w 1413"/>
                  <a:gd name="T93" fmla="*/ 0 h 1454"/>
                  <a:gd name="T94" fmla="*/ 513 w 1413"/>
                  <a:gd name="T95" fmla="*/ 117 h 1454"/>
                  <a:gd name="T96" fmla="*/ 434 w 1413"/>
                  <a:gd name="T97" fmla="*/ 156 h 1454"/>
                  <a:gd name="T98" fmla="*/ 394 w 1413"/>
                  <a:gd name="T99" fmla="*/ 235 h 1454"/>
                  <a:gd name="T100" fmla="*/ 315 w 1413"/>
                  <a:gd name="T101" fmla="*/ 275 h 1454"/>
                  <a:gd name="T102" fmla="*/ 159 w 1413"/>
                  <a:gd name="T103" fmla="*/ 315 h 1454"/>
                  <a:gd name="T104" fmla="*/ 119 w 1413"/>
                  <a:gd name="T105" fmla="*/ 354 h 1454"/>
                  <a:gd name="T106" fmla="*/ 0 w 1413"/>
                  <a:gd name="T107" fmla="*/ 431 h 1454"/>
                  <a:gd name="T108" fmla="*/ 55 w 1413"/>
                  <a:gd name="T109" fmla="*/ 485 h 1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13" h="1454">
                    <a:moveTo>
                      <a:pt x="55" y="485"/>
                    </a:moveTo>
                    <a:lnTo>
                      <a:pt x="80" y="511"/>
                    </a:lnTo>
                    <a:lnTo>
                      <a:pt x="0" y="551"/>
                    </a:lnTo>
                    <a:lnTo>
                      <a:pt x="0" y="589"/>
                    </a:lnTo>
                    <a:lnTo>
                      <a:pt x="40" y="629"/>
                    </a:lnTo>
                    <a:lnTo>
                      <a:pt x="40" y="669"/>
                    </a:lnTo>
                    <a:lnTo>
                      <a:pt x="80" y="706"/>
                    </a:lnTo>
                    <a:lnTo>
                      <a:pt x="80" y="785"/>
                    </a:lnTo>
                    <a:lnTo>
                      <a:pt x="119" y="825"/>
                    </a:lnTo>
                    <a:lnTo>
                      <a:pt x="159" y="825"/>
                    </a:lnTo>
                    <a:lnTo>
                      <a:pt x="159" y="865"/>
                    </a:lnTo>
                    <a:lnTo>
                      <a:pt x="235" y="825"/>
                    </a:lnTo>
                    <a:lnTo>
                      <a:pt x="275" y="865"/>
                    </a:lnTo>
                    <a:lnTo>
                      <a:pt x="235" y="904"/>
                    </a:lnTo>
                    <a:lnTo>
                      <a:pt x="235" y="944"/>
                    </a:lnTo>
                    <a:lnTo>
                      <a:pt x="315" y="944"/>
                    </a:lnTo>
                    <a:lnTo>
                      <a:pt x="315" y="983"/>
                    </a:lnTo>
                    <a:lnTo>
                      <a:pt x="354" y="1020"/>
                    </a:lnTo>
                    <a:lnTo>
                      <a:pt x="434" y="983"/>
                    </a:lnTo>
                    <a:lnTo>
                      <a:pt x="473" y="983"/>
                    </a:lnTo>
                    <a:lnTo>
                      <a:pt x="473" y="1060"/>
                    </a:lnTo>
                    <a:lnTo>
                      <a:pt x="513" y="1100"/>
                    </a:lnTo>
                    <a:lnTo>
                      <a:pt x="589" y="1140"/>
                    </a:lnTo>
                    <a:lnTo>
                      <a:pt x="748" y="1140"/>
                    </a:lnTo>
                    <a:lnTo>
                      <a:pt x="708" y="1180"/>
                    </a:lnTo>
                    <a:lnTo>
                      <a:pt x="787" y="1258"/>
                    </a:lnTo>
                    <a:lnTo>
                      <a:pt x="748" y="1258"/>
                    </a:lnTo>
                    <a:lnTo>
                      <a:pt x="708" y="1295"/>
                    </a:lnTo>
                    <a:lnTo>
                      <a:pt x="748" y="1295"/>
                    </a:lnTo>
                    <a:lnTo>
                      <a:pt x="748" y="1335"/>
                    </a:lnTo>
                    <a:lnTo>
                      <a:pt x="708" y="1375"/>
                    </a:lnTo>
                    <a:lnTo>
                      <a:pt x="787" y="1415"/>
                    </a:lnTo>
                    <a:lnTo>
                      <a:pt x="748" y="1454"/>
                    </a:lnTo>
                    <a:lnTo>
                      <a:pt x="824" y="1454"/>
                    </a:lnTo>
                    <a:lnTo>
                      <a:pt x="864" y="1415"/>
                    </a:lnTo>
                    <a:lnTo>
                      <a:pt x="943" y="1415"/>
                    </a:lnTo>
                    <a:lnTo>
                      <a:pt x="903" y="1335"/>
                    </a:lnTo>
                    <a:lnTo>
                      <a:pt x="982" y="1335"/>
                    </a:lnTo>
                    <a:lnTo>
                      <a:pt x="1062" y="1415"/>
                    </a:lnTo>
                    <a:lnTo>
                      <a:pt x="1062" y="1454"/>
                    </a:lnTo>
                    <a:lnTo>
                      <a:pt x="1102" y="1454"/>
                    </a:lnTo>
                    <a:lnTo>
                      <a:pt x="1138" y="1375"/>
                    </a:lnTo>
                    <a:lnTo>
                      <a:pt x="1178" y="1375"/>
                    </a:lnTo>
                    <a:lnTo>
                      <a:pt x="1217" y="1454"/>
                    </a:lnTo>
                    <a:lnTo>
                      <a:pt x="1297" y="1415"/>
                    </a:lnTo>
                    <a:lnTo>
                      <a:pt x="1297" y="1375"/>
                    </a:lnTo>
                    <a:lnTo>
                      <a:pt x="1217" y="1335"/>
                    </a:lnTo>
                    <a:lnTo>
                      <a:pt x="1257" y="1295"/>
                    </a:lnTo>
                    <a:lnTo>
                      <a:pt x="1178" y="1295"/>
                    </a:lnTo>
                    <a:lnTo>
                      <a:pt x="1178" y="1219"/>
                    </a:lnTo>
                    <a:lnTo>
                      <a:pt x="1217" y="1219"/>
                    </a:lnTo>
                    <a:lnTo>
                      <a:pt x="1257" y="1180"/>
                    </a:lnTo>
                    <a:lnTo>
                      <a:pt x="1217" y="1180"/>
                    </a:lnTo>
                    <a:lnTo>
                      <a:pt x="1257" y="1140"/>
                    </a:lnTo>
                    <a:lnTo>
                      <a:pt x="1297" y="1140"/>
                    </a:lnTo>
                    <a:lnTo>
                      <a:pt x="1337" y="1060"/>
                    </a:lnTo>
                    <a:lnTo>
                      <a:pt x="1376" y="1100"/>
                    </a:lnTo>
                    <a:lnTo>
                      <a:pt x="1413" y="1060"/>
                    </a:lnTo>
                    <a:lnTo>
                      <a:pt x="1413" y="1020"/>
                    </a:lnTo>
                    <a:lnTo>
                      <a:pt x="1376" y="983"/>
                    </a:lnTo>
                    <a:lnTo>
                      <a:pt x="1337" y="983"/>
                    </a:lnTo>
                    <a:lnTo>
                      <a:pt x="1337" y="944"/>
                    </a:lnTo>
                    <a:lnTo>
                      <a:pt x="1413" y="865"/>
                    </a:lnTo>
                    <a:lnTo>
                      <a:pt x="1376" y="785"/>
                    </a:lnTo>
                    <a:lnTo>
                      <a:pt x="1337" y="785"/>
                    </a:lnTo>
                    <a:lnTo>
                      <a:pt x="1337" y="706"/>
                    </a:lnTo>
                    <a:lnTo>
                      <a:pt x="1297" y="706"/>
                    </a:lnTo>
                    <a:lnTo>
                      <a:pt x="1257" y="669"/>
                    </a:lnTo>
                    <a:lnTo>
                      <a:pt x="1257" y="589"/>
                    </a:lnTo>
                    <a:lnTo>
                      <a:pt x="1217" y="589"/>
                    </a:lnTo>
                    <a:lnTo>
                      <a:pt x="1257" y="471"/>
                    </a:lnTo>
                    <a:lnTo>
                      <a:pt x="1178" y="471"/>
                    </a:lnTo>
                    <a:lnTo>
                      <a:pt x="1217" y="431"/>
                    </a:lnTo>
                    <a:lnTo>
                      <a:pt x="1178" y="394"/>
                    </a:lnTo>
                    <a:lnTo>
                      <a:pt x="1178" y="275"/>
                    </a:lnTo>
                    <a:lnTo>
                      <a:pt x="1217" y="235"/>
                    </a:lnTo>
                    <a:lnTo>
                      <a:pt x="1178" y="196"/>
                    </a:lnTo>
                    <a:lnTo>
                      <a:pt x="1217" y="156"/>
                    </a:lnTo>
                    <a:lnTo>
                      <a:pt x="1138" y="80"/>
                    </a:lnTo>
                    <a:lnTo>
                      <a:pt x="1138" y="40"/>
                    </a:lnTo>
                    <a:lnTo>
                      <a:pt x="1062" y="40"/>
                    </a:lnTo>
                    <a:lnTo>
                      <a:pt x="1062" y="80"/>
                    </a:lnTo>
                    <a:lnTo>
                      <a:pt x="1022" y="117"/>
                    </a:lnTo>
                    <a:lnTo>
                      <a:pt x="982" y="117"/>
                    </a:lnTo>
                    <a:lnTo>
                      <a:pt x="982" y="156"/>
                    </a:lnTo>
                    <a:lnTo>
                      <a:pt x="903" y="80"/>
                    </a:lnTo>
                    <a:lnTo>
                      <a:pt x="824" y="196"/>
                    </a:lnTo>
                    <a:lnTo>
                      <a:pt x="787" y="156"/>
                    </a:lnTo>
                    <a:lnTo>
                      <a:pt x="748" y="156"/>
                    </a:lnTo>
                    <a:lnTo>
                      <a:pt x="748" y="117"/>
                    </a:lnTo>
                    <a:lnTo>
                      <a:pt x="708" y="40"/>
                    </a:lnTo>
                    <a:lnTo>
                      <a:pt x="669" y="40"/>
                    </a:lnTo>
                    <a:lnTo>
                      <a:pt x="629" y="0"/>
                    </a:lnTo>
                    <a:lnTo>
                      <a:pt x="550" y="0"/>
                    </a:lnTo>
                    <a:lnTo>
                      <a:pt x="513" y="40"/>
                    </a:lnTo>
                    <a:lnTo>
                      <a:pt x="513" y="117"/>
                    </a:lnTo>
                    <a:lnTo>
                      <a:pt x="394" y="117"/>
                    </a:lnTo>
                    <a:lnTo>
                      <a:pt x="434" y="156"/>
                    </a:lnTo>
                    <a:lnTo>
                      <a:pt x="394" y="196"/>
                    </a:lnTo>
                    <a:lnTo>
                      <a:pt x="394" y="235"/>
                    </a:lnTo>
                    <a:lnTo>
                      <a:pt x="354" y="275"/>
                    </a:lnTo>
                    <a:lnTo>
                      <a:pt x="315" y="275"/>
                    </a:lnTo>
                    <a:lnTo>
                      <a:pt x="315" y="315"/>
                    </a:lnTo>
                    <a:lnTo>
                      <a:pt x="159" y="315"/>
                    </a:lnTo>
                    <a:lnTo>
                      <a:pt x="159" y="354"/>
                    </a:lnTo>
                    <a:lnTo>
                      <a:pt x="119" y="354"/>
                    </a:lnTo>
                    <a:lnTo>
                      <a:pt x="80" y="394"/>
                    </a:lnTo>
                    <a:lnTo>
                      <a:pt x="0" y="431"/>
                    </a:lnTo>
                    <a:lnTo>
                      <a:pt x="26" y="456"/>
                    </a:lnTo>
                    <a:lnTo>
                      <a:pt x="55" y="4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1" name="Freeform 35">
                <a:extLst>
                  <a:ext uri="{FF2B5EF4-FFF2-40B4-BE49-F238E27FC236}">
                    <a16:creationId xmlns:a16="http://schemas.microsoft.com/office/drawing/2014/main" id="{E01F9791-3BD9-DC21-27BB-D75C056C70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8" y="866"/>
                <a:ext cx="5" cy="5"/>
              </a:xfrm>
              <a:custGeom>
                <a:avLst/>
                <a:gdLst>
                  <a:gd name="T0" fmla="*/ 0 w 29"/>
                  <a:gd name="T1" fmla="*/ 0 h 29"/>
                  <a:gd name="T2" fmla="*/ 14 w 29"/>
                  <a:gd name="T3" fmla="*/ 15 h 29"/>
                  <a:gd name="T4" fmla="*/ 29 w 29"/>
                  <a:gd name="T5" fmla="*/ 29 h 29"/>
                  <a:gd name="T6" fmla="*/ 0 w 29"/>
                  <a:gd name="T7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29">
                    <a:moveTo>
                      <a:pt x="0" y="0"/>
                    </a:moveTo>
                    <a:lnTo>
                      <a:pt x="14" y="15"/>
                    </a:lnTo>
                    <a:lnTo>
                      <a:pt x="29" y="2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2" name="Freeform 36">
                <a:extLst>
                  <a:ext uri="{FF2B5EF4-FFF2-40B4-BE49-F238E27FC236}">
                    <a16:creationId xmlns:a16="http://schemas.microsoft.com/office/drawing/2014/main" id="{2FC539E4-AC98-CDAF-D9BA-97712E4F35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5" y="939"/>
                <a:ext cx="251" cy="307"/>
              </a:xfrm>
              <a:custGeom>
                <a:avLst/>
                <a:gdLst>
                  <a:gd name="T0" fmla="*/ 158 w 1256"/>
                  <a:gd name="T1" fmla="*/ 0 h 1533"/>
                  <a:gd name="T2" fmla="*/ 79 w 1256"/>
                  <a:gd name="T3" fmla="*/ 119 h 1533"/>
                  <a:gd name="T4" fmla="*/ 198 w 1256"/>
                  <a:gd name="T5" fmla="*/ 119 h 1533"/>
                  <a:gd name="T6" fmla="*/ 119 w 1256"/>
                  <a:gd name="T7" fmla="*/ 195 h 1533"/>
                  <a:gd name="T8" fmla="*/ 198 w 1256"/>
                  <a:gd name="T9" fmla="*/ 275 h 1533"/>
                  <a:gd name="T10" fmla="*/ 158 w 1256"/>
                  <a:gd name="T11" fmla="*/ 315 h 1533"/>
                  <a:gd name="T12" fmla="*/ 39 w 1256"/>
                  <a:gd name="T13" fmla="*/ 355 h 1533"/>
                  <a:gd name="T14" fmla="*/ 0 w 1256"/>
                  <a:gd name="T15" fmla="*/ 470 h 1533"/>
                  <a:gd name="T16" fmla="*/ 39 w 1256"/>
                  <a:gd name="T17" fmla="*/ 550 h 1533"/>
                  <a:gd name="T18" fmla="*/ 0 w 1256"/>
                  <a:gd name="T19" fmla="*/ 629 h 1533"/>
                  <a:gd name="T20" fmla="*/ 158 w 1256"/>
                  <a:gd name="T21" fmla="*/ 749 h 1533"/>
                  <a:gd name="T22" fmla="*/ 158 w 1256"/>
                  <a:gd name="T23" fmla="*/ 864 h 1533"/>
                  <a:gd name="T24" fmla="*/ 274 w 1256"/>
                  <a:gd name="T25" fmla="*/ 904 h 1533"/>
                  <a:gd name="T26" fmla="*/ 238 w 1256"/>
                  <a:gd name="T27" fmla="*/ 944 h 1533"/>
                  <a:gd name="T28" fmla="*/ 393 w 1256"/>
                  <a:gd name="T29" fmla="*/ 984 h 1533"/>
                  <a:gd name="T30" fmla="*/ 473 w 1256"/>
                  <a:gd name="T31" fmla="*/ 1099 h 1533"/>
                  <a:gd name="T32" fmla="*/ 433 w 1256"/>
                  <a:gd name="T33" fmla="*/ 1179 h 1533"/>
                  <a:gd name="T34" fmla="*/ 708 w 1256"/>
                  <a:gd name="T35" fmla="*/ 1335 h 1533"/>
                  <a:gd name="T36" fmla="*/ 787 w 1256"/>
                  <a:gd name="T37" fmla="*/ 1375 h 1533"/>
                  <a:gd name="T38" fmla="*/ 863 w 1256"/>
                  <a:gd name="T39" fmla="*/ 1493 h 1533"/>
                  <a:gd name="T40" fmla="*/ 982 w 1256"/>
                  <a:gd name="T41" fmla="*/ 1533 h 1533"/>
                  <a:gd name="T42" fmla="*/ 1141 w 1256"/>
                  <a:gd name="T43" fmla="*/ 1454 h 1533"/>
                  <a:gd name="T44" fmla="*/ 1177 w 1256"/>
                  <a:gd name="T45" fmla="*/ 1415 h 1533"/>
                  <a:gd name="T46" fmla="*/ 1256 w 1256"/>
                  <a:gd name="T47" fmla="*/ 1375 h 1533"/>
                  <a:gd name="T48" fmla="*/ 1217 w 1256"/>
                  <a:gd name="T49" fmla="*/ 1258 h 1533"/>
                  <a:gd name="T50" fmla="*/ 1177 w 1256"/>
                  <a:gd name="T51" fmla="*/ 1298 h 1533"/>
                  <a:gd name="T52" fmla="*/ 1141 w 1256"/>
                  <a:gd name="T53" fmla="*/ 1298 h 1533"/>
                  <a:gd name="T54" fmla="*/ 1101 w 1256"/>
                  <a:gd name="T55" fmla="*/ 1219 h 1533"/>
                  <a:gd name="T56" fmla="*/ 1061 w 1256"/>
                  <a:gd name="T57" fmla="*/ 1139 h 1533"/>
                  <a:gd name="T58" fmla="*/ 1061 w 1256"/>
                  <a:gd name="T59" fmla="*/ 1060 h 1533"/>
                  <a:gd name="T60" fmla="*/ 1061 w 1256"/>
                  <a:gd name="T61" fmla="*/ 1023 h 1533"/>
                  <a:gd name="T62" fmla="*/ 1101 w 1256"/>
                  <a:gd name="T63" fmla="*/ 824 h 1533"/>
                  <a:gd name="T64" fmla="*/ 1061 w 1256"/>
                  <a:gd name="T65" fmla="*/ 785 h 1533"/>
                  <a:gd name="T66" fmla="*/ 1101 w 1256"/>
                  <a:gd name="T67" fmla="*/ 709 h 1533"/>
                  <a:gd name="T68" fmla="*/ 1141 w 1256"/>
                  <a:gd name="T69" fmla="*/ 629 h 1533"/>
                  <a:gd name="T70" fmla="*/ 1101 w 1256"/>
                  <a:gd name="T71" fmla="*/ 590 h 1533"/>
                  <a:gd name="T72" fmla="*/ 942 w 1256"/>
                  <a:gd name="T73" fmla="*/ 510 h 1533"/>
                  <a:gd name="T74" fmla="*/ 903 w 1256"/>
                  <a:gd name="T75" fmla="*/ 590 h 1533"/>
                  <a:gd name="T76" fmla="*/ 787 w 1256"/>
                  <a:gd name="T77" fmla="*/ 629 h 1533"/>
                  <a:gd name="T78" fmla="*/ 747 w 1256"/>
                  <a:gd name="T79" fmla="*/ 550 h 1533"/>
                  <a:gd name="T80" fmla="*/ 787 w 1256"/>
                  <a:gd name="T81" fmla="*/ 470 h 1533"/>
                  <a:gd name="T82" fmla="*/ 787 w 1256"/>
                  <a:gd name="T83" fmla="*/ 433 h 1533"/>
                  <a:gd name="T84" fmla="*/ 747 w 1256"/>
                  <a:gd name="T85" fmla="*/ 355 h 1533"/>
                  <a:gd name="T86" fmla="*/ 628 w 1256"/>
                  <a:gd name="T87" fmla="*/ 315 h 1533"/>
                  <a:gd name="T88" fmla="*/ 512 w 1256"/>
                  <a:gd name="T89" fmla="*/ 235 h 1533"/>
                  <a:gd name="T90" fmla="*/ 473 w 1256"/>
                  <a:gd name="T91" fmla="*/ 158 h 1533"/>
                  <a:gd name="T92" fmla="*/ 354 w 1256"/>
                  <a:gd name="T93" fmla="*/ 158 h 1533"/>
                  <a:gd name="T94" fmla="*/ 274 w 1256"/>
                  <a:gd name="T95" fmla="*/ 119 h 1533"/>
                  <a:gd name="T96" fmla="*/ 314 w 1256"/>
                  <a:gd name="T97" fmla="*/ 40 h 1533"/>
                  <a:gd name="T98" fmla="*/ 198 w 1256"/>
                  <a:gd name="T99" fmla="*/ 40 h 1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256" h="1533">
                    <a:moveTo>
                      <a:pt x="198" y="0"/>
                    </a:moveTo>
                    <a:lnTo>
                      <a:pt x="158" y="0"/>
                    </a:lnTo>
                    <a:lnTo>
                      <a:pt x="158" y="40"/>
                    </a:lnTo>
                    <a:lnTo>
                      <a:pt x="79" y="119"/>
                    </a:lnTo>
                    <a:lnTo>
                      <a:pt x="158" y="79"/>
                    </a:lnTo>
                    <a:lnTo>
                      <a:pt x="198" y="119"/>
                    </a:lnTo>
                    <a:lnTo>
                      <a:pt x="198" y="158"/>
                    </a:lnTo>
                    <a:lnTo>
                      <a:pt x="119" y="195"/>
                    </a:lnTo>
                    <a:lnTo>
                      <a:pt x="198" y="235"/>
                    </a:lnTo>
                    <a:lnTo>
                      <a:pt x="198" y="275"/>
                    </a:lnTo>
                    <a:lnTo>
                      <a:pt x="158" y="275"/>
                    </a:lnTo>
                    <a:lnTo>
                      <a:pt x="158" y="315"/>
                    </a:lnTo>
                    <a:lnTo>
                      <a:pt x="79" y="315"/>
                    </a:lnTo>
                    <a:lnTo>
                      <a:pt x="39" y="355"/>
                    </a:lnTo>
                    <a:lnTo>
                      <a:pt x="39" y="394"/>
                    </a:lnTo>
                    <a:lnTo>
                      <a:pt x="0" y="470"/>
                    </a:lnTo>
                    <a:lnTo>
                      <a:pt x="39" y="510"/>
                    </a:lnTo>
                    <a:lnTo>
                      <a:pt x="39" y="550"/>
                    </a:lnTo>
                    <a:lnTo>
                      <a:pt x="0" y="550"/>
                    </a:lnTo>
                    <a:lnTo>
                      <a:pt x="0" y="629"/>
                    </a:lnTo>
                    <a:lnTo>
                      <a:pt x="119" y="749"/>
                    </a:lnTo>
                    <a:lnTo>
                      <a:pt x="158" y="749"/>
                    </a:lnTo>
                    <a:lnTo>
                      <a:pt x="198" y="824"/>
                    </a:lnTo>
                    <a:lnTo>
                      <a:pt x="158" y="864"/>
                    </a:lnTo>
                    <a:lnTo>
                      <a:pt x="198" y="864"/>
                    </a:lnTo>
                    <a:lnTo>
                      <a:pt x="274" y="904"/>
                    </a:lnTo>
                    <a:lnTo>
                      <a:pt x="274" y="944"/>
                    </a:lnTo>
                    <a:lnTo>
                      <a:pt x="238" y="944"/>
                    </a:lnTo>
                    <a:lnTo>
                      <a:pt x="274" y="984"/>
                    </a:lnTo>
                    <a:lnTo>
                      <a:pt x="393" y="984"/>
                    </a:lnTo>
                    <a:lnTo>
                      <a:pt x="393" y="1023"/>
                    </a:lnTo>
                    <a:lnTo>
                      <a:pt x="473" y="1099"/>
                    </a:lnTo>
                    <a:lnTo>
                      <a:pt x="433" y="1099"/>
                    </a:lnTo>
                    <a:lnTo>
                      <a:pt x="433" y="1179"/>
                    </a:lnTo>
                    <a:lnTo>
                      <a:pt x="512" y="1258"/>
                    </a:lnTo>
                    <a:lnTo>
                      <a:pt x="708" y="1335"/>
                    </a:lnTo>
                    <a:lnTo>
                      <a:pt x="747" y="1375"/>
                    </a:lnTo>
                    <a:lnTo>
                      <a:pt x="787" y="1375"/>
                    </a:lnTo>
                    <a:lnTo>
                      <a:pt x="826" y="1415"/>
                    </a:lnTo>
                    <a:lnTo>
                      <a:pt x="863" y="1493"/>
                    </a:lnTo>
                    <a:lnTo>
                      <a:pt x="903" y="1493"/>
                    </a:lnTo>
                    <a:lnTo>
                      <a:pt x="982" y="1533"/>
                    </a:lnTo>
                    <a:lnTo>
                      <a:pt x="982" y="1454"/>
                    </a:lnTo>
                    <a:lnTo>
                      <a:pt x="1141" y="1454"/>
                    </a:lnTo>
                    <a:lnTo>
                      <a:pt x="1141" y="1415"/>
                    </a:lnTo>
                    <a:lnTo>
                      <a:pt x="1177" y="1415"/>
                    </a:lnTo>
                    <a:lnTo>
                      <a:pt x="1177" y="1375"/>
                    </a:lnTo>
                    <a:lnTo>
                      <a:pt x="1256" y="1375"/>
                    </a:lnTo>
                    <a:lnTo>
                      <a:pt x="1256" y="1298"/>
                    </a:lnTo>
                    <a:lnTo>
                      <a:pt x="1217" y="1258"/>
                    </a:lnTo>
                    <a:lnTo>
                      <a:pt x="1217" y="1298"/>
                    </a:lnTo>
                    <a:lnTo>
                      <a:pt x="1177" y="1298"/>
                    </a:lnTo>
                    <a:lnTo>
                      <a:pt x="1177" y="1335"/>
                    </a:lnTo>
                    <a:lnTo>
                      <a:pt x="1141" y="1298"/>
                    </a:lnTo>
                    <a:lnTo>
                      <a:pt x="1141" y="1219"/>
                    </a:lnTo>
                    <a:lnTo>
                      <a:pt x="1101" y="1219"/>
                    </a:lnTo>
                    <a:lnTo>
                      <a:pt x="1141" y="1139"/>
                    </a:lnTo>
                    <a:lnTo>
                      <a:pt x="1061" y="1139"/>
                    </a:lnTo>
                    <a:lnTo>
                      <a:pt x="1101" y="1099"/>
                    </a:lnTo>
                    <a:lnTo>
                      <a:pt x="1061" y="1060"/>
                    </a:lnTo>
                    <a:lnTo>
                      <a:pt x="1101" y="1023"/>
                    </a:lnTo>
                    <a:lnTo>
                      <a:pt x="1061" y="1023"/>
                    </a:lnTo>
                    <a:lnTo>
                      <a:pt x="1061" y="864"/>
                    </a:lnTo>
                    <a:lnTo>
                      <a:pt x="1101" y="824"/>
                    </a:lnTo>
                    <a:lnTo>
                      <a:pt x="1101" y="785"/>
                    </a:lnTo>
                    <a:lnTo>
                      <a:pt x="1061" y="785"/>
                    </a:lnTo>
                    <a:lnTo>
                      <a:pt x="1061" y="749"/>
                    </a:lnTo>
                    <a:lnTo>
                      <a:pt x="1101" y="709"/>
                    </a:lnTo>
                    <a:lnTo>
                      <a:pt x="1177" y="669"/>
                    </a:lnTo>
                    <a:lnTo>
                      <a:pt x="1141" y="629"/>
                    </a:lnTo>
                    <a:lnTo>
                      <a:pt x="1101" y="629"/>
                    </a:lnTo>
                    <a:lnTo>
                      <a:pt x="1101" y="590"/>
                    </a:lnTo>
                    <a:lnTo>
                      <a:pt x="1021" y="510"/>
                    </a:lnTo>
                    <a:lnTo>
                      <a:pt x="942" y="510"/>
                    </a:lnTo>
                    <a:lnTo>
                      <a:pt x="982" y="590"/>
                    </a:lnTo>
                    <a:lnTo>
                      <a:pt x="903" y="590"/>
                    </a:lnTo>
                    <a:lnTo>
                      <a:pt x="863" y="629"/>
                    </a:lnTo>
                    <a:lnTo>
                      <a:pt x="787" y="629"/>
                    </a:lnTo>
                    <a:lnTo>
                      <a:pt x="826" y="590"/>
                    </a:lnTo>
                    <a:lnTo>
                      <a:pt x="747" y="550"/>
                    </a:lnTo>
                    <a:lnTo>
                      <a:pt x="787" y="510"/>
                    </a:lnTo>
                    <a:lnTo>
                      <a:pt x="787" y="470"/>
                    </a:lnTo>
                    <a:lnTo>
                      <a:pt x="747" y="470"/>
                    </a:lnTo>
                    <a:lnTo>
                      <a:pt x="787" y="433"/>
                    </a:lnTo>
                    <a:lnTo>
                      <a:pt x="826" y="433"/>
                    </a:lnTo>
                    <a:lnTo>
                      <a:pt x="747" y="355"/>
                    </a:lnTo>
                    <a:lnTo>
                      <a:pt x="787" y="315"/>
                    </a:lnTo>
                    <a:lnTo>
                      <a:pt x="628" y="315"/>
                    </a:lnTo>
                    <a:lnTo>
                      <a:pt x="552" y="275"/>
                    </a:lnTo>
                    <a:lnTo>
                      <a:pt x="512" y="235"/>
                    </a:lnTo>
                    <a:lnTo>
                      <a:pt x="512" y="158"/>
                    </a:lnTo>
                    <a:lnTo>
                      <a:pt x="473" y="158"/>
                    </a:lnTo>
                    <a:lnTo>
                      <a:pt x="393" y="195"/>
                    </a:lnTo>
                    <a:lnTo>
                      <a:pt x="354" y="158"/>
                    </a:lnTo>
                    <a:lnTo>
                      <a:pt x="354" y="119"/>
                    </a:lnTo>
                    <a:lnTo>
                      <a:pt x="274" y="119"/>
                    </a:lnTo>
                    <a:lnTo>
                      <a:pt x="274" y="79"/>
                    </a:lnTo>
                    <a:lnTo>
                      <a:pt x="314" y="40"/>
                    </a:lnTo>
                    <a:lnTo>
                      <a:pt x="274" y="0"/>
                    </a:lnTo>
                    <a:lnTo>
                      <a:pt x="198" y="40"/>
                    </a:lnTo>
                    <a:lnTo>
                      <a:pt x="19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3" name="Freeform 37">
                <a:extLst>
                  <a:ext uri="{FF2B5EF4-FFF2-40B4-BE49-F238E27FC236}">
                    <a16:creationId xmlns:a16="http://schemas.microsoft.com/office/drawing/2014/main" id="{E02DCCBB-25E9-26DE-5890-71DBA9BFB4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900"/>
                <a:ext cx="212" cy="181"/>
              </a:xfrm>
              <a:custGeom>
                <a:avLst/>
                <a:gdLst>
                  <a:gd name="T0" fmla="*/ 668 w 1061"/>
                  <a:gd name="T1" fmla="*/ 77 h 905"/>
                  <a:gd name="T2" fmla="*/ 588 w 1061"/>
                  <a:gd name="T3" fmla="*/ 77 h 905"/>
                  <a:gd name="T4" fmla="*/ 551 w 1061"/>
                  <a:gd name="T5" fmla="*/ 0 h 905"/>
                  <a:gd name="T6" fmla="*/ 511 w 1061"/>
                  <a:gd name="T7" fmla="*/ 117 h 905"/>
                  <a:gd name="T8" fmla="*/ 472 w 1061"/>
                  <a:gd name="T9" fmla="*/ 117 h 905"/>
                  <a:gd name="T10" fmla="*/ 433 w 1061"/>
                  <a:gd name="T11" fmla="*/ 40 h 905"/>
                  <a:gd name="T12" fmla="*/ 393 w 1061"/>
                  <a:gd name="T13" fmla="*/ 0 h 905"/>
                  <a:gd name="T14" fmla="*/ 353 w 1061"/>
                  <a:gd name="T15" fmla="*/ 77 h 905"/>
                  <a:gd name="T16" fmla="*/ 277 w 1061"/>
                  <a:gd name="T17" fmla="*/ 40 h 905"/>
                  <a:gd name="T18" fmla="*/ 40 w 1061"/>
                  <a:gd name="T19" fmla="*/ 117 h 905"/>
                  <a:gd name="T20" fmla="*/ 78 w 1061"/>
                  <a:gd name="T21" fmla="*/ 196 h 905"/>
                  <a:gd name="T22" fmla="*/ 0 w 1061"/>
                  <a:gd name="T23" fmla="*/ 236 h 905"/>
                  <a:gd name="T24" fmla="*/ 118 w 1061"/>
                  <a:gd name="T25" fmla="*/ 315 h 905"/>
                  <a:gd name="T26" fmla="*/ 158 w 1061"/>
                  <a:gd name="T27" fmla="*/ 391 h 905"/>
                  <a:gd name="T28" fmla="*/ 78 w 1061"/>
                  <a:gd name="T29" fmla="*/ 471 h 905"/>
                  <a:gd name="T30" fmla="*/ 158 w 1061"/>
                  <a:gd name="T31" fmla="*/ 629 h 905"/>
                  <a:gd name="T32" fmla="*/ 353 w 1061"/>
                  <a:gd name="T33" fmla="*/ 666 h 905"/>
                  <a:gd name="T34" fmla="*/ 353 w 1061"/>
                  <a:gd name="T35" fmla="*/ 746 h 905"/>
                  <a:gd name="T36" fmla="*/ 511 w 1061"/>
                  <a:gd name="T37" fmla="*/ 786 h 905"/>
                  <a:gd name="T38" fmla="*/ 588 w 1061"/>
                  <a:gd name="T39" fmla="*/ 825 h 905"/>
                  <a:gd name="T40" fmla="*/ 668 w 1061"/>
                  <a:gd name="T41" fmla="*/ 865 h 905"/>
                  <a:gd name="T42" fmla="*/ 866 w 1061"/>
                  <a:gd name="T43" fmla="*/ 825 h 905"/>
                  <a:gd name="T44" fmla="*/ 903 w 1061"/>
                  <a:gd name="T45" fmla="*/ 746 h 905"/>
                  <a:gd name="T46" fmla="*/ 981 w 1061"/>
                  <a:gd name="T47" fmla="*/ 666 h 905"/>
                  <a:gd name="T48" fmla="*/ 942 w 1061"/>
                  <a:gd name="T49" fmla="*/ 590 h 905"/>
                  <a:gd name="T50" fmla="*/ 866 w 1061"/>
                  <a:gd name="T51" fmla="*/ 471 h 905"/>
                  <a:gd name="T52" fmla="*/ 903 w 1061"/>
                  <a:gd name="T53" fmla="*/ 354 h 905"/>
                  <a:gd name="T54" fmla="*/ 942 w 1061"/>
                  <a:gd name="T55" fmla="*/ 315 h 905"/>
                  <a:gd name="T56" fmla="*/ 981 w 1061"/>
                  <a:gd name="T57" fmla="*/ 354 h 905"/>
                  <a:gd name="T58" fmla="*/ 1061 w 1061"/>
                  <a:gd name="T59" fmla="*/ 236 h 905"/>
                  <a:gd name="T60" fmla="*/ 981 w 1061"/>
                  <a:gd name="T61" fmla="*/ 275 h 905"/>
                  <a:gd name="T62" fmla="*/ 981 w 1061"/>
                  <a:gd name="T63" fmla="*/ 196 h 905"/>
                  <a:gd name="T64" fmla="*/ 981 w 1061"/>
                  <a:gd name="T65" fmla="*/ 117 h 905"/>
                  <a:gd name="T66" fmla="*/ 866 w 1061"/>
                  <a:gd name="T67" fmla="*/ 117 h 905"/>
                  <a:gd name="T68" fmla="*/ 786 w 1061"/>
                  <a:gd name="T69" fmla="*/ 117 h 905"/>
                  <a:gd name="T70" fmla="*/ 746 w 1061"/>
                  <a:gd name="T71" fmla="*/ 77 h 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61" h="905">
                    <a:moveTo>
                      <a:pt x="746" y="77"/>
                    </a:moveTo>
                    <a:lnTo>
                      <a:pt x="668" y="77"/>
                    </a:lnTo>
                    <a:lnTo>
                      <a:pt x="628" y="117"/>
                    </a:lnTo>
                    <a:lnTo>
                      <a:pt x="588" y="77"/>
                    </a:lnTo>
                    <a:lnTo>
                      <a:pt x="551" y="77"/>
                    </a:lnTo>
                    <a:lnTo>
                      <a:pt x="551" y="0"/>
                    </a:lnTo>
                    <a:lnTo>
                      <a:pt x="511" y="40"/>
                    </a:lnTo>
                    <a:lnTo>
                      <a:pt x="511" y="117"/>
                    </a:lnTo>
                    <a:lnTo>
                      <a:pt x="472" y="77"/>
                    </a:lnTo>
                    <a:lnTo>
                      <a:pt x="472" y="117"/>
                    </a:lnTo>
                    <a:lnTo>
                      <a:pt x="433" y="117"/>
                    </a:lnTo>
                    <a:lnTo>
                      <a:pt x="433" y="40"/>
                    </a:lnTo>
                    <a:lnTo>
                      <a:pt x="393" y="40"/>
                    </a:lnTo>
                    <a:lnTo>
                      <a:pt x="393" y="0"/>
                    </a:lnTo>
                    <a:lnTo>
                      <a:pt x="353" y="0"/>
                    </a:lnTo>
                    <a:lnTo>
                      <a:pt x="353" y="77"/>
                    </a:lnTo>
                    <a:lnTo>
                      <a:pt x="313" y="77"/>
                    </a:lnTo>
                    <a:lnTo>
                      <a:pt x="277" y="40"/>
                    </a:lnTo>
                    <a:lnTo>
                      <a:pt x="78" y="40"/>
                    </a:lnTo>
                    <a:lnTo>
                      <a:pt x="40" y="117"/>
                    </a:lnTo>
                    <a:lnTo>
                      <a:pt x="78" y="156"/>
                    </a:lnTo>
                    <a:lnTo>
                      <a:pt x="78" y="196"/>
                    </a:lnTo>
                    <a:lnTo>
                      <a:pt x="40" y="236"/>
                    </a:lnTo>
                    <a:lnTo>
                      <a:pt x="0" y="236"/>
                    </a:lnTo>
                    <a:lnTo>
                      <a:pt x="0" y="315"/>
                    </a:lnTo>
                    <a:lnTo>
                      <a:pt x="118" y="315"/>
                    </a:lnTo>
                    <a:lnTo>
                      <a:pt x="158" y="354"/>
                    </a:lnTo>
                    <a:lnTo>
                      <a:pt x="158" y="391"/>
                    </a:lnTo>
                    <a:lnTo>
                      <a:pt x="118" y="391"/>
                    </a:lnTo>
                    <a:lnTo>
                      <a:pt x="78" y="471"/>
                    </a:lnTo>
                    <a:lnTo>
                      <a:pt x="158" y="551"/>
                    </a:lnTo>
                    <a:lnTo>
                      <a:pt x="158" y="629"/>
                    </a:lnTo>
                    <a:lnTo>
                      <a:pt x="353" y="629"/>
                    </a:lnTo>
                    <a:lnTo>
                      <a:pt x="353" y="666"/>
                    </a:lnTo>
                    <a:lnTo>
                      <a:pt x="313" y="706"/>
                    </a:lnTo>
                    <a:lnTo>
                      <a:pt x="353" y="746"/>
                    </a:lnTo>
                    <a:lnTo>
                      <a:pt x="433" y="746"/>
                    </a:lnTo>
                    <a:lnTo>
                      <a:pt x="511" y="786"/>
                    </a:lnTo>
                    <a:lnTo>
                      <a:pt x="472" y="825"/>
                    </a:lnTo>
                    <a:lnTo>
                      <a:pt x="588" y="825"/>
                    </a:lnTo>
                    <a:lnTo>
                      <a:pt x="628" y="905"/>
                    </a:lnTo>
                    <a:lnTo>
                      <a:pt x="668" y="865"/>
                    </a:lnTo>
                    <a:lnTo>
                      <a:pt x="746" y="825"/>
                    </a:lnTo>
                    <a:lnTo>
                      <a:pt x="866" y="825"/>
                    </a:lnTo>
                    <a:lnTo>
                      <a:pt x="942" y="786"/>
                    </a:lnTo>
                    <a:lnTo>
                      <a:pt x="903" y="746"/>
                    </a:lnTo>
                    <a:lnTo>
                      <a:pt x="942" y="666"/>
                    </a:lnTo>
                    <a:lnTo>
                      <a:pt x="981" y="666"/>
                    </a:lnTo>
                    <a:lnTo>
                      <a:pt x="1021" y="629"/>
                    </a:lnTo>
                    <a:lnTo>
                      <a:pt x="942" y="590"/>
                    </a:lnTo>
                    <a:lnTo>
                      <a:pt x="942" y="511"/>
                    </a:lnTo>
                    <a:lnTo>
                      <a:pt x="866" y="471"/>
                    </a:lnTo>
                    <a:lnTo>
                      <a:pt x="826" y="431"/>
                    </a:lnTo>
                    <a:lnTo>
                      <a:pt x="903" y="354"/>
                    </a:lnTo>
                    <a:lnTo>
                      <a:pt x="903" y="315"/>
                    </a:lnTo>
                    <a:lnTo>
                      <a:pt x="942" y="315"/>
                    </a:lnTo>
                    <a:lnTo>
                      <a:pt x="942" y="354"/>
                    </a:lnTo>
                    <a:lnTo>
                      <a:pt x="981" y="354"/>
                    </a:lnTo>
                    <a:lnTo>
                      <a:pt x="981" y="315"/>
                    </a:lnTo>
                    <a:lnTo>
                      <a:pt x="1061" y="236"/>
                    </a:lnTo>
                    <a:lnTo>
                      <a:pt x="1021" y="236"/>
                    </a:lnTo>
                    <a:lnTo>
                      <a:pt x="981" y="275"/>
                    </a:lnTo>
                    <a:lnTo>
                      <a:pt x="942" y="236"/>
                    </a:lnTo>
                    <a:lnTo>
                      <a:pt x="981" y="196"/>
                    </a:lnTo>
                    <a:lnTo>
                      <a:pt x="942" y="156"/>
                    </a:lnTo>
                    <a:lnTo>
                      <a:pt x="981" y="117"/>
                    </a:lnTo>
                    <a:lnTo>
                      <a:pt x="903" y="77"/>
                    </a:lnTo>
                    <a:lnTo>
                      <a:pt x="866" y="117"/>
                    </a:lnTo>
                    <a:lnTo>
                      <a:pt x="786" y="40"/>
                    </a:lnTo>
                    <a:lnTo>
                      <a:pt x="786" y="117"/>
                    </a:lnTo>
                    <a:lnTo>
                      <a:pt x="746" y="117"/>
                    </a:lnTo>
                    <a:lnTo>
                      <a:pt x="746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4" name="Freeform 38">
                <a:extLst>
                  <a:ext uri="{FF2B5EF4-FFF2-40B4-BE49-F238E27FC236}">
                    <a16:creationId xmlns:a16="http://schemas.microsoft.com/office/drawing/2014/main" id="{C0464EB0-6F44-668B-FDFF-710CF016C9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2" y="994"/>
                <a:ext cx="251" cy="323"/>
              </a:xfrm>
              <a:custGeom>
                <a:avLst/>
                <a:gdLst>
                  <a:gd name="T0" fmla="*/ 1141 w 1256"/>
                  <a:gd name="T1" fmla="*/ 354 h 1612"/>
                  <a:gd name="T2" fmla="*/ 943 w 1256"/>
                  <a:gd name="T3" fmla="*/ 394 h 1612"/>
                  <a:gd name="T4" fmla="*/ 863 w 1256"/>
                  <a:gd name="T5" fmla="*/ 354 h 1612"/>
                  <a:gd name="T6" fmla="*/ 786 w 1256"/>
                  <a:gd name="T7" fmla="*/ 315 h 1612"/>
                  <a:gd name="T8" fmla="*/ 628 w 1256"/>
                  <a:gd name="T9" fmla="*/ 275 h 1612"/>
                  <a:gd name="T10" fmla="*/ 628 w 1256"/>
                  <a:gd name="T11" fmla="*/ 195 h 1612"/>
                  <a:gd name="T12" fmla="*/ 433 w 1256"/>
                  <a:gd name="T13" fmla="*/ 158 h 1612"/>
                  <a:gd name="T14" fmla="*/ 353 w 1256"/>
                  <a:gd name="T15" fmla="*/ 0 h 1612"/>
                  <a:gd name="T16" fmla="*/ 315 w 1256"/>
                  <a:gd name="T17" fmla="*/ 40 h 1612"/>
                  <a:gd name="T18" fmla="*/ 275 w 1256"/>
                  <a:gd name="T19" fmla="*/ 119 h 1612"/>
                  <a:gd name="T20" fmla="*/ 158 w 1256"/>
                  <a:gd name="T21" fmla="*/ 235 h 1612"/>
                  <a:gd name="T22" fmla="*/ 158 w 1256"/>
                  <a:gd name="T23" fmla="*/ 354 h 1612"/>
                  <a:gd name="T24" fmla="*/ 80 w 1256"/>
                  <a:gd name="T25" fmla="*/ 434 h 1612"/>
                  <a:gd name="T26" fmla="*/ 0 w 1256"/>
                  <a:gd name="T27" fmla="*/ 510 h 1612"/>
                  <a:gd name="T28" fmla="*/ 80 w 1256"/>
                  <a:gd name="T29" fmla="*/ 549 h 1612"/>
                  <a:gd name="T30" fmla="*/ 118 w 1256"/>
                  <a:gd name="T31" fmla="*/ 629 h 1612"/>
                  <a:gd name="T32" fmla="*/ 118 w 1256"/>
                  <a:gd name="T33" fmla="*/ 748 h 1612"/>
                  <a:gd name="T34" fmla="*/ 158 w 1256"/>
                  <a:gd name="T35" fmla="*/ 748 h 1612"/>
                  <a:gd name="T36" fmla="*/ 198 w 1256"/>
                  <a:gd name="T37" fmla="*/ 785 h 1612"/>
                  <a:gd name="T38" fmla="*/ 158 w 1256"/>
                  <a:gd name="T39" fmla="*/ 864 h 1612"/>
                  <a:gd name="T40" fmla="*/ 158 w 1256"/>
                  <a:gd name="T41" fmla="*/ 904 h 1612"/>
                  <a:gd name="T42" fmla="*/ 118 w 1256"/>
                  <a:gd name="T43" fmla="*/ 944 h 1612"/>
                  <a:gd name="T44" fmla="*/ 80 w 1256"/>
                  <a:gd name="T45" fmla="*/ 1023 h 1612"/>
                  <a:gd name="T46" fmla="*/ 80 w 1256"/>
                  <a:gd name="T47" fmla="*/ 1100 h 1612"/>
                  <a:gd name="T48" fmla="*/ 40 w 1256"/>
                  <a:gd name="T49" fmla="*/ 1179 h 1612"/>
                  <a:gd name="T50" fmla="*/ 40 w 1256"/>
                  <a:gd name="T51" fmla="*/ 1258 h 1612"/>
                  <a:gd name="T52" fmla="*/ 40 w 1256"/>
                  <a:gd name="T53" fmla="*/ 1414 h 1612"/>
                  <a:gd name="T54" fmla="*/ 158 w 1256"/>
                  <a:gd name="T55" fmla="*/ 1375 h 1612"/>
                  <a:gd name="T56" fmla="*/ 275 w 1256"/>
                  <a:gd name="T57" fmla="*/ 1493 h 1612"/>
                  <a:gd name="T58" fmla="*/ 315 w 1256"/>
                  <a:gd name="T59" fmla="*/ 1612 h 1612"/>
                  <a:gd name="T60" fmla="*/ 393 w 1256"/>
                  <a:gd name="T61" fmla="*/ 1612 h 1612"/>
                  <a:gd name="T62" fmla="*/ 433 w 1256"/>
                  <a:gd name="T63" fmla="*/ 1493 h 1612"/>
                  <a:gd name="T64" fmla="*/ 552 w 1256"/>
                  <a:gd name="T65" fmla="*/ 1414 h 1612"/>
                  <a:gd name="T66" fmla="*/ 668 w 1256"/>
                  <a:gd name="T67" fmla="*/ 1414 h 1612"/>
                  <a:gd name="T68" fmla="*/ 628 w 1256"/>
                  <a:gd name="T69" fmla="*/ 1335 h 1612"/>
                  <a:gd name="T70" fmla="*/ 747 w 1256"/>
                  <a:gd name="T71" fmla="*/ 1258 h 1612"/>
                  <a:gd name="T72" fmla="*/ 826 w 1256"/>
                  <a:gd name="T73" fmla="*/ 1179 h 1612"/>
                  <a:gd name="T74" fmla="*/ 982 w 1256"/>
                  <a:gd name="T75" fmla="*/ 1023 h 1612"/>
                  <a:gd name="T76" fmla="*/ 1021 w 1256"/>
                  <a:gd name="T77" fmla="*/ 864 h 1612"/>
                  <a:gd name="T78" fmla="*/ 1061 w 1256"/>
                  <a:gd name="T79" fmla="*/ 785 h 1612"/>
                  <a:gd name="T80" fmla="*/ 1061 w 1256"/>
                  <a:gd name="T81" fmla="*/ 709 h 1612"/>
                  <a:gd name="T82" fmla="*/ 1061 w 1256"/>
                  <a:gd name="T83" fmla="*/ 629 h 1612"/>
                  <a:gd name="T84" fmla="*/ 1178 w 1256"/>
                  <a:gd name="T85" fmla="*/ 589 h 1612"/>
                  <a:gd name="T86" fmla="*/ 1178 w 1256"/>
                  <a:gd name="T87" fmla="*/ 474 h 1612"/>
                  <a:gd name="T88" fmla="*/ 1217 w 1256"/>
                  <a:gd name="T89" fmla="*/ 394 h 1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256" h="1612">
                    <a:moveTo>
                      <a:pt x="1178" y="394"/>
                    </a:moveTo>
                    <a:lnTo>
                      <a:pt x="1141" y="354"/>
                    </a:lnTo>
                    <a:lnTo>
                      <a:pt x="1021" y="354"/>
                    </a:lnTo>
                    <a:lnTo>
                      <a:pt x="943" y="394"/>
                    </a:lnTo>
                    <a:lnTo>
                      <a:pt x="903" y="434"/>
                    </a:lnTo>
                    <a:lnTo>
                      <a:pt x="863" y="354"/>
                    </a:lnTo>
                    <a:lnTo>
                      <a:pt x="747" y="354"/>
                    </a:lnTo>
                    <a:lnTo>
                      <a:pt x="786" y="315"/>
                    </a:lnTo>
                    <a:lnTo>
                      <a:pt x="708" y="275"/>
                    </a:lnTo>
                    <a:lnTo>
                      <a:pt x="628" y="275"/>
                    </a:lnTo>
                    <a:lnTo>
                      <a:pt x="588" y="235"/>
                    </a:lnTo>
                    <a:lnTo>
                      <a:pt x="628" y="195"/>
                    </a:lnTo>
                    <a:lnTo>
                      <a:pt x="628" y="158"/>
                    </a:lnTo>
                    <a:lnTo>
                      <a:pt x="433" y="158"/>
                    </a:lnTo>
                    <a:lnTo>
                      <a:pt x="433" y="80"/>
                    </a:lnTo>
                    <a:lnTo>
                      <a:pt x="353" y="0"/>
                    </a:lnTo>
                    <a:lnTo>
                      <a:pt x="315" y="0"/>
                    </a:lnTo>
                    <a:lnTo>
                      <a:pt x="315" y="40"/>
                    </a:lnTo>
                    <a:lnTo>
                      <a:pt x="275" y="80"/>
                    </a:lnTo>
                    <a:lnTo>
                      <a:pt x="275" y="119"/>
                    </a:lnTo>
                    <a:lnTo>
                      <a:pt x="198" y="119"/>
                    </a:lnTo>
                    <a:lnTo>
                      <a:pt x="158" y="235"/>
                    </a:lnTo>
                    <a:lnTo>
                      <a:pt x="158" y="275"/>
                    </a:lnTo>
                    <a:lnTo>
                      <a:pt x="158" y="354"/>
                    </a:lnTo>
                    <a:lnTo>
                      <a:pt x="0" y="354"/>
                    </a:lnTo>
                    <a:lnTo>
                      <a:pt x="80" y="434"/>
                    </a:lnTo>
                    <a:lnTo>
                      <a:pt x="40" y="434"/>
                    </a:lnTo>
                    <a:lnTo>
                      <a:pt x="0" y="510"/>
                    </a:lnTo>
                    <a:lnTo>
                      <a:pt x="80" y="510"/>
                    </a:lnTo>
                    <a:lnTo>
                      <a:pt x="80" y="549"/>
                    </a:lnTo>
                    <a:lnTo>
                      <a:pt x="118" y="549"/>
                    </a:lnTo>
                    <a:lnTo>
                      <a:pt x="118" y="629"/>
                    </a:lnTo>
                    <a:lnTo>
                      <a:pt x="80" y="709"/>
                    </a:lnTo>
                    <a:lnTo>
                      <a:pt x="118" y="748"/>
                    </a:lnTo>
                    <a:lnTo>
                      <a:pt x="80" y="785"/>
                    </a:lnTo>
                    <a:lnTo>
                      <a:pt x="158" y="748"/>
                    </a:lnTo>
                    <a:lnTo>
                      <a:pt x="238" y="748"/>
                    </a:lnTo>
                    <a:lnTo>
                      <a:pt x="198" y="785"/>
                    </a:lnTo>
                    <a:lnTo>
                      <a:pt x="238" y="824"/>
                    </a:lnTo>
                    <a:lnTo>
                      <a:pt x="158" y="864"/>
                    </a:lnTo>
                    <a:lnTo>
                      <a:pt x="198" y="864"/>
                    </a:lnTo>
                    <a:lnTo>
                      <a:pt x="158" y="904"/>
                    </a:lnTo>
                    <a:lnTo>
                      <a:pt x="118" y="904"/>
                    </a:lnTo>
                    <a:lnTo>
                      <a:pt x="118" y="944"/>
                    </a:lnTo>
                    <a:lnTo>
                      <a:pt x="158" y="983"/>
                    </a:lnTo>
                    <a:lnTo>
                      <a:pt x="80" y="1023"/>
                    </a:lnTo>
                    <a:lnTo>
                      <a:pt x="0" y="1023"/>
                    </a:lnTo>
                    <a:lnTo>
                      <a:pt x="80" y="1100"/>
                    </a:lnTo>
                    <a:lnTo>
                      <a:pt x="0" y="1140"/>
                    </a:lnTo>
                    <a:lnTo>
                      <a:pt x="40" y="1179"/>
                    </a:lnTo>
                    <a:lnTo>
                      <a:pt x="0" y="1258"/>
                    </a:lnTo>
                    <a:lnTo>
                      <a:pt x="40" y="1258"/>
                    </a:lnTo>
                    <a:lnTo>
                      <a:pt x="40" y="1335"/>
                    </a:lnTo>
                    <a:lnTo>
                      <a:pt x="40" y="1414"/>
                    </a:lnTo>
                    <a:lnTo>
                      <a:pt x="118" y="1375"/>
                    </a:lnTo>
                    <a:lnTo>
                      <a:pt x="158" y="1375"/>
                    </a:lnTo>
                    <a:lnTo>
                      <a:pt x="238" y="1493"/>
                    </a:lnTo>
                    <a:lnTo>
                      <a:pt x="275" y="1493"/>
                    </a:lnTo>
                    <a:lnTo>
                      <a:pt x="315" y="1573"/>
                    </a:lnTo>
                    <a:lnTo>
                      <a:pt x="315" y="1612"/>
                    </a:lnTo>
                    <a:lnTo>
                      <a:pt x="353" y="1612"/>
                    </a:lnTo>
                    <a:lnTo>
                      <a:pt x="393" y="1612"/>
                    </a:lnTo>
                    <a:lnTo>
                      <a:pt x="433" y="1573"/>
                    </a:lnTo>
                    <a:lnTo>
                      <a:pt x="433" y="1493"/>
                    </a:lnTo>
                    <a:lnTo>
                      <a:pt x="473" y="1454"/>
                    </a:lnTo>
                    <a:lnTo>
                      <a:pt x="552" y="1414"/>
                    </a:lnTo>
                    <a:lnTo>
                      <a:pt x="628" y="1454"/>
                    </a:lnTo>
                    <a:lnTo>
                      <a:pt x="668" y="1414"/>
                    </a:lnTo>
                    <a:lnTo>
                      <a:pt x="668" y="1375"/>
                    </a:lnTo>
                    <a:lnTo>
                      <a:pt x="628" y="1335"/>
                    </a:lnTo>
                    <a:lnTo>
                      <a:pt x="708" y="1258"/>
                    </a:lnTo>
                    <a:lnTo>
                      <a:pt x="747" y="1258"/>
                    </a:lnTo>
                    <a:lnTo>
                      <a:pt x="786" y="1179"/>
                    </a:lnTo>
                    <a:lnTo>
                      <a:pt x="826" y="1179"/>
                    </a:lnTo>
                    <a:lnTo>
                      <a:pt x="826" y="1100"/>
                    </a:lnTo>
                    <a:lnTo>
                      <a:pt x="982" y="1023"/>
                    </a:lnTo>
                    <a:lnTo>
                      <a:pt x="982" y="944"/>
                    </a:lnTo>
                    <a:lnTo>
                      <a:pt x="1021" y="864"/>
                    </a:lnTo>
                    <a:lnTo>
                      <a:pt x="1061" y="824"/>
                    </a:lnTo>
                    <a:lnTo>
                      <a:pt x="1061" y="785"/>
                    </a:lnTo>
                    <a:lnTo>
                      <a:pt x="1021" y="785"/>
                    </a:lnTo>
                    <a:lnTo>
                      <a:pt x="1061" y="709"/>
                    </a:lnTo>
                    <a:lnTo>
                      <a:pt x="1021" y="709"/>
                    </a:lnTo>
                    <a:lnTo>
                      <a:pt x="1061" y="629"/>
                    </a:lnTo>
                    <a:lnTo>
                      <a:pt x="1141" y="629"/>
                    </a:lnTo>
                    <a:lnTo>
                      <a:pt x="1178" y="589"/>
                    </a:lnTo>
                    <a:lnTo>
                      <a:pt x="1141" y="549"/>
                    </a:lnTo>
                    <a:lnTo>
                      <a:pt x="1178" y="474"/>
                    </a:lnTo>
                    <a:lnTo>
                      <a:pt x="1256" y="434"/>
                    </a:lnTo>
                    <a:lnTo>
                      <a:pt x="1217" y="394"/>
                    </a:lnTo>
                    <a:lnTo>
                      <a:pt x="1178" y="3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5" name="Freeform 39">
                <a:extLst>
                  <a:ext uri="{FF2B5EF4-FFF2-40B4-BE49-F238E27FC236}">
                    <a16:creationId xmlns:a16="http://schemas.microsoft.com/office/drawing/2014/main" id="{E4F3A427-7A66-96E7-4A79-72D393603F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1112"/>
                <a:ext cx="400" cy="370"/>
              </a:xfrm>
              <a:custGeom>
                <a:avLst/>
                <a:gdLst>
                  <a:gd name="T0" fmla="*/ 786 w 2003"/>
                  <a:gd name="T1" fmla="*/ 120 h 1849"/>
                  <a:gd name="T2" fmla="*/ 786 w 2003"/>
                  <a:gd name="T3" fmla="*/ 196 h 1849"/>
                  <a:gd name="T4" fmla="*/ 746 w 2003"/>
                  <a:gd name="T5" fmla="*/ 275 h 1849"/>
                  <a:gd name="T6" fmla="*/ 707 w 2003"/>
                  <a:gd name="T7" fmla="*/ 434 h 1849"/>
                  <a:gd name="T8" fmla="*/ 551 w 2003"/>
                  <a:gd name="T9" fmla="*/ 590 h 1849"/>
                  <a:gd name="T10" fmla="*/ 472 w 2003"/>
                  <a:gd name="T11" fmla="*/ 669 h 1849"/>
                  <a:gd name="T12" fmla="*/ 353 w 2003"/>
                  <a:gd name="T13" fmla="*/ 746 h 1849"/>
                  <a:gd name="T14" fmla="*/ 393 w 2003"/>
                  <a:gd name="T15" fmla="*/ 825 h 1849"/>
                  <a:gd name="T16" fmla="*/ 277 w 2003"/>
                  <a:gd name="T17" fmla="*/ 825 h 1849"/>
                  <a:gd name="T18" fmla="*/ 158 w 2003"/>
                  <a:gd name="T19" fmla="*/ 904 h 1849"/>
                  <a:gd name="T20" fmla="*/ 118 w 2003"/>
                  <a:gd name="T21" fmla="*/ 1023 h 1849"/>
                  <a:gd name="T22" fmla="*/ 78 w 2003"/>
                  <a:gd name="T23" fmla="*/ 1140 h 1849"/>
                  <a:gd name="T24" fmla="*/ 40 w 2003"/>
                  <a:gd name="T25" fmla="*/ 1258 h 1849"/>
                  <a:gd name="T26" fmla="*/ 118 w 2003"/>
                  <a:gd name="T27" fmla="*/ 1220 h 1849"/>
                  <a:gd name="T28" fmla="*/ 158 w 2003"/>
                  <a:gd name="T29" fmla="*/ 1335 h 1849"/>
                  <a:gd name="T30" fmla="*/ 238 w 2003"/>
                  <a:gd name="T31" fmla="*/ 1298 h 1849"/>
                  <a:gd name="T32" fmla="*/ 277 w 2003"/>
                  <a:gd name="T33" fmla="*/ 1335 h 1849"/>
                  <a:gd name="T34" fmla="*/ 353 w 2003"/>
                  <a:gd name="T35" fmla="*/ 1415 h 1849"/>
                  <a:gd name="T36" fmla="*/ 353 w 2003"/>
                  <a:gd name="T37" fmla="*/ 1455 h 1849"/>
                  <a:gd name="T38" fmla="*/ 393 w 2003"/>
                  <a:gd name="T39" fmla="*/ 1574 h 1849"/>
                  <a:gd name="T40" fmla="*/ 472 w 2003"/>
                  <a:gd name="T41" fmla="*/ 1650 h 1849"/>
                  <a:gd name="T42" fmla="*/ 433 w 2003"/>
                  <a:gd name="T43" fmla="*/ 1689 h 1849"/>
                  <a:gd name="T44" fmla="*/ 511 w 2003"/>
                  <a:gd name="T45" fmla="*/ 1689 h 1849"/>
                  <a:gd name="T46" fmla="*/ 511 w 2003"/>
                  <a:gd name="T47" fmla="*/ 1809 h 1849"/>
                  <a:gd name="T48" fmla="*/ 786 w 2003"/>
                  <a:gd name="T49" fmla="*/ 1769 h 1849"/>
                  <a:gd name="T50" fmla="*/ 903 w 2003"/>
                  <a:gd name="T51" fmla="*/ 1809 h 1849"/>
                  <a:gd name="T52" fmla="*/ 981 w 2003"/>
                  <a:gd name="T53" fmla="*/ 1809 h 1849"/>
                  <a:gd name="T54" fmla="*/ 981 w 2003"/>
                  <a:gd name="T55" fmla="*/ 1729 h 1849"/>
                  <a:gd name="T56" fmla="*/ 1021 w 2003"/>
                  <a:gd name="T57" fmla="*/ 1769 h 1849"/>
                  <a:gd name="T58" fmla="*/ 1140 w 2003"/>
                  <a:gd name="T59" fmla="*/ 1809 h 1849"/>
                  <a:gd name="T60" fmla="*/ 1176 w 2003"/>
                  <a:gd name="T61" fmla="*/ 1769 h 1849"/>
                  <a:gd name="T62" fmla="*/ 1216 w 2003"/>
                  <a:gd name="T63" fmla="*/ 1769 h 1849"/>
                  <a:gd name="T64" fmla="*/ 1375 w 2003"/>
                  <a:gd name="T65" fmla="*/ 1729 h 1849"/>
                  <a:gd name="T66" fmla="*/ 1454 w 2003"/>
                  <a:gd name="T67" fmla="*/ 1729 h 1849"/>
                  <a:gd name="T68" fmla="*/ 1531 w 2003"/>
                  <a:gd name="T69" fmla="*/ 1613 h 1849"/>
                  <a:gd name="T70" fmla="*/ 1689 w 2003"/>
                  <a:gd name="T71" fmla="*/ 1574 h 1849"/>
                  <a:gd name="T72" fmla="*/ 1766 w 2003"/>
                  <a:gd name="T73" fmla="*/ 1613 h 1849"/>
                  <a:gd name="T74" fmla="*/ 1766 w 2003"/>
                  <a:gd name="T75" fmla="*/ 1455 h 1849"/>
                  <a:gd name="T76" fmla="*/ 1805 w 2003"/>
                  <a:gd name="T77" fmla="*/ 1375 h 1849"/>
                  <a:gd name="T78" fmla="*/ 1964 w 2003"/>
                  <a:gd name="T79" fmla="*/ 1335 h 1849"/>
                  <a:gd name="T80" fmla="*/ 1964 w 2003"/>
                  <a:gd name="T81" fmla="*/ 1298 h 1849"/>
                  <a:gd name="T82" fmla="*/ 2003 w 2003"/>
                  <a:gd name="T83" fmla="*/ 1140 h 1849"/>
                  <a:gd name="T84" fmla="*/ 2003 w 2003"/>
                  <a:gd name="T85" fmla="*/ 1100 h 1849"/>
                  <a:gd name="T86" fmla="*/ 1964 w 2003"/>
                  <a:gd name="T87" fmla="*/ 984 h 1849"/>
                  <a:gd name="T88" fmla="*/ 1964 w 2003"/>
                  <a:gd name="T89" fmla="*/ 944 h 1849"/>
                  <a:gd name="T90" fmla="*/ 1964 w 2003"/>
                  <a:gd name="T91" fmla="*/ 825 h 1849"/>
                  <a:gd name="T92" fmla="*/ 1845 w 2003"/>
                  <a:gd name="T93" fmla="*/ 786 h 1849"/>
                  <a:gd name="T94" fmla="*/ 1766 w 2003"/>
                  <a:gd name="T95" fmla="*/ 709 h 1849"/>
                  <a:gd name="T96" fmla="*/ 1729 w 2003"/>
                  <a:gd name="T97" fmla="*/ 590 h 1849"/>
                  <a:gd name="T98" fmla="*/ 1649 w 2003"/>
                  <a:gd name="T99" fmla="*/ 551 h 1849"/>
                  <a:gd name="T100" fmla="*/ 1570 w 2003"/>
                  <a:gd name="T101" fmla="*/ 511 h 1849"/>
                  <a:gd name="T102" fmla="*/ 1454 w 2003"/>
                  <a:gd name="T103" fmla="*/ 471 h 1849"/>
                  <a:gd name="T104" fmla="*/ 1414 w 2003"/>
                  <a:gd name="T105" fmla="*/ 471 h 1849"/>
                  <a:gd name="T106" fmla="*/ 1335 w 2003"/>
                  <a:gd name="T107" fmla="*/ 355 h 1849"/>
                  <a:gd name="T108" fmla="*/ 1140 w 2003"/>
                  <a:gd name="T109" fmla="*/ 196 h 1849"/>
                  <a:gd name="T110" fmla="*/ 1176 w 2003"/>
                  <a:gd name="T111" fmla="*/ 40 h 1849"/>
                  <a:gd name="T112" fmla="*/ 903 w 2003"/>
                  <a:gd name="T113" fmla="*/ 0 h 1849"/>
                  <a:gd name="T114" fmla="*/ 786 w 2003"/>
                  <a:gd name="T115" fmla="*/ 40 h 18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003" h="1849">
                    <a:moveTo>
                      <a:pt x="746" y="120"/>
                    </a:moveTo>
                    <a:lnTo>
                      <a:pt x="786" y="120"/>
                    </a:lnTo>
                    <a:lnTo>
                      <a:pt x="746" y="196"/>
                    </a:lnTo>
                    <a:lnTo>
                      <a:pt x="786" y="196"/>
                    </a:lnTo>
                    <a:lnTo>
                      <a:pt x="786" y="235"/>
                    </a:lnTo>
                    <a:lnTo>
                      <a:pt x="746" y="275"/>
                    </a:lnTo>
                    <a:lnTo>
                      <a:pt x="707" y="355"/>
                    </a:lnTo>
                    <a:lnTo>
                      <a:pt x="707" y="434"/>
                    </a:lnTo>
                    <a:lnTo>
                      <a:pt x="551" y="511"/>
                    </a:lnTo>
                    <a:lnTo>
                      <a:pt x="551" y="590"/>
                    </a:lnTo>
                    <a:lnTo>
                      <a:pt x="511" y="590"/>
                    </a:lnTo>
                    <a:lnTo>
                      <a:pt x="472" y="669"/>
                    </a:lnTo>
                    <a:lnTo>
                      <a:pt x="433" y="669"/>
                    </a:lnTo>
                    <a:lnTo>
                      <a:pt x="353" y="746"/>
                    </a:lnTo>
                    <a:lnTo>
                      <a:pt x="393" y="786"/>
                    </a:lnTo>
                    <a:lnTo>
                      <a:pt x="393" y="825"/>
                    </a:lnTo>
                    <a:lnTo>
                      <a:pt x="353" y="865"/>
                    </a:lnTo>
                    <a:lnTo>
                      <a:pt x="277" y="825"/>
                    </a:lnTo>
                    <a:lnTo>
                      <a:pt x="198" y="865"/>
                    </a:lnTo>
                    <a:lnTo>
                      <a:pt x="158" y="904"/>
                    </a:lnTo>
                    <a:lnTo>
                      <a:pt x="158" y="984"/>
                    </a:lnTo>
                    <a:lnTo>
                      <a:pt x="118" y="1023"/>
                    </a:lnTo>
                    <a:lnTo>
                      <a:pt x="78" y="1023"/>
                    </a:lnTo>
                    <a:lnTo>
                      <a:pt x="78" y="1140"/>
                    </a:lnTo>
                    <a:lnTo>
                      <a:pt x="0" y="1220"/>
                    </a:lnTo>
                    <a:lnTo>
                      <a:pt x="40" y="1258"/>
                    </a:lnTo>
                    <a:lnTo>
                      <a:pt x="78" y="1220"/>
                    </a:lnTo>
                    <a:lnTo>
                      <a:pt x="118" y="1220"/>
                    </a:lnTo>
                    <a:lnTo>
                      <a:pt x="118" y="1258"/>
                    </a:lnTo>
                    <a:lnTo>
                      <a:pt x="158" y="1335"/>
                    </a:lnTo>
                    <a:lnTo>
                      <a:pt x="198" y="1298"/>
                    </a:lnTo>
                    <a:lnTo>
                      <a:pt x="238" y="1298"/>
                    </a:lnTo>
                    <a:lnTo>
                      <a:pt x="277" y="1258"/>
                    </a:lnTo>
                    <a:lnTo>
                      <a:pt x="277" y="1335"/>
                    </a:lnTo>
                    <a:lnTo>
                      <a:pt x="313" y="1335"/>
                    </a:lnTo>
                    <a:lnTo>
                      <a:pt x="353" y="1415"/>
                    </a:lnTo>
                    <a:lnTo>
                      <a:pt x="393" y="1415"/>
                    </a:lnTo>
                    <a:lnTo>
                      <a:pt x="353" y="1455"/>
                    </a:lnTo>
                    <a:lnTo>
                      <a:pt x="393" y="1494"/>
                    </a:lnTo>
                    <a:lnTo>
                      <a:pt x="393" y="1574"/>
                    </a:lnTo>
                    <a:lnTo>
                      <a:pt x="433" y="1574"/>
                    </a:lnTo>
                    <a:lnTo>
                      <a:pt x="472" y="1650"/>
                    </a:lnTo>
                    <a:lnTo>
                      <a:pt x="433" y="1650"/>
                    </a:lnTo>
                    <a:lnTo>
                      <a:pt x="433" y="1689"/>
                    </a:lnTo>
                    <a:lnTo>
                      <a:pt x="472" y="1729"/>
                    </a:lnTo>
                    <a:lnTo>
                      <a:pt x="511" y="1689"/>
                    </a:lnTo>
                    <a:lnTo>
                      <a:pt x="551" y="1729"/>
                    </a:lnTo>
                    <a:lnTo>
                      <a:pt x="511" y="1809"/>
                    </a:lnTo>
                    <a:lnTo>
                      <a:pt x="786" y="1809"/>
                    </a:lnTo>
                    <a:lnTo>
                      <a:pt x="786" y="1769"/>
                    </a:lnTo>
                    <a:lnTo>
                      <a:pt x="826" y="1809"/>
                    </a:lnTo>
                    <a:lnTo>
                      <a:pt x="903" y="1809"/>
                    </a:lnTo>
                    <a:lnTo>
                      <a:pt x="942" y="1729"/>
                    </a:lnTo>
                    <a:lnTo>
                      <a:pt x="981" y="1809"/>
                    </a:lnTo>
                    <a:lnTo>
                      <a:pt x="1010" y="1780"/>
                    </a:lnTo>
                    <a:lnTo>
                      <a:pt x="981" y="1729"/>
                    </a:lnTo>
                    <a:lnTo>
                      <a:pt x="1021" y="1729"/>
                    </a:lnTo>
                    <a:lnTo>
                      <a:pt x="1021" y="1769"/>
                    </a:lnTo>
                    <a:lnTo>
                      <a:pt x="1101" y="1849"/>
                    </a:lnTo>
                    <a:lnTo>
                      <a:pt x="1140" y="1809"/>
                    </a:lnTo>
                    <a:lnTo>
                      <a:pt x="1140" y="1769"/>
                    </a:lnTo>
                    <a:lnTo>
                      <a:pt x="1176" y="1769"/>
                    </a:lnTo>
                    <a:lnTo>
                      <a:pt x="1176" y="1729"/>
                    </a:lnTo>
                    <a:lnTo>
                      <a:pt x="1216" y="1769"/>
                    </a:lnTo>
                    <a:lnTo>
                      <a:pt x="1335" y="1729"/>
                    </a:lnTo>
                    <a:lnTo>
                      <a:pt x="1375" y="1729"/>
                    </a:lnTo>
                    <a:lnTo>
                      <a:pt x="1375" y="1769"/>
                    </a:lnTo>
                    <a:lnTo>
                      <a:pt x="1454" y="1729"/>
                    </a:lnTo>
                    <a:lnTo>
                      <a:pt x="1570" y="1729"/>
                    </a:lnTo>
                    <a:lnTo>
                      <a:pt x="1531" y="1613"/>
                    </a:lnTo>
                    <a:lnTo>
                      <a:pt x="1570" y="1574"/>
                    </a:lnTo>
                    <a:lnTo>
                      <a:pt x="1689" y="1574"/>
                    </a:lnTo>
                    <a:lnTo>
                      <a:pt x="1729" y="1613"/>
                    </a:lnTo>
                    <a:lnTo>
                      <a:pt x="1766" y="1613"/>
                    </a:lnTo>
                    <a:lnTo>
                      <a:pt x="1805" y="1534"/>
                    </a:lnTo>
                    <a:lnTo>
                      <a:pt x="1766" y="1455"/>
                    </a:lnTo>
                    <a:lnTo>
                      <a:pt x="1766" y="1415"/>
                    </a:lnTo>
                    <a:lnTo>
                      <a:pt x="1805" y="1375"/>
                    </a:lnTo>
                    <a:lnTo>
                      <a:pt x="1964" y="1375"/>
                    </a:lnTo>
                    <a:lnTo>
                      <a:pt x="1964" y="1335"/>
                    </a:lnTo>
                    <a:lnTo>
                      <a:pt x="2003" y="1298"/>
                    </a:lnTo>
                    <a:lnTo>
                      <a:pt x="1964" y="1298"/>
                    </a:lnTo>
                    <a:lnTo>
                      <a:pt x="2003" y="1220"/>
                    </a:lnTo>
                    <a:lnTo>
                      <a:pt x="2003" y="1140"/>
                    </a:lnTo>
                    <a:lnTo>
                      <a:pt x="1964" y="1100"/>
                    </a:lnTo>
                    <a:lnTo>
                      <a:pt x="2003" y="1100"/>
                    </a:lnTo>
                    <a:lnTo>
                      <a:pt x="2003" y="1023"/>
                    </a:lnTo>
                    <a:lnTo>
                      <a:pt x="1964" y="984"/>
                    </a:lnTo>
                    <a:lnTo>
                      <a:pt x="2003" y="944"/>
                    </a:lnTo>
                    <a:lnTo>
                      <a:pt x="1964" y="944"/>
                    </a:lnTo>
                    <a:lnTo>
                      <a:pt x="1924" y="865"/>
                    </a:lnTo>
                    <a:lnTo>
                      <a:pt x="1964" y="825"/>
                    </a:lnTo>
                    <a:lnTo>
                      <a:pt x="1884" y="786"/>
                    </a:lnTo>
                    <a:lnTo>
                      <a:pt x="1845" y="786"/>
                    </a:lnTo>
                    <a:lnTo>
                      <a:pt x="1845" y="746"/>
                    </a:lnTo>
                    <a:lnTo>
                      <a:pt x="1766" y="709"/>
                    </a:lnTo>
                    <a:lnTo>
                      <a:pt x="1729" y="669"/>
                    </a:lnTo>
                    <a:lnTo>
                      <a:pt x="1729" y="590"/>
                    </a:lnTo>
                    <a:lnTo>
                      <a:pt x="1649" y="590"/>
                    </a:lnTo>
                    <a:lnTo>
                      <a:pt x="1649" y="551"/>
                    </a:lnTo>
                    <a:lnTo>
                      <a:pt x="1570" y="551"/>
                    </a:lnTo>
                    <a:lnTo>
                      <a:pt x="1570" y="511"/>
                    </a:lnTo>
                    <a:lnTo>
                      <a:pt x="1531" y="471"/>
                    </a:lnTo>
                    <a:lnTo>
                      <a:pt x="1454" y="471"/>
                    </a:lnTo>
                    <a:lnTo>
                      <a:pt x="1414" y="511"/>
                    </a:lnTo>
                    <a:lnTo>
                      <a:pt x="1414" y="471"/>
                    </a:lnTo>
                    <a:lnTo>
                      <a:pt x="1375" y="471"/>
                    </a:lnTo>
                    <a:lnTo>
                      <a:pt x="1335" y="355"/>
                    </a:lnTo>
                    <a:lnTo>
                      <a:pt x="1296" y="355"/>
                    </a:lnTo>
                    <a:lnTo>
                      <a:pt x="1140" y="196"/>
                    </a:lnTo>
                    <a:lnTo>
                      <a:pt x="1176" y="159"/>
                    </a:lnTo>
                    <a:lnTo>
                      <a:pt x="1176" y="40"/>
                    </a:lnTo>
                    <a:lnTo>
                      <a:pt x="1140" y="0"/>
                    </a:lnTo>
                    <a:lnTo>
                      <a:pt x="903" y="0"/>
                    </a:lnTo>
                    <a:lnTo>
                      <a:pt x="866" y="40"/>
                    </a:lnTo>
                    <a:lnTo>
                      <a:pt x="786" y="40"/>
                    </a:lnTo>
                    <a:lnTo>
                      <a:pt x="746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6" name="Freeform 40">
                <a:extLst>
                  <a:ext uri="{FF2B5EF4-FFF2-40B4-BE49-F238E27FC236}">
                    <a16:creationId xmlns:a16="http://schemas.microsoft.com/office/drawing/2014/main" id="{1E73FEE6-1C7C-3816-6EDA-41826DE899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5" y="1018"/>
                <a:ext cx="352" cy="283"/>
              </a:xfrm>
              <a:custGeom>
                <a:avLst/>
                <a:gdLst>
                  <a:gd name="T0" fmla="*/ 156 w 1763"/>
                  <a:gd name="T1" fmla="*/ 275 h 1414"/>
                  <a:gd name="T2" fmla="*/ 156 w 1763"/>
                  <a:gd name="T3" fmla="*/ 355 h 1414"/>
                  <a:gd name="T4" fmla="*/ 76 w 1763"/>
                  <a:gd name="T5" fmla="*/ 355 h 1414"/>
                  <a:gd name="T6" fmla="*/ 76 w 1763"/>
                  <a:gd name="T7" fmla="*/ 391 h 1414"/>
                  <a:gd name="T8" fmla="*/ 36 w 1763"/>
                  <a:gd name="T9" fmla="*/ 510 h 1414"/>
                  <a:gd name="T10" fmla="*/ 0 w 1763"/>
                  <a:gd name="T11" fmla="*/ 666 h 1414"/>
                  <a:gd name="T12" fmla="*/ 195 w 1763"/>
                  <a:gd name="T13" fmla="*/ 825 h 1414"/>
                  <a:gd name="T14" fmla="*/ 274 w 1763"/>
                  <a:gd name="T15" fmla="*/ 941 h 1414"/>
                  <a:gd name="T16" fmla="*/ 314 w 1763"/>
                  <a:gd name="T17" fmla="*/ 941 h 1414"/>
                  <a:gd name="T18" fmla="*/ 430 w 1763"/>
                  <a:gd name="T19" fmla="*/ 981 h 1414"/>
                  <a:gd name="T20" fmla="*/ 509 w 1763"/>
                  <a:gd name="T21" fmla="*/ 1021 h 1414"/>
                  <a:gd name="T22" fmla="*/ 589 w 1763"/>
                  <a:gd name="T23" fmla="*/ 1060 h 1414"/>
                  <a:gd name="T24" fmla="*/ 626 w 1763"/>
                  <a:gd name="T25" fmla="*/ 1179 h 1414"/>
                  <a:gd name="T26" fmla="*/ 705 w 1763"/>
                  <a:gd name="T27" fmla="*/ 1256 h 1414"/>
                  <a:gd name="T28" fmla="*/ 824 w 1763"/>
                  <a:gd name="T29" fmla="*/ 1295 h 1414"/>
                  <a:gd name="T30" fmla="*/ 824 w 1763"/>
                  <a:gd name="T31" fmla="*/ 1414 h 1414"/>
                  <a:gd name="T32" fmla="*/ 939 w 1763"/>
                  <a:gd name="T33" fmla="*/ 1414 h 1414"/>
                  <a:gd name="T34" fmla="*/ 979 w 1763"/>
                  <a:gd name="T35" fmla="*/ 1374 h 1414"/>
                  <a:gd name="T36" fmla="*/ 1058 w 1763"/>
                  <a:gd name="T37" fmla="*/ 1335 h 1414"/>
                  <a:gd name="T38" fmla="*/ 1138 w 1763"/>
                  <a:gd name="T39" fmla="*/ 1374 h 1414"/>
                  <a:gd name="T40" fmla="*/ 1214 w 1763"/>
                  <a:gd name="T41" fmla="*/ 1295 h 1414"/>
                  <a:gd name="T42" fmla="*/ 1254 w 1763"/>
                  <a:gd name="T43" fmla="*/ 1335 h 1414"/>
                  <a:gd name="T44" fmla="*/ 1333 w 1763"/>
                  <a:gd name="T45" fmla="*/ 1295 h 1414"/>
                  <a:gd name="T46" fmla="*/ 1412 w 1763"/>
                  <a:gd name="T47" fmla="*/ 1256 h 1414"/>
                  <a:gd name="T48" fmla="*/ 1528 w 1763"/>
                  <a:gd name="T49" fmla="*/ 1216 h 1414"/>
                  <a:gd name="T50" fmla="*/ 1608 w 1763"/>
                  <a:gd name="T51" fmla="*/ 1139 h 1414"/>
                  <a:gd name="T52" fmla="*/ 1687 w 1763"/>
                  <a:gd name="T53" fmla="*/ 1216 h 1414"/>
                  <a:gd name="T54" fmla="*/ 1726 w 1763"/>
                  <a:gd name="T55" fmla="*/ 1179 h 1414"/>
                  <a:gd name="T56" fmla="*/ 1726 w 1763"/>
                  <a:gd name="T57" fmla="*/ 1021 h 1414"/>
                  <a:gd name="T58" fmla="*/ 1647 w 1763"/>
                  <a:gd name="T59" fmla="*/ 981 h 1414"/>
                  <a:gd name="T60" fmla="*/ 1412 w 1763"/>
                  <a:gd name="T61" fmla="*/ 864 h 1414"/>
                  <a:gd name="T62" fmla="*/ 1333 w 1763"/>
                  <a:gd name="T63" fmla="*/ 705 h 1414"/>
                  <a:gd name="T64" fmla="*/ 1293 w 1763"/>
                  <a:gd name="T65" fmla="*/ 629 h 1414"/>
                  <a:gd name="T66" fmla="*/ 1174 w 1763"/>
                  <a:gd name="T67" fmla="*/ 590 h 1414"/>
                  <a:gd name="T68" fmla="*/ 1174 w 1763"/>
                  <a:gd name="T69" fmla="*/ 550 h 1414"/>
                  <a:gd name="T70" fmla="*/ 1098 w 1763"/>
                  <a:gd name="T71" fmla="*/ 470 h 1414"/>
                  <a:gd name="T72" fmla="*/ 1098 w 1763"/>
                  <a:gd name="T73" fmla="*/ 430 h 1414"/>
                  <a:gd name="T74" fmla="*/ 1019 w 1763"/>
                  <a:gd name="T75" fmla="*/ 355 h 1414"/>
                  <a:gd name="T76" fmla="*/ 900 w 1763"/>
                  <a:gd name="T77" fmla="*/ 156 h 1414"/>
                  <a:gd name="T78" fmla="*/ 939 w 1763"/>
                  <a:gd name="T79" fmla="*/ 116 h 1414"/>
                  <a:gd name="T80" fmla="*/ 939 w 1763"/>
                  <a:gd name="T81" fmla="*/ 0 h 1414"/>
                  <a:gd name="T82" fmla="*/ 824 w 1763"/>
                  <a:gd name="T83" fmla="*/ 39 h 1414"/>
                  <a:gd name="T84" fmla="*/ 744 w 1763"/>
                  <a:gd name="T85" fmla="*/ 76 h 1414"/>
                  <a:gd name="T86" fmla="*/ 705 w 1763"/>
                  <a:gd name="T87" fmla="*/ 76 h 1414"/>
                  <a:gd name="T88" fmla="*/ 589 w 1763"/>
                  <a:gd name="T89" fmla="*/ 39 h 1414"/>
                  <a:gd name="T90" fmla="*/ 470 w 1763"/>
                  <a:gd name="T91" fmla="*/ 116 h 1414"/>
                  <a:gd name="T92" fmla="*/ 430 w 1763"/>
                  <a:gd name="T93" fmla="*/ 156 h 1414"/>
                  <a:gd name="T94" fmla="*/ 195 w 1763"/>
                  <a:gd name="T95" fmla="*/ 235 h 1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63" h="1414">
                    <a:moveTo>
                      <a:pt x="195" y="235"/>
                    </a:moveTo>
                    <a:lnTo>
                      <a:pt x="156" y="275"/>
                    </a:lnTo>
                    <a:lnTo>
                      <a:pt x="195" y="315"/>
                    </a:lnTo>
                    <a:lnTo>
                      <a:pt x="156" y="355"/>
                    </a:lnTo>
                    <a:lnTo>
                      <a:pt x="156" y="315"/>
                    </a:lnTo>
                    <a:lnTo>
                      <a:pt x="76" y="355"/>
                    </a:lnTo>
                    <a:lnTo>
                      <a:pt x="36" y="391"/>
                    </a:lnTo>
                    <a:lnTo>
                      <a:pt x="76" y="391"/>
                    </a:lnTo>
                    <a:lnTo>
                      <a:pt x="36" y="470"/>
                    </a:lnTo>
                    <a:lnTo>
                      <a:pt x="36" y="510"/>
                    </a:lnTo>
                    <a:lnTo>
                      <a:pt x="36" y="629"/>
                    </a:lnTo>
                    <a:lnTo>
                      <a:pt x="0" y="666"/>
                    </a:lnTo>
                    <a:lnTo>
                      <a:pt x="156" y="825"/>
                    </a:lnTo>
                    <a:lnTo>
                      <a:pt x="195" y="825"/>
                    </a:lnTo>
                    <a:lnTo>
                      <a:pt x="235" y="941"/>
                    </a:lnTo>
                    <a:lnTo>
                      <a:pt x="274" y="941"/>
                    </a:lnTo>
                    <a:lnTo>
                      <a:pt x="274" y="981"/>
                    </a:lnTo>
                    <a:lnTo>
                      <a:pt x="314" y="941"/>
                    </a:lnTo>
                    <a:lnTo>
                      <a:pt x="391" y="941"/>
                    </a:lnTo>
                    <a:lnTo>
                      <a:pt x="430" y="981"/>
                    </a:lnTo>
                    <a:lnTo>
                      <a:pt x="430" y="1021"/>
                    </a:lnTo>
                    <a:lnTo>
                      <a:pt x="509" y="1021"/>
                    </a:lnTo>
                    <a:lnTo>
                      <a:pt x="509" y="1060"/>
                    </a:lnTo>
                    <a:lnTo>
                      <a:pt x="589" y="1060"/>
                    </a:lnTo>
                    <a:lnTo>
                      <a:pt x="589" y="1139"/>
                    </a:lnTo>
                    <a:lnTo>
                      <a:pt x="626" y="1179"/>
                    </a:lnTo>
                    <a:lnTo>
                      <a:pt x="705" y="1216"/>
                    </a:lnTo>
                    <a:lnTo>
                      <a:pt x="705" y="1256"/>
                    </a:lnTo>
                    <a:lnTo>
                      <a:pt x="744" y="1256"/>
                    </a:lnTo>
                    <a:lnTo>
                      <a:pt x="824" y="1295"/>
                    </a:lnTo>
                    <a:lnTo>
                      <a:pt x="784" y="1335"/>
                    </a:lnTo>
                    <a:lnTo>
                      <a:pt x="824" y="1414"/>
                    </a:lnTo>
                    <a:lnTo>
                      <a:pt x="863" y="1414"/>
                    </a:lnTo>
                    <a:lnTo>
                      <a:pt x="939" y="1414"/>
                    </a:lnTo>
                    <a:lnTo>
                      <a:pt x="939" y="1374"/>
                    </a:lnTo>
                    <a:lnTo>
                      <a:pt x="979" y="1374"/>
                    </a:lnTo>
                    <a:lnTo>
                      <a:pt x="1058" y="1295"/>
                    </a:lnTo>
                    <a:lnTo>
                      <a:pt x="1058" y="1335"/>
                    </a:lnTo>
                    <a:lnTo>
                      <a:pt x="1098" y="1335"/>
                    </a:lnTo>
                    <a:lnTo>
                      <a:pt x="1138" y="1374"/>
                    </a:lnTo>
                    <a:lnTo>
                      <a:pt x="1174" y="1374"/>
                    </a:lnTo>
                    <a:lnTo>
                      <a:pt x="1214" y="1295"/>
                    </a:lnTo>
                    <a:lnTo>
                      <a:pt x="1254" y="1295"/>
                    </a:lnTo>
                    <a:lnTo>
                      <a:pt x="1254" y="1335"/>
                    </a:lnTo>
                    <a:lnTo>
                      <a:pt x="1333" y="1335"/>
                    </a:lnTo>
                    <a:lnTo>
                      <a:pt x="1333" y="1295"/>
                    </a:lnTo>
                    <a:lnTo>
                      <a:pt x="1373" y="1256"/>
                    </a:lnTo>
                    <a:lnTo>
                      <a:pt x="1412" y="1256"/>
                    </a:lnTo>
                    <a:lnTo>
                      <a:pt x="1452" y="1216"/>
                    </a:lnTo>
                    <a:lnTo>
                      <a:pt x="1528" y="1216"/>
                    </a:lnTo>
                    <a:lnTo>
                      <a:pt x="1528" y="1179"/>
                    </a:lnTo>
                    <a:lnTo>
                      <a:pt x="1608" y="1139"/>
                    </a:lnTo>
                    <a:lnTo>
                      <a:pt x="1608" y="1179"/>
                    </a:lnTo>
                    <a:lnTo>
                      <a:pt x="1687" y="1216"/>
                    </a:lnTo>
                    <a:lnTo>
                      <a:pt x="1687" y="1179"/>
                    </a:lnTo>
                    <a:lnTo>
                      <a:pt x="1726" y="1179"/>
                    </a:lnTo>
                    <a:lnTo>
                      <a:pt x="1763" y="1099"/>
                    </a:lnTo>
                    <a:lnTo>
                      <a:pt x="1726" y="1021"/>
                    </a:lnTo>
                    <a:lnTo>
                      <a:pt x="1687" y="981"/>
                    </a:lnTo>
                    <a:lnTo>
                      <a:pt x="1647" y="981"/>
                    </a:lnTo>
                    <a:lnTo>
                      <a:pt x="1608" y="941"/>
                    </a:lnTo>
                    <a:lnTo>
                      <a:pt x="1412" y="864"/>
                    </a:lnTo>
                    <a:lnTo>
                      <a:pt x="1333" y="785"/>
                    </a:lnTo>
                    <a:lnTo>
                      <a:pt x="1333" y="705"/>
                    </a:lnTo>
                    <a:lnTo>
                      <a:pt x="1373" y="705"/>
                    </a:lnTo>
                    <a:lnTo>
                      <a:pt x="1293" y="629"/>
                    </a:lnTo>
                    <a:lnTo>
                      <a:pt x="1293" y="590"/>
                    </a:lnTo>
                    <a:lnTo>
                      <a:pt x="1174" y="590"/>
                    </a:lnTo>
                    <a:lnTo>
                      <a:pt x="1138" y="550"/>
                    </a:lnTo>
                    <a:lnTo>
                      <a:pt x="1174" y="550"/>
                    </a:lnTo>
                    <a:lnTo>
                      <a:pt x="1174" y="510"/>
                    </a:lnTo>
                    <a:lnTo>
                      <a:pt x="1098" y="470"/>
                    </a:lnTo>
                    <a:lnTo>
                      <a:pt x="1058" y="470"/>
                    </a:lnTo>
                    <a:lnTo>
                      <a:pt x="1098" y="430"/>
                    </a:lnTo>
                    <a:lnTo>
                      <a:pt x="1058" y="355"/>
                    </a:lnTo>
                    <a:lnTo>
                      <a:pt x="1019" y="355"/>
                    </a:lnTo>
                    <a:lnTo>
                      <a:pt x="900" y="235"/>
                    </a:lnTo>
                    <a:lnTo>
                      <a:pt x="900" y="156"/>
                    </a:lnTo>
                    <a:lnTo>
                      <a:pt x="939" y="156"/>
                    </a:lnTo>
                    <a:lnTo>
                      <a:pt x="939" y="116"/>
                    </a:lnTo>
                    <a:lnTo>
                      <a:pt x="900" y="76"/>
                    </a:lnTo>
                    <a:lnTo>
                      <a:pt x="939" y="0"/>
                    </a:lnTo>
                    <a:lnTo>
                      <a:pt x="900" y="39"/>
                    </a:lnTo>
                    <a:lnTo>
                      <a:pt x="824" y="39"/>
                    </a:lnTo>
                    <a:lnTo>
                      <a:pt x="784" y="76"/>
                    </a:lnTo>
                    <a:lnTo>
                      <a:pt x="744" y="76"/>
                    </a:lnTo>
                    <a:lnTo>
                      <a:pt x="744" y="116"/>
                    </a:lnTo>
                    <a:lnTo>
                      <a:pt x="705" y="76"/>
                    </a:lnTo>
                    <a:lnTo>
                      <a:pt x="626" y="39"/>
                    </a:lnTo>
                    <a:lnTo>
                      <a:pt x="589" y="39"/>
                    </a:lnTo>
                    <a:lnTo>
                      <a:pt x="549" y="76"/>
                    </a:lnTo>
                    <a:lnTo>
                      <a:pt x="470" y="116"/>
                    </a:lnTo>
                    <a:lnTo>
                      <a:pt x="430" y="116"/>
                    </a:lnTo>
                    <a:lnTo>
                      <a:pt x="430" y="156"/>
                    </a:lnTo>
                    <a:lnTo>
                      <a:pt x="391" y="235"/>
                    </a:lnTo>
                    <a:lnTo>
                      <a:pt x="195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7" name="Freeform 41">
                <a:extLst>
                  <a:ext uri="{FF2B5EF4-FFF2-40B4-BE49-F238E27FC236}">
                    <a16:creationId xmlns:a16="http://schemas.microsoft.com/office/drawing/2014/main" id="{4D79783F-1D80-4D5E-A963-15E1BD4F8D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0" y="845"/>
                <a:ext cx="212" cy="212"/>
              </a:xfrm>
              <a:custGeom>
                <a:avLst/>
                <a:gdLst>
                  <a:gd name="T0" fmla="*/ 903 w 1062"/>
                  <a:gd name="T1" fmla="*/ 197 h 1061"/>
                  <a:gd name="T2" fmla="*/ 943 w 1062"/>
                  <a:gd name="T3" fmla="*/ 117 h 1061"/>
                  <a:gd name="T4" fmla="*/ 825 w 1062"/>
                  <a:gd name="T5" fmla="*/ 117 h 1061"/>
                  <a:gd name="T6" fmla="*/ 708 w 1062"/>
                  <a:gd name="T7" fmla="*/ 77 h 1061"/>
                  <a:gd name="T8" fmla="*/ 668 w 1062"/>
                  <a:gd name="T9" fmla="*/ 0 h 1061"/>
                  <a:gd name="T10" fmla="*/ 550 w 1062"/>
                  <a:gd name="T11" fmla="*/ 40 h 1061"/>
                  <a:gd name="T12" fmla="*/ 473 w 1062"/>
                  <a:gd name="T13" fmla="*/ 0 h 1061"/>
                  <a:gd name="T14" fmla="*/ 433 w 1062"/>
                  <a:gd name="T15" fmla="*/ 77 h 1061"/>
                  <a:gd name="T16" fmla="*/ 393 w 1062"/>
                  <a:gd name="T17" fmla="*/ 117 h 1061"/>
                  <a:gd name="T18" fmla="*/ 315 w 1062"/>
                  <a:gd name="T19" fmla="*/ 235 h 1061"/>
                  <a:gd name="T20" fmla="*/ 275 w 1062"/>
                  <a:gd name="T21" fmla="*/ 352 h 1061"/>
                  <a:gd name="T22" fmla="*/ 80 w 1062"/>
                  <a:gd name="T23" fmla="*/ 315 h 1061"/>
                  <a:gd name="T24" fmla="*/ 40 w 1062"/>
                  <a:gd name="T25" fmla="*/ 352 h 1061"/>
                  <a:gd name="T26" fmla="*/ 0 w 1062"/>
                  <a:gd name="T27" fmla="*/ 392 h 1061"/>
                  <a:gd name="T28" fmla="*/ 160 w 1062"/>
                  <a:gd name="T29" fmla="*/ 431 h 1061"/>
                  <a:gd name="T30" fmla="*/ 196 w 1062"/>
                  <a:gd name="T31" fmla="*/ 511 h 1061"/>
                  <a:gd name="T32" fmla="*/ 160 w 1062"/>
                  <a:gd name="T33" fmla="*/ 629 h 1061"/>
                  <a:gd name="T34" fmla="*/ 235 w 1062"/>
                  <a:gd name="T35" fmla="*/ 666 h 1061"/>
                  <a:gd name="T36" fmla="*/ 275 w 1062"/>
                  <a:gd name="T37" fmla="*/ 706 h 1061"/>
                  <a:gd name="T38" fmla="*/ 315 w 1062"/>
                  <a:gd name="T39" fmla="*/ 826 h 1061"/>
                  <a:gd name="T40" fmla="*/ 393 w 1062"/>
                  <a:gd name="T41" fmla="*/ 865 h 1061"/>
                  <a:gd name="T42" fmla="*/ 473 w 1062"/>
                  <a:gd name="T43" fmla="*/ 826 h 1061"/>
                  <a:gd name="T44" fmla="*/ 510 w 1062"/>
                  <a:gd name="T45" fmla="*/ 941 h 1061"/>
                  <a:gd name="T46" fmla="*/ 550 w 1062"/>
                  <a:gd name="T47" fmla="*/ 981 h 1061"/>
                  <a:gd name="T48" fmla="*/ 668 w 1062"/>
                  <a:gd name="T49" fmla="*/ 1021 h 1061"/>
                  <a:gd name="T50" fmla="*/ 708 w 1062"/>
                  <a:gd name="T51" fmla="*/ 865 h 1061"/>
                  <a:gd name="T52" fmla="*/ 785 w 1062"/>
                  <a:gd name="T53" fmla="*/ 826 h 1061"/>
                  <a:gd name="T54" fmla="*/ 825 w 1062"/>
                  <a:gd name="T55" fmla="*/ 746 h 1061"/>
                  <a:gd name="T56" fmla="*/ 903 w 1062"/>
                  <a:gd name="T57" fmla="*/ 666 h 1061"/>
                  <a:gd name="T58" fmla="*/ 943 w 1062"/>
                  <a:gd name="T59" fmla="*/ 629 h 1061"/>
                  <a:gd name="T60" fmla="*/ 785 w 1062"/>
                  <a:gd name="T61" fmla="*/ 590 h 1061"/>
                  <a:gd name="T62" fmla="*/ 825 w 1062"/>
                  <a:gd name="T63" fmla="*/ 511 h 1061"/>
                  <a:gd name="T64" fmla="*/ 863 w 1062"/>
                  <a:gd name="T65" fmla="*/ 431 h 1061"/>
                  <a:gd name="T66" fmla="*/ 863 w 1062"/>
                  <a:gd name="T67" fmla="*/ 315 h 1061"/>
                  <a:gd name="T68" fmla="*/ 1062 w 1062"/>
                  <a:gd name="T69" fmla="*/ 235 h 1061"/>
                  <a:gd name="T70" fmla="*/ 983 w 1062"/>
                  <a:gd name="T71" fmla="*/ 197 h 10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62" h="1061">
                    <a:moveTo>
                      <a:pt x="983" y="197"/>
                    </a:moveTo>
                    <a:lnTo>
                      <a:pt x="903" y="197"/>
                    </a:lnTo>
                    <a:lnTo>
                      <a:pt x="903" y="157"/>
                    </a:lnTo>
                    <a:lnTo>
                      <a:pt x="943" y="117"/>
                    </a:lnTo>
                    <a:lnTo>
                      <a:pt x="903" y="40"/>
                    </a:lnTo>
                    <a:lnTo>
                      <a:pt x="825" y="117"/>
                    </a:lnTo>
                    <a:lnTo>
                      <a:pt x="748" y="40"/>
                    </a:lnTo>
                    <a:lnTo>
                      <a:pt x="708" y="77"/>
                    </a:lnTo>
                    <a:lnTo>
                      <a:pt x="708" y="40"/>
                    </a:lnTo>
                    <a:lnTo>
                      <a:pt x="668" y="0"/>
                    </a:lnTo>
                    <a:lnTo>
                      <a:pt x="628" y="40"/>
                    </a:lnTo>
                    <a:lnTo>
                      <a:pt x="550" y="40"/>
                    </a:lnTo>
                    <a:lnTo>
                      <a:pt x="510" y="77"/>
                    </a:lnTo>
                    <a:lnTo>
                      <a:pt x="473" y="0"/>
                    </a:lnTo>
                    <a:lnTo>
                      <a:pt x="473" y="40"/>
                    </a:lnTo>
                    <a:lnTo>
                      <a:pt x="433" y="77"/>
                    </a:lnTo>
                    <a:lnTo>
                      <a:pt x="433" y="157"/>
                    </a:lnTo>
                    <a:lnTo>
                      <a:pt x="393" y="117"/>
                    </a:lnTo>
                    <a:lnTo>
                      <a:pt x="315" y="117"/>
                    </a:lnTo>
                    <a:lnTo>
                      <a:pt x="315" y="235"/>
                    </a:lnTo>
                    <a:lnTo>
                      <a:pt x="275" y="235"/>
                    </a:lnTo>
                    <a:lnTo>
                      <a:pt x="275" y="352"/>
                    </a:lnTo>
                    <a:lnTo>
                      <a:pt x="120" y="352"/>
                    </a:lnTo>
                    <a:lnTo>
                      <a:pt x="80" y="315"/>
                    </a:lnTo>
                    <a:lnTo>
                      <a:pt x="80" y="352"/>
                    </a:lnTo>
                    <a:lnTo>
                      <a:pt x="40" y="352"/>
                    </a:lnTo>
                    <a:lnTo>
                      <a:pt x="40" y="392"/>
                    </a:lnTo>
                    <a:lnTo>
                      <a:pt x="0" y="392"/>
                    </a:lnTo>
                    <a:lnTo>
                      <a:pt x="80" y="431"/>
                    </a:lnTo>
                    <a:lnTo>
                      <a:pt x="160" y="431"/>
                    </a:lnTo>
                    <a:lnTo>
                      <a:pt x="160" y="471"/>
                    </a:lnTo>
                    <a:lnTo>
                      <a:pt x="196" y="511"/>
                    </a:lnTo>
                    <a:lnTo>
                      <a:pt x="196" y="550"/>
                    </a:lnTo>
                    <a:lnTo>
                      <a:pt x="160" y="629"/>
                    </a:lnTo>
                    <a:lnTo>
                      <a:pt x="196" y="666"/>
                    </a:lnTo>
                    <a:lnTo>
                      <a:pt x="235" y="666"/>
                    </a:lnTo>
                    <a:lnTo>
                      <a:pt x="235" y="706"/>
                    </a:lnTo>
                    <a:lnTo>
                      <a:pt x="275" y="706"/>
                    </a:lnTo>
                    <a:lnTo>
                      <a:pt x="315" y="746"/>
                    </a:lnTo>
                    <a:lnTo>
                      <a:pt x="315" y="826"/>
                    </a:lnTo>
                    <a:lnTo>
                      <a:pt x="355" y="786"/>
                    </a:lnTo>
                    <a:lnTo>
                      <a:pt x="393" y="865"/>
                    </a:lnTo>
                    <a:lnTo>
                      <a:pt x="393" y="904"/>
                    </a:lnTo>
                    <a:lnTo>
                      <a:pt x="473" y="826"/>
                    </a:lnTo>
                    <a:lnTo>
                      <a:pt x="473" y="904"/>
                    </a:lnTo>
                    <a:lnTo>
                      <a:pt x="510" y="941"/>
                    </a:lnTo>
                    <a:lnTo>
                      <a:pt x="510" y="981"/>
                    </a:lnTo>
                    <a:lnTo>
                      <a:pt x="550" y="981"/>
                    </a:lnTo>
                    <a:lnTo>
                      <a:pt x="628" y="1061"/>
                    </a:lnTo>
                    <a:lnTo>
                      <a:pt x="668" y="1021"/>
                    </a:lnTo>
                    <a:lnTo>
                      <a:pt x="668" y="981"/>
                    </a:lnTo>
                    <a:lnTo>
                      <a:pt x="708" y="865"/>
                    </a:lnTo>
                    <a:lnTo>
                      <a:pt x="785" y="865"/>
                    </a:lnTo>
                    <a:lnTo>
                      <a:pt x="785" y="826"/>
                    </a:lnTo>
                    <a:lnTo>
                      <a:pt x="825" y="786"/>
                    </a:lnTo>
                    <a:lnTo>
                      <a:pt x="825" y="746"/>
                    </a:lnTo>
                    <a:lnTo>
                      <a:pt x="863" y="746"/>
                    </a:lnTo>
                    <a:lnTo>
                      <a:pt x="903" y="666"/>
                    </a:lnTo>
                    <a:lnTo>
                      <a:pt x="943" y="666"/>
                    </a:lnTo>
                    <a:lnTo>
                      <a:pt x="943" y="629"/>
                    </a:lnTo>
                    <a:lnTo>
                      <a:pt x="903" y="590"/>
                    </a:lnTo>
                    <a:lnTo>
                      <a:pt x="785" y="590"/>
                    </a:lnTo>
                    <a:lnTo>
                      <a:pt x="785" y="511"/>
                    </a:lnTo>
                    <a:lnTo>
                      <a:pt x="825" y="511"/>
                    </a:lnTo>
                    <a:lnTo>
                      <a:pt x="863" y="471"/>
                    </a:lnTo>
                    <a:lnTo>
                      <a:pt x="863" y="431"/>
                    </a:lnTo>
                    <a:lnTo>
                      <a:pt x="825" y="392"/>
                    </a:lnTo>
                    <a:lnTo>
                      <a:pt x="863" y="315"/>
                    </a:lnTo>
                    <a:lnTo>
                      <a:pt x="1062" y="315"/>
                    </a:lnTo>
                    <a:lnTo>
                      <a:pt x="1062" y="235"/>
                    </a:lnTo>
                    <a:lnTo>
                      <a:pt x="983" y="235"/>
                    </a:lnTo>
                    <a:lnTo>
                      <a:pt x="983" y="1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8" name="Freeform 42">
                <a:extLst>
                  <a:ext uri="{FF2B5EF4-FFF2-40B4-BE49-F238E27FC236}">
                    <a16:creationId xmlns:a16="http://schemas.microsoft.com/office/drawing/2014/main" id="{A8861AB2-08FB-6684-B763-4F94E1B4EF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9" y="924"/>
                <a:ext cx="219" cy="144"/>
              </a:xfrm>
              <a:custGeom>
                <a:avLst/>
                <a:gdLst>
                  <a:gd name="T0" fmla="*/ 469 w 1097"/>
                  <a:gd name="T1" fmla="*/ 79 h 723"/>
                  <a:gd name="T2" fmla="*/ 391 w 1097"/>
                  <a:gd name="T3" fmla="*/ 119 h 723"/>
                  <a:gd name="T4" fmla="*/ 234 w 1097"/>
                  <a:gd name="T5" fmla="*/ 119 h 723"/>
                  <a:gd name="T6" fmla="*/ 156 w 1097"/>
                  <a:gd name="T7" fmla="*/ 158 h 723"/>
                  <a:gd name="T8" fmla="*/ 195 w 1097"/>
                  <a:gd name="T9" fmla="*/ 198 h 723"/>
                  <a:gd name="T10" fmla="*/ 116 w 1097"/>
                  <a:gd name="T11" fmla="*/ 237 h 723"/>
                  <a:gd name="T12" fmla="*/ 116 w 1097"/>
                  <a:gd name="T13" fmla="*/ 314 h 723"/>
                  <a:gd name="T14" fmla="*/ 195 w 1097"/>
                  <a:gd name="T15" fmla="*/ 354 h 723"/>
                  <a:gd name="T16" fmla="*/ 116 w 1097"/>
                  <a:gd name="T17" fmla="*/ 473 h 723"/>
                  <a:gd name="T18" fmla="*/ 37 w 1097"/>
                  <a:gd name="T19" fmla="*/ 434 h 723"/>
                  <a:gd name="T20" fmla="*/ 0 w 1097"/>
                  <a:gd name="T21" fmla="*/ 512 h 723"/>
                  <a:gd name="T22" fmla="*/ 195 w 1097"/>
                  <a:gd name="T23" fmla="*/ 473 h 723"/>
                  <a:gd name="T24" fmla="*/ 274 w 1097"/>
                  <a:gd name="T25" fmla="*/ 434 h 723"/>
                  <a:gd name="T26" fmla="*/ 311 w 1097"/>
                  <a:gd name="T27" fmla="*/ 549 h 723"/>
                  <a:gd name="T28" fmla="*/ 351 w 1097"/>
                  <a:gd name="T29" fmla="*/ 669 h 723"/>
                  <a:gd name="T30" fmla="*/ 430 w 1097"/>
                  <a:gd name="T31" fmla="*/ 708 h 723"/>
                  <a:gd name="T32" fmla="*/ 430 w 1097"/>
                  <a:gd name="T33" fmla="*/ 709 h 723"/>
                  <a:gd name="T34" fmla="*/ 469 w 1097"/>
                  <a:gd name="T35" fmla="*/ 669 h 723"/>
                  <a:gd name="T36" fmla="*/ 549 w 1097"/>
                  <a:gd name="T37" fmla="*/ 589 h 723"/>
                  <a:gd name="T38" fmla="*/ 665 w 1097"/>
                  <a:gd name="T39" fmla="*/ 629 h 723"/>
                  <a:gd name="T40" fmla="*/ 784 w 1097"/>
                  <a:gd name="T41" fmla="*/ 589 h 723"/>
                  <a:gd name="T42" fmla="*/ 824 w 1097"/>
                  <a:gd name="T43" fmla="*/ 512 h 723"/>
                  <a:gd name="T44" fmla="*/ 939 w 1097"/>
                  <a:gd name="T45" fmla="*/ 434 h 723"/>
                  <a:gd name="T46" fmla="*/ 979 w 1097"/>
                  <a:gd name="T47" fmla="*/ 473 h 723"/>
                  <a:gd name="T48" fmla="*/ 1059 w 1097"/>
                  <a:gd name="T49" fmla="*/ 512 h 723"/>
                  <a:gd name="T50" fmla="*/ 1059 w 1097"/>
                  <a:gd name="T51" fmla="*/ 394 h 723"/>
                  <a:gd name="T52" fmla="*/ 1019 w 1097"/>
                  <a:gd name="T53" fmla="*/ 354 h 723"/>
                  <a:gd name="T54" fmla="*/ 939 w 1097"/>
                  <a:gd name="T55" fmla="*/ 314 h 723"/>
                  <a:gd name="T56" fmla="*/ 900 w 1097"/>
                  <a:gd name="T57" fmla="*/ 274 h 723"/>
                  <a:gd name="T58" fmla="*/ 900 w 1097"/>
                  <a:gd name="T59" fmla="*/ 158 h 723"/>
                  <a:gd name="T60" fmla="*/ 864 w 1097"/>
                  <a:gd name="T61" fmla="*/ 79 h 723"/>
                  <a:gd name="T62" fmla="*/ 784 w 1097"/>
                  <a:gd name="T63" fmla="*/ 39 h 723"/>
                  <a:gd name="T64" fmla="*/ 704 w 1097"/>
                  <a:gd name="T65" fmla="*/ 79 h 723"/>
                  <a:gd name="T66" fmla="*/ 589 w 1097"/>
                  <a:gd name="T67" fmla="*/ 119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097" h="723">
                    <a:moveTo>
                      <a:pt x="549" y="79"/>
                    </a:moveTo>
                    <a:lnTo>
                      <a:pt x="469" y="79"/>
                    </a:lnTo>
                    <a:lnTo>
                      <a:pt x="430" y="119"/>
                    </a:lnTo>
                    <a:lnTo>
                      <a:pt x="391" y="119"/>
                    </a:lnTo>
                    <a:lnTo>
                      <a:pt x="311" y="39"/>
                    </a:lnTo>
                    <a:lnTo>
                      <a:pt x="234" y="119"/>
                    </a:lnTo>
                    <a:lnTo>
                      <a:pt x="195" y="119"/>
                    </a:lnTo>
                    <a:lnTo>
                      <a:pt x="156" y="158"/>
                    </a:lnTo>
                    <a:lnTo>
                      <a:pt x="195" y="158"/>
                    </a:lnTo>
                    <a:lnTo>
                      <a:pt x="195" y="198"/>
                    </a:lnTo>
                    <a:lnTo>
                      <a:pt x="156" y="274"/>
                    </a:lnTo>
                    <a:lnTo>
                      <a:pt x="116" y="237"/>
                    </a:lnTo>
                    <a:lnTo>
                      <a:pt x="156" y="314"/>
                    </a:lnTo>
                    <a:lnTo>
                      <a:pt x="116" y="314"/>
                    </a:lnTo>
                    <a:lnTo>
                      <a:pt x="116" y="394"/>
                    </a:lnTo>
                    <a:lnTo>
                      <a:pt x="195" y="354"/>
                    </a:lnTo>
                    <a:lnTo>
                      <a:pt x="195" y="394"/>
                    </a:lnTo>
                    <a:lnTo>
                      <a:pt x="116" y="473"/>
                    </a:lnTo>
                    <a:lnTo>
                      <a:pt x="76" y="434"/>
                    </a:lnTo>
                    <a:lnTo>
                      <a:pt x="37" y="434"/>
                    </a:lnTo>
                    <a:lnTo>
                      <a:pt x="0" y="473"/>
                    </a:lnTo>
                    <a:lnTo>
                      <a:pt x="0" y="512"/>
                    </a:lnTo>
                    <a:lnTo>
                      <a:pt x="195" y="512"/>
                    </a:lnTo>
                    <a:lnTo>
                      <a:pt x="195" y="473"/>
                    </a:lnTo>
                    <a:lnTo>
                      <a:pt x="234" y="473"/>
                    </a:lnTo>
                    <a:lnTo>
                      <a:pt x="274" y="434"/>
                    </a:lnTo>
                    <a:lnTo>
                      <a:pt x="311" y="434"/>
                    </a:lnTo>
                    <a:lnTo>
                      <a:pt x="311" y="549"/>
                    </a:lnTo>
                    <a:lnTo>
                      <a:pt x="351" y="549"/>
                    </a:lnTo>
                    <a:lnTo>
                      <a:pt x="351" y="669"/>
                    </a:lnTo>
                    <a:lnTo>
                      <a:pt x="391" y="669"/>
                    </a:lnTo>
                    <a:lnTo>
                      <a:pt x="430" y="708"/>
                    </a:lnTo>
                    <a:lnTo>
                      <a:pt x="415" y="723"/>
                    </a:lnTo>
                    <a:lnTo>
                      <a:pt x="430" y="709"/>
                    </a:lnTo>
                    <a:lnTo>
                      <a:pt x="469" y="718"/>
                    </a:lnTo>
                    <a:lnTo>
                      <a:pt x="469" y="669"/>
                    </a:lnTo>
                    <a:lnTo>
                      <a:pt x="549" y="629"/>
                    </a:lnTo>
                    <a:lnTo>
                      <a:pt x="549" y="589"/>
                    </a:lnTo>
                    <a:lnTo>
                      <a:pt x="589" y="549"/>
                    </a:lnTo>
                    <a:lnTo>
                      <a:pt x="665" y="629"/>
                    </a:lnTo>
                    <a:lnTo>
                      <a:pt x="665" y="589"/>
                    </a:lnTo>
                    <a:lnTo>
                      <a:pt x="784" y="589"/>
                    </a:lnTo>
                    <a:lnTo>
                      <a:pt x="824" y="549"/>
                    </a:lnTo>
                    <a:lnTo>
                      <a:pt x="824" y="512"/>
                    </a:lnTo>
                    <a:lnTo>
                      <a:pt x="900" y="434"/>
                    </a:lnTo>
                    <a:lnTo>
                      <a:pt x="939" y="434"/>
                    </a:lnTo>
                    <a:lnTo>
                      <a:pt x="939" y="473"/>
                    </a:lnTo>
                    <a:lnTo>
                      <a:pt x="979" y="473"/>
                    </a:lnTo>
                    <a:lnTo>
                      <a:pt x="979" y="512"/>
                    </a:lnTo>
                    <a:lnTo>
                      <a:pt x="1059" y="512"/>
                    </a:lnTo>
                    <a:lnTo>
                      <a:pt x="1097" y="473"/>
                    </a:lnTo>
                    <a:lnTo>
                      <a:pt x="1059" y="394"/>
                    </a:lnTo>
                    <a:lnTo>
                      <a:pt x="1019" y="434"/>
                    </a:lnTo>
                    <a:lnTo>
                      <a:pt x="1019" y="354"/>
                    </a:lnTo>
                    <a:lnTo>
                      <a:pt x="979" y="314"/>
                    </a:lnTo>
                    <a:lnTo>
                      <a:pt x="939" y="314"/>
                    </a:lnTo>
                    <a:lnTo>
                      <a:pt x="939" y="274"/>
                    </a:lnTo>
                    <a:lnTo>
                      <a:pt x="900" y="274"/>
                    </a:lnTo>
                    <a:lnTo>
                      <a:pt x="864" y="237"/>
                    </a:lnTo>
                    <a:lnTo>
                      <a:pt x="900" y="158"/>
                    </a:lnTo>
                    <a:lnTo>
                      <a:pt x="900" y="119"/>
                    </a:lnTo>
                    <a:lnTo>
                      <a:pt x="864" y="79"/>
                    </a:lnTo>
                    <a:lnTo>
                      <a:pt x="864" y="39"/>
                    </a:lnTo>
                    <a:lnTo>
                      <a:pt x="784" y="39"/>
                    </a:lnTo>
                    <a:lnTo>
                      <a:pt x="704" y="0"/>
                    </a:lnTo>
                    <a:lnTo>
                      <a:pt x="704" y="79"/>
                    </a:lnTo>
                    <a:lnTo>
                      <a:pt x="626" y="79"/>
                    </a:lnTo>
                    <a:lnTo>
                      <a:pt x="589" y="119"/>
                    </a:lnTo>
                    <a:lnTo>
                      <a:pt x="549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9" name="Freeform 43">
                <a:extLst>
                  <a:ext uri="{FF2B5EF4-FFF2-40B4-BE49-F238E27FC236}">
                    <a16:creationId xmlns:a16="http://schemas.microsoft.com/office/drawing/2014/main" id="{E051897C-75DE-D550-34B8-6440FC6780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7" y="1010"/>
                <a:ext cx="196" cy="110"/>
              </a:xfrm>
              <a:custGeom>
                <a:avLst/>
                <a:gdLst>
                  <a:gd name="T0" fmla="*/ 548 w 981"/>
                  <a:gd name="T1" fmla="*/ 0 h 549"/>
                  <a:gd name="T2" fmla="*/ 509 w 981"/>
                  <a:gd name="T3" fmla="*/ 0 h 549"/>
                  <a:gd name="T4" fmla="*/ 433 w 981"/>
                  <a:gd name="T5" fmla="*/ 78 h 549"/>
                  <a:gd name="T6" fmla="*/ 433 w 981"/>
                  <a:gd name="T7" fmla="*/ 115 h 549"/>
                  <a:gd name="T8" fmla="*/ 393 w 981"/>
                  <a:gd name="T9" fmla="*/ 155 h 549"/>
                  <a:gd name="T10" fmla="*/ 274 w 981"/>
                  <a:gd name="T11" fmla="*/ 155 h 549"/>
                  <a:gd name="T12" fmla="*/ 274 w 981"/>
                  <a:gd name="T13" fmla="*/ 195 h 549"/>
                  <a:gd name="T14" fmla="*/ 198 w 981"/>
                  <a:gd name="T15" fmla="*/ 115 h 549"/>
                  <a:gd name="T16" fmla="*/ 158 w 981"/>
                  <a:gd name="T17" fmla="*/ 155 h 549"/>
                  <a:gd name="T18" fmla="*/ 158 w 981"/>
                  <a:gd name="T19" fmla="*/ 195 h 549"/>
                  <a:gd name="T20" fmla="*/ 78 w 981"/>
                  <a:gd name="T21" fmla="*/ 235 h 549"/>
                  <a:gd name="T22" fmla="*/ 78 w 981"/>
                  <a:gd name="T23" fmla="*/ 284 h 549"/>
                  <a:gd name="T24" fmla="*/ 39 w 981"/>
                  <a:gd name="T25" fmla="*/ 275 h 549"/>
                  <a:gd name="T26" fmla="*/ 24 w 981"/>
                  <a:gd name="T27" fmla="*/ 289 h 549"/>
                  <a:gd name="T28" fmla="*/ 0 w 981"/>
                  <a:gd name="T29" fmla="*/ 314 h 549"/>
                  <a:gd name="T30" fmla="*/ 118 w 981"/>
                  <a:gd name="T31" fmla="*/ 314 h 549"/>
                  <a:gd name="T32" fmla="*/ 118 w 981"/>
                  <a:gd name="T33" fmla="*/ 394 h 549"/>
                  <a:gd name="T34" fmla="*/ 158 w 981"/>
                  <a:gd name="T35" fmla="*/ 430 h 549"/>
                  <a:gd name="T36" fmla="*/ 158 w 981"/>
                  <a:gd name="T37" fmla="*/ 469 h 549"/>
                  <a:gd name="T38" fmla="*/ 198 w 981"/>
                  <a:gd name="T39" fmla="*/ 469 h 549"/>
                  <a:gd name="T40" fmla="*/ 235 w 981"/>
                  <a:gd name="T41" fmla="*/ 509 h 549"/>
                  <a:gd name="T42" fmla="*/ 313 w 981"/>
                  <a:gd name="T43" fmla="*/ 509 h 549"/>
                  <a:gd name="T44" fmla="*/ 313 w 981"/>
                  <a:gd name="T45" fmla="*/ 469 h 549"/>
                  <a:gd name="T46" fmla="*/ 393 w 981"/>
                  <a:gd name="T47" fmla="*/ 469 h 549"/>
                  <a:gd name="T48" fmla="*/ 393 w 981"/>
                  <a:gd name="T49" fmla="*/ 509 h 549"/>
                  <a:gd name="T50" fmla="*/ 433 w 981"/>
                  <a:gd name="T51" fmla="*/ 549 h 549"/>
                  <a:gd name="T52" fmla="*/ 433 w 981"/>
                  <a:gd name="T53" fmla="*/ 509 h 549"/>
                  <a:gd name="T54" fmla="*/ 473 w 981"/>
                  <a:gd name="T55" fmla="*/ 549 h 549"/>
                  <a:gd name="T56" fmla="*/ 509 w 981"/>
                  <a:gd name="T57" fmla="*/ 549 h 549"/>
                  <a:gd name="T58" fmla="*/ 509 w 981"/>
                  <a:gd name="T59" fmla="*/ 509 h 549"/>
                  <a:gd name="T60" fmla="*/ 548 w 981"/>
                  <a:gd name="T61" fmla="*/ 509 h 549"/>
                  <a:gd name="T62" fmla="*/ 588 w 981"/>
                  <a:gd name="T63" fmla="*/ 469 h 549"/>
                  <a:gd name="T64" fmla="*/ 628 w 981"/>
                  <a:gd name="T65" fmla="*/ 509 h 549"/>
                  <a:gd name="T66" fmla="*/ 668 w 981"/>
                  <a:gd name="T67" fmla="*/ 469 h 549"/>
                  <a:gd name="T68" fmla="*/ 706 w 981"/>
                  <a:gd name="T69" fmla="*/ 509 h 549"/>
                  <a:gd name="T70" fmla="*/ 746 w 981"/>
                  <a:gd name="T71" fmla="*/ 509 h 549"/>
                  <a:gd name="T72" fmla="*/ 786 w 981"/>
                  <a:gd name="T73" fmla="*/ 430 h 549"/>
                  <a:gd name="T74" fmla="*/ 823 w 981"/>
                  <a:gd name="T75" fmla="*/ 430 h 549"/>
                  <a:gd name="T76" fmla="*/ 863 w 981"/>
                  <a:gd name="T77" fmla="*/ 354 h 549"/>
                  <a:gd name="T78" fmla="*/ 903 w 981"/>
                  <a:gd name="T79" fmla="*/ 354 h 549"/>
                  <a:gd name="T80" fmla="*/ 823 w 981"/>
                  <a:gd name="T81" fmla="*/ 274 h 549"/>
                  <a:gd name="T82" fmla="*/ 981 w 981"/>
                  <a:gd name="T83" fmla="*/ 274 h 549"/>
                  <a:gd name="T84" fmla="*/ 981 w 981"/>
                  <a:gd name="T85" fmla="*/ 195 h 549"/>
                  <a:gd name="T86" fmla="*/ 941 w 981"/>
                  <a:gd name="T87" fmla="*/ 235 h 549"/>
                  <a:gd name="T88" fmla="*/ 863 w 981"/>
                  <a:gd name="T89" fmla="*/ 155 h 549"/>
                  <a:gd name="T90" fmla="*/ 823 w 981"/>
                  <a:gd name="T91" fmla="*/ 155 h 549"/>
                  <a:gd name="T92" fmla="*/ 823 w 981"/>
                  <a:gd name="T93" fmla="*/ 115 h 549"/>
                  <a:gd name="T94" fmla="*/ 786 w 981"/>
                  <a:gd name="T95" fmla="*/ 78 h 549"/>
                  <a:gd name="T96" fmla="*/ 786 w 981"/>
                  <a:gd name="T97" fmla="*/ 0 h 549"/>
                  <a:gd name="T98" fmla="*/ 706 w 981"/>
                  <a:gd name="T99" fmla="*/ 78 h 549"/>
                  <a:gd name="T100" fmla="*/ 706 w 981"/>
                  <a:gd name="T101" fmla="*/ 39 h 549"/>
                  <a:gd name="T102" fmla="*/ 668 w 981"/>
                  <a:gd name="T103" fmla="*/ 78 h 549"/>
                  <a:gd name="T104" fmla="*/ 588 w 981"/>
                  <a:gd name="T105" fmla="*/ 78 h 549"/>
                  <a:gd name="T106" fmla="*/ 588 w 981"/>
                  <a:gd name="T107" fmla="*/ 39 h 549"/>
                  <a:gd name="T108" fmla="*/ 548 w 981"/>
                  <a:gd name="T109" fmla="*/ 39 h 549"/>
                  <a:gd name="T110" fmla="*/ 548 w 981"/>
                  <a:gd name="T1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81" h="549">
                    <a:moveTo>
                      <a:pt x="548" y="0"/>
                    </a:moveTo>
                    <a:lnTo>
                      <a:pt x="509" y="0"/>
                    </a:lnTo>
                    <a:lnTo>
                      <a:pt x="433" y="78"/>
                    </a:lnTo>
                    <a:lnTo>
                      <a:pt x="433" y="115"/>
                    </a:lnTo>
                    <a:lnTo>
                      <a:pt x="393" y="155"/>
                    </a:lnTo>
                    <a:lnTo>
                      <a:pt x="274" y="155"/>
                    </a:lnTo>
                    <a:lnTo>
                      <a:pt x="274" y="195"/>
                    </a:lnTo>
                    <a:lnTo>
                      <a:pt x="198" y="115"/>
                    </a:lnTo>
                    <a:lnTo>
                      <a:pt x="158" y="155"/>
                    </a:lnTo>
                    <a:lnTo>
                      <a:pt x="158" y="195"/>
                    </a:lnTo>
                    <a:lnTo>
                      <a:pt x="78" y="235"/>
                    </a:lnTo>
                    <a:lnTo>
                      <a:pt x="78" y="284"/>
                    </a:lnTo>
                    <a:lnTo>
                      <a:pt x="39" y="275"/>
                    </a:lnTo>
                    <a:lnTo>
                      <a:pt x="24" y="289"/>
                    </a:lnTo>
                    <a:lnTo>
                      <a:pt x="0" y="314"/>
                    </a:lnTo>
                    <a:lnTo>
                      <a:pt x="118" y="314"/>
                    </a:lnTo>
                    <a:lnTo>
                      <a:pt x="118" y="394"/>
                    </a:lnTo>
                    <a:lnTo>
                      <a:pt x="158" y="430"/>
                    </a:lnTo>
                    <a:lnTo>
                      <a:pt x="158" y="469"/>
                    </a:lnTo>
                    <a:lnTo>
                      <a:pt x="198" y="469"/>
                    </a:lnTo>
                    <a:lnTo>
                      <a:pt x="235" y="509"/>
                    </a:lnTo>
                    <a:lnTo>
                      <a:pt x="313" y="509"/>
                    </a:lnTo>
                    <a:lnTo>
                      <a:pt x="313" y="469"/>
                    </a:lnTo>
                    <a:lnTo>
                      <a:pt x="393" y="469"/>
                    </a:lnTo>
                    <a:lnTo>
                      <a:pt x="393" y="509"/>
                    </a:lnTo>
                    <a:lnTo>
                      <a:pt x="433" y="549"/>
                    </a:lnTo>
                    <a:lnTo>
                      <a:pt x="433" y="509"/>
                    </a:lnTo>
                    <a:lnTo>
                      <a:pt x="473" y="549"/>
                    </a:lnTo>
                    <a:lnTo>
                      <a:pt x="509" y="549"/>
                    </a:lnTo>
                    <a:lnTo>
                      <a:pt x="509" y="509"/>
                    </a:lnTo>
                    <a:lnTo>
                      <a:pt x="548" y="509"/>
                    </a:lnTo>
                    <a:lnTo>
                      <a:pt x="588" y="469"/>
                    </a:lnTo>
                    <a:lnTo>
                      <a:pt x="628" y="509"/>
                    </a:lnTo>
                    <a:lnTo>
                      <a:pt x="668" y="469"/>
                    </a:lnTo>
                    <a:lnTo>
                      <a:pt x="706" y="509"/>
                    </a:lnTo>
                    <a:lnTo>
                      <a:pt x="746" y="509"/>
                    </a:lnTo>
                    <a:lnTo>
                      <a:pt x="786" y="430"/>
                    </a:lnTo>
                    <a:lnTo>
                      <a:pt x="823" y="430"/>
                    </a:lnTo>
                    <a:lnTo>
                      <a:pt x="863" y="354"/>
                    </a:lnTo>
                    <a:lnTo>
                      <a:pt x="903" y="354"/>
                    </a:lnTo>
                    <a:lnTo>
                      <a:pt x="823" y="274"/>
                    </a:lnTo>
                    <a:lnTo>
                      <a:pt x="981" y="274"/>
                    </a:lnTo>
                    <a:lnTo>
                      <a:pt x="981" y="195"/>
                    </a:lnTo>
                    <a:lnTo>
                      <a:pt x="941" y="235"/>
                    </a:lnTo>
                    <a:lnTo>
                      <a:pt x="863" y="155"/>
                    </a:lnTo>
                    <a:lnTo>
                      <a:pt x="823" y="155"/>
                    </a:lnTo>
                    <a:lnTo>
                      <a:pt x="823" y="115"/>
                    </a:lnTo>
                    <a:lnTo>
                      <a:pt x="786" y="78"/>
                    </a:lnTo>
                    <a:lnTo>
                      <a:pt x="786" y="0"/>
                    </a:lnTo>
                    <a:lnTo>
                      <a:pt x="706" y="78"/>
                    </a:lnTo>
                    <a:lnTo>
                      <a:pt x="706" y="39"/>
                    </a:lnTo>
                    <a:lnTo>
                      <a:pt x="668" y="78"/>
                    </a:lnTo>
                    <a:lnTo>
                      <a:pt x="588" y="78"/>
                    </a:lnTo>
                    <a:lnTo>
                      <a:pt x="588" y="39"/>
                    </a:lnTo>
                    <a:lnTo>
                      <a:pt x="548" y="39"/>
                    </a:lnTo>
                    <a:lnTo>
                      <a:pt x="54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0" name="Freeform 44">
                <a:extLst>
                  <a:ext uri="{FF2B5EF4-FFF2-40B4-BE49-F238E27FC236}">
                    <a16:creationId xmlns:a16="http://schemas.microsoft.com/office/drawing/2014/main" id="{B6881D90-9E52-0CED-2C35-48D1497E2A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3" y="1010"/>
                <a:ext cx="181" cy="149"/>
              </a:xfrm>
              <a:custGeom>
                <a:avLst/>
                <a:gdLst>
                  <a:gd name="T0" fmla="*/ 588 w 903"/>
                  <a:gd name="T1" fmla="*/ 394 h 744"/>
                  <a:gd name="T2" fmla="*/ 588 w 903"/>
                  <a:gd name="T3" fmla="*/ 314 h 744"/>
                  <a:gd name="T4" fmla="*/ 470 w 903"/>
                  <a:gd name="T5" fmla="*/ 314 h 744"/>
                  <a:gd name="T6" fmla="*/ 494 w 903"/>
                  <a:gd name="T7" fmla="*/ 289 h 744"/>
                  <a:gd name="T8" fmla="*/ 509 w 903"/>
                  <a:gd name="T9" fmla="*/ 274 h 744"/>
                  <a:gd name="T10" fmla="*/ 470 w 903"/>
                  <a:gd name="T11" fmla="*/ 235 h 744"/>
                  <a:gd name="T12" fmla="*/ 430 w 903"/>
                  <a:gd name="T13" fmla="*/ 235 h 744"/>
                  <a:gd name="T14" fmla="*/ 430 w 903"/>
                  <a:gd name="T15" fmla="*/ 115 h 744"/>
                  <a:gd name="T16" fmla="*/ 390 w 903"/>
                  <a:gd name="T17" fmla="*/ 115 h 744"/>
                  <a:gd name="T18" fmla="*/ 390 w 903"/>
                  <a:gd name="T19" fmla="*/ 0 h 744"/>
                  <a:gd name="T20" fmla="*/ 353 w 903"/>
                  <a:gd name="T21" fmla="*/ 0 h 744"/>
                  <a:gd name="T22" fmla="*/ 313 w 903"/>
                  <a:gd name="T23" fmla="*/ 39 h 744"/>
                  <a:gd name="T24" fmla="*/ 274 w 903"/>
                  <a:gd name="T25" fmla="*/ 39 h 744"/>
                  <a:gd name="T26" fmla="*/ 274 w 903"/>
                  <a:gd name="T27" fmla="*/ 78 h 744"/>
                  <a:gd name="T28" fmla="*/ 79 w 903"/>
                  <a:gd name="T29" fmla="*/ 78 h 744"/>
                  <a:gd name="T30" fmla="*/ 0 w 903"/>
                  <a:gd name="T31" fmla="*/ 115 h 744"/>
                  <a:gd name="T32" fmla="*/ 40 w 903"/>
                  <a:gd name="T33" fmla="*/ 155 h 744"/>
                  <a:gd name="T34" fmla="*/ 40 w 903"/>
                  <a:gd name="T35" fmla="*/ 235 h 744"/>
                  <a:gd name="T36" fmla="*/ 79 w 903"/>
                  <a:gd name="T37" fmla="*/ 274 h 744"/>
                  <a:gd name="T38" fmla="*/ 79 w 903"/>
                  <a:gd name="T39" fmla="*/ 394 h 744"/>
                  <a:gd name="T40" fmla="*/ 40 w 903"/>
                  <a:gd name="T41" fmla="*/ 430 h 744"/>
                  <a:gd name="T42" fmla="*/ 79 w 903"/>
                  <a:gd name="T43" fmla="*/ 469 h 744"/>
                  <a:gd name="T44" fmla="*/ 40 w 903"/>
                  <a:gd name="T45" fmla="*/ 509 h 744"/>
                  <a:gd name="T46" fmla="*/ 40 w 903"/>
                  <a:gd name="T47" fmla="*/ 549 h 744"/>
                  <a:gd name="T48" fmla="*/ 0 w 903"/>
                  <a:gd name="T49" fmla="*/ 589 h 744"/>
                  <a:gd name="T50" fmla="*/ 0 w 903"/>
                  <a:gd name="T51" fmla="*/ 629 h 744"/>
                  <a:gd name="T52" fmla="*/ 40 w 903"/>
                  <a:gd name="T53" fmla="*/ 589 h 744"/>
                  <a:gd name="T54" fmla="*/ 79 w 903"/>
                  <a:gd name="T55" fmla="*/ 629 h 744"/>
                  <a:gd name="T56" fmla="*/ 116 w 903"/>
                  <a:gd name="T57" fmla="*/ 589 h 744"/>
                  <a:gd name="T58" fmla="*/ 155 w 903"/>
                  <a:gd name="T59" fmla="*/ 629 h 744"/>
                  <a:gd name="T60" fmla="*/ 116 w 903"/>
                  <a:gd name="T61" fmla="*/ 549 h 744"/>
                  <a:gd name="T62" fmla="*/ 313 w 903"/>
                  <a:gd name="T63" fmla="*/ 549 h 744"/>
                  <a:gd name="T64" fmla="*/ 353 w 903"/>
                  <a:gd name="T65" fmla="*/ 589 h 744"/>
                  <a:gd name="T66" fmla="*/ 548 w 903"/>
                  <a:gd name="T67" fmla="*/ 589 h 744"/>
                  <a:gd name="T68" fmla="*/ 509 w 903"/>
                  <a:gd name="T69" fmla="*/ 629 h 744"/>
                  <a:gd name="T70" fmla="*/ 509 w 903"/>
                  <a:gd name="T71" fmla="*/ 668 h 744"/>
                  <a:gd name="T72" fmla="*/ 588 w 903"/>
                  <a:gd name="T73" fmla="*/ 668 h 744"/>
                  <a:gd name="T74" fmla="*/ 588 w 903"/>
                  <a:gd name="T75" fmla="*/ 705 h 744"/>
                  <a:gd name="T76" fmla="*/ 628 w 903"/>
                  <a:gd name="T77" fmla="*/ 744 h 744"/>
                  <a:gd name="T78" fmla="*/ 705 w 903"/>
                  <a:gd name="T79" fmla="*/ 668 h 744"/>
                  <a:gd name="T80" fmla="*/ 863 w 903"/>
                  <a:gd name="T81" fmla="*/ 744 h 744"/>
                  <a:gd name="T82" fmla="*/ 863 w 903"/>
                  <a:gd name="T83" fmla="*/ 705 h 744"/>
                  <a:gd name="T84" fmla="*/ 863 w 903"/>
                  <a:gd name="T85" fmla="*/ 549 h 744"/>
                  <a:gd name="T86" fmla="*/ 903 w 903"/>
                  <a:gd name="T87" fmla="*/ 549 h 744"/>
                  <a:gd name="T88" fmla="*/ 863 w 903"/>
                  <a:gd name="T89" fmla="*/ 509 h 744"/>
                  <a:gd name="T90" fmla="*/ 863 w 903"/>
                  <a:gd name="T91" fmla="*/ 469 h 744"/>
                  <a:gd name="T92" fmla="*/ 783 w 903"/>
                  <a:gd name="T93" fmla="*/ 469 h 744"/>
                  <a:gd name="T94" fmla="*/ 783 w 903"/>
                  <a:gd name="T95" fmla="*/ 509 h 744"/>
                  <a:gd name="T96" fmla="*/ 705 w 903"/>
                  <a:gd name="T97" fmla="*/ 509 h 744"/>
                  <a:gd name="T98" fmla="*/ 668 w 903"/>
                  <a:gd name="T99" fmla="*/ 469 h 744"/>
                  <a:gd name="T100" fmla="*/ 628 w 903"/>
                  <a:gd name="T101" fmla="*/ 469 h 744"/>
                  <a:gd name="T102" fmla="*/ 628 w 903"/>
                  <a:gd name="T103" fmla="*/ 430 h 744"/>
                  <a:gd name="T104" fmla="*/ 588 w 903"/>
                  <a:gd name="T105" fmla="*/ 394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03" h="744">
                    <a:moveTo>
                      <a:pt x="588" y="394"/>
                    </a:moveTo>
                    <a:lnTo>
                      <a:pt x="588" y="314"/>
                    </a:lnTo>
                    <a:lnTo>
                      <a:pt x="470" y="314"/>
                    </a:lnTo>
                    <a:lnTo>
                      <a:pt x="494" y="289"/>
                    </a:lnTo>
                    <a:lnTo>
                      <a:pt x="509" y="274"/>
                    </a:lnTo>
                    <a:lnTo>
                      <a:pt x="470" y="235"/>
                    </a:lnTo>
                    <a:lnTo>
                      <a:pt x="430" y="235"/>
                    </a:lnTo>
                    <a:lnTo>
                      <a:pt x="430" y="115"/>
                    </a:lnTo>
                    <a:lnTo>
                      <a:pt x="390" y="115"/>
                    </a:lnTo>
                    <a:lnTo>
                      <a:pt x="390" y="0"/>
                    </a:lnTo>
                    <a:lnTo>
                      <a:pt x="353" y="0"/>
                    </a:lnTo>
                    <a:lnTo>
                      <a:pt x="313" y="39"/>
                    </a:lnTo>
                    <a:lnTo>
                      <a:pt x="274" y="39"/>
                    </a:lnTo>
                    <a:lnTo>
                      <a:pt x="274" y="78"/>
                    </a:lnTo>
                    <a:lnTo>
                      <a:pt x="79" y="78"/>
                    </a:lnTo>
                    <a:lnTo>
                      <a:pt x="0" y="115"/>
                    </a:lnTo>
                    <a:lnTo>
                      <a:pt x="40" y="155"/>
                    </a:lnTo>
                    <a:lnTo>
                      <a:pt x="40" y="235"/>
                    </a:lnTo>
                    <a:lnTo>
                      <a:pt x="79" y="274"/>
                    </a:lnTo>
                    <a:lnTo>
                      <a:pt x="79" y="394"/>
                    </a:lnTo>
                    <a:lnTo>
                      <a:pt x="40" y="430"/>
                    </a:lnTo>
                    <a:lnTo>
                      <a:pt x="79" y="469"/>
                    </a:lnTo>
                    <a:lnTo>
                      <a:pt x="40" y="509"/>
                    </a:lnTo>
                    <a:lnTo>
                      <a:pt x="40" y="549"/>
                    </a:lnTo>
                    <a:lnTo>
                      <a:pt x="0" y="589"/>
                    </a:lnTo>
                    <a:lnTo>
                      <a:pt x="0" y="629"/>
                    </a:lnTo>
                    <a:lnTo>
                      <a:pt x="40" y="589"/>
                    </a:lnTo>
                    <a:lnTo>
                      <a:pt x="79" y="629"/>
                    </a:lnTo>
                    <a:lnTo>
                      <a:pt x="116" y="589"/>
                    </a:lnTo>
                    <a:lnTo>
                      <a:pt x="155" y="629"/>
                    </a:lnTo>
                    <a:lnTo>
                      <a:pt x="116" y="549"/>
                    </a:lnTo>
                    <a:lnTo>
                      <a:pt x="313" y="549"/>
                    </a:lnTo>
                    <a:lnTo>
                      <a:pt x="353" y="589"/>
                    </a:lnTo>
                    <a:lnTo>
                      <a:pt x="548" y="589"/>
                    </a:lnTo>
                    <a:lnTo>
                      <a:pt x="509" y="629"/>
                    </a:lnTo>
                    <a:lnTo>
                      <a:pt x="509" y="668"/>
                    </a:lnTo>
                    <a:lnTo>
                      <a:pt x="588" y="668"/>
                    </a:lnTo>
                    <a:lnTo>
                      <a:pt x="588" y="705"/>
                    </a:lnTo>
                    <a:lnTo>
                      <a:pt x="628" y="744"/>
                    </a:lnTo>
                    <a:lnTo>
                      <a:pt x="705" y="668"/>
                    </a:lnTo>
                    <a:lnTo>
                      <a:pt x="863" y="744"/>
                    </a:lnTo>
                    <a:lnTo>
                      <a:pt x="863" y="705"/>
                    </a:lnTo>
                    <a:lnTo>
                      <a:pt x="863" y="549"/>
                    </a:lnTo>
                    <a:lnTo>
                      <a:pt x="903" y="549"/>
                    </a:lnTo>
                    <a:lnTo>
                      <a:pt x="863" y="509"/>
                    </a:lnTo>
                    <a:lnTo>
                      <a:pt x="863" y="469"/>
                    </a:lnTo>
                    <a:lnTo>
                      <a:pt x="783" y="469"/>
                    </a:lnTo>
                    <a:lnTo>
                      <a:pt x="783" y="509"/>
                    </a:lnTo>
                    <a:lnTo>
                      <a:pt x="705" y="509"/>
                    </a:lnTo>
                    <a:lnTo>
                      <a:pt x="668" y="469"/>
                    </a:lnTo>
                    <a:lnTo>
                      <a:pt x="628" y="469"/>
                    </a:lnTo>
                    <a:lnTo>
                      <a:pt x="628" y="430"/>
                    </a:lnTo>
                    <a:lnTo>
                      <a:pt x="588" y="3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1" name="Freeform 45">
                <a:extLst>
                  <a:ext uri="{FF2B5EF4-FFF2-40B4-BE49-F238E27FC236}">
                    <a16:creationId xmlns:a16="http://schemas.microsoft.com/office/drawing/2014/main" id="{3B9F8145-0D22-15DD-66D7-EAEBB5A105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9" y="1096"/>
                <a:ext cx="180" cy="181"/>
              </a:xfrm>
              <a:custGeom>
                <a:avLst/>
                <a:gdLst>
                  <a:gd name="T0" fmla="*/ 235 w 903"/>
                  <a:gd name="T1" fmla="*/ 119 h 904"/>
                  <a:gd name="T2" fmla="*/ 275 w 903"/>
                  <a:gd name="T3" fmla="*/ 314 h 904"/>
                  <a:gd name="T4" fmla="*/ 315 w 903"/>
                  <a:gd name="T5" fmla="*/ 394 h 904"/>
                  <a:gd name="T6" fmla="*/ 275 w 903"/>
                  <a:gd name="T7" fmla="*/ 473 h 904"/>
                  <a:gd name="T8" fmla="*/ 155 w 903"/>
                  <a:gd name="T9" fmla="*/ 550 h 904"/>
                  <a:gd name="T10" fmla="*/ 116 w 903"/>
                  <a:gd name="T11" fmla="*/ 550 h 904"/>
                  <a:gd name="T12" fmla="*/ 40 w 903"/>
                  <a:gd name="T13" fmla="*/ 590 h 904"/>
                  <a:gd name="T14" fmla="*/ 40 w 903"/>
                  <a:gd name="T15" fmla="*/ 708 h 904"/>
                  <a:gd name="T16" fmla="*/ 77 w 903"/>
                  <a:gd name="T17" fmla="*/ 708 h 904"/>
                  <a:gd name="T18" fmla="*/ 155 w 903"/>
                  <a:gd name="T19" fmla="*/ 748 h 904"/>
                  <a:gd name="T20" fmla="*/ 155 w 903"/>
                  <a:gd name="T21" fmla="*/ 865 h 904"/>
                  <a:gd name="T22" fmla="*/ 235 w 903"/>
                  <a:gd name="T23" fmla="*/ 904 h 904"/>
                  <a:gd name="T24" fmla="*/ 315 w 903"/>
                  <a:gd name="T25" fmla="*/ 865 h 904"/>
                  <a:gd name="T26" fmla="*/ 390 w 903"/>
                  <a:gd name="T27" fmla="*/ 904 h 904"/>
                  <a:gd name="T28" fmla="*/ 430 w 903"/>
                  <a:gd name="T29" fmla="*/ 904 h 904"/>
                  <a:gd name="T30" fmla="*/ 628 w 903"/>
                  <a:gd name="T31" fmla="*/ 865 h 904"/>
                  <a:gd name="T32" fmla="*/ 705 w 903"/>
                  <a:gd name="T33" fmla="*/ 825 h 904"/>
                  <a:gd name="T34" fmla="*/ 665 w 903"/>
                  <a:gd name="T35" fmla="*/ 748 h 904"/>
                  <a:gd name="T36" fmla="*/ 665 w 903"/>
                  <a:gd name="T37" fmla="*/ 630 h 904"/>
                  <a:gd name="T38" fmla="*/ 665 w 903"/>
                  <a:gd name="T39" fmla="*/ 513 h 904"/>
                  <a:gd name="T40" fmla="*/ 823 w 903"/>
                  <a:gd name="T41" fmla="*/ 473 h 904"/>
                  <a:gd name="T42" fmla="*/ 783 w 903"/>
                  <a:gd name="T43" fmla="*/ 394 h 904"/>
                  <a:gd name="T44" fmla="*/ 863 w 903"/>
                  <a:gd name="T45" fmla="*/ 354 h 904"/>
                  <a:gd name="T46" fmla="*/ 903 w 903"/>
                  <a:gd name="T47" fmla="*/ 314 h 904"/>
                  <a:gd name="T48" fmla="*/ 903 w 903"/>
                  <a:gd name="T49" fmla="*/ 238 h 904"/>
                  <a:gd name="T50" fmla="*/ 745 w 903"/>
                  <a:gd name="T51" fmla="*/ 275 h 904"/>
                  <a:gd name="T52" fmla="*/ 745 w 903"/>
                  <a:gd name="T53" fmla="*/ 199 h 904"/>
                  <a:gd name="T54" fmla="*/ 783 w 903"/>
                  <a:gd name="T55" fmla="*/ 39 h 904"/>
                  <a:gd name="T56" fmla="*/ 745 w 903"/>
                  <a:gd name="T57" fmla="*/ 0 h 904"/>
                  <a:gd name="T58" fmla="*/ 628 w 903"/>
                  <a:gd name="T59" fmla="*/ 0 h 904"/>
                  <a:gd name="T60" fmla="*/ 548 w 903"/>
                  <a:gd name="T61" fmla="*/ 79 h 904"/>
                  <a:gd name="T62" fmla="*/ 470 w 903"/>
                  <a:gd name="T63" fmla="*/ 79 h 904"/>
                  <a:gd name="T64" fmla="*/ 390 w 903"/>
                  <a:gd name="T65" fmla="*/ 79 h 904"/>
                  <a:gd name="T66" fmla="*/ 351 w 903"/>
                  <a:gd name="T67" fmla="*/ 119 h 904"/>
                  <a:gd name="T68" fmla="*/ 275 w 903"/>
                  <a:gd name="T69" fmla="*/ 7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03" h="904">
                    <a:moveTo>
                      <a:pt x="275" y="119"/>
                    </a:moveTo>
                    <a:lnTo>
                      <a:pt x="235" y="119"/>
                    </a:lnTo>
                    <a:lnTo>
                      <a:pt x="235" y="275"/>
                    </a:lnTo>
                    <a:lnTo>
                      <a:pt x="275" y="314"/>
                    </a:lnTo>
                    <a:lnTo>
                      <a:pt x="275" y="354"/>
                    </a:lnTo>
                    <a:lnTo>
                      <a:pt x="315" y="394"/>
                    </a:lnTo>
                    <a:lnTo>
                      <a:pt x="235" y="394"/>
                    </a:lnTo>
                    <a:lnTo>
                      <a:pt x="275" y="473"/>
                    </a:lnTo>
                    <a:lnTo>
                      <a:pt x="195" y="550"/>
                    </a:lnTo>
                    <a:lnTo>
                      <a:pt x="155" y="550"/>
                    </a:lnTo>
                    <a:lnTo>
                      <a:pt x="116" y="513"/>
                    </a:lnTo>
                    <a:lnTo>
                      <a:pt x="116" y="550"/>
                    </a:lnTo>
                    <a:lnTo>
                      <a:pt x="40" y="550"/>
                    </a:lnTo>
                    <a:lnTo>
                      <a:pt x="40" y="590"/>
                    </a:lnTo>
                    <a:lnTo>
                      <a:pt x="0" y="630"/>
                    </a:lnTo>
                    <a:lnTo>
                      <a:pt x="40" y="708"/>
                    </a:lnTo>
                    <a:lnTo>
                      <a:pt x="77" y="669"/>
                    </a:lnTo>
                    <a:lnTo>
                      <a:pt x="77" y="708"/>
                    </a:lnTo>
                    <a:lnTo>
                      <a:pt x="116" y="748"/>
                    </a:lnTo>
                    <a:lnTo>
                      <a:pt x="155" y="748"/>
                    </a:lnTo>
                    <a:lnTo>
                      <a:pt x="195" y="825"/>
                    </a:lnTo>
                    <a:lnTo>
                      <a:pt x="155" y="865"/>
                    </a:lnTo>
                    <a:lnTo>
                      <a:pt x="235" y="865"/>
                    </a:lnTo>
                    <a:lnTo>
                      <a:pt x="235" y="904"/>
                    </a:lnTo>
                    <a:lnTo>
                      <a:pt x="275" y="865"/>
                    </a:lnTo>
                    <a:lnTo>
                      <a:pt x="315" y="865"/>
                    </a:lnTo>
                    <a:lnTo>
                      <a:pt x="351" y="904"/>
                    </a:lnTo>
                    <a:lnTo>
                      <a:pt x="390" y="904"/>
                    </a:lnTo>
                    <a:lnTo>
                      <a:pt x="390" y="865"/>
                    </a:lnTo>
                    <a:lnTo>
                      <a:pt x="430" y="904"/>
                    </a:lnTo>
                    <a:lnTo>
                      <a:pt x="470" y="865"/>
                    </a:lnTo>
                    <a:lnTo>
                      <a:pt x="628" y="865"/>
                    </a:lnTo>
                    <a:lnTo>
                      <a:pt x="628" y="825"/>
                    </a:lnTo>
                    <a:lnTo>
                      <a:pt x="705" y="825"/>
                    </a:lnTo>
                    <a:lnTo>
                      <a:pt x="705" y="748"/>
                    </a:lnTo>
                    <a:lnTo>
                      <a:pt x="665" y="748"/>
                    </a:lnTo>
                    <a:lnTo>
                      <a:pt x="705" y="669"/>
                    </a:lnTo>
                    <a:lnTo>
                      <a:pt x="665" y="630"/>
                    </a:lnTo>
                    <a:lnTo>
                      <a:pt x="745" y="590"/>
                    </a:lnTo>
                    <a:lnTo>
                      <a:pt x="665" y="513"/>
                    </a:lnTo>
                    <a:lnTo>
                      <a:pt x="745" y="513"/>
                    </a:lnTo>
                    <a:lnTo>
                      <a:pt x="823" y="473"/>
                    </a:lnTo>
                    <a:lnTo>
                      <a:pt x="783" y="434"/>
                    </a:lnTo>
                    <a:lnTo>
                      <a:pt x="783" y="394"/>
                    </a:lnTo>
                    <a:lnTo>
                      <a:pt x="823" y="394"/>
                    </a:lnTo>
                    <a:lnTo>
                      <a:pt x="863" y="354"/>
                    </a:lnTo>
                    <a:lnTo>
                      <a:pt x="823" y="354"/>
                    </a:lnTo>
                    <a:lnTo>
                      <a:pt x="903" y="314"/>
                    </a:lnTo>
                    <a:lnTo>
                      <a:pt x="863" y="275"/>
                    </a:lnTo>
                    <a:lnTo>
                      <a:pt x="903" y="238"/>
                    </a:lnTo>
                    <a:lnTo>
                      <a:pt x="823" y="238"/>
                    </a:lnTo>
                    <a:lnTo>
                      <a:pt x="745" y="275"/>
                    </a:lnTo>
                    <a:lnTo>
                      <a:pt x="783" y="238"/>
                    </a:lnTo>
                    <a:lnTo>
                      <a:pt x="745" y="199"/>
                    </a:lnTo>
                    <a:lnTo>
                      <a:pt x="783" y="119"/>
                    </a:lnTo>
                    <a:lnTo>
                      <a:pt x="783" y="39"/>
                    </a:lnTo>
                    <a:lnTo>
                      <a:pt x="745" y="39"/>
                    </a:lnTo>
                    <a:lnTo>
                      <a:pt x="745" y="0"/>
                    </a:lnTo>
                    <a:lnTo>
                      <a:pt x="665" y="0"/>
                    </a:lnTo>
                    <a:lnTo>
                      <a:pt x="628" y="0"/>
                    </a:lnTo>
                    <a:lnTo>
                      <a:pt x="588" y="79"/>
                    </a:lnTo>
                    <a:lnTo>
                      <a:pt x="548" y="79"/>
                    </a:lnTo>
                    <a:lnTo>
                      <a:pt x="510" y="39"/>
                    </a:lnTo>
                    <a:lnTo>
                      <a:pt x="470" y="79"/>
                    </a:lnTo>
                    <a:lnTo>
                      <a:pt x="430" y="39"/>
                    </a:lnTo>
                    <a:lnTo>
                      <a:pt x="390" y="79"/>
                    </a:lnTo>
                    <a:lnTo>
                      <a:pt x="351" y="79"/>
                    </a:lnTo>
                    <a:lnTo>
                      <a:pt x="351" y="119"/>
                    </a:lnTo>
                    <a:lnTo>
                      <a:pt x="315" y="119"/>
                    </a:lnTo>
                    <a:lnTo>
                      <a:pt x="275" y="79"/>
                    </a:lnTo>
                    <a:lnTo>
                      <a:pt x="275" y="1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2" name="Freeform 46">
                <a:extLst>
                  <a:ext uri="{FF2B5EF4-FFF2-40B4-BE49-F238E27FC236}">
                    <a16:creationId xmlns:a16="http://schemas.microsoft.com/office/drawing/2014/main" id="{AB38B191-CBC8-ADB2-3E4A-008FAA8460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1" y="1261"/>
                <a:ext cx="219" cy="205"/>
              </a:xfrm>
              <a:custGeom>
                <a:avLst/>
                <a:gdLst>
                  <a:gd name="T0" fmla="*/ 823 w 1098"/>
                  <a:gd name="T1" fmla="*/ 40 h 1023"/>
                  <a:gd name="T2" fmla="*/ 745 w 1098"/>
                  <a:gd name="T3" fmla="*/ 0 h 1023"/>
                  <a:gd name="T4" fmla="*/ 668 w 1098"/>
                  <a:gd name="T5" fmla="*/ 40 h 1023"/>
                  <a:gd name="T6" fmla="*/ 470 w 1098"/>
                  <a:gd name="T7" fmla="*/ 79 h 1023"/>
                  <a:gd name="T8" fmla="*/ 430 w 1098"/>
                  <a:gd name="T9" fmla="*/ 79 h 1023"/>
                  <a:gd name="T10" fmla="*/ 355 w 1098"/>
                  <a:gd name="T11" fmla="*/ 40 h 1023"/>
                  <a:gd name="T12" fmla="*/ 275 w 1098"/>
                  <a:gd name="T13" fmla="*/ 79 h 1023"/>
                  <a:gd name="T14" fmla="*/ 235 w 1098"/>
                  <a:gd name="T15" fmla="*/ 119 h 1023"/>
                  <a:gd name="T16" fmla="*/ 156 w 1098"/>
                  <a:gd name="T17" fmla="*/ 158 h 1023"/>
                  <a:gd name="T18" fmla="*/ 156 w 1098"/>
                  <a:gd name="T19" fmla="*/ 238 h 1023"/>
                  <a:gd name="T20" fmla="*/ 0 w 1098"/>
                  <a:gd name="T21" fmla="*/ 512 h 1023"/>
                  <a:gd name="T22" fmla="*/ 40 w 1098"/>
                  <a:gd name="T23" fmla="*/ 552 h 1023"/>
                  <a:gd name="T24" fmla="*/ 117 w 1098"/>
                  <a:gd name="T25" fmla="*/ 669 h 1023"/>
                  <a:gd name="T26" fmla="*/ 156 w 1098"/>
                  <a:gd name="T27" fmla="*/ 709 h 1023"/>
                  <a:gd name="T28" fmla="*/ 195 w 1098"/>
                  <a:gd name="T29" fmla="*/ 748 h 1023"/>
                  <a:gd name="T30" fmla="*/ 235 w 1098"/>
                  <a:gd name="T31" fmla="*/ 828 h 1023"/>
                  <a:gd name="T32" fmla="*/ 275 w 1098"/>
                  <a:gd name="T33" fmla="*/ 943 h 1023"/>
                  <a:gd name="T34" fmla="*/ 315 w 1098"/>
                  <a:gd name="T35" fmla="*/ 983 h 1023"/>
                  <a:gd name="T36" fmla="*/ 391 w 1098"/>
                  <a:gd name="T37" fmla="*/ 943 h 1023"/>
                  <a:gd name="T38" fmla="*/ 470 w 1098"/>
                  <a:gd name="T39" fmla="*/ 943 h 1023"/>
                  <a:gd name="T40" fmla="*/ 588 w 1098"/>
                  <a:gd name="T41" fmla="*/ 867 h 1023"/>
                  <a:gd name="T42" fmla="*/ 628 w 1098"/>
                  <a:gd name="T43" fmla="*/ 867 h 1023"/>
                  <a:gd name="T44" fmla="*/ 745 w 1098"/>
                  <a:gd name="T45" fmla="*/ 788 h 1023"/>
                  <a:gd name="T46" fmla="*/ 823 w 1098"/>
                  <a:gd name="T47" fmla="*/ 748 h 1023"/>
                  <a:gd name="T48" fmla="*/ 943 w 1098"/>
                  <a:gd name="T49" fmla="*/ 748 h 1023"/>
                  <a:gd name="T50" fmla="*/ 1058 w 1098"/>
                  <a:gd name="T51" fmla="*/ 669 h 1023"/>
                  <a:gd name="T52" fmla="*/ 1058 w 1098"/>
                  <a:gd name="T53" fmla="*/ 589 h 1023"/>
                  <a:gd name="T54" fmla="*/ 1098 w 1098"/>
                  <a:gd name="T55" fmla="*/ 512 h 1023"/>
                  <a:gd name="T56" fmla="*/ 1058 w 1098"/>
                  <a:gd name="T57" fmla="*/ 474 h 1023"/>
                  <a:gd name="T58" fmla="*/ 980 w 1098"/>
                  <a:gd name="T59" fmla="*/ 474 h 1023"/>
                  <a:gd name="T60" fmla="*/ 1058 w 1098"/>
                  <a:gd name="T61" fmla="*/ 277 h 1023"/>
                  <a:gd name="T62" fmla="*/ 1020 w 1098"/>
                  <a:gd name="T63" fmla="*/ 238 h 1023"/>
                  <a:gd name="T64" fmla="*/ 943 w 1098"/>
                  <a:gd name="T65" fmla="*/ 158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98" h="1023">
                    <a:moveTo>
                      <a:pt x="863" y="40"/>
                    </a:moveTo>
                    <a:lnTo>
                      <a:pt x="823" y="40"/>
                    </a:lnTo>
                    <a:lnTo>
                      <a:pt x="745" y="79"/>
                    </a:lnTo>
                    <a:lnTo>
                      <a:pt x="745" y="0"/>
                    </a:lnTo>
                    <a:lnTo>
                      <a:pt x="668" y="0"/>
                    </a:lnTo>
                    <a:lnTo>
                      <a:pt x="668" y="40"/>
                    </a:lnTo>
                    <a:lnTo>
                      <a:pt x="510" y="40"/>
                    </a:lnTo>
                    <a:lnTo>
                      <a:pt x="470" y="79"/>
                    </a:lnTo>
                    <a:lnTo>
                      <a:pt x="430" y="40"/>
                    </a:lnTo>
                    <a:lnTo>
                      <a:pt x="430" y="79"/>
                    </a:lnTo>
                    <a:lnTo>
                      <a:pt x="391" y="79"/>
                    </a:lnTo>
                    <a:lnTo>
                      <a:pt x="355" y="40"/>
                    </a:lnTo>
                    <a:lnTo>
                      <a:pt x="315" y="40"/>
                    </a:lnTo>
                    <a:lnTo>
                      <a:pt x="275" y="79"/>
                    </a:lnTo>
                    <a:lnTo>
                      <a:pt x="275" y="119"/>
                    </a:lnTo>
                    <a:lnTo>
                      <a:pt x="235" y="119"/>
                    </a:lnTo>
                    <a:lnTo>
                      <a:pt x="195" y="79"/>
                    </a:lnTo>
                    <a:lnTo>
                      <a:pt x="156" y="158"/>
                    </a:lnTo>
                    <a:lnTo>
                      <a:pt x="117" y="198"/>
                    </a:lnTo>
                    <a:lnTo>
                      <a:pt x="156" y="238"/>
                    </a:lnTo>
                    <a:lnTo>
                      <a:pt x="156" y="354"/>
                    </a:lnTo>
                    <a:lnTo>
                      <a:pt x="0" y="512"/>
                    </a:lnTo>
                    <a:lnTo>
                      <a:pt x="0" y="552"/>
                    </a:lnTo>
                    <a:lnTo>
                      <a:pt x="40" y="552"/>
                    </a:lnTo>
                    <a:lnTo>
                      <a:pt x="117" y="589"/>
                    </a:lnTo>
                    <a:lnTo>
                      <a:pt x="117" y="669"/>
                    </a:lnTo>
                    <a:lnTo>
                      <a:pt x="156" y="669"/>
                    </a:lnTo>
                    <a:lnTo>
                      <a:pt x="156" y="709"/>
                    </a:lnTo>
                    <a:lnTo>
                      <a:pt x="195" y="709"/>
                    </a:lnTo>
                    <a:lnTo>
                      <a:pt x="195" y="748"/>
                    </a:lnTo>
                    <a:lnTo>
                      <a:pt x="235" y="788"/>
                    </a:lnTo>
                    <a:lnTo>
                      <a:pt x="235" y="828"/>
                    </a:lnTo>
                    <a:lnTo>
                      <a:pt x="275" y="867"/>
                    </a:lnTo>
                    <a:lnTo>
                      <a:pt x="275" y="943"/>
                    </a:lnTo>
                    <a:lnTo>
                      <a:pt x="315" y="943"/>
                    </a:lnTo>
                    <a:lnTo>
                      <a:pt x="315" y="983"/>
                    </a:lnTo>
                    <a:lnTo>
                      <a:pt x="391" y="1023"/>
                    </a:lnTo>
                    <a:lnTo>
                      <a:pt x="391" y="943"/>
                    </a:lnTo>
                    <a:lnTo>
                      <a:pt x="430" y="904"/>
                    </a:lnTo>
                    <a:lnTo>
                      <a:pt x="470" y="943"/>
                    </a:lnTo>
                    <a:lnTo>
                      <a:pt x="510" y="904"/>
                    </a:lnTo>
                    <a:lnTo>
                      <a:pt x="588" y="867"/>
                    </a:lnTo>
                    <a:lnTo>
                      <a:pt x="550" y="904"/>
                    </a:lnTo>
                    <a:lnTo>
                      <a:pt x="628" y="867"/>
                    </a:lnTo>
                    <a:lnTo>
                      <a:pt x="668" y="867"/>
                    </a:lnTo>
                    <a:lnTo>
                      <a:pt x="745" y="788"/>
                    </a:lnTo>
                    <a:lnTo>
                      <a:pt x="823" y="788"/>
                    </a:lnTo>
                    <a:lnTo>
                      <a:pt x="823" y="748"/>
                    </a:lnTo>
                    <a:lnTo>
                      <a:pt x="863" y="709"/>
                    </a:lnTo>
                    <a:lnTo>
                      <a:pt x="943" y="748"/>
                    </a:lnTo>
                    <a:lnTo>
                      <a:pt x="1058" y="748"/>
                    </a:lnTo>
                    <a:lnTo>
                      <a:pt x="1058" y="669"/>
                    </a:lnTo>
                    <a:lnTo>
                      <a:pt x="1098" y="629"/>
                    </a:lnTo>
                    <a:lnTo>
                      <a:pt x="1058" y="589"/>
                    </a:lnTo>
                    <a:lnTo>
                      <a:pt x="1058" y="552"/>
                    </a:lnTo>
                    <a:lnTo>
                      <a:pt x="1098" y="512"/>
                    </a:lnTo>
                    <a:lnTo>
                      <a:pt x="1098" y="474"/>
                    </a:lnTo>
                    <a:lnTo>
                      <a:pt x="1058" y="474"/>
                    </a:lnTo>
                    <a:lnTo>
                      <a:pt x="1020" y="512"/>
                    </a:lnTo>
                    <a:lnTo>
                      <a:pt x="980" y="474"/>
                    </a:lnTo>
                    <a:lnTo>
                      <a:pt x="1058" y="394"/>
                    </a:lnTo>
                    <a:lnTo>
                      <a:pt x="1058" y="277"/>
                    </a:lnTo>
                    <a:lnTo>
                      <a:pt x="1020" y="277"/>
                    </a:lnTo>
                    <a:lnTo>
                      <a:pt x="1020" y="238"/>
                    </a:lnTo>
                    <a:lnTo>
                      <a:pt x="980" y="158"/>
                    </a:lnTo>
                    <a:lnTo>
                      <a:pt x="943" y="158"/>
                    </a:lnTo>
                    <a:lnTo>
                      <a:pt x="863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3" name="Freeform 47">
                <a:extLst>
                  <a:ext uri="{FF2B5EF4-FFF2-40B4-BE49-F238E27FC236}">
                    <a16:creationId xmlns:a16="http://schemas.microsoft.com/office/drawing/2014/main" id="{29BB6BCB-7E54-74EC-53DF-31422814C0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7" y="1120"/>
                <a:ext cx="205" cy="126"/>
              </a:xfrm>
              <a:custGeom>
                <a:avLst/>
                <a:gdLst>
                  <a:gd name="T0" fmla="*/ 983 w 1023"/>
                  <a:gd name="T1" fmla="*/ 195 h 629"/>
                  <a:gd name="T2" fmla="*/ 943 w 1023"/>
                  <a:gd name="T3" fmla="*/ 156 h 629"/>
                  <a:gd name="T4" fmla="*/ 943 w 1023"/>
                  <a:gd name="T5" fmla="*/ 195 h 629"/>
                  <a:gd name="T6" fmla="*/ 785 w 1023"/>
                  <a:gd name="T7" fmla="*/ 119 h 629"/>
                  <a:gd name="T8" fmla="*/ 708 w 1023"/>
                  <a:gd name="T9" fmla="*/ 195 h 629"/>
                  <a:gd name="T10" fmla="*/ 668 w 1023"/>
                  <a:gd name="T11" fmla="*/ 156 h 629"/>
                  <a:gd name="T12" fmla="*/ 668 w 1023"/>
                  <a:gd name="T13" fmla="*/ 119 h 629"/>
                  <a:gd name="T14" fmla="*/ 589 w 1023"/>
                  <a:gd name="T15" fmla="*/ 119 h 629"/>
                  <a:gd name="T16" fmla="*/ 589 w 1023"/>
                  <a:gd name="T17" fmla="*/ 80 h 629"/>
                  <a:gd name="T18" fmla="*/ 628 w 1023"/>
                  <a:gd name="T19" fmla="*/ 40 h 629"/>
                  <a:gd name="T20" fmla="*/ 433 w 1023"/>
                  <a:gd name="T21" fmla="*/ 40 h 629"/>
                  <a:gd name="T22" fmla="*/ 393 w 1023"/>
                  <a:gd name="T23" fmla="*/ 0 h 629"/>
                  <a:gd name="T24" fmla="*/ 196 w 1023"/>
                  <a:gd name="T25" fmla="*/ 0 h 629"/>
                  <a:gd name="T26" fmla="*/ 235 w 1023"/>
                  <a:gd name="T27" fmla="*/ 80 h 629"/>
                  <a:gd name="T28" fmla="*/ 196 w 1023"/>
                  <a:gd name="T29" fmla="*/ 40 h 629"/>
                  <a:gd name="T30" fmla="*/ 159 w 1023"/>
                  <a:gd name="T31" fmla="*/ 80 h 629"/>
                  <a:gd name="T32" fmla="*/ 159 w 1023"/>
                  <a:gd name="T33" fmla="*/ 119 h 629"/>
                  <a:gd name="T34" fmla="*/ 235 w 1023"/>
                  <a:gd name="T35" fmla="*/ 195 h 629"/>
                  <a:gd name="T36" fmla="*/ 235 w 1023"/>
                  <a:gd name="T37" fmla="*/ 315 h 629"/>
                  <a:gd name="T38" fmla="*/ 159 w 1023"/>
                  <a:gd name="T39" fmla="*/ 394 h 629"/>
                  <a:gd name="T40" fmla="*/ 159 w 1023"/>
                  <a:gd name="T41" fmla="*/ 354 h 629"/>
                  <a:gd name="T42" fmla="*/ 120 w 1023"/>
                  <a:gd name="T43" fmla="*/ 354 h 629"/>
                  <a:gd name="T44" fmla="*/ 40 w 1023"/>
                  <a:gd name="T45" fmla="*/ 275 h 629"/>
                  <a:gd name="T46" fmla="*/ 0 w 1023"/>
                  <a:gd name="T47" fmla="*/ 354 h 629"/>
                  <a:gd name="T48" fmla="*/ 0 w 1023"/>
                  <a:gd name="T49" fmla="*/ 431 h 629"/>
                  <a:gd name="T50" fmla="*/ 80 w 1023"/>
                  <a:gd name="T51" fmla="*/ 431 h 629"/>
                  <a:gd name="T52" fmla="*/ 80 w 1023"/>
                  <a:gd name="T53" fmla="*/ 471 h 629"/>
                  <a:gd name="T54" fmla="*/ 120 w 1023"/>
                  <a:gd name="T55" fmla="*/ 471 h 629"/>
                  <a:gd name="T56" fmla="*/ 120 w 1023"/>
                  <a:gd name="T57" fmla="*/ 511 h 629"/>
                  <a:gd name="T58" fmla="*/ 159 w 1023"/>
                  <a:gd name="T59" fmla="*/ 511 h 629"/>
                  <a:gd name="T60" fmla="*/ 196 w 1023"/>
                  <a:gd name="T61" fmla="*/ 471 h 629"/>
                  <a:gd name="T62" fmla="*/ 275 w 1023"/>
                  <a:gd name="T63" fmla="*/ 511 h 629"/>
                  <a:gd name="T64" fmla="*/ 275 w 1023"/>
                  <a:gd name="T65" fmla="*/ 471 h 629"/>
                  <a:gd name="T66" fmla="*/ 315 w 1023"/>
                  <a:gd name="T67" fmla="*/ 431 h 629"/>
                  <a:gd name="T68" fmla="*/ 354 w 1023"/>
                  <a:gd name="T69" fmla="*/ 431 h 629"/>
                  <a:gd name="T70" fmla="*/ 354 w 1023"/>
                  <a:gd name="T71" fmla="*/ 511 h 629"/>
                  <a:gd name="T72" fmla="*/ 393 w 1023"/>
                  <a:gd name="T73" fmla="*/ 511 h 629"/>
                  <a:gd name="T74" fmla="*/ 393 w 1023"/>
                  <a:gd name="T75" fmla="*/ 550 h 629"/>
                  <a:gd name="T76" fmla="*/ 433 w 1023"/>
                  <a:gd name="T77" fmla="*/ 550 h 629"/>
                  <a:gd name="T78" fmla="*/ 470 w 1023"/>
                  <a:gd name="T79" fmla="*/ 589 h 629"/>
                  <a:gd name="T80" fmla="*/ 470 w 1023"/>
                  <a:gd name="T81" fmla="*/ 629 h 629"/>
                  <a:gd name="T82" fmla="*/ 668 w 1023"/>
                  <a:gd name="T83" fmla="*/ 629 h 629"/>
                  <a:gd name="T84" fmla="*/ 708 w 1023"/>
                  <a:gd name="T85" fmla="*/ 589 h 629"/>
                  <a:gd name="T86" fmla="*/ 708 w 1023"/>
                  <a:gd name="T87" fmla="*/ 550 h 629"/>
                  <a:gd name="T88" fmla="*/ 668 w 1023"/>
                  <a:gd name="T89" fmla="*/ 511 h 629"/>
                  <a:gd name="T90" fmla="*/ 668 w 1023"/>
                  <a:gd name="T91" fmla="*/ 471 h 629"/>
                  <a:gd name="T92" fmla="*/ 708 w 1023"/>
                  <a:gd name="T93" fmla="*/ 511 h 629"/>
                  <a:gd name="T94" fmla="*/ 748 w 1023"/>
                  <a:gd name="T95" fmla="*/ 471 h 629"/>
                  <a:gd name="T96" fmla="*/ 748 w 1023"/>
                  <a:gd name="T97" fmla="*/ 431 h 629"/>
                  <a:gd name="T98" fmla="*/ 824 w 1023"/>
                  <a:gd name="T99" fmla="*/ 431 h 629"/>
                  <a:gd name="T100" fmla="*/ 824 w 1023"/>
                  <a:gd name="T101" fmla="*/ 394 h 629"/>
                  <a:gd name="T102" fmla="*/ 863 w 1023"/>
                  <a:gd name="T103" fmla="*/ 431 h 629"/>
                  <a:gd name="T104" fmla="*/ 903 w 1023"/>
                  <a:gd name="T105" fmla="*/ 431 h 629"/>
                  <a:gd name="T106" fmla="*/ 983 w 1023"/>
                  <a:gd name="T107" fmla="*/ 354 h 629"/>
                  <a:gd name="T108" fmla="*/ 943 w 1023"/>
                  <a:gd name="T109" fmla="*/ 275 h 629"/>
                  <a:gd name="T110" fmla="*/ 1023 w 1023"/>
                  <a:gd name="T111" fmla="*/ 275 h 629"/>
                  <a:gd name="T112" fmla="*/ 983 w 1023"/>
                  <a:gd name="T113" fmla="*/ 235 h 629"/>
                  <a:gd name="T114" fmla="*/ 983 w 1023"/>
                  <a:gd name="T115" fmla="*/ 195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23" h="629">
                    <a:moveTo>
                      <a:pt x="983" y="195"/>
                    </a:moveTo>
                    <a:lnTo>
                      <a:pt x="943" y="156"/>
                    </a:lnTo>
                    <a:lnTo>
                      <a:pt x="943" y="195"/>
                    </a:lnTo>
                    <a:lnTo>
                      <a:pt x="785" y="119"/>
                    </a:lnTo>
                    <a:lnTo>
                      <a:pt x="708" y="195"/>
                    </a:lnTo>
                    <a:lnTo>
                      <a:pt x="668" y="156"/>
                    </a:lnTo>
                    <a:lnTo>
                      <a:pt x="668" y="119"/>
                    </a:lnTo>
                    <a:lnTo>
                      <a:pt x="589" y="119"/>
                    </a:lnTo>
                    <a:lnTo>
                      <a:pt x="589" y="80"/>
                    </a:lnTo>
                    <a:lnTo>
                      <a:pt x="628" y="40"/>
                    </a:lnTo>
                    <a:lnTo>
                      <a:pt x="433" y="40"/>
                    </a:lnTo>
                    <a:lnTo>
                      <a:pt x="393" y="0"/>
                    </a:lnTo>
                    <a:lnTo>
                      <a:pt x="196" y="0"/>
                    </a:lnTo>
                    <a:lnTo>
                      <a:pt x="235" y="80"/>
                    </a:lnTo>
                    <a:lnTo>
                      <a:pt x="196" y="40"/>
                    </a:lnTo>
                    <a:lnTo>
                      <a:pt x="159" y="80"/>
                    </a:lnTo>
                    <a:lnTo>
                      <a:pt x="159" y="119"/>
                    </a:lnTo>
                    <a:lnTo>
                      <a:pt x="235" y="195"/>
                    </a:lnTo>
                    <a:lnTo>
                      <a:pt x="235" y="315"/>
                    </a:lnTo>
                    <a:lnTo>
                      <a:pt x="159" y="394"/>
                    </a:lnTo>
                    <a:lnTo>
                      <a:pt x="159" y="354"/>
                    </a:lnTo>
                    <a:lnTo>
                      <a:pt x="120" y="354"/>
                    </a:lnTo>
                    <a:lnTo>
                      <a:pt x="40" y="275"/>
                    </a:lnTo>
                    <a:lnTo>
                      <a:pt x="0" y="354"/>
                    </a:lnTo>
                    <a:lnTo>
                      <a:pt x="0" y="431"/>
                    </a:lnTo>
                    <a:lnTo>
                      <a:pt x="80" y="431"/>
                    </a:lnTo>
                    <a:lnTo>
                      <a:pt x="80" y="471"/>
                    </a:lnTo>
                    <a:lnTo>
                      <a:pt x="120" y="471"/>
                    </a:lnTo>
                    <a:lnTo>
                      <a:pt x="120" y="511"/>
                    </a:lnTo>
                    <a:lnTo>
                      <a:pt x="159" y="511"/>
                    </a:lnTo>
                    <a:lnTo>
                      <a:pt x="196" y="471"/>
                    </a:lnTo>
                    <a:lnTo>
                      <a:pt x="275" y="511"/>
                    </a:lnTo>
                    <a:lnTo>
                      <a:pt x="275" y="471"/>
                    </a:lnTo>
                    <a:lnTo>
                      <a:pt x="315" y="431"/>
                    </a:lnTo>
                    <a:lnTo>
                      <a:pt x="354" y="431"/>
                    </a:lnTo>
                    <a:lnTo>
                      <a:pt x="354" y="511"/>
                    </a:lnTo>
                    <a:lnTo>
                      <a:pt x="393" y="511"/>
                    </a:lnTo>
                    <a:lnTo>
                      <a:pt x="393" y="550"/>
                    </a:lnTo>
                    <a:lnTo>
                      <a:pt x="433" y="550"/>
                    </a:lnTo>
                    <a:lnTo>
                      <a:pt x="470" y="589"/>
                    </a:lnTo>
                    <a:lnTo>
                      <a:pt x="470" y="629"/>
                    </a:lnTo>
                    <a:lnTo>
                      <a:pt x="668" y="629"/>
                    </a:lnTo>
                    <a:lnTo>
                      <a:pt x="708" y="589"/>
                    </a:lnTo>
                    <a:lnTo>
                      <a:pt x="708" y="550"/>
                    </a:lnTo>
                    <a:lnTo>
                      <a:pt x="668" y="511"/>
                    </a:lnTo>
                    <a:lnTo>
                      <a:pt x="668" y="471"/>
                    </a:lnTo>
                    <a:lnTo>
                      <a:pt x="708" y="511"/>
                    </a:lnTo>
                    <a:lnTo>
                      <a:pt x="748" y="471"/>
                    </a:lnTo>
                    <a:lnTo>
                      <a:pt x="748" y="431"/>
                    </a:lnTo>
                    <a:lnTo>
                      <a:pt x="824" y="431"/>
                    </a:lnTo>
                    <a:lnTo>
                      <a:pt x="824" y="394"/>
                    </a:lnTo>
                    <a:lnTo>
                      <a:pt x="863" y="431"/>
                    </a:lnTo>
                    <a:lnTo>
                      <a:pt x="903" y="431"/>
                    </a:lnTo>
                    <a:lnTo>
                      <a:pt x="983" y="354"/>
                    </a:lnTo>
                    <a:lnTo>
                      <a:pt x="943" y="275"/>
                    </a:lnTo>
                    <a:lnTo>
                      <a:pt x="1023" y="275"/>
                    </a:lnTo>
                    <a:lnTo>
                      <a:pt x="983" y="235"/>
                    </a:lnTo>
                    <a:lnTo>
                      <a:pt x="983" y="1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4" name="Freeform 48">
                <a:extLst>
                  <a:ext uri="{FF2B5EF4-FFF2-40B4-BE49-F238E27FC236}">
                    <a16:creationId xmlns:a16="http://schemas.microsoft.com/office/drawing/2014/main" id="{7F10CFE2-6842-535F-641D-A150507BD5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8" y="1206"/>
                <a:ext cx="228" cy="181"/>
              </a:xfrm>
              <a:custGeom>
                <a:avLst/>
                <a:gdLst>
                  <a:gd name="T0" fmla="*/ 903 w 1138"/>
                  <a:gd name="T1" fmla="*/ 119 h 904"/>
                  <a:gd name="T2" fmla="*/ 863 w 1138"/>
                  <a:gd name="T3" fmla="*/ 198 h 904"/>
                  <a:gd name="T4" fmla="*/ 665 w 1138"/>
                  <a:gd name="T5" fmla="*/ 158 h 904"/>
                  <a:gd name="T6" fmla="*/ 588 w 1138"/>
                  <a:gd name="T7" fmla="*/ 119 h 904"/>
                  <a:gd name="T8" fmla="*/ 549 w 1138"/>
                  <a:gd name="T9" fmla="*/ 80 h 904"/>
                  <a:gd name="T10" fmla="*/ 510 w 1138"/>
                  <a:gd name="T11" fmla="*/ 0 h 904"/>
                  <a:gd name="T12" fmla="*/ 470 w 1138"/>
                  <a:gd name="T13" fmla="*/ 80 h 904"/>
                  <a:gd name="T14" fmla="*/ 354 w 1138"/>
                  <a:gd name="T15" fmla="*/ 80 h 904"/>
                  <a:gd name="T16" fmla="*/ 315 w 1138"/>
                  <a:gd name="T17" fmla="*/ 40 h 904"/>
                  <a:gd name="T18" fmla="*/ 275 w 1138"/>
                  <a:gd name="T19" fmla="*/ 0 h 904"/>
                  <a:gd name="T20" fmla="*/ 195 w 1138"/>
                  <a:gd name="T21" fmla="*/ 198 h 904"/>
                  <a:gd name="T22" fmla="*/ 235 w 1138"/>
                  <a:gd name="T23" fmla="*/ 238 h 904"/>
                  <a:gd name="T24" fmla="*/ 116 w 1138"/>
                  <a:gd name="T25" fmla="*/ 354 h 904"/>
                  <a:gd name="T26" fmla="*/ 80 w 1138"/>
                  <a:gd name="T27" fmla="*/ 433 h 904"/>
                  <a:gd name="T28" fmla="*/ 40 w 1138"/>
                  <a:gd name="T29" fmla="*/ 433 h 904"/>
                  <a:gd name="T30" fmla="*/ 80 w 1138"/>
                  <a:gd name="T31" fmla="*/ 589 h 904"/>
                  <a:gd name="T32" fmla="*/ 156 w 1138"/>
                  <a:gd name="T33" fmla="*/ 629 h 904"/>
                  <a:gd name="T34" fmla="*/ 195 w 1138"/>
                  <a:gd name="T35" fmla="*/ 709 h 904"/>
                  <a:gd name="T36" fmla="*/ 195 w 1138"/>
                  <a:gd name="T37" fmla="*/ 749 h 904"/>
                  <a:gd name="T38" fmla="*/ 156 w 1138"/>
                  <a:gd name="T39" fmla="*/ 827 h 904"/>
                  <a:gd name="T40" fmla="*/ 235 w 1138"/>
                  <a:gd name="T41" fmla="*/ 904 h 904"/>
                  <a:gd name="T42" fmla="*/ 275 w 1138"/>
                  <a:gd name="T43" fmla="*/ 864 h 904"/>
                  <a:gd name="T44" fmla="*/ 391 w 1138"/>
                  <a:gd name="T45" fmla="*/ 864 h 904"/>
                  <a:gd name="T46" fmla="*/ 510 w 1138"/>
                  <a:gd name="T47" fmla="*/ 904 h 904"/>
                  <a:gd name="T48" fmla="*/ 588 w 1138"/>
                  <a:gd name="T49" fmla="*/ 864 h 904"/>
                  <a:gd name="T50" fmla="*/ 665 w 1138"/>
                  <a:gd name="T51" fmla="*/ 827 h 904"/>
                  <a:gd name="T52" fmla="*/ 745 w 1138"/>
                  <a:gd name="T53" fmla="*/ 827 h 904"/>
                  <a:gd name="T54" fmla="*/ 863 w 1138"/>
                  <a:gd name="T55" fmla="*/ 787 h 904"/>
                  <a:gd name="T56" fmla="*/ 1019 w 1138"/>
                  <a:gd name="T57" fmla="*/ 513 h 904"/>
                  <a:gd name="T58" fmla="*/ 1019 w 1138"/>
                  <a:gd name="T59" fmla="*/ 433 h 904"/>
                  <a:gd name="T60" fmla="*/ 1098 w 1138"/>
                  <a:gd name="T61" fmla="*/ 394 h 904"/>
                  <a:gd name="T62" fmla="*/ 1138 w 1138"/>
                  <a:gd name="T63" fmla="*/ 354 h 904"/>
                  <a:gd name="T64" fmla="*/ 1058 w 1138"/>
                  <a:gd name="T65" fmla="*/ 315 h 904"/>
                  <a:gd name="T66" fmla="*/ 1058 w 1138"/>
                  <a:gd name="T67" fmla="*/ 198 h 904"/>
                  <a:gd name="T68" fmla="*/ 980 w 1138"/>
                  <a:gd name="T69" fmla="*/ 158 h 904"/>
                  <a:gd name="T70" fmla="*/ 943 w 1138"/>
                  <a:gd name="T71" fmla="*/ 158 h 904"/>
                  <a:gd name="T72" fmla="*/ 863 w 1138"/>
                  <a:gd name="T73" fmla="*/ 40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38" h="904">
                    <a:moveTo>
                      <a:pt x="863" y="80"/>
                    </a:moveTo>
                    <a:lnTo>
                      <a:pt x="903" y="119"/>
                    </a:lnTo>
                    <a:lnTo>
                      <a:pt x="903" y="158"/>
                    </a:lnTo>
                    <a:lnTo>
                      <a:pt x="863" y="198"/>
                    </a:lnTo>
                    <a:lnTo>
                      <a:pt x="665" y="198"/>
                    </a:lnTo>
                    <a:lnTo>
                      <a:pt x="665" y="158"/>
                    </a:lnTo>
                    <a:lnTo>
                      <a:pt x="628" y="119"/>
                    </a:lnTo>
                    <a:lnTo>
                      <a:pt x="588" y="119"/>
                    </a:lnTo>
                    <a:lnTo>
                      <a:pt x="588" y="80"/>
                    </a:lnTo>
                    <a:lnTo>
                      <a:pt x="549" y="80"/>
                    </a:lnTo>
                    <a:lnTo>
                      <a:pt x="549" y="0"/>
                    </a:lnTo>
                    <a:lnTo>
                      <a:pt x="510" y="0"/>
                    </a:lnTo>
                    <a:lnTo>
                      <a:pt x="470" y="40"/>
                    </a:lnTo>
                    <a:lnTo>
                      <a:pt x="470" y="80"/>
                    </a:lnTo>
                    <a:lnTo>
                      <a:pt x="391" y="40"/>
                    </a:lnTo>
                    <a:lnTo>
                      <a:pt x="354" y="80"/>
                    </a:lnTo>
                    <a:lnTo>
                      <a:pt x="315" y="80"/>
                    </a:lnTo>
                    <a:lnTo>
                      <a:pt x="315" y="40"/>
                    </a:lnTo>
                    <a:lnTo>
                      <a:pt x="275" y="40"/>
                    </a:lnTo>
                    <a:lnTo>
                      <a:pt x="275" y="0"/>
                    </a:lnTo>
                    <a:lnTo>
                      <a:pt x="195" y="0"/>
                    </a:lnTo>
                    <a:lnTo>
                      <a:pt x="195" y="198"/>
                    </a:lnTo>
                    <a:lnTo>
                      <a:pt x="236" y="238"/>
                    </a:lnTo>
                    <a:lnTo>
                      <a:pt x="235" y="238"/>
                    </a:lnTo>
                    <a:lnTo>
                      <a:pt x="156" y="275"/>
                    </a:lnTo>
                    <a:lnTo>
                      <a:pt x="116" y="354"/>
                    </a:lnTo>
                    <a:lnTo>
                      <a:pt x="80" y="354"/>
                    </a:lnTo>
                    <a:lnTo>
                      <a:pt x="80" y="433"/>
                    </a:lnTo>
                    <a:lnTo>
                      <a:pt x="0" y="394"/>
                    </a:lnTo>
                    <a:lnTo>
                      <a:pt x="40" y="433"/>
                    </a:lnTo>
                    <a:lnTo>
                      <a:pt x="80" y="513"/>
                    </a:lnTo>
                    <a:lnTo>
                      <a:pt x="80" y="589"/>
                    </a:lnTo>
                    <a:lnTo>
                      <a:pt x="116" y="589"/>
                    </a:lnTo>
                    <a:lnTo>
                      <a:pt x="156" y="629"/>
                    </a:lnTo>
                    <a:lnTo>
                      <a:pt x="195" y="629"/>
                    </a:lnTo>
                    <a:lnTo>
                      <a:pt x="195" y="709"/>
                    </a:lnTo>
                    <a:lnTo>
                      <a:pt x="235" y="749"/>
                    </a:lnTo>
                    <a:lnTo>
                      <a:pt x="195" y="749"/>
                    </a:lnTo>
                    <a:lnTo>
                      <a:pt x="195" y="827"/>
                    </a:lnTo>
                    <a:lnTo>
                      <a:pt x="156" y="827"/>
                    </a:lnTo>
                    <a:lnTo>
                      <a:pt x="80" y="904"/>
                    </a:lnTo>
                    <a:lnTo>
                      <a:pt x="235" y="904"/>
                    </a:lnTo>
                    <a:lnTo>
                      <a:pt x="235" y="864"/>
                    </a:lnTo>
                    <a:lnTo>
                      <a:pt x="275" y="864"/>
                    </a:lnTo>
                    <a:lnTo>
                      <a:pt x="354" y="904"/>
                    </a:lnTo>
                    <a:lnTo>
                      <a:pt x="391" y="864"/>
                    </a:lnTo>
                    <a:lnTo>
                      <a:pt x="430" y="904"/>
                    </a:lnTo>
                    <a:lnTo>
                      <a:pt x="510" y="904"/>
                    </a:lnTo>
                    <a:lnTo>
                      <a:pt x="510" y="864"/>
                    </a:lnTo>
                    <a:lnTo>
                      <a:pt x="588" y="864"/>
                    </a:lnTo>
                    <a:lnTo>
                      <a:pt x="549" y="827"/>
                    </a:lnTo>
                    <a:lnTo>
                      <a:pt x="665" y="827"/>
                    </a:lnTo>
                    <a:lnTo>
                      <a:pt x="665" y="904"/>
                    </a:lnTo>
                    <a:lnTo>
                      <a:pt x="745" y="827"/>
                    </a:lnTo>
                    <a:lnTo>
                      <a:pt x="863" y="827"/>
                    </a:lnTo>
                    <a:lnTo>
                      <a:pt x="863" y="787"/>
                    </a:lnTo>
                    <a:lnTo>
                      <a:pt x="1019" y="629"/>
                    </a:lnTo>
                    <a:lnTo>
                      <a:pt x="1019" y="513"/>
                    </a:lnTo>
                    <a:lnTo>
                      <a:pt x="980" y="473"/>
                    </a:lnTo>
                    <a:lnTo>
                      <a:pt x="1019" y="433"/>
                    </a:lnTo>
                    <a:lnTo>
                      <a:pt x="1058" y="354"/>
                    </a:lnTo>
                    <a:lnTo>
                      <a:pt x="1098" y="394"/>
                    </a:lnTo>
                    <a:lnTo>
                      <a:pt x="1138" y="394"/>
                    </a:lnTo>
                    <a:lnTo>
                      <a:pt x="1138" y="354"/>
                    </a:lnTo>
                    <a:lnTo>
                      <a:pt x="1138" y="315"/>
                    </a:lnTo>
                    <a:lnTo>
                      <a:pt x="1058" y="315"/>
                    </a:lnTo>
                    <a:lnTo>
                      <a:pt x="1098" y="275"/>
                    </a:lnTo>
                    <a:lnTo>
                      <a:pt x="1058" y="198"/>
                    </a:lnTo>
                    <a:lnTo>
                      <a:pt x="1019" y="198"/>
                    </a:lnTo>
                    <a:lnTo>
                      <a:pt x="980" y="158"/>
                    </a:lnTo>
                    <a:lnTo>
                      <a:pt x="980" y="119"/>
                    </a:lnTo>
                    <a:lnTo>
                      <a:pt x="943" y="158"/>
                    </a:lnTo>
                    <a:lnTo>
                      <a:pt x="903" y="80"/>
                    </a:lnTo>
                    <a:lnTo>
                      <a:pt x="863" y="40"/>
                    </a:lnTo>
                    <a:lnTo>
                      <a:pt x="863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5" name="Freeform 49">
                <a:extLst>
                  <a:ext uri="{FF2B5EF4-FFF2-40B4-BE49-F238E27FC236}">
                    <a16:creationId xmlns:a16="http://schemas.microsoft.com/office/drawing/2014/main" id="{E9164BA1-BE2F-9ABF-88D1-D215E683B2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7" y="1364"/>
                <a:ext cx="455" cy="330"/>
              </a:xfrm>
              <a:custGeom>
                <a:avLst/>
                <a:gdLst>
                  <a:gd name="T0" fmla="*/ 390 w 2275"/>
                  <a:gd name="T1" fmla="*/ 431 h 1651"/>
                  <a:gd name="T2" fmla="*/ 311 w 2275"/>
                  <a:gd name="T3" fmla="*/ 511 h 1651"/>
                  <a:gd name="T4" fmla="*/ 115 w 2275"/>
                  <a:gd name="T5" fmla="*/ 591 h 1651"/>
                  <a:gd name="T6" fmla="*/ 0 w 2275"/>
                  <a:gd name="T7" fmla="*/ 706 h 1651"/>
                  <a:gd name="T8" fmla="*/ 37 w 2275"/>
                  <a:gd name="T9" fmla="*/ 865 h 1651"/>
                  <a:gd name="T10" fmla="*/ 155 w 2275"/>
                  <a:gd name="T11" fmla="*/ 865 h 1651"/>
                  <a:gd name="T12" fmla="*/ 311 w 2275"/>
                  <a:gd name="T13" fmla="*/ 1021 h 1651"/>
                  <a:gd name="T14" fmla="*/ 235 w 2275"/>
                  <a:gd name="T15" fmla="*/ 1140 h 1651"/>
                  <a:gd name="T16" fmla="*/ 390 w 2275"/>
                  <a:gd name="T17" fmla="*/ 1180 h 1651"/>
                  <a:gd name="T18" fmla="*/ 390 w 2275"/>
                  <a:gd name="T19" fmla="*/ 1296 h 1651"/>
                  <a:gd name="T20" fmla="*/ 430 w 2275"/>
                  <a:gd name="T21" fmla="*/ 1375 h 1651"/>
                  <a:gd name="T22" fmla="*/ 508 w 2275"/>
                  <a:gd name="T23" fmla="*/ 1415 h 1651"/>
                  <a:gd name="T24" fmla="*/ 588 w 2275"/>
                  <a:gd name="T25" fmla="*/ 1455 h 1651"/>
                  <a:gd name="T26" fmla="*/ 665 w 2275"/>
                  <a:gd name="T27" fmla="*/ 1571 h 1651"/>
                  <a:gd name="T28" fmla="*/ 863 w 2275"/>
                  <a:gd name="T29" fmla="*/ 1651 h 1651"/>
                  <a:gd name="T30" fmla="*/ 823 w 2275"/>
                  <a:gd name="T31" fmla="*/ 1415 h 1651"/>
                  <a:gd name="T32" fmla="*/ 940 w 2275"/>
                  <a:gd name="T33" fmla="*/ 1455 h 1651"/>
                  <a:gd name="T34" fmla="*/ 1058 w 2275"/>
                  <a:gd name="T35" fmla="*/ 1375 h 1651"/>
                  <a:gd name="T36" fmla="*/ 1177 w 2275"/>
                  <a:gd name="T37" fmla="*/ 1375 h 1651"/>
                  <a:gd name="T38" fmla="*/ 1253 w 2275"/>
                  <a:gd name="T39" fmla="*/ 1257 h 1651"/>
                  <a:gd name="T40" fmla="*/ 1333 w 2275"/>
                  <a:gd name="T41" fmla="*/ 1220 h 1651"/>
                  <a:gd name="T42" fmla="*/ 1451 w 2275"/>
                  <a:gd name="T43" fmla="*/ 1100 h 1651"/>
                  <a:gd name="T44" fmla="*/ 1488 w 2275"/>
                  <a:gd name="T45" fmla="*/ 945 h 1651"/>
                  <a:gd name="T46" fmla="*/ 1646 w 2275"/>
                  <a:gd name="T47" fmla="*/ 982 h 1651"/>
                  <a:gd name="T48" fmla="*/ 1766 w 2275"/>
                  <a:gd name="T49" fmla="*/ 1061 h 1651"/>
                  <a:gd name="T50" fmla="*/ 1766 w 2275"/>
                  <a:gd name="T51" fmla="*/ 905 h 1651"/>
                  <a:gd name="T52" fmla="*/ 1921 w 2275"/>
                  <a:gd name="T53" fmla="*/ 865 h 1651"/>
                  <a:gd name="T54" fmla="*/ 2001 w 2275"/>
                  <a:gd name="T55" fmla="*/ 826 h 1651"/>
                  <a:gd name="T56" fmla="*/ 2235 w 2275"/>
                  <a:gd name="T57" fmla="*/ 865 h 1651"/>
                  <a:gd name="T58" fmla="*/ 2275 w 2275"/>
                  <a:gd name="T59" fmla="*/ 706 h 1651"/>
                  <a:gd name="T60" fmla="*/ 2076 w 2275"/>
                  <a:gd name="T61" fmla="*/ 630 h 1651"/>
                  <a:gd name="T62" fmla="*/ 1921 w 2275"/>
                  <a:gd name="T63" fmla="*/ 511 h 1651"/>
                  <a:gd name="T64" fmla="*/ 1910 w 2275"/>
                  <a:gd name="T65" fmla="*/ 522 h 1651"/>
                  <a:gd name="T66" fmla="*/ 1803 w 2275"/>
                  <a:gd name="T67" fmla="*/ 551 h 1651"/>
                  <a:gd name="T68" fmla="*/ 1686 w 2275"/>
                  <a:gd name="T69" fmla="*/ 551 h 1651"/>
                  <a:gd name="T70" fmla="*/ 1411 w 2275"/>
                  <a:gd name="T71" fmla="*/ 431 h 1651"/>
                  <a:gd name="T72" fmla="*/ 1333 w 2275"/>
                  <a:gd name="T73" fmla="*/ 392 h 1651"/>
                  <a:gd name="T74" fmla="*/ 1293 w 2275"/>
                  <a:gd name="T75" fmla="*/ 316 h 1651"/>
                  <a:gd name="T76" fmla="*/ 1293 w 2275"/>
                  <a:gd name="T77" fmla="*/ 157 h 1651"/>
                  <a:gd name="T78" fmla="*/ 1177 w 2275"/>
                  <a:gd name="T79" fmla="*/ 77 h 1651"/>
                  <a:gd name="T80" fmla="*/ 1098 w 2275"/>
                  <a:gd name="T81" fmla="*/ 40 h 1651"/>
                  <a:gd name="T82" fmla="*/ 978 w 2275"/>
                  <a:gd name="T83" fmla="*/ 40 h 1651"/>
                  <a:gd name="T84" fmla="*/ 978 w 2275"/>
                  <a:gd name="T85" fmla="*/ 157 h 1651"/>
                  <a:gd name="T86" fmla="*/ 783 w 2275"/>
                  <a:gd name="T87" fmla="*/ 197 h 1651"/>
                  <a:gd name="T88" fmla="*/ 665 w 2275"/>
                  <a:gd name="T89" fmla="*/ 276 h 1651"/>
                  <a:gd name="T90" fmla="*/ 470 w 2275"/>
                  <a:gd name="T91" fmla="*/ 392 h 16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75" h="1651">
                    <a:moveTo>
                      <a:pt x="508" y="355"/>
                    </a:moveTo>
                    <a:lnTo>
                      <a:pt x="430" y="392"/>
                    </a:lnTo>
                    <a:lnTo>
                      <a:pt x="390" y="431"/>
                    </a:lnTo>
                    <a:lnTo>
                      <a:pt x="350" y="392"/>
                    </a:lnTo>
                    <a:lnTo>
                      <a:pt x="311" y="431"/>
                    </a:lnTo>
                    <a:lnTo>
                      <a:pt x="311" y="511"/>
                    </a:lnTo>
                    <a:lnTo>
                      <a:pt x="235" y="471"/>
                    </a:lnTo>
                    <a:lnTo>
                      <a:pt x="155" y="591"/>
                    </a:lnTo>
                    <a:lnTo>
                      <a:pt x="115" y="591"/>
                    </a:lnTo>
                    <a:lnTo>
                      <a:pt x="37" y="666"/>
                    </a:lnTo>
                    <a:lnTo>
                      <a:pt x="37" y="706"/>
                    </a:lnTo>
                    <a:lnTo>
                      <a:pt x="0" y="706"/>
                    </a:lnTo>
                    <a:lnTo>
                      <a:pt x="76" y="786"/>
                    </a:lnTo>
                    <a:lnTo>
                      <a:pt x="37" y="786"/>
                    </a:lnTo>
                    <a:lnTo>
                      <a:pt x="37" y="865"/>
                    </a:lnTo>
                    <a:lnTo>
                      <a:pt x="76" y="865"/>
                    </a:lnTo>
                    <a:lnTo>
                      <a:pt x="115" y="826"/>
                    </a:lnTo>
                    <a:lnTo>
                      <a:pt x="155" y="865"/>
                    </a:lnTo>
                    <a:lnTo>
                      <a:pt x="311" y="905"/>
                    </a:lnTo>
                    <a:lnTo>
                      <a:pt x="275" y="982"/>
                    </a:lnTo>
                    <a:lnTo>
                      <a:pt x="311" y="1021"/>
                    </a:lnTo>
                    <a:lnTo>
                      <a:pt x="235" y="1100"/>
                    </a:lnTo>
                    <a:lnTo>
                      <a:pt x="195" y="1100"/>
                    </a:lnTo>
                    <a:lnTo>
                      <a:pt x="235" y="1140"/>
                    </a:lnTo>
                    <a:lnTo>
                      <a:pt x="235" y="1220"/>
                    </a:lnTo>
                    <a:lnTo>
                      <a:pt x="311" y="1180"/>
                    </a:lnTo>
                    <a:lnTo>
                      <a:pt x="390" y="1180"/>
                    </a:lnTo>
                    <a:lnTo>
                      <a:pt x="390" y="1220"/>
                    </a:lnTo>
                    <a:lnTo>
                      <a:pt x="430" y="1220"/>
                    </a:lnTo>
                    <a:lnTo>
                      <a:pt x="390" y="1296"/>
                    </a:lnTo>
                    <a:lnTo>
                      <a:pt x="350" y="1335"/>
                    </a:lnTo>
                    <a:lnTo>
                      <a:pt x="390" y="1335"/>
                    </a:lnTo>
                    <a:lnTo>
                      <a:pt x="430" y="1375"/>
                    </a:lnTo>
                    <a:lnTo>
                      <a:pt x="508" y="1296"/>
                    </a:lnTo>
                    <a:lnTo>
                      <a:pt x="548" y="1375"/>
                    </a:lnTo>
                    <a:lnTo>
                      <a:pt x="508" y="1415"/>
                    </a:lnTo>
                    <a:lnTo>
                      <a:pt x="508" y="1494"/>
                    </a:lnTo>
                    <a:lnTo>
                      <a:pt x="588" y="1494"/>
                    </a:lnTo>
                    <a:lnTo>
                      <a:pt x="588" y="1455"/>
                    </a:lnTo>
                    <a:lnTo>
                      <a:pt x="625" y="1494"/>
                    </a:lnTo>
                    <a:lnTo>
                      <a:pt x="665" y="1494"/>
                    </a:lnTo>
                    <a:lnTo>
                      <a:pt x="665" y="1571"/>
                    </a:lnTo>
                    <a:lnTo>
                      <a:pt x="783" y="1571"/>
                    </a:lnTo>
                    <a:lnTo>
                      <a:pt x="823" y="1651"/>
                    </a:lnTo>
                    <a:lnTo>
                      <a:pt x="863" y="1651"/>
                    </a:lnTo>
                    <a:lnTo>
                      <a:pt x="823" y="1571"/>
                    </a:lnTo>
                    <a:lnTo>
                      <a:pt x="863" y="1534"/>
                    </a:lnTo>
                    <a:lnTo>
                      <a:pt x="823" y="1415"/>
                    </a:lnTo>
                    <a:lnTo>
                      <a:pt x="863" y="1494"/>
                    </a:lnTo>
                    <a:lnTo>
                      <a:pt x="900" y="1455"/>
                    </a:lnTo>
                    <a:lnTo>
                      <a:pt x="940" y="1455"/>
                    </a:lnTo>
                    <a:lnTo>
                      <a:pt x="978" y="1415"/>
                    </a:lnTo>
                    <a:lnTo>
                      <a:pt x="978" y="1375"/>
                    </a:lnTo>
                    <a:lnTo>
                      <a:pt x="1058" y="1375"/>
                    </a:lnTo>
                    <a:lnTo>
                      <a:pt x="1138" y="1455"/>
                    </a:lnTo>
                    <a:lnTo>
                      <a:pt x="1138" y="1415"/>
                    </a:lnTo>
                    <a:lnTo>
                      <a:pt x="1177" y="1375"/>
                    </a:lnTo>
                    <a:lnTo>
                      <a:pt x="1138" y="1335"/>
                    </a:lnTo>
                    <a:lnTo>
                      <a:pt x="1213" y="1296"/>
                    </a:lnTo>
                    <a:lnTo>
                      <a:pt x="1253" y="1257"/>
                    </a:lnTo>
                    <a:lnTo>
                      <a:pt x="1333" y="1257"/>
                    </a:lnTo>
                    <a:lnTo>
                      <a:pt x="1372" y="1220"/>
                    </a:lnTo>
                    <a:lnTo>
                      <a:pt x="1333" y="1220"/>
                    </a:lnTo>
                    <a:lnTo>
                      <a:pt x="1333" y="1140"/>
                    </a:lnTo>
                    <a:lnTo>
                      <a:pt x="1293" y="1100"/>
                    </a:lnTo>
                    <a:lnTo>
                      <a:pt x="1451" y="1100"/>
                    </a:lnTo>
                    <a:lnTo>
                      <a:pt x="1451" y="1061"/>
                    </a:lnTo>
                    <a:lnTo>
                      <a:pt x="1488" y="1021"/>
                    </a:lnTo>
                    <a:lnTo>
                      <a:pt x="1488" y="945"/>
                    </a:lnTo>
                    <a:lnTo>
                      <a:pt x="1568" y="945"/>
                    </a:lnTo>
                    <a:lnTo>
                      <a:pt x="1607" y="982"/>
                    </a:lnTo>
                    <a:lnTo>
                      <a:pt x="1646" y="982"/>
                    </a:lnTo>
                    <a:lnTo>
                      <a:pt x="1726" y="1021"/>
                    </a:lnTo>
                    <a:lnTo>
                      <a:pt x="1726" y="1061"/>
                    </a:lnTo>
                    <a:lnTo>
                      <a:pt x="1766" y="1061"/>
                    </a:lnTo>
                    <a:lnTo>
                      <a:pt x="1803" y="1021"/>
                    </a:lnTo>
                    <a:lnTo>
                      <a:pt x="1803" y="945"/>
                    </a:lnTo>
                    <a:lnTo>
                      <a:pt x="1766" y="905"/>
                    </a:lnTo>
                    <a:lnTo>
                      <a:pt x="1842" y="865"/>
                    </a:lnTo>
                    <a:lnTo>
                      <a:pt x="1881" y="826"/>
                    </a:lnTo>
                    <a:lnTo>
                      <a:pt x="1921" y="865"/>
                    </a:lnTo>
                    <a:lnTo>
                      <a:pt x="1961" y="865"/>
                    </a:lnTo>
                    <a:lnTo>
                      <a:pt x="2001" y="786"/>
                    </a:lnTo>
                    <a:lnTo>
                      <a:pt x="2001" y="826"/>
                    </a:lnTo>
                    <a:lnTo>
                      <a:pt x="2076" y="826"/>
                    </a:lnTo>
                    <a:lnTo>
                      <a:pt x="2116" y="865"/>
                    </a:lnTo>
                    <a:lnTo>
                      <a:pt x="2235" y="865"/>
                    </a:lnTo>
                    <a:lnTo>
                      <a:pt x="2235" y="786"/>
                    </a:lnTo>
                    <a:lnTo>
                      <a:pt x="2196" y="786"/>
                    </a:lnTo>
                    <a:lnTo>
                      <a:pt x="2275" y="706"/>
                    </a:lnTo>
                    <a:lnTo>
                      <a:pt x="2196" y="666"/>
                    </a:lnTo>
                    <a:lnTo>
                      <a:pt x="2156" y="630"/>
                    </a:lnTo>
                    <a:lnTo>
                      <a:pt x="2076" y="630"/>
                    </a:lnTo>
                    <a:lnTo>
                      <a:pt x="2040" y="551"/>
                    </a:lnTo>
                    <a:lnTo>
                      <a:pt x="2001" y="591"/>
                    </a:lnTo>
                    <a:lnTo>
                      <a:pt x="1921" y="511"/>
                    </a:lnTo>
                    <a:lnTo>
                      <a:pt x="1921" y="471"/>
                    </a:lnTo>
                    <a:lnTo>
                      <a:pt x="1881" y="471"/>
                    </a:lnTo>
                    <a:lnTo>
                      <a:pt x="1910" y="522"/>
                    </a:lnTo>
                    <a:lnTo>
                      <a:pt x="1881" y="551"/>
                    </a:lnTo>
                    <a:lnTo>
                      <a:pt x="1842" y="471"/>
                    </a:lnTo>
                    <a:lnTo>
                      <a:pt x="1803" y="551"/>
                    </a:lnTo>
                    <a:lnTo>
                      <a:pt x="1726" y="551"/>
                    </a:lnTo>
                    <a:lnTo>
                      <a:pt x="1686" y="511"/>
                    </a:lnTo>
                    <a:lnTo>
                      <a:pt x="1686" y="551"/>
                    </a:lnTo>
                    <a:lnTo>
                      <a:pt x="1411" y="551"/>
                    </a:lnTo>
                    <a:lnTo>
                      <a:pt x="1451" y="471"/>
                    </a:lnTo>
                    <a:lnTo>
                      <a:pt x="1411" y="431"/>
                    </a:lnTo>
                    <a:lnTo>
                      <a:pt x="1372" y="471"/>
                    </a:lnTo>
                    <a:lnTo>
                      <a:pt x="1333" y="431"/>
                    </a:lnTo>
                    <a:lnTo>
                      <a:pt x="1333" y="392"/>
                    </a:lnTo>
                    <a:lnTo>
                      <a:pt x="1372" y="392"/>
                    </a:lnTo>
                    <a:lnTo>
                      <a:pt x="1333" y="316"/>
                    </a:lnTo>
                    <a:lnTo>
                      <a:pt x="1293" y="316"/>
                    </a:lnTo>
                    <a:lnTo>
                      <a:pt x="1293" y="236"/>
                    </a:lnTo>
                    <a:lnTo>
                      <a:pt x="1253" y="197"/>
                    </a:lnTo>
                    <a:lnTo>
                      <a:pt x="1293" y="157"/>
                    </a:lnTo>
                    <a:lnTo>
                      <a:pt x="1253" y="157"/>
                    </a:lnTo>
                    <a:lnTo>
                      <a:pt x="1213" y="77"/>
                    </a:lnTo>
                    <a:lnTo>
                      <a:pt x="1177" y="77"/>
                    </a:lnTo>
                    <a:lnTo>
                      <a:pt x="1177" y="0"/>
                    </a:lnTo>
                    <a:lnTo>
                      <a:pt x="1138" y="40"/>
                    </a:lnTo>
                    <a:lnTo>
                      <a:pt x="1098" y="40"/>
                    </a:lnTo>
                    <a:lnTo>
                      <a:pt x="1058" y="77"/>
                    </a:lnTo>
                    <a:lnTo>
                      <a:pt x="1018" y="0"/>
                    </a:lnTo>
                    <a:lnTo>
                      <a:pt x="978" y="40"/>
                    </a:lnTo>
                    <a:lnTo>
                      <a:pt x="978" y="77"/>
                    </a:lnTo>
                    <a:lnTo>
                      <a:pt x="1018" y="117"/>
                    </a:lnTo>
                    <a:lnTo>
                      <a:pt x="978" y="157"/>
                    </a:lnTo>
                    <a:lnTo>
                      <a:pt x="978" y="236"/>
                    </a:lnTo>
                    <a:lnTo>
                      <a:pt x="863" y="236"/>
                    </a:lnTo>
                    <a:lnTo>
                      <a:pt x="783" y="197"/>
                    </a:lnTo>
                    <a:lnTo>
                      <a:pt x="743" y="236"/>
                    </a:lnTo>
                    <a:lnTo>
                      <a:pt x="743" y="276"/>
                    </a:lnTo>
                    <a:lnTo>
                      <a:pt x="665" y="276"/>
                    </a:lnTo>
                    <a:lnTo>
                      <a:pt x="588" y="355"/>
                    </a:lnTo>
                    <a:lnTo>
                      <a:pt x="548" y="355"/>
                    </a:lnTo>
                    <a:lnTo>
                      <a:pt x="470" y="392"/>
                    </a:lnTo>
                    <a:lnTo>
                      <a:pt x="508" y="3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6" name="Freeform 50">
                <a:extLst>
                  <a:ext uri="{FF2B5EF4-FFF2-40B4-BE49-F238E27FC236}">
                    <a16:creationId xmlns:a16="http://schemas.microsoft.com/office/drawing/2014/main" id="{DFE68305-EFFB-61BE-286E-5C7C45EFDA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0" y="1372"/>
                <a:ext cx="244" cy="188"/>
              </a:xfrm>
              <a:custGeom>
                <a:avLst/>
                <a:gdLst>
                  <a:gd name="T0" fmla="*/ 903 w 1218"/>
                  <a:gd name="T1" fmla="*/ 0 h 942"/>
                  <a:gd name="T2" fmla="*/ 705 w 1218"/>
                  <a:gd name="T3" fmla="*/ 77 h 942"/>
                  <a:gd name="T4" fmla="*/ 589 w 1218"/>
                  <a:gd name="T5" fmla="*/ 0 h 942"/>
                  <a:gd name="T6" fmla="*/ 550 w 1218"/>
                  <a:gd name="T7" fmla="*/ 37 h 942"/>
                  <a:gd name="T8" fmla="*/ 470 w 1218"/>
                  <a:gd name="T9" fmla="*/ 77 h 942"/>
                  <a:gd name="T10" fmla="*/ 394 w 1218"/>
                  <a:gd name="T11" fmla="*/ 77 h 942"/>
                  <a:gd name="T12" fmla="*/ 275 w 1218"/>
                  <a:gd name="T13" fmla="*/ 37 h 942"/>
                  <a:gd name="T14" fmla="*/ 275 w 1218"/>
                  <a:gd name="T15" fmla="*/ 117 h 942"/>
                  <a:gd name="T16" fmla="*/ 315 w 1218"/>
                  <a:gd name="T17" fmla="*/ 157 h 942"/>
                  <a:gd name="T18" fmla="*/ 235 w 1218"/>
                  <a:gd name="T19" fmla="*/ 196 h 942"/>
                  <a:gd name="T20" fmla="*/ 156 w 1218"/>
                  <a:gd name="T21" fmla="*/ 276 h 942"/>
                  <a:gd name="T22" fmla="*/ 120 w 1218"/>
                  <a:gd name="T23" fmla="*/ 352 h 942"/>
                  <a:gd name="T24" fmla="*/ 40 w 1218"/>
                  <a:gd name="T25" fmla="*/ 431 h 942"/>
                  <a:gd name="T26" fmla="*/ 80 w 1218"/>
                  <a:gd name="T27" fmla="*/ 471 h 942"/>
                  <a:gd name="T28" fmla="*/ 26 w 1218"/>
                  <a:gd name="T29" fmla="*/ 575 h 942"/>
                  <a:gd name="T30" fmla="*/ 80 w 1218"/>
                  <a:gd name="T31" fmla="*/ 626 h 942"/>
                  <a:gd name="T32" fmla="*/ 120 w 1218"/>
                  <a:gd name="T33" fmla="*/ 746 h 942"/>
                  <a:gd name="T34" fmla="*/ 394 w 1218"/>
                  <a:gd name="T35" fmla="*/ 825 h 942"/>
                  <a:gd name="T36" fmla="*/ 470 w 1218"/>
                  <a:gd name="T37" fmla="*/ 786 h 942"/>
                  <a:gd name="T38" fmla="*/ 589 w 1218"/>
                  <a:gd name="T39" fmla="*/ 825 h 942"/>
                  <a:gd name="T40" fmla="*/ 745 w 1218"/>
                  <a:gd name="T41" fmla="*/ 865 h 942"/>
                  <a:gd name="T42" fmla="*/ 785 w 1218"/>
                  <a:gd name="T43" fmla="*/ 942 h 942"/>
                  <a:gd name="T44" fmla="*/ 903 w 1218"/>
                  <a:gd name="T45" fmla="*/ 905 h 942"/>
                  <a:gd name="T46" fmla="*/ 1020 w 1218"/>
                  <a:gd name="T47" fmla="*/ 865 h 942"/>
                  <a:gd name="T48" fmla="*/ 1020 w 1218"/>
                  <a:gd name="T49" fmla="*/ 825 h 942"/>
                  <a:gd name="T50" fmla="*/ 1059 w 1218"/>
                  <a:gd name="T51" fmla="*/ 746 h 942"/>
                  <a:gd name="T52" fmla="*/ 1020 w 1218"/>
                  <a:gd name="T53" fmla="*/ 666 h 942"/>
                  <a:gd name="T54" fmla="*/ 1098 w 1218"/>
                  <a:gd name="T55" fmla="*/ 551 h 942"/>
                  <a:gd name="T56" fmla="*/ 1218 w 1218"/>
                  <a:gd name="T57" fmla="*/ 431 h 942"/>
                  <a:gd name="T58" fmla="*/ 1178 w 1218"/>
                  <a:gd name="T59" fmla="*/ 391 h 942"/>
                  <a:gd name="T60" fmla="*/ 1138 w 1218"/>
                  <a:gd name="T61" fmla="*/ 276 h 942"/>
                  <a:gd name="T62" fmla="*/ 1098 w 1218"/>
                  <a:gd name="T63" fmla="*/ 196 h 942"/>
                  <a:gd name="T64" fmla="*/ 1059 w 1218"/>
                  <a:gd name="T65" fmla="*/ 157 h 942"/>
                  <a:gd name="T66" fmla="*/ 1020 w 1218"/>
                  <a:gd name="T67" fmla="*/ 117 h 942"/>
                  <a:gd name="T68" fmla="*/ 943 w 1218"/>
                  <a:gd name="T69" fmla="*/ 0 h 9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18" h="942">
                    <a:moveTo>
                      <a:pt x="943" y="0"/>
                    </a:moveTo>
                    <a:lnTo>
                      <a:pt x="903" y="0"/>
                    </a:lnTo>
                    <a:lnTo>
                      <a:pt x="785" y="0"/>
                    </a:lnTo>
                    <a:lnTo>
                      <a:pt x="705" y="77"/>
                    </a:lnTo>
                    <a:lnTo>
                      <a:pt x="705" y="0"/>
                    </a:lnTo>
                    <a:lnTo>
                      <a:pt x="589" y="0"/>
                    </a:lnTo>
                    <a:lnTo>
                      <a:pt x="628" y="37"/>
                    </a:lnTo>
                    <a:lnTo>
                      <a:pt x="550" y="37"/>
                    </a:lnTo>
                    <a:lnTo>
                      <a:pt x="550" y="77"/>
                    </a:lnTo>
                    <a:lnTo>
                      <a:pt x="470" y="77"/>
                    </a:lnTo>
                    <a:lnTo>
                      <a:pt x="431" y="37"/>
                    </a:lnTo>
                    <a:lnTo>
                      <a:pt x="394" y="77"/>
                    </a:lnTo>
                    <a:lnTo>
                      <a:pt x="315" y="37"/>
                    </a:lnTo>
                    <a:lnTo>
                      <a:pt x="275" y="37"/>
                    </a:lnTo>
                    <a:lnTo>
                      <a:pt x="275" y="77"/>
                    </a:lnTo>
                    <a:lnTo>
                      <a:pt x="275" y="117"/>
                    </a:lnTo>
                    <a:lnTo>
                      <a:pt x="355" y="117"/>
                    </a:lnTo>
                    <a:lnTo>
                      <a:pt x="315" y="157"/>
                    </a:lnTo>
                    <a:lnTo>
                      <a:pt x="196" y="157"/>
                    </a:lnTo>
                    <a:lnTo>
                      <a:pt x="235" y="196"/>
                    </a:lnTo>
                    <a:lnTo>
                      <a:pt x="235" y="276"/>
                    </a:lnTo>
                    <a:lnTo>
                      <a:pt x="156" y="276"/>
                    </a:lnTo>
                    <a:lnTo>
                      <a:pt x="80" y="315"/>
                    </a:lnTo>
                    <a:lnTo>
                      <a:pt x="120" y="352"/>
                    </a:lnTo>
                    <a:lnTo>
                      <a:pt x="80" y="352"/>
                    </a:lnTo>
                    <a:lnTo>
                      <a:pt x="40" y="431"/>
                    </a:lnTo>
                    <a:lnTo>
                      <a:pt x="80" y="431"/>
                    </a:lnTo>
                    <a:lnTo>
                      <a:pt x="80" y="471"/>
                    </a:lnTo>
                    <a:lnTo>
                      <a:pt x="0" y="551"/>
                    </a:lnTo>
                    <a:lnTo>
                      <a:pt x="26" y="575"/>
                    </a:lnTo>
                    <a:lnTo>
                      <a:pt x="55" y="604"/>
                    </a:lnTo>
                    <a:lnTo>
                      <a:pt x="80" y="626"/>
                    </a:lnTo>
                    <a:lnTo>
                      <a:pt x="120" y="706"/>
                    </a:lnTo>
                    <a:lnTo>
                      <a:pt x="120" y="746"/>
                    </a:lnTo>
                    <a:lnTo>
                      <a:pt x="355" y="865"/>
                    </a:lnTo>
                    <a:lnTo>
                      <a:pt x="394" y="825"/>
                    </a:lnTo>
                    <a:lnTo>
                      <a:pt x="470" y="825"/>
                    </a:lnTo>
                    <a:lnTo>
                      <a:pt x="470" y="786"/>
                    </a:lnTo>
                    <a:lnTo>
                      <a:pt x="550" y="825"/>
                    </a:lnTo>
                    <a:lnTo>
                      <a:pt x="589" y="825"/>
                    </a:lnTo>
                    <a:lnTo>
                      <a:pt x="628" y="865"/>
                    </a:lnTo>
                    <a:lnTo>
                      <a:pt x="745" y="865"/>
                    </a:lnTo>
                    <a:lnTo>
                      <a:pt x="745" y="905"/>
                    </a:lnTo>
                    <a:lnTo>
                      <a:pt x="785" y="942"/>
                    </a:lnTo>
                    <a:lnTo>
                      <a:pt x="863" y="905"/>
                    </a:lnTo>
                    <a:lnTo>
                      <a:pt x="903" y="905"/>
                    </a:lnTo>
                    <a:lnTo>
                      <a:pt x="983" y="865"/>
                    </a:lnTo>
                    <a:lnTo>
                      <a:pt x="1020" y="865"/>
                    </a:lnTo>
                    <a:lnTo>
                      <a:pt x="1059" y="825"/>
                    </a:lnTo>
                    <a:lnTo>
                      <a:pt x="1020" y="825"/>
                    </a:lnTo>
                    <a:lnTo>
                      <a:pt x="1020" y="746"/>
                    </a:lnTo>
                    <a:lnTo>
                      <a:pt x="1059" y="746"/>
                    </a:lnTo>
                    <a:lnTo>
                      <a:pt x="983" y="666"/>
                    </a:lnTo>
                    <a:lnTo>
                      <a:pt x="1020" y="666"/>
                    </a:lnTo>
                    <a:lnTo>
                      <a:pt x="1020" y="626"/>
                    </a:lnTo>
                    <a:lnTo>
                      <a:pt x="1098" y="551"/>
                    </a:lnTo>
                    <a:lnTo>
                      <a:pt x="1138" y="551"/>
                    </a:lnTo>
                    <a:lnTo>
                      <a:pt x="1218" y="431"/>
                    </a:lnTo>
                    <a:lnTo>
                      <a:pt x="1218" y="391"/>
                    </a:lnTo>
                    <a:lnTo>
                      <a:pt x="1178" y="391"/>
                    </a:lnTo>
                    <a:lnTo>
                      <a:pt x="1178" y="315"/>
                    </a:lnTo>
                    <a:lnTo>
                      <a:pt x="1138" y="276"/>
                    </a:lnTo>
                    <a:lnTo>
                      <a:pt x="1138" y="236"/>
                    </a:lnTo>
                    <a:lnTo>
                      <a:pt x="1098" y="196"/>
                    </a:lnTo>
                    <a:lnTo>
                      <a:pt x="1098" y="157"/>
                    </a:lnTo>
                    <a:lnTo>
                      <a:pt x="1059" y="157"/>
                    </a:lnTo>
                    <a:lnTo>
                      <a:pt x="1059" y="117"/>
                    </a:lnTo>
                    <a:lnTo>
                      <a:pt x="1020" y="117"/>
                    </a:lnTo>
                    <a:lnTo>
                      <a:pt x="1020" y="37"/>
                    </a:lnTo>
                    <a:lnTo>
                      <a:pt x="94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7" name="Freeform 51">
                <a:extLst>
                  <a:ext uri="{FF2B5EF4-FFF2-40B4-BE49-F238E27FC236}">
                    <a16:creationId xmlns:a16="http://schemas.microsoft.com/office/drawing/2014/main" id="{8A504613-2209-06A3-CE77-CB7D06D5C9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" y="1529"/>
                <a:ext cx="321" cy="314"/>
              </a:xfrm>
              <a:custGeom>
                <a:avLst/>
                <a:gdLst>
                  <a:gd name="T0" fmla="*/ 628 w 1606"/>
                  <a:gd name="T1" fmla="*/ 79 h 1569"/>
                  <a:gd name="T2" fmla="*/ 508 w 1606"/>
                  <a:gd name="T3" fmla="*/ 119 h 1569"/>
                  <a:gd name="T4" fmla="*/ 390 w 1606"/>
                  <a:gd name="T5" fmla="*/ 235 h 1569"/>
                  <a:gd name="T6" fmla="*/ 508 w 1606"/>
                  <a:gd name="T7" fmla="*/ 354 h 1569"/>
                  <a:gd name="T8" fmla="*/ 588 w 1606"/>
                  <a:gd name="T9" fmla="*/ 394 h 1569"/>
                  <a:gd name="T10" fmla="*/ 548 w 1606"/>
                  <a:gd name="T11" fmla="*/ 549 h 1569"/>
                  <a:gd name="T12" fmla="*/ 588 w 1606"/>
                  <a:gd name="T13" fmla="*/ 629 h 1569"/>
                  <a:gd name="T14" fmla="*/ 508 w 1606"/>
                  <a:gd name="T15" fmla="*/ 629 h 1569"/>
                  <a:gd name="T16" fmla="*/ 430 w 1606"/>
                  <a:gd name="T17" fmla="*/ 708 h 1569"/>
                  <a:gd name="T18" fmla="*/ 195 w 1606"/>
                  <a:gd name="T19" fmla="*/ 903 h 1569"/>
                  <a:gd name="T20" fmla="*/ 115 w 1606"/>
                  <a:gd name="T21" fmla="*/ 943 h 1569"/>
                  <a:gd name="T22" fmla="*/ 0 w 1606"/>
                  <a:gd name="T23" fmla="*/ 1020 h 1569"/>
                  <a:gd name="T24" fmla="*/ 76 w 1606"/>
                  <a:gd name="T25" fmla="*/ 1139 h 1569"/>
                  <a:gd name="T26" fmla="*/ 195 w 1606"/>
                  <a:gd name="T27" fmla="*/ 1218 h 1569"/>
                  <a:gd name="T28" fmla="*/ 195 w 1606"/>
                  <a:gd name="T29" fmla="*/ 1297 h 1569"/>
                  <a:gd name="T30" fmla="*/ 234 w 1606"/>
                  <a:gd name="T31" fmla="*/ 1414 h 1569"/>
                  <a:gd name="T32" fmla="*/ 273 w 1606"/>
                  <a:gd name="T33" fmla="*/ 1454 h 1569"/>
                  <a:gd name="T34" fmla="*/ 313 w 1606"/>
                  <a:gd name="T35" fmla="*/ 1532 h 1569"/>
                  <a:gd name="T36" fmla="*/ 390 w 1606"/>
                  <a:gd name="T37" fmla="*/ 1569 h 1569"/>
                  <a:gd name="T38" fmla="*/ 469 w 1606"/>
                  <a:gd name="T39" fmla="*/ 1494 h 1569"/>
                  <a:gd name="T40" fmla="*/ 508 w 1606"/>
                  <a:gd name="T41" fmla="*/ 1454 h 1569"/>
                  <a:gd name="T42" fmla="*/ 628 w 1606"/>
                  <a:gd name="T43" fmla="*/ 1414 h 1569"/>
                  <a:gd name="T44" fmla="*/ 704 w 1606"/>
                  <a:gd name="T45" fmla="*/ 1414 h 1569"/>
                  <a:gd name="T46" fmla="*/ 783 w 1606"/>
                  <a:gd name="T47" fmla="*/ 1297 h 1569"/>
                  <a:gd name="T48" fmla="*/ 863 w 1606"/>
                  <a:gd name="T49" fmla="*/ 1258 h 1569"/>
                  <a:gd name="T50" fmla="*/ 939 w 1606"/>
                  <a:gd name="T51" fmla="*/ 1297 h 1569"/>
                  <a:gd name="T52" fmla="*/ 1058 w 1606"/>
                  <a:gd name="T53" fmla="*/ 1334 h 1569"/>
                  <a:gd name="T54" fmla="*/ 1136 w 1606"/>
                  <a:gd name="T55" fmla="*/ 1258 h 1569"/>
                  <a:gd name="T56" fmla="*/ 1176 w 1606"/>
                  <a:gd name="T57" fmla="*/ 1374 h 1569"/>
                  <a:gd name="T58" fmla="*/ 1333 w 1606"/>
                  <a:gd name="T59" fmla="*/ 1297 h 1569"/>
                  <a:gd name="T60" fmla="*/ 1411 w 1606"/>
                  <a:gd name="T61" fmla="*/ 1258 h 1569"/>
                  <a:gd name="T62" fmla="*/ 1528 w 1606"/>
                  <a:gd name="T63" fmla="*/ 1218 h 1569"/>
                  <a:gd name="T64" fmla="*/ 1491 w 1606"/>
                  <a:gd name="T65" fmla="*/ 1100 h 1569"/>
                  <a:gd name="T66" fmla="*/ 1606 w 1606"/>
                  <a:gd name="T67" fmla="*/ 1020 h 1569"/>
                  <a:gd name="T68" fmla="*/ 1568 w 1606"/>
                  <a:gd name="T69" fmla="*/ 1020 h 1569"/>
                  <a:gd name="T70" fmla="*/ 1491 w 1606"/>
                  <a:gd name="T71" fmla="*/ 983 h 1569"/>
                  <a:gd name="T72" fmla="*/ 1451 w 1606"/>
                  <a:gd name="T73" fmla="*/ 903 h 1569"/>
                  <a:gd name="T74" fmla="*/ 1491 w 1606"/>
                  <a:gd name="T75" fmla="*/ 864 h 1569"/>
                  <a:gd name="T76" fmla="*/ 1568 w 1606"/>
                  <a:gd name="T77" fmla="*/ 825 h 1569"/>
                  <a:gd name="T78" fmla="*/ 1491 w 1606"/>
                  <a:gd name="T79" fmla="*/ 745 h 1569"/>
                  <a:gd name="T80" fmla="*/ 1451 w 1606"/>
                  <a:gd name="T81" fmla="*/ 825 h 1569"/>
                  <a:gd name="T82" fmla="*/ 1293 w 1606"/>
                  <a:gd name="T83" fmla="*/ 745 h 1569"/>
                  <a:gd name="T84" fmla="*/ 1253 w 1606"/>
                  <a:gd name="T85" fmla="*/ 668 h 1569"/>
                  <a:gd name="T86" fmla="*/ 1216 w 1606"/>
                  <a:gd name="T87" fmla="*/ 668 h 1569"/>
                  <a:gd name="T88" fmla="*/ 1136 w 1606"/>
                  <a:gd name="T89" fmla="*/ 589 h 1569"/>
                  <a:gd name="T90" fmla="*/ 1136 w 1606"/>
                  <a:gd name="T91" fmla="*/ 470 h 1569"/>
                  <a:gd name="T92" fmla="*/ 1018 w 1606"/>
                  <a:gd name="T93" fmla="*/ 509 h 1569"/>
                  <a:gd name="T94" fmla="*/ 1018 w 1606"/>
                  <a:gd name="T95" fmla="*/ 470 h 1569"/>
                  <a:gd name="T96" fmla="*/ 1018 w 1606"/>
                  <a:gd name="T97" fmla="*/ 394 h 1569"/>
                  <a:gd name="T98" fmla="*/ 939 w 1606"/>
                  <a:gd name="T99" fmla="*/ 354 h 1569"/>
                  <a:gd name="T100" fmla="*/ 863 w 1606"/>
                  <a:gd name="T101" fmla="*/ 314 h 1569"/>
                  <a:gd name="T102" fmla="*/ 863 w 1606"/>
                  <a:gd name="T103" fmla="*/ 274 h 1569"/>
                  <a:gd name="T104" fmla="*/ 903 w 1606"/>
                  <a:gd name="T105" fmla="*/ 156 h 1569"/>
                  <a:gd name="T106" fmla="*/ 783 w 1606"/>
                  <a:gd name="T107" fmla="*/ 39 h 1569"/>
                  <a:gd name="T108" fmla="*/ 704 w 1606"/>
                  <a:gd name="T109" fmla="*/ 39 h 1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606" h="1569">
                    <a:moveTo>
                      <a:pt x="665" y="79"/>
                    </a:moveTo>
                    <a:lnTo>
                      <a:pt x="628" y="79"/>
                    </a:lnTo>
                    <a:lnTo>
                      <a:pt x="548" y="119"/>
                    </a:lnTo>
                    <a:lnTo>
                      <a:pt x="508" y="119"/>
                    </a:lnTo>
                    <a:lnTo>
                      <a:pt x="430" y="156"/>
                    </a:lnTo>
                    <a:lnTo>
                      <a:pt x="390" y="235"/>
                    </a:lnTo>
                    <a:lnTo>
                      <a:pt x="548" y="314"/>
                    </a:lnTo>
                    <a:lnTo>
                      <a:pt x="508" y="354"/>
                    </a:lnTo>
                    <a:lnTo>
                      <a:pt x="548" y="394"/>
                    </a:lnTo>
                    <a:lnTo>
                      <a:pt x="588" y="394"/>
                    </a:lnTo>
                    <a:lnTo>
                      <a:pt x="548" y="431"/>
                    </a:lnTo>
                    <a:lnTo>
                      <a:pt x="548" y="549"/>
                    </a:lnTo>
                    <a:lnTo>
                      <a:pt x="628" y="589"/>
                    </a:lnTo>
                    <a:lnTo>
                      <a:pt x="588" y="629"/>
                    </a:lnTo>
                    <a:lnTo>
                      <a:pt x="508" y="589"/>
                    </a:lnTo>
                    <a:lnTo>
                      <a:pt x="508" y="629"/>
                    </a:lnTo>
                    <a:lnTo>
                      <a:pt x="390" y="629"/>
                    </a:lnTo>
                    <a:lnTo>
                      <a:pt x="430" y="708"/>
                    </a:lnTo>
                    <a:lnTo>
                      <a:pt x="390" y="708"/>
                    </a:lnTo>
                    <a:lnTo>
                      <a:pt x="195" y="903"/>
                    </a:lnTo>
                    <a:lnTo>
                      <a:pt x="195" y="943"/>
                    </a:lnTo>
                    <a:lnTo>
                      <a:pt x="115" y="943"/>
                    </a:lnTo>
                    <a:lnTo>
                      <a:pt x="39" y="983"/>
                    </a:lnTo>
                    <a:lnTo>
                      <a:pt x="0" y="1020"/>
                    </a:lnTo>
                    <a:lnTo>
                      <a:pt x="76" y="1100"/>
                    </a:lnTo>
                    <a:lnTo>
                      <a:pt x="76" y="1139"/>
                    </a:lnTo>
                    <a:lnTo>
                      <a:pt x="195" y="1179"/>
                    </a:lnTo>
                    <a:lnTo>
                      <a:pt x="195" y="1218"/>
                    </a:lnTo>
                    <a:lnTo>
                      <a:pt x="234" y="1258"/>
                    </a:lnTo>
                    <a:lnTo>
                      <a:pt x="195" y="1297"/>
                    </a:lnTo>
                    <a:lnTo>
                      <a:pt x="234" y="1374"/>
                    </a:lnTo>
                    <a:lnTo>
                      <a:pt x="234" y="1414"/>
                    </a:lnTo>
                    <a:lnTo>
                      <a:pt x="273" y="1414"/>
                    </a:lnTo>
                    <a:lnTo>
                      <a:pt x="273" y="1454"/>
                    </a:lnTo>
                    <a:lnTo>
                      <a:pt x="313" y="1494"/>
                    </a:lnTo>
                    <a:lnTo>
                      <a:pt x="313" y="1532"/>
                    </a:lnTo>
                    <a:lnTo>
                      <a:pt x="350" y="1569"/>
                    </a:lnTo>
                    <a:lnTo>
                      <a:pt x="390" y="1569"/>
                    </a:lnTo>
                    <a:lnTo>
                      <a:pt x="430" y="1494"/>
                    </a:lnTo>
                    <a:lnTo>
                      <a:pt x="469" y="1494"/>
                    </a:lnTo>
                    <a:lnTo>
                      <a:pt x="469" y="1454"/>
                    </a:lnTo>
                    <a:lnTo>
                      <a:pt x="508" y="1454"/>
                    </a:lnTo>
                    <a:lnTo>
                      <a:pt x="588" y="1494"/>
                    </a:lnTo>
                    <a:lnTo>
                      <a:pt x="628" y="1414"/>
                    </a:lnTo>
                    <a:lnTo>
                      <a:pt x="628" y="1454"/>
                    </a:lnTo>
                    <a:lnTo>
                      <a:pt x="704" y="1414"/>
                    </a:lnTo>
                    <a:lnTo>
                      <a:pt x="704" y="1334"/>
                    </a:lnTo>
                    <a:lnTo>
                      <a:pt x="783" y="1297"/>
                    </a:lnTo>
                    <a:lnTo>
                      <a:pt x="863" y="1334"/>
                    </a:lnTo>
                    <a:lnTo>
                      <a:pt x="863" y="1258"/>
                    </a:lnTo>
                    <a:lnTo>
                      <a:pt x="903" y="1258"/>
                    </a:lnTo>
                    <a:lnTo>
                      <a:pt x="939" y="1297"/>
                    </a:lnTo>
                    <a:lnTo>
                      <a:pt x="1058" y="1297"/>
                    </a:lnTo>
                    <a:lnTo>
                      <a:pt x="1058" y="1334"/>
                    </a:lnTo>
                    <a:lnTo>
                      <a:pt x="1098" y="1334"/>
                    </a:lnTo>
                    <a:lnTo>
                      <a:pt x="1136" y="1258"/>
                    </a:lnTo>
                    <a:lnTo>
                      <a:pt x="1176" y="1334"/>
                    </a:lnTo>
                    <a:lnTo>
                      <a:pt x="1176" y="1374"/>
                    </a:lnTo>
                    <a:lnTo>
                      <a:pt x="1333" y="1374"/>
                    </a:lnTo>
                    <a:lnTo>
                      <a:pt x="1333" y="1297"/>
                    </a:lnTo>
                    <a:lnTo>
                      <a:pt x="1371" y="1297"/>
                    </a:lnTo>
                    <a:lnTo>
                      <a:pt x="1411" y="1258"/>
                    </a:lnTo>
                    <a:lnTo>
                      <a:pt x="1411" y="1218"/>
                    </a:lnTo>
                    <a:lnTo>
                      <a:pt x="1528" y="1218"/>
                    </a:lnTo>
                    <a:lnTo>
                      <a:pt x="1528" y="1100"/>
                    </a:lnTo>
                    <a:lnTo>
                      <a:pt x="1491" y="1100"/>
                    </a:lnTo>
                    <a:lnTo>
                      <a:pt x="1491" y="1060"/>
                    </a:lnTo>
                    <a:lnTo>
                      <a:pt x="1606" y="1020"/>
                    </a:lnTo>
                    <a:lnTo>
                      <a:pt x="1606" y="983"/>
                    </a:lnTo>
                    <a:lnTo>
                      <a:pt x="1568" y="1020"/>
                    </a:lnTo>
                    <a:lnTo>
                      <a:pt x="1528" y="983"/>
                    </a:lnTo>
                    <a:lnTo>
                      <a:pt x="1491" y="983"/>
                    </a:lnTo>
                    <a:lnTo>
                      <a:pt x="1451" y="943"/>
                    </a:lnTo>
                    <a:lnTo>
                      <a:pt x="1451" y="903"/>
                    </a:lnTo>
                    <a:lnTo>
                      <a:pt x="1491" y="903"/>
                    </a:lnTo>
                    <a:lnTo>
                      <a:pt x="1491" y="864"/>
                    </a:lnTo>
                    <a:lnTo>
                      <a:pt x="1528" y="864"/>
                    </a:lnTo>
                    <a:lnTo>
                      <a:pt x="1568" y="825"/>
                    </a:lnTo>
                    <a:lnTo>
                      <a:pt x="1568" y="785"/>
                    </a:lnTo>
                    <a:lnTo>
                      <a:pt x="1491" y="745"/>
                    </a:lnTo>
                    <a:lnTo>
                      <a:pt x="1491" y="825"/>
                    </a:lnTo>
                    <a:lnTo>
                      <a:pt x="1451" y="825"/>
                    </a:lnTo>
                    <a:lnTo>
                      <a:pt x="1411" y="745"/>
                    </a:lnTo>
                    <a:lnTo>
                      <a:pt x="1293" y="745"/>
                    </a:lnTo>
                    <a:lnTo>
                      <a:pt x="1293" y="668"/>
                    </a:lnTo>
                    <a:lnTo>
                      <a:pt x="1253" y="668"/>
                    </a:lnTo>
                    <a:lnTo>
                      <a:pt x="1216" y="629"/>
                    </a:lnTo>
                    <a:lnTo>
                      <a:pt x="1216" y="668"/>
                    </a:lnTo>
                    <a:lnTo>
                      <a:pt x="1136" y="668"/>
                    </a:lnTo>
                    <a:lnTo>
                      <a:pt x="1136" y="589"/>
                    </a:lnTo>
                    <a:lnTo>
                      <a:pt x="1176" y="549"/>
                    </a:lnTo>
                    <a:lnTo>
                      <a:pt x="1136" y="470"/>
                    </a:lnTo>
                    <a:lnTo>
                      <a:pt x="1058" y="549"/>
                    </a:lnTo>
                    <a:lnTo>
                      <a:pt x="1018" y="509"/>
                    </a:lnTo>
                    <a:lnTo>
                      <a:pt x="978" y="509"/>
                    </a:lnTo>
                    <a:lnTo>
                      <a:pt x="1018" y="470"/>
                    </a:lnTo>
                    <a:lnTo>
                      <a:pt x="1058" y="394"/>
                    </a:lnTo>
                    <a:lnTo>
                      <a:pt x="1018" y="394"/>
                    </a:lnTo>
                    <a:lnTo>
                      <a:pt x="1018" y="354"/>
                    </a:lnTo>
                    <a:lnTo>
                      <a:pt x="939" y="354"/>
                    </a:lnTo>
                    <a:lnTo>
                      <a:pt x="863" y="394"/>
                    </a:lnTo>
                    <a:lnTo>
                      <a:pt x="863" y="314"/>
                    </a:lnTo>
                    <a:lnTo>
                      <a:pt x="823" y="274"/>
                    </a:lnTo>
                    <a:lnTo>
                      <a:pt x="863" y="274"/>
                    </a:lnTo>
                    <a:lnTo>
                      <a:pt x="939" y="195"/>
                    </a:lnTo>
                    <a:lnTo>
                      <a:pt x="903" y="156"/>
                    </a:lnTo>
                    <a:lnTo>
                      <a:pt x="939" y="79"/>
                    </a:lnTo>
                    <a:lnTo>
                      <a:pt x="783" y="39"/>
                    </a:lnTo>
                    <a:lnTo>
                      <a:pt x="743" y="0"/>
                    </a:lnTo>
                    <a:lnTo>
                      <a:pt x="704" y="39"/>
                    </a:lnTo>
                    <a:lnTo>
                      <a:pt x="665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8" name="Freeform 52">
                <a:extLst>
                  <a:ext uri="{FF2B5EF4-FFF2-40B4-BE49-F238E27FC236}">
                    <a16:creationId xmlns:a16="http://schemas.microsoft.com/office/drawing/2014/main" id="{BB5054DC-012F-588D-B2EB-64C86B1E54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0" y="1214"/>
                <a:ext cx="392" cy="417"/>
              </a:xfrm>
              <a:custGeom>
                <a:avLst/>
                <a:gdLst>
                  <a:gd name="T0" fmla="*/ 432 w 1963"/>
                  <a:gd name="T1" fmla="*/ 354 h 2082"/>
                  <a:gd name="T2" fmla="*/ 313 w 1963"/>
                  <a:gd name="T3" fmla="*/ 393 h 2082"/>
                  <a:gd name="T4" fmla="*/ 198 w 1963"/>
                  <a:gd name="T5" fmla="*/ 473 h 2082"/>
                  <a:gd name="T6" fmla="*/ 198 w 1963"/>
                  <a:gd name="T7" fmla="*/ 589 h 2082"/>
                  <a:gd name="T8" fmla="*/ 198 w 1963"/>
                  <a:gd name="T9" fmla="*/ 787 h 2082"/>
                  <a:gd name="T10" fmla="*/ 198 w 1963"/>
                  <a:gd name="T11" fmla="*/ 864 h 2082"/>
                  <a:gd name="T12" fmla="*/ 0 w 1963"/>
                  <a:gd name="T13" fmla="*/ 944 h 2082"/>
                  <a:gd name="T14" fmla="*/ 158 w 1963"/>
                  <a:gd name="T15" fmla="*/ 1102 h 2082"/>
                  <a:gd name="T16" fmla="*/ 274 w 1963"/>
                  <a:gd name="T17" fmla="*/ 1258 h 2082"/>
                  <a:gd name="T18" fmla="*/ 274 w 1963"/>
                  <a:gd name="T19" fmla="*/ 1298 h 2082"/>
                  <a:gd name="T20" fmla="*/ 393 w 1963"/>
                  <a:gd name="T21" fmla="*/ 1413 h 2082"/>
                  <a:gd name="T22" fmla="*/ 472 w 1963"/>
                  <a:gd name="T23" fmla="*/ 1573 h 2082"/>
                  <a:gd name="T24" fmla="*/ 353 w 1963"/>
                  <a:gd name="T25" fmla="*/ 1652 h 2082"/>
                  <a:gd name="T26" fmla="*/ 432 w 1963"/>
                  <a:gd name="T27" fmla="*/ 1847 h 2082"/>
                  <a:gd name="T28" fmla="*/ 588 w 1963"/>
                  <a:gd name="T29" fmla="*/ 1887 h 2082"/>
                  <a:gd name="T30" fmla="*/ 747 w 1963"/>
                  <a:gd name="T31" fmla="*/ 1847 h 2082"/>
                  <a:gd name="T32" fmla="*/ 863 w 1963"/>
                  <a:gd name="T33" fmla="*/ 1967 h 2082"/>
                  <a:gd name="T34" fmla="*/ 863 w 1963"/>
                  <a:gd name="T35" fmla="*/ 2043 h 2082"/>
                  <a:gd name="T36" fmla="*/ 982 w 1963"/>
                  <a:gd name="T37" fmla="*/ 2004 h 2082"/>
                  <a:gd name="T38" fmla="*/ 1100 w 1963"/>
                  <a:gd name="T39" fmla="*/ 2004 h 2082"/>
                  <a:gd name="T40" fmla="*/ 1137 w 1963"/>
                  <a:gd name="T41" fmla="*/ 1847 h 2082"/>
                  <a:gd name="T42" fmla="*/ 1451 w 1963"/>
                  <a:gd name="T43" fmla="*/ 1847 h 2082"/>
                  <a:gd name="T44" fmla="*/ 1570 w 1963"/>
                  <a:gd name="T45" fmla="*/ 1808 h 2082"/>
                  <a:gd name="T46" fmla="*/ 1610 w 1963"/>
                  <a:gd name="T47" fmla="*/ 1652 h 2082"/>
                  <a:gd name="T48" fmla="*/ 1610 w 1963"/>
                  <a:gd name="T49" fmla="*/ 1493 h 2082"/>
                  <a:gd name="T50" fmla="*/ 1726 w 1963"/>
                  <a:gd name="T51" fmla="*/ 1413 h 2082"/>
                  <a:gd name="T52" fmla="*/ 1805 w 1963"/>
                  <a:gd name="T53" fmla="*/ 1338 h 2082"/>
                  <a:gd name="T54" fmla="*/ 1845 w 1963"/>
                  <a:gd name="T55" fmla="*/ 1258 h 2082"/>
                  <a:gd name="T56" fmla="*/ 1924 w 1963"/>
                  <a:gd name="T57" fmla="*/ 1139 h 2082"/>
                  <a:gd name="T58" fmla="*/ 1924 w 1963"/>
                  <a:gd name="T59" fmla="*/ 1023 h 2082"/>
                  <a:gd name="T60" fmla="*/ 1805 w 1963"/>
                  <a:gd name="T61" fmla="*/ 1102 h 2082"/>
                  <a:gd name="T62" fmla="*/ 1765 w 1963"/>
                  <a:gd name="T63" fmla="*/ 1023 h 2082"/>
                  <a:gd name="T64" fmla="*/ 1570 w 1963"/>
                  <a:gd name="T65" fmla="*/ 904 h 2082"/>
                  <a:gd name="T66" fmla="*/ 1530 w 1963"/>
                  <a:gd name="T67" fmla="*/ 787 h 2082"/>
                  <a:gd name="T68" fmla="*/ 1530 w 1963"/>
                  <a:gd name="T69" fmla="*/ 549 h 2082"/>
                  <a:gd name="T70" fmla="*/ 1610 w 1963"/>
                  <a:gd name="T71" fmla="*/ 433 h 2082"/>
                  <a:gd name="T72" fmla="*/ 1650 w 1963"/>
                  <a:gd name="T73" fmla="*/ 393 h 2082"/>
                  <a:gd name="T74" fmla="*/ 1610 w 1963"/>
                  <a:gd name="T75" fmla="*/ 275 h 2082"/>
                  <a:gd name="T76" fmla="*/ 1765 w 1963"/>
                  <a:gd name="T77" fmla="*/ 158 h 2082"/>
                  <a:gd name="T78" fmla="*/ 1726 w 1963"/>
                  <a:gd name="T79" fmla="*/ 40 h 2082"/>
                  <a:gd name="T80" fmla="*/ 1610 w 1963"/>
                  <a:gd name="T81" fmla="*/ 40 h 2082"/>
                  <a:gd name="T82" fmla="*/ 1451 w 1963"/>
                  <a:gd name="T83" fmla="*/ 0 h 2082"/>
                  <a:gd name="T84" fmla="*/ 1415 w 1963"/>
                  <a:gd name="T85" fmla="*/ 79 h 2082"/>
                  <a:gd name="T86" fmla="*/ 1177 w 1963"/>
                  <a:gd name="T87" fmla="*/ 118 h 2082"/>
                  <a:gd name="T88" fmla="*/ 1061 w 1963"/>
                  <a:gd name="T89" fmla="*/ 198 h 2082"/>
                  <a:gd name="T90" fmla="*/ 982 w 1963"/>
                  <a:gd name="T91" fmla="*/ 158 h 2082"/>
                  <a:gd name="T92" fmla="*/ 826 w 1963"/>
                  <a:gd name="T93" fmla="*/ 235 h 2082"/>
                  <a:gd name="T94" fmla="*/ 707 w 1963"/>
                  <a:gd name="T95" fmla="*/ 314 h 2082"/>
                  <a:gd name="T96" fmla="*/ 628 w 1963"/>
                  <a:gd name="T97" fmla="*/ 314 h 2082"/>
                  <a:gd name="T98" fmla="*/ 512 w 1963"/>
                  <a:gd name="T99" fmla="*/ 393 h 2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963" h="2082">
                    <a:moveTo>
                      <a:pt x="512" y="393"/>
                    </a:moveTo>
                    <a:lnTo>
                      <a:pt x="472" y="354"/>
                    </a:lnTo>
                    <a:lnTo>
                      <a:pt x="432" y="354"/>
                    </a:lnTo>
                    <a:lnTo>
                      <a:pt x="432" y="314"/>
                    </a:lnTo>
                    <a:lnTo>
                      <a:pt x="353" y="393"/>
                    </a:lnTo>
                    <a:lnTo>
                      <a:pt x="313" y="393"/>
                    </a:lnTo>
                    <a:lnTo>
                      <a:pt x="313" y="433"/>
                    </a:lnTo>
                    <a:lnTo>
                      <a:pt x="237" y="433"/>
                    </a:lnTo>
                    <a:lnTo>
                      <a:pt x="198" y="473"/>
                    </a:lnTo>
                    <a:lnTo>
                      <a:pt x="237" y="512"/>
                    </a:lnTo>
                    <a:lnTo>
                      <a:pt x="237" y="589"/>
                    </a:lnTo>
                    <a:lnTo>
                      <a:pt x="198" y="589"/>
                    </a:lnTo>
                    <a:lnTo>
                      <a:pt x="237" y="629"/>
                    </a:lnTo>
                    <a:lnTo>
                      <a:pt x="237" y="709"/>
                    </a:lnTo>
                    <a:lnTo>
                      <a:pt x="198" y="787"/>
                    </a:lnTo>
                    <a:lnTo>
                      <a:pt x="237" y="787"/>
                    </a:lnTo>
                    <a:lnTo>
                      <a:pt x="198" y="824"/>
                    </a:lnTo>
                    <a:lnTo>
                      <a:pt x="198" y="864"/>
                    </a:lnTo>
                    <a:lnTo>
                      <a:pt x="39" y="864"/>
                    </a:lnTo>
                    <a:lnTo>
                      <a:pt x="0" y="904"/>
                    </a:lnTo>
                    <a:lnTo>
                      <a:pt x="0" y="944"/>
                    </a:lnTo>
                    <a:lnTo>
                      <a:pt x="39" y="1023"/>
                    </a:lnTo>
                    <a:lnTo>
                      <a:pt x="0" y="1102"/>
                    </a:lnTo>
                    <a:lnTo>
                      <a:pt x="158" y="1102"/>
                    </a:lnTo>
                    <a:lnTo>
                      <a:pt x="158" y="1218"/>
                    </a:lnTo>
                    <a:lnTo>
                      <a:pt x="237" y="1218"/>
                    </a:lnTo>
                    <a:lnTo>
                      <a:pt x="274" y="1258"/>
                    </a:lnTo>
                    <a:lnTo>
                      <a:pt x="198" y="1338"/>
                    </a:lnTo>
                    <a:lnTo>
                      <a:pt x="274" y="1377"/>
                    </a:lnTo>
                    <a:lnTo>
                      <a:pt x="274" y="1298"/>
                    </a:lnTo>
                    <a:lnTo>
                      <a:pt x="353" y="1298"/>
                    </a:lnTo>
                    <a:lnTo>
                      <a:pt x="353" y="1413"/>
                    </a:lnTo>
                    <a:lnTo>
                      <a:pt x="393" y="1413"/>
                    </a:lnTo>
                    <a:lnTo>
                      <a:pt x="432" y="1493"/>
                    </a:lnTo>
                    <a:lnTo>
                      <a:pt x="472" y="1533"/>
                    </a:lnTo>
                    <a:lnTo>
                      <a:pt x="472" y="1573"/>
                    </a:lnTo>
                    <a:lnTo>
                      <a:pt x="432" y="1612"/>
                    </a:lnTo>
                    <a:lnTo>
                      <a:pt x="393" y="1612"/>
                    </a:lnTo>
                    <a:lnTo>
                      <a:pt x="353" y="1652"/>
                    </a:lnTo>
                    <a:lnTo>
                      <a:pt x="393" y="1692"/>
                    </a:lnTo>
                    <a:lnTo>
                      <a:pt x="432" y="1692"/>
                    </a:lnTo>
                    <a:lnTo>
                      <a:pt x="432" y="1847"/>
                    </a:lnTo>
                    <a:lnTo>
                      <a:pt x="512" y="1808"/>
                    </a:lnTo>
                    <a:lnTo>
                      <a:pt x="548" y="1808"/>
                    </a:lnTo>
                    <a:lnTo>
                      <a:pt x="588" y="1887"/>
                    </a:lnTo>
                    <a:lnTo>
                      <a:pt x="667" y="1927"/>
                    </a:lnTo>
                    <a:lnTo>
                      <a:pt x="707" y="1927"/>
                    </a:lnTo>
                    <a:lnTo>
                      <a:pt x="747" y="1847"/>
                    </a:lnTo>
                    <a:lnTo>
                      <a:pt x="786" y="1847"/>
                    </a:lnTo>
                    <a:lnTo>
                      <a:pt x="786" y="1927"/>
                    </a:lnTo>
                    <a:lnTo>
                      <a:pt x="863" y="1967"/>
                    </a:lnTo>
                    <a:lnTo>
                      <a:pt x="863" y="2004"/>
                    </a:lnTo>
                    <a:lnTo>
                      <a:pt x="902" y="2004"/>
                    </a:lnTo>
                    <a:lnTo>
                      <a:pt x="863" y="2043"/>
                    </a:lnTo>
                    <a:lnTo>
                      <a:pt x="902" y="2082"/>
                    </a:lnTo>
                    <a:lnTo>
                      <a:pt x="942" y="2082"/>
                    </a:lnTo>
                    <a:lnTo>
                      <a:pt x="982" y="2004"/>
                    </a:lnTo>
                    <a:lnTo>
                      <a:pt x="1021" y="2004"/>
                    </a:lnTo>
                    <a:lnTo>
                      <a:pt x="1061" y="2043"/>
                    </a:lnTo>
                    <a:lnTo>
                      <a:pt x="1100" y="2004"/>
                    </a:lnTo>
                    <a:lnTo>
                      <a:pt x="1100" y="1967"/>
                    </a:lnTo>
                    <a:lnTo>
                      <a:pt x="1137" y="1927"/>
                    </a:lnTo>
                    <a:lnTo>
                      <a:pt x="1137" y="1847"/>
                    </a:lnTo>
                    <a:lnTo>
                      <a:pt x="1335" y="1847"/>
                    </a:lnTo>
                    <a:lnTo>
                      <a:pt x="1375" y="1768"/>
                    </a:lnTo>
                    <a:lnTo>
                      <a:pt x="1451" y="1847"/>
                    </a:lnTo>
                    <a:lnTo>
                      <a:pt x="1530" y="1847"/>
                    </a:lnTo>
                    <a:lnTo>
                      <a:pt x="1530" y="1808"/>
                    </a:lnTo>
                    <a:lnTo>
                      <a:pt x="1570" y="1808"/>
                    </a:lnTo>
                    <a:lnTo>
                      <a:pt x="1570" y="1729"/>
                    </a:lnTo>
                    <a:lnTo>
                      <a:pt x="1610" y="1692"/>
                    </a:lnTo>
                    <a:lnTo>
                      <a:pt x="1610" y="1652"/>
                    </a:lnTo>
                    <a:lnTo>
                      <a:pt x="1570" y="1612"/>
                    </a:lnTo>
                    <a:lnTo>
                      <a:pt x="1570" y="1533"/>
                    </a:lnTo>
                    <a:lnTo>
                      <a:pt x="1610" y="1493"/>
                    </a:lnTo>
                    <a:lnTo>
                      <a:pt x="1650" y="1493"/>
                    </a:lnTo>
                    <a:lnTo>
                      <a:pt x="1650" y="1413"/>
                    </a:lnTo>
                    <a:lnTo>
                      <a:pt x="1726" y="1413"/>
                    </a:lnTo>
                    <a:lnTo>
                      <a:pt x="1765" y="1453"/>
                    </a:lnTo>
                    <a:lnTo>
                      <a:pt x="1765" y="1377"/>
                    </a:lnTo>
                    <a:lnTo>
                      <a:pt x="1805" y="1338"/>
                    </a:lnTo>
                    <a:lnTo>
                      <a:pt x="1805" y="1298"/>
                    </a:lnTo>
                    <a:lnTo>
                      <a:pt x="1885" y="1298"/>
                    </a:lnTo>
                    <a:lnTo>
                      <a:pt x="1845" y="1258"/>
                    </a:lnTo>
                    <a:lnTo>
                      <a:pt x="1885" y="1178"/>
                    </a:lnTo>
                    <a:lnTo>
                      <a:pt x="1924" y="1178"/>
                    </a:lnTo>
                    <a:lnTo>
                      <a:pt x="1924" y="1139"/>
                    </a:lnTo>
                    <a:lnTo>
                      <a:pt x="1963" y="1102"/>
                    </a:lnTo>
                    <a:lnTo>
                      <a:pt x="1963" y="1063"/>
                    </a:lnTo>
                    <a:lnTo>
                      <a:pt x="1924" y="1023"/>
                    </a:lnTo>
                    <a:lnTo>
                      <a:pt x="1885" y="1063"/>
                    </a:lnTo>
                    <a:lnTo>
                      <a:pt x="1845" y="1063"/>
                    </a:lnTo>
                    <a:lnTo>
                      <a:pt x="1805" y="1102"/>
                    </a:lnTo>
                    <a:lnTo>
                      <a:pt x="1805" y="1023"/>
                    </a:lnTo>
                    <a:lnTo>
                      <a:pt x="1726" y="983"/>
                    </a:lnTo>
                    <a:lnTo>
                      <a:pt x="1765" y="1023"/>
                    </a:lnTo>
                    <a:lnTo>
                      <a:pt x="1689" y="1063"/>
                    </a:lnTo>
                    <a:lnTo>
                      <a:pt x="1689" y="1023"/>
                    </a:lnTo>
                    <a:lnTo>
                      <a:pt x="1570" y="904"/>
                    </a:lnTo>
                    <a:lnTo>
                      <a:pt x="1491" y="904"/>
                    </a:lnTo>
                    <a:lnTo>
                      <a:pt x="1491" y="787"/>
                    </a:lnTo>
                    <a:lnTo>
                      <a:pt x="1530" y="787"/>
                    </a:lnTo>
                    <a:lnTo>
                      <a:pt x="1530" y="629"/>
                    </a:lnTo>
                    <a:lnTo>
                      <a:pt x="1610" y="629"/>
                    </a:lnTo>
                    <a:lnTo>
                      <a:pt x="1530" y="549"/>
                    </a:lnTo>
                    <a:lnTo>
                      <a:pt x="1570" y="512"/>
                    </a:lnTo>
                    <a:lnTo>
                      <a:pt x="1570" y="473"/>
                    </a:lnTo>
                    <a:lnTo>
                      <a:pt x="1610" y="433"/>
                    </a:lnTo>
                    <a:lnTo>
                      <a:pt x="1650" y="473"/>
                    </a:lnTo>
                    <a:lnTo>
                      <a:pt x="1689" y="433"/>
                    </a:lnTo>
                    <a:lnTo>
                      <a:pt x="1650" y="393"/>
                    </a:lnTo>
                    <a:lnTo>
                      <a:pt x="1650" y="354"/>
                    </a:lnTo>
                    <a:lnTo>
                      <a:pt x="1610" y="354"/>
                    </a:lnTo>
                    <a:lnTo>
                      <a:pt x="1610" y="275"/>
                    </a:lnTo>
                    <a:lnTo>
                      <a:pt x="1650" y="235"/>
                    </a:lnTo>
                    <a:lnTo>
                      <a:pt x="1726" y="235"/>
                    </a:lnTo>
                    <a:lnTo>
                      <a:pt x="1765" y="158"/>
                    </a:lnTo>
                    <a:lnTo>
                      <a:pt x="1765" y="118"/>
                    </a:lnTo>
                    <a:lnTo>
                      <a:pt x="1726" y="79"/>
                    </a:lnTo>
                    <a:lnTo>
                      <a:pt x="1726" y="40"/>
                    </a:lnTo>
                    <a:lnTo>
                      <a:pt x="1689" y="0"/>
                    </a:lnTo>
                    <a:lnTo>
                      <a:pt x="1650" y="40"/>
                    </a:lnTo>
                    <a:lnTo>
                      <a:pt x="1610" y="40"/>
                    </a:lnTo>
                    <a:lnTo>
                      <a:pt x="1610" y="0"/>
                    </a:lnTo>
                    <a:lnTo>
                      <a:pt x="1530" y="0"/>
                    </a:lnTo>
                    <a:lnTo>
                      <a:pt x="1451" y="0"/>
                    </a:lnTo>
                    <a:lnTo>
                      <a:pt x="1451" y="40"/>
                    </a:lnTo>
                    <a:lnTo>
                      <a:pt x="1415" y="40"/>
                    </a:lnTo>
                    <a:lnTo>
                      <a:pt x="1415" y="79"/>
                    </a:lnTo>
                    <a:lnTo>
                      <a:pt x="1256" y="79"/>
                    </a:lnTo>
                    <a:lnTo>
                      <a:pt x="1256" y="158"/>
                    </a:lnTo>
                    <a:lnTo>
                      <a:pt x="1177" y="118"/>
                    </a:lnTo>
                    <a:lnTo>
                      <a:pt x="1137" y="118"/>
                    </a:lnTo>
                    <a:lnTo>
                      <a:pt x="1100" y="198"/>
                    </a:lnTo>
                    <a:lnTo>
                      <a:pt x="1061" y="198"/>
                    </a:lnTo>
                    <a:lnTo>
                      <a:pt x="1061" y="235"/>
                    </a:lnTo>
                    <a:lnTo>
                      <a:pt x="982" y="198"/>
                    </a:lnTo>
                    <a:lnTo>
                      <a:pt x="982" y="158"/>
                    </a:lnTo>
                    <a:lnTo>
                      <a:pt x="902" y="198"/>
                    </a:lnTo>
                    <a:lnTo>
                      <a:pt x="902" y="235"/>
                    </a:lnTo>
                    <a:lnTo>
                      <a:pt x="826" y="235"/>
                    </a:lnTo>
                    <a:lnTo>
                      <a:pt x="786" y="275"/>
                    </a:lnTo>
                    <a:lnTo>
                      <a:pt x="747" y="275"/>
                    </a:lnTo>
                    <a:lnTo>
                      <a:pt x="707" y="314"/>
                    </a:lnTo>
                    <a:lnTo>
                      <a:pt x="707" y="354"/>
                    </a:lnTo>
                    <a:lnTo>
                      <a:pt x="628" y="354"/>
                    </a:lnTo>
                    <a:lnTo>
                      <a:pt x="628" y="314"/>
                    </a:lnTo>
                    <a:lnTo>
                      <a:pt x="588" y="314"/>
                    </a:lnTo>
                    <a:lnTo>
                      <a:pt x="548" y="393"/>
                    </a:lnTo>
                    <a:lnTo>
                      <a:pt x="512" y="3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9" name="Freeform 53">
                <a:extLst>
                  <a:ext uri="{FF2B5EF4-FFF2-40B4-BE49-F238E27FC236}">
                    <a16:creationId xmlns:a16="http://schemas.microsoft.com/office/drawing/2014/main" id="{24482AA8-14B0-F11D-F5D6-CE00D190DA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3" y="1521"/>
                <a:ext cx="267" cy="417"/>
              </a:xfrm>
              <a:custGeom>
                <a:avLst/>
                <a:gdLst>
                  <a:gd name="T0" fmla="*/ 1059 w 1333"/>
                  <a:gd name="T1" fmla="*/ 79 h 2083"/>
                  <a:gd name="T2" fmla="*/ 1020 w 1333"/>
                  <a:gd name="T3" fmla="*/ 235 h 2083"/>
                  <a:gd name="T4" fmla="*/ 943 w 1333"/>
                  <a:gd name="T5" fmla="*/ 235 h 2083"/>
                  <a:gd name="T6" fmla="*/ 785 w 1333"/>
                  <a:gd name="T7" fmla="*/ 159 h 2083"/>
                  <a:gd name="T8" fmla="*/ 668 w 1333"/>
                  <a:gd name="T9" fmla="*/ 275 h 2083"/>
                  <a:gd name="T10" fmla="*/ 550 w 1333"/>
                  <a:gd name="T11" fmla="*/ 354 h 2083"/>
                  <a:gd name="T12" fmla="*/ 550 w 1333"/>
                  <a:gd name="T13" fmla="*/ 471 h 2083"/>
                  <a:gd name="T14" fmla="*/ 355 w 1333"/>
                  <a:gd name="T15" fmla="*/ 549 h 2083"/>
                  <a:gd name="T16" fmla="*/ 355 w 1333"/>
                  <a:gd name="T17" fmla="*/ 669 h 2083"/>
                  <a:gd name="T18" fmla="*/ 195 w 1333"/>
                  <a:gd name="T19" fmla="*/ 629 h 2083"/>
                  <a:gd name="T20" fmla="*/ 80 w 1333"/>
                  <a:gd name="T21" fmla="*/ 708 h 2083"/>
                  <a:gd name="T22" fmla="*/ 40 w 1333"/>
                  <a:gd name="T23" fmla="*/ 785 h 2083"/>
                  <a:gd name="T24" fmla="*/ 157 w 1333"/>
                  <a:gd name="T25" fmla="*/ 825 h 2083"/>
                  <a:gd name="T26" fmla="*/ 80 w 1333"/>
                  <a:gd name="T27" fmla="*/ 904 h 2083"/>
                  <a:gd name="T28" fmla="*/ 40 w 1333"/>
                  <a:gd name="T29" fmla="*/ 983 h 2083"/>
                  <a:gd name="T30" fmla="*/ 157 w 1333"/>
                  <a:gd name="T31" fmla="*/ 1060 h 2083"/>
                  <a:gd name="T32" fmla="*/ 80 w 1333"/>
                  <a:gd name="T33" fmla="*/ 1100 h 2083"/>
                  <a:gd name="T34" fmla="*/ 117 w 1333"/>
                  <a:gd name="T35" fmla="*/ 1258 h 2083"/>
                  <a:gd name="T36" fmla="*/ 0 w 1333"/>
                  <a:gd name="T37" fmla="*/ 1374 h 2083"/>
                  <a:gd name="T38" fmla="*/ 117 w 1333"/>
                  <a:gd name="T39" fmla="*/ 1374 h 2083"/>
                  <a:gd name="T40" fmla="*/ 195 w 1333"/>
                  <a:gd name="T41" fmla="*/ 1337 h 2083"/>
                  <a:gd name="T42" fmla="*/ 117 w 1333"/>
                  <a:gd name="T43" fmla="*/ 1454 h 2083"/>
                  <a:gd name="T44" fmla="*/ 195 w 1333"/>
                  <a:gd name="T45" fmla="*/ 1494 h 2083"/>
                  <a:gd name="T46" fmla="*/ 315 w 1333"/>
                  <a:gd name="T47" fmla="*/ 1494 h 2083"/>
                  <a:gd name="T48" fmla="*/ 355 w 1333"/>
                  <a:gd name="T49" fmla="*/ 1454 h 2083"/>
                  <a:gd name="T50" fmla="*/ 430 w 1333"/>
                  <a:gd name="T51" fmla="*/ 1534 h 2083"/>
                  <a:gd name="T52" fmla="*/ 470 w 1333"/>
                  <a:gd name="T53" fmla="*/ 1689 h 2083"/>
                  <a:gd name="T54" fmla="*/ 589 w 1333"/>
                  <a:gd name="T55" fmla="*/ 1848 h 2083"/>
                  <a:gd name="T56" fmla="*/ 589 w 1333"/>
                  <a:gd name="T57" fmla="*/ 2043 h 2083"/>
                  <a:gd name="T58" fmla="*/ 705 w 1333"/>
                  <a:gd name="T59" fmla="*/ 2004 h 2083"/>
                  <a:gd name="T60" fmla="*/ 824 w 1333"/>
                  <a:gd name="T61" fmla="*/ 1964 h 2083"/>
                  <a:gd name="T62" fmla="*/ 943 w 1333"/>
                  <a:gd name="T63" fmla="*/ 1808 h 2083"/>
                  <a:gd name="T64" fmla="*/ 983 w 1333"/>
                  <a:gd name="T65" fmla="*/ 1649 h 2083"/>
                  <a:gd name="T66" fmla="*/ 1020 w 1333"/>
                  <a:gd name="T67" fmla="*/ 1609 h 2083"/>
                  <a:gd name="T68" fmla="*/ 1138 w 1333"/>
                  <a:gd name="T69" fmla="*/ 1534 h 2083"/>
                  <a:gd name="T70" fmla="*/ 1098 w 1333"/>
                  <a:gd name="T71" fmla="*/ 1374 h 2083"/>
                  <a:gd name="T72" fmla="*/ 1020 w 1333"/>
                  <a:gd name="T73" fmla="*/ 1219 h 2083"/>
                  <a:gd name="T74" fmla="*/ 983 w 1333"/>
                  <a:gd name="T75" fmla="*/ 1140 h 2083"/>
                  <a:gd name="T76" fmla="*/ 943 w 1333"/>
                  <a:gd name="T77" fmla="*/ 1023 h 2083"/>
                  <a:gd name="T78" fmla="*/ 943 w 1333"/>
                  <a:gd name="T79" fmla="*/ 943 h 2083"/>
                  <a:gd name="T80" fmla="*/ 1020 w 1333"/>
                  <a:gd name="T81" fmla="*/ 825 h 2083"/>
                  <a:gd name="T82" fmla="*/ 1020 w 1333"/>
                  <a:gd name="T83" fmla="*/ 708 h 2083"/>
                  <a:gd name="T84" fmla="*/ 1098 w 1333"/>
                  <a:gd name="T85" fmla="*/ 629 h 2083"/>
                  <a:gd name="T86" fmla="*/ 1138 w 1333"/>
                  <a:gd name="T87" fmla="*/ 471 h 2083"/>
                  <a:gd name="T88" fmla="*/ 1257 w 1333"/>
                  <a:gd name="T89" fmla="*/ 354 h 2083"/>
                  <a:gd name="T90" fmla="*/ 1257 w 1333"/>
                  <a:gd name="T91" fmla="*/ 235 h 2083"/>
                  <a:gd name="T92" fmla="*/ 1293 w 1333"/>
                  <a:gd name="T93" fmla="*/ 40 h 2083"/>
                  <a:gd name="T94" fmla="*/ 1178 w 1333"/>
                  <a:gd name="T95" fmla="*/ 79 h 20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33" h="2083">
                    <a:moveTo>
                      <a:pt x="1138" y="79"/>
                    </a:moveTo>
                    <a:lnTo>
                      <a:pt x="1098" y="40"/>
                    </a:lnTo>
                    <a:lnTo>
                      <a:pt x="1059" y="79"/>
                    </a:lnTo>
                    <a:lnTo>
                      <a:pt x="983" y="119"/>
                    </a:lnTo>
                    <a:lnTo>
                      <a:pt x="1020" y="159"/>
                    </a:lnTo>
                    <a:lnTo>
                      <a:pt x="1020" y="235"/>
                    </a:lnTo>
                    <a:lnTo>
                      <a:pt x="983" y="275"/>
                    </a:lnTo>
                    <a:lnTo>
                      <a:pt x="943" y="275"/>
                    </a:lnTo>
                    <a:lnTo>
                      <a:pt x="943" y="235"/>
                    </a:lnTo>
                    <a:lnTo>
                      <a:pt x="863" y="196"/>
                    </a:lnTo>
                    <a:lnTo>
                      <a:pt x="824" y="196"/>
                    </a:lnTo>
                    <a:lnTo>
                      <a:pt x="785" y="159"/>
                    </a:lnTo>
                    <a:lnTo>
                      <a:pt x="705" y="159"/>
                    </a:lnTo>
                    <a:lnTo>
                      <a:pt x="705" y="235"/>
                    </a:lnTo>
                    <a:lnTo>
                      <a:pt x="668" y="275"/>
                    </a:lnTo>
                    <a:lnTo>
                      <a:pt x="668" y="314"/>
                    </a:lnTo>
                    <a:lnTo>
                      <a:pt x="510" y="314"/>
                    </a:lnTo>
                    <a:lnTo>
                      <a:pt x="550" y="354"/>
                    </a:lnTo>
                    <a:lnTo>
                      <a:pt x="550" y="434"/>
                    </a:lnTo>
                    <a:lnTo>
                      <a:pt x="589" y="434"/>
                    </a:lnTo>
                    <a:lnTo>
                      <a:pt x="550" y="471"/>
                    </a:lnTo>
                    <a:lnTo>
                      <a:pt x="470" y="471"/>
                    </a:lnTo>
                    <a:lnTo>
                      <a:pt x="430" y="510"/>
                    </a:lnTo>
                    <a:lnTo>
                      <a:pt x="355" y="549"/>
                    </a:lnTo>
                    <a:lnTo>
                      <a:pt x="394" y="589"/>
                    </a:lnTo>
                    <a:lnTo>
                      <a:pt x="355" y="629"/>
                    </a:lnTo>
                    <a:lnTo>
                      <a:pt x="355" y="669"/>
                    </a:lnTo>
                    <a:lnTo>
                      <a:pt x="275" y="589"/>
                    </a:lnTo>
                    <a:lnTo>
                      <a:pt x="195" y="589"/>
                    </a:lnTo>
                    <a:lnTo>
                      <a:pt x="195" y="629"/>
                    </a:lnTo>
                    <a:lnTo>
                      <a:pt x="157" y="669"/>
                    </a:lnTo>
                    <a:lnTo>
                      <a:pt x="117" y="669"/>
                    </a:lnTo>
                    <a:lnTo>
                      <a:pt x="80" y="708"/>
                    </a:lnTo>
                    <a:lnTo>
                      <a:pt x="40" y="629"/>
                    </a:lnTo>
                    <a:lnTo>
                      <a:pt x="80" y="748"/>
                    </a:lnTo>
                    <a:lnTo>
                      <a:pt x="40" y="785"/>
                    </a:lnTo>
                    <a:lnTo>
                      <a:pt x="80" y="865"/>
                    </a:lnTo>
                    <a:lnTo>
                      <a:pt x="80" y="785"/>
                    </a:lnTo>
                    <a:lnTo>
                      <a:pt x="157" y="825"/>
                    </a:lnTo>
                    <a:lnTo>
                      <a:pt x="157" y="865"/>
                    </a:lnTo>
                    <a:lnTo>
                      <a:pt x="117" y="904"/>
                    </a:lnTo>
                    <a:lnTo>
                      <a:pt x="80" y="904"/>
                    </a:lnTo>
                    <a:lnTo>
                      <a:pt x="80" y="943"/>
                    </a:lnTo>
                    <a:lnTo>
                      <a:pt x="40" y="943"/>
                    </a:lnTo>
                    <a:lnTo>
                      <a:pt x="40" y="983"/>
                    </a:lnTo>
                    <a:lnTo>
                      <a:pt x="80" y="1023"/>
                    </a:lnTo>
                    <a:lnTo>
                      <a:pt x="117" y="1023"/>
                    </a:lnTo>
                    <a:lnTo>
                      <a:pt x="157" y="1060"/>
                    </a:lnTo>
                    <a:lnTo>
                      <a:pt x="195" y="1023"/>
                    </a:lnTo>
                    <a:lnTo>
                      <a:pt x="195" y="1060"/>
                    </a:lnTo>
                    <a:lnTo>
                      <a:pt x="80" y="1100"/>
                    </a:lnTo>
                    <a:lnTo>
                      <a:pt x="80" y="1140"/>
                    </a:lnTo>
                    <a:lnTo>
                      <a:pt x="117" y="1140"/>
                    </a:lnTo>
                    <a:lnTo>
                      <a:pt x="117" y="1258"/>
                    </a:lnTo>
                    <a:lnTo>
                      <a:pt x="0" y="1258"/>
                    </a:lnTo>
                    <a:lnTo>
                      <a:pt x="0" y="1298"/>
                    </a:lnTo>
                    <a:lnTo>
                      <a:pt x="0" y="1374"/>
                    </a:lnTo>
                    <a:lnTo>
                      <a:pt x="40" y="1454"/>
                    </a:lnTo>
                    <a:lnTo>
                      <a:pt x="117" y="1414"/>
                    </a:lnTo>
                    <a:lnTo>
                      <a:pt x="117" y="1374"/>
                    </a:lnTo>
                    <a:lnTo>
                      <a:pt x="157" y="1337"/>
                    </a:lnTo>
                    <a:lnTo>
                      <a:pt x="157" y="1298"/>
                    </a:lnTo>
                    <a:lnTo>
                      <a:pt x="195" y="1337"/>
                    </a:lnTo>
                    <a:lnTo>
                      <a:pt x="195" y="1454"/>
                    </a:lnTo>
                    <a:lnTo>
                      <a:pt x="157" y="1494"/>
                    </a:lnTo>
                    <a:lnTo>
                      <a:pt x="117" y="1454"/>
                    </a:lnTo>
                    <a:lnTo>
                      <a:pt x="40" y="1534"/>
                    </a:lnTo>
                    <a:lnTo>
                      <a:pt x="195" y="1534"/>
                    </a:lnTo>
                    <a:lnTo>
                      <a:pt x="195" y="1494"/>
                    </a:lnTo>
                    <a:lnTo>
                      <a:pt x="235" y="1454"/>
                    </a:lnTo>
                    <a:lnTo>
                      <a:pt x="275" y="1454"/>
                    </a:lnTo>
                    <a:lnTo>
                      <a:pt x="315" y="1494"/>
                    </a:lnTo>
                    <a:lnTo>
                      <a:pt x="315" y="1572"/>
                    </a:lnTo>
                    <a:lnTo>
                      <a:pt x="394" y="1494"/>
                    </a:lnTo>
                    <a:lnTo>
                      <a:pt x="355" y="1454"/>
                    </a:lnTo>
                    <a:lnTo>
                      <a:pt x="394" y="1454"/>
                    </a:lnTo>
                    <a:lnTo>
                      <a:pt x="470" y="1494"/>
                    </a:lnTo>
                    <a:lnTo>
                      <a:pt x="430" y="1534"/>
                    </a:lnTo>
                    <a:lnTo>
                      <a:pt x="430" y="1609"/>
                    </a:lnTo>
                    <a:lnTo>
                      <a:pt x="470" y="1649"/>
                    </a:lnTo>
                    <a:lnTo>
                      <a:pt x="470" y="1689"/>
                    </a:lnTo>
                    <a:lnTo>
                      <a:pt x="550" y="1729"/>
                    </a:lnTo>
                    <a:lnTo>
                      <a:pt x="550" y="1808"/>
                    </a:lnTo>
                    <a:lnTo>
                      <a:pt x="589" y="1848"/>
                    </a:lnTo>
                    <a:lnTo>
                      <a:pt x="589" y="1888"/>
                    </a:lnTo>
                    <a:lnTo>
                      <a:pt x="628" y="1964"/>
                    </a:lnTo>
                    <a:lnTo>
                      <a:pt x="589" y="2043"/>
                    </a:lnTo>
                    <a:lnTo>
                      <a:pt x="628" y="2083"/>
                    </a:lnTo>
                    <a:lnTo>
                      <a:pt x="705" y="2043"/>
                    </a:lnTo>
                    <a:lnTo>
                      <a:pt x="705" y="2004"/>
                    </a:lnTo>
                    <a:lnTo>
                      <a:pt x="745" y="1964"/>
                    </a:lnTo>
                    <a:lnTo>
                      <a:pt x="824" y="2004"/>
                    </a:lnTo>
                    <a:lnTo>
                      <a:pt x="824" y="1964"/>
                    </a:lnTo>
                    <a:lnTo>
                      <a:pt x="903" y="1924"/>
                    </a:lnTo>
                    <a:lnTo>
                      <a:pt x="903" y="1888"/>
                    </a:lnTo>
                    <a:lnTo>
                      <a:pt x="943" y="1808"/>
                    </a:lnTo>
                    <a:lnTo>
                      <a:pt x="903" y="1769"/>
                    </a:lnTo>
                    <a:lnTo>
                      <a:pt x="903" y="1689"/>
                    </a:lnTo>
                    <a:lnTo>
                      <a:pt x="983" y="1649"/>
                    </a:lnTo>
                    <a:lnTo>
                      <a:pt x="903" y="1572"/>
                    </a:lnTo>
                    <a:lnTo>
                      <a:pt x="943" y="1572"/>
                    </a:lnTo>
                    <a:lnTo>
                      <a:pt x="1020" y="1609"/>
                    </a:lnTo>
                    <a:lnTo>
                      <a:pt x="1098" y="1572"/>
                    </a:lnTo>
                    <a:lnTo>
                      <a:pt x="1138" y="1572"/>
                    </a:lnTo>
                    <a:lnTo>
                      <a:pt x="1138" y="1534"/>
                    </a:lnTo>
                    <a:lnTo>
                      <a:pt x="1178" y="1454"/>
                    </a:lnTo>
                    <a:lnTo>
                      <a:pt x="1178" y="1414"/>
                    </a:lnTo>
                    <a:lnTo>
                      <a:pt x="1098" y="1374"/>
                    </a:lnTo>
                    <a:lnTo>
                      <a:pt x="1020" y="1374"/>
                    </a:lnTo>
                    <a:lnTo>
                      <a:pt x="983" y="1258"/>
                    </a:lnTo>
                    <a:lnTo>
                      <a:pt x="1020" y="1219"/>
                    </a:lnTo>
                    <a:lnTo>
                      <a:pt x="1020" y="1140"/>
                    </a:lnTo>
                    <a:lnTo>
                      <a:pt x="1059" y="1100"/>
                    </a:lnTo>
                    <a:lnTo>
                      <a:pt x="983" y="1140"/>
                    </a:lnTo>
                    <a:lnTo>
                      <a:pt x="983" y="1060"/>
                    </a:lnTo>
                    <a:lnTo>
                      <a:pt x="943" y="1060"/>
                    </a:lnTo>
                    <a:lnTo>
                      <a:pt x="943" y="1023"/>
                    </a:lnTo>
                    <a:lnTo>
                      <a:pt x="903" y="983"/>
                    </a:lnTo>
                    <a:lnTo>
                      <a:pt x="943" y="983"/>
                    </a:lnTo>
                    <a:lnTo>
                      <a:pt x="943" y="943"/>
                    </a:lnTo>
                    <a:lnTo>
                      <a:pt x="983" y="943"/>
                    </a:lnTo>
                    <a:lnTo>
                      <a:pt x="1020" y="904"/>
                    </a:lnTo>
                    <a:lnTo>
                      <a:pt x="1020" y="825"/>
                    </a:lnTo>
                    <a:lnTo>
                      <a:pt x="983" y="825"/>
                    </a:lnTo>
                    <a:lnTo>
                      <a:pt x="983" y="748"/>
                    </a:lnTo>
                    <a:lnTo>
                      <a:pt x="1020" y="708"/>
                    </a:lnTo>
                    <a:lnTo>
                      <a:pt x="1059" y="708"/>
                    </a:lnTo>
                    <a:lnTo>
                      <a:pt x="1059" y="669"/>
                    </a:lnTo>
                    <a:lnTo>
                      <a:pt x="1098" y="629"/>
                    </a:lnTo>
                    <a:lnTo>
                      <a:pt x="1098" y="589"/>
                    </a:lnTo>
                    <a:lnTo>
                      <a:pt x="1138" y="549"/>
                    </a:lnTo>
                    <a:lnTo>
                      <a:pt x="1138" y="471"/>
                    </a:lnTo>
                    <a:lnTo>
                      <a:pt x="1218" y="394"/>
                    </a:lnTo>
                    <a:lnTo>
                      <a:pt x="1178" y="354"/>
                    </a:lnTo>
                    <a:lnTo>
                      <a:pt x="1257" y="354"/>
                    </a:lnTo>
                    <a:lnTo>
                      <a:pt x="1178" y="275"/>
                    </a:lnTo>
                    <a:lnTo>
                      <a:pt x="1218" y="196"/>
                    </a:lnTo>
                    <a:lnTo>
                      <a:pt x="1257" y="235"/>
                    </a:lnTo>
                    <a:lnTo>
                      <a:pt x="1333" y="159"/>
                    </a:lnTo>
                    <a:lnTo>
                      <a:pt x="1333" y="79"/>
                    </a:lnTo>
                    <a:lnTo>
                      <a:pt x="1293" y="40"/>
                    </a:lnTo>
                    <a:lnTo>
                      <a:pt x="1218" y="40"/>
                    </a:lnTo>
                    <a:lnTo>
                      <a:pt x="1218" y="0"/>
                    </a:lnTo>
                    <a:lnTo>
                      <a:pt x="1178" y="79"/>
                    </a:lnTo>
                    <a:lnTo>
                      <a:pt x="1138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0" name="Freeform 54">
                <a:extLst>
                  <a:ext uri="{FF2B5EF4-FFF2-40B4-BE49-F238E27FC236}">
                    <a16:creationId xmlns:a16="http://schemas.microsoft.com/office/drawing/2014/main" id="{F01EC5E0-2A41-C339-25F3-78D87B9C1E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" y="1427"/>
                <a:ext cx="258" cy="424"/>
              </a:xfrm>
              <a:custGeom>
                <a:avLst/>
                <a:gdLst>
                  <a:gd name="T0" fmla="*/ 430 w 1293"/>
                  <a:gd name="T1" fmla="*/ 195 h 2119"/>
                  <a:gd name="T2" fmla="*/ 354 w 1293"/>
                  <a:gd name="T3" fmla="*/ 195 h 2119"/>
                  <a:gd name="T4" fmla="*/ 470 w 1293"/>
                  <a:gd name="T5" fmla="*/ 314 h 2119"/>
                  <a:gd name="T6" fmla="*/ 510 w 1293"/>
                  <a:gd name="T7" fmla="*/ 470 h 2119"/>
                  <a:gd name="T8" fmla="*/ 430 w 1293"/>
                  <a:gd name="T9" fmla="*/ 549 h 2119"/>
                  <a:gd name="T10" fmla="*/ 315 w 1293"/>
                  <a:gd name="T11" fmla="*/ 666 h 2119"/>
                  <a:gd name="T12" fmla="*/ 275 w 1293"/>
                  <a:gd name="T13" fmla="*/ 824 h 2119"/>
                  <a:gd name="T14" fmla="*/ 235 w 1293"/>
                  <a:gd name="T15" fmla="*/ 1019 h 2119"/>
                  <a:gd name="T16" fmla="*/ 156 w 1293"/>
                  <a:gd name="T17" fmla="*/ 1139 h 2119"/>
                  <a:gd name="T18" fmla="*/ 80 w 1293"/>
                  <a:gd name="T19" fmla="*/ 1218 h 2119"/>
                  <a:gd name="T20" fmla="*/ 117 w 1293"/>
                  <a:gd name="T21" fmla="*/ 1374 h 2119"/>
                  <a:gd name="T22" fmla="*/ 40 w 1293"/>
                  <a:gd name="T23" fmla="*/ 1453 h 2119"/>
                  <a:gd name="T24" fmla="*/ 40 w 1293"/>
                  <a:gd name="T25" fmla="*/ 1530 h 2119"/>
                  <a:gd name="T26" fmla="*/ 156 w 1293"/>
                  <a:gd name="T27" fmla="*/ 1570 h 2119"/>
                  <a:gd name="T28" fmla="*/ 80 w 1293"/>
                  <a:gd name="T29" fmla="*/ 1728 h 2119"/>
                  <a:gd name="T30" fmla="*/ 275 w 1293"/>
                  <a:gd name="T31" fmla="*/ 1884 h 2119"/>
                  <a:gd name="T32" fmla="*/ 235 w 1293"/>
                  <a:gd name="T33" fmla="*/ 2042 h 2119"/>
                  <a:gd name="T34" fmla="*/ 430 w 1293"/>
                  <a:gd name="T35" fmla="*/ 2042 h 2119"/>
                  <a:gd name="T36" fmla="*/ 549 w 1293"/>
                  <a:gd name="T37" fmla="*/ 2119 h 2119"/>
                  <a:gd name="T38" fmla="*/ 589 w 1293"/>
                  <a:gd name="T39" fmla="*/ 1924 h 2119"/>
                  <a:gd name="T40" fmla="*/ 705 w 1293"/>
                  <a:gd name="T41" fmla="*/ 1964 h 2119"/>
                  <a:gd name="T42" fmla="*/ 784 w 1293"/>
                  <a:gd name="T43" fmla="*/ 2042 h 2119"/>
                  <a:gd name="T44" fmla="*/ 863 w 1293"/>
                  <a:gd name="T45" fmla="*/ 2004 h 2119"/>
                  <a:gd name="T46" fmla="*/ 863 w 1293"/>
                  <a:gd name="T47" fmla="*/ 1884 h 2119"/>
                  <a:gd name="T48" fmla="*/ 824 w 1293"/>
                  <a:gd name="T49" fmla="*/ 1728 h 2119"/>
                  <a:gd name="T50" fmla="*/ 824 w 1293"/>
                  <a:gd name="T51" fmla="*/ 1649 h 2119"/>
                  <a:gd name="T52" fmla="*/ 784 w 1293"/>
                  <a:gd name="T53" fmla="*/ 1530 h 2119"/>
                  <a:gd name="T54" fmla="*/ 943 w 1293"/>
                  <a:gd name="T55" fmla="*/ 1453 h 2119"/>
                  <a:gd name="T56" fmla="*/ 903 w 1293"/>
                  <a:gd name="T57" fmla="*/ 1335 h 2119"/>
                  <a:gd name="T58" fmla="*/ 943 w 1293"/>
                  <a:gd name="T59" fmla="*/ 1255 h 2119"/>
                  <a:gd name="T60" fmla="*/ 1098 w 1293"/>
                  <a:gd name="T61" fmla="*/ 1139 h 2119"/>
                  <a:gd name="T62" fmla="*/ 1019 w 1293"/>
                  <a:gd name="T63" fmla="*/ 1099 h 2119"/>
                  <a:gd name="T64" fmla="*/ 980 w 1293"/>
                  <a:gd name="T65" fmla="*/ 941 h 2119"/>
                  <a:gd name="T66" fmla="*/ 1098 w 1293"/>
                  <a:gd name="T67" fmla="*/ 864 h 2119"/>
                  <a:gd name="T68" fmla="*/ 1059 w 1293"/>
                  <a:gd name="T69" fmla="*/ 705 h 2119"/>
                  <a:gd name="T70" fmla="*/ 903 w 1293"/>
                  <a:gd name="T71" fmla="*/ 549 h 2119"/>
                  <a:gd name="T72" fmla="*/ 943 w 1293"/>
                  <a:gd name="T73" fmla="*/ 470 h 2119"/>
                  <a:gd name="T74" fmla="*/ 1254 w 1293"/>
                  <a:gd name="T75" fmla="*/ 390 h 2119"/>
                  <a:gd name="T76" fmla="*/ 1254 w 1293"/>
                  <a:gd name="T77" fmla="*/ 314 h 2119"/>
                  <a:gd name="T78" fmla="*/ 1217 w 1293"/>
                  <a:gd name="T79" fmla="*/ 155 h 2119"/>
                  <a:gd name="T80" fmla="*/ 980 w 1293"/>
                  <a:gd name="T81" fmla="*/ 39 h 2119"/>
                  <a:gd name="T82" fmla="*/ 784 w 1293"/>
                  <a:gd name="T83" fmla="*/ 0 h 2119"/>
                  <a:gd name="T84" fmla="*/ 668 w 1293"/>
                  <a:gd name="T85" fmla="*/ 155 h 2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93" h="2119">
                    <a:moveTo>
                      <a:pt x="589" y="155"/>
                    </a:moveTo>
                    <a:lnTo>
                      <a:pt x="549" y="155"/>
                    </a:lnTo>
                    <a:lnTo>
                      <a:pt x="430" y="195"/>
                    </a:lnTo>
                    <a:lnTo>
                      <a:pt x="390" y="155"/>
                    </a:lnTo>
                    <a:lnTo>
                      <a:pt x="390" y="195"/>
                    </a:lnTo>
                    <a:lnTo>
                      <a:pt x="354" y="195"/>
                    </a:lnTo>
                    <a:lnTo>
                      <a:pt x="354" y="235"/>
                    </a:lnTo>
                    <a:lnTo>
                      <a:pt x="390" y="314"/>
                    </a:lnTo>
                    <a:lnTo>
                      <a:pt x="470" y="314"/>
                    </a:lnTo>
                    <a:lnTo>
                      <a:pt x="510" y="350"/>
                    </a:lnTo>
                    <a:lnTo>
                      <a:pt x="589" y="390"/>
                    </a:lnTo>
                    <a:lnTo>
                      <a:pt x="510" y="470"/>
                    </a:lnTo>
                    <a:lnTo>
                      <a:pt x="549" y="470"/>
                    </a:lnTo>
                    <a:lnTo>
                      <a:pt x="549" y="549"/>
                    </a:lnTo>
                    <a:lnTo>
                      <a:pt x="430" y="549"/>
                    </a:lnTo>
                    <a:lnTo>
                      <a:pt x="430" y="629"/>
                    </a:lnTo>
                    <a:lnTo>
                      <a:pt x="354" y="705"/>
                    </a:lnTo>
                    <a:lnTo>
                      <a:pt x="315" y="666"/>
                    </a:lnTo>
                    <a:lnTo>
                      <a:pt x="275" y="745"/>
                    </a:lnTo>
                    <a:lnTo>
                      <a:pt x="354" y="824"/>
                    </a:lnTo>
                    <a:lnTo>
                      <a:pt x="275" y="824"/>
                    </a:lnTo>
                    <a:lnTo>
                      <a:pt x="315" y="864"/>
                    </a:lnTo>
                    <a:lnTo>
                      <a:pt x="235" y="941"/>
                    </a:lnTo>
                    <a:lnTo>
                      <a:pt x="235" y="1019"/>
                    </a:lnTo>
                    <a:lnTo>
                      <a:pt x="195" y="1059"/>
                    </a:lnTo>
                    <a:lnTo>
                      <a:pt x="195" y="1099"/>
                    </a:lnTo>
                    <a:lnTo>
                      <a:pt x="156" y="1139"/>
                    </a:lnTo>
                    <a:lnTo>
                      <a:pt x="156" y="1178"/>
                    </a:lnTo>
                    <a:lnTo>
                      <a:pt x="117" y="1178"/>
                    </a:lnTo>
                    <a:lnTo>
                      <a:pt x="80" y="1218"/>
                    </a:lnTo>
                    <a:lnTo>
                      <a:pt x="80" y="1295"/>
                    </a:lnTo>
                    <a:lnTo>
                      <a:pt x="117" y="1295"/>
                    </a:lnTo>
                    <a:lnTo>
                      <a:pt x="117" y="1374"/>
                    </a:lnTo>
                    <a:lnTo>
                      <a:pt x="80" y="1413"/>
                    </a:lnTo>
                    <a:lnTo>
                      <a:pt x="40" y="1413"/>
                    </a:lnTo>
                    <a:lnTo>
                      <a:pt x="40" y="1453"/>
                    </a:lnTo>
                    <a:lnTo>
                      <a:pt x="0" y="1453"/>
                    </a:lnTo>
                    <a:lnTo>
                      <a:pt x="40" y="1493"/>
                    </a:lnTo>
                    <a:lnTo>
                      <a:pt x="40" y="1530"/>
                    </a:lnTo>
                    <a:lnTo>
                      <a:pt x="80" y="1530"/>
                    </a:lnTo>
                    <a:lnTo>
                      <a:pt x="80" y="1610"/>
                    </a:lnTo>
                    <a:lnTo>
                      <a:pt x="156" y="1570"/>
                    </a:lnTo>
                    <a:lnTo>
                      <a:pt x="117" y="1610"/>
                    </a:lnTo>
                    <a:lnTo>
                      <a:pt x="117" y="1689"/>
                    </a:lnTo>
                    <a:lnTo>
                      <a:pt x="80" y="1728"/>
                    </a:lnTo>
                    <a:lnTo>
                      <a:pt x="117" y="1844"/>
                    </a:lnTo>
                    <a:lnTo>
                      <a:pt x="195" y="1844"/>
                    </a:lnTo>
                    <a:lnTo>
                      <a:pt x="275" y="1884"/>
                    </a:lnTo>
                    <a:lnTo>
                      <a:pt x="275" y="1924"/>
                    </a:lnTo>
                    <a:lnTo>
                      <a:pt x="235" y="2004"/>
                    </a:lnTo>
                    <a:lnTo>
                      <a:pt x="235" y="2042"/>
                    </a:lnTo>
                    <a:lnTo>
                      <a:pt x="315" y="2079"/>
                    </a:lnTo>
                    <a:lnTo>
                      <a:pt x="315" y="2042"/>
                    </a:lnTo>
                    <a:lnTo>
                      <a:pt x="430" y="2042"/>
                    </a:lnTo>
                    <a:lnTo>
                      <a:pt x="430" y="2079"/>
                    </a:lnTo>
                    <a:lnTo>
                      <a:pt x="510" y="2119"/>
                    </a:lnTo>
                    <a:lnTo>
                      <a:pt x="549" y="2119"/>
                    </a:lnTo>
                    <a:lnTo>
                      <a:pt x="549" y="1884"/>
                    </a:lnTo>
                    <a:lnTo>
                      <a:pt x="589" y="1884"/>
                    </a:lnTo>
                    <a:lnTo>
                      <a:pt x="589" y="1924"/>
                    </a:lnTo>
                    <a:lnTo>
                      <a:pt x="668" y="1964"/>
                    </a:lnTo>
                    <a:lnTo>
                      <a:pt x="705" y="1924"/>
                    </a:lnTo>
                    <a:lnTo>
                      <a:pt x="705" y="1964"/>
                    </a:lnTo>
                    <a:lnTo>
                      <a:pt x="745" y="2004"/>
                    </a:lnTo>
                    <a:lnTo>
                      <a:pt x="784" y="2004"/>
                    </a:lnTo>
                    <a:lnTo>
                      <a:pt x="784" y="2042"/>
                    </a:lnTo>
                    <a:lnTo>
                      <a:pt x="824" y="2042"/>
                    </a:lnTo>
                    <a:lnTo>
                      <a:pt x="801" y="2004"/>
                    </a:lnTo>
                    <a:lnTo>
                      <a:pt x="863" y="2004"/>
                    </a:lnTo>
                    <a:lnTo>
                      <a:pt x="863" y="1924"/>
                    </a:lnTo>
                    <a:lnTo>
                      <a:pt x="903" y="1924"/>
                    </a:lnTo>
                    <a:lnTo>
                      <a:pt x="863" y="1884"/>
                    </a:lnTo>
                    <a:lnTo>
                      <a:pt x="903" y="1807"/>
                    </a:lnTo>
                    <a:lnTo>
                      <a:pt x="878" y="1783"/>
                    </a:lnTo>
                    <a:lnTo>
                      <a:pt x="824" y="1728"/>
                    </a:lnTo>
                    <a:lnTo>
                      <a:pt x="863" y="1728"/>
                    </a:lnTo>
                    <a:lnTo>
                      <a:pt x="824" y="1689"/>
                    </a:lnTo>
                    <a:lnTo>
                      <a:pt x="824" y="1649"/>
                    </a:lnTo>
                    <a:lnTo>
                      <a:pt x="745" y="1610"/>
                    </a:lnTo>
                    <a:lnTo>
                      <a:pt x="784" y="1570"/>
                    </a:lnTo>
                    <a:lnTo>
                      <a:pt x="784" y="1530"/>
                    </a:lnTo>
                    <a:lnTo>
                      <a:pt x="824" y="1530"/>
                    </a:lnTo>
                    <a:lnTo>
                      <a:pt x="903" y="1493"/>
                    </a:lnTo>
                    <a:lnTo>
                      <a:pt x="943" y="1453"/>
                    </a:lnTo>
                    <a:lnTo>
                      <a:pt x="943" y="1413"/>
                    </a:lnTo>
                    <a:lnTo>
                      <a:pt x="903" y="1374"/>
                    </a:lnTo>
                    <a:lnTo>
                      <a:pt x="903" y="1335"/>
                    </a:lnTo>
                    <a:lnTo>
                      <a:pt x="943" y="1295"/>
                    </a:lnTo>
                    <a:lnTo>
                      <a:pt x="980" y="1295"/>
                    </a:lnTo>
                    <a:lnTo>
                      <a:pt x="943" y="1255"/>
                    </a:lnTo>
                    <a:lnTo>
                      <a:pt x="980" y="1218"/>
                    </a:lnTo>
                    <a:lnTo>
                      <a:pt x="1019" y="1139"/>
                    </a:lnTo>
                    <a:lnTo>
                      <a:pt x="1098" y="1139"/>
                    </a:lnTo>
                    <a:lnTo>
                      <a:pt x="1138" y="1099"/>
                    </a:lnTo>
                    <a:lnTo>
                      <a:pt x="1098" y="1059"/>
                    </a:lnTo>
                    <a:lnTo>
                      <a:pt x="1019" y="1099"/>
                    </a:lnTo>
                    <a:lnTo>
                      <a:pt x="1019" y="1019"/>
                    </a:lnTo>
                    <a:lnTo>
                      <a:pt x="980" y="1019"/>
                    </a:lnTo>
                    <a:lnTo>
                      <a:pt x="980" y="941"/>
                    </a:lnTo>
                    <a:lnTo>
                      <a:pt x="1059" y="941"/>
                    </a:lnTo>
                    <a:lnTo>
                      <a:pt x="1019" y="904"/>
                    </a:lnTo>
                    <a:lnTo>
                      <a:pt x="1098" y="864"/>
                    </a:lnTo>
                    <a:lnTo>
                      <a:pt x="1178" y="864"/>
                    </a:lnTo>
                    <a:lnTo>
                      <a:pt x="1138" y="784"/>
                    </a:lnTo>
                    <a:lnTo>
                      <a:pt x="1059" y="705"/>
                    </a:lnTo>
                    <a:lnTo>
                      <a:pt x="980" y="705"/>
                    </a:lnTo>
                    <a:lnTo>
                      <a:pt x="903" y="629"/>
                    </a:lnTo>
                    <a:lnTo>
                      <a:pt x="903" y="549"/>
                    </a:lnTo>
                    <a:lnTo>
                      <a:pt x="863" y="470"/>
                    </a:lnTo>
                    <a:lnTo>
                      <a:pt x="903" y="430"/>
                    </a:lnTo>
                    <a:lnTo>
                      <a:pt x="943" y="470"/>
                    </a:lnTo>
                    <a:lnTo>
                      <a:pt x="980" y="470"/>
                    </a:lnTo>
                    <a:lnTo>
                      <a:pt x="1059" y="390"/>
                    </a:lnTo>
                    <a:lnTo>
                      <a:pt x="1254" y="390"/>
                    </a:lnTo>
                    <a:lnTo>
                      <a:pt x="1293" y="350"/>
                    </a:lnTo>
                    <a:lnTo>
                      <a:pt x="1254" y="350"/>
                    </a:lnTo>
                    <a:lnTo>
                      <a:pt x="1254" y="314"/>
                    </a:lnTo>
                    <a:lnTo>
                      <a:pt x="1178" y="275"/>
                    </a:lnTo>
                    <a:lnTo>
                      <a:pt x="1254" y="195"/>
                    </a:lnTo>
                    <a:lnTo>
                      <a:pt x="1217" y="155"/>
                    </a:lnTo>
                    <a:lnTo>
                      <a:pt x="1138" y="155"/>
                    </a:lnTo>
                    <a:lnTo>
                      <a:pt x="1138" y="39"/>
                    </a:lnTo>
                    <a:lnTo>
                      <a:pt x="980" y="39"/>
                    </a:lnTo>
                    <a:lnTo>
                      <a:pt x="943" y="39"/>
                    </a:lnTo>
                    <a:lnTo>
                      <a:pt x="903" y="0"/>
                    </a:lnTo>
                    <a:lnTo>
                      <a:pt x="784" y="0"/>
                    </a:lnTo>
                    <a:lnTo>
                      <a:pt x="745" y="39"/>
                    </a:lnTo>
                    <a:lnTo>
                      <a:pt x="784" y="155"/>
                    </a:lnTo>
                    <a:lnTo>
                      <a:pt x="668" y="155"/>
                    </a:lnTo>
                    <a:lnTo>
                      <a:pt x="589" y="195"/>
                    </a:lnTo>
                    <a:lnTo>
                      <a:pt x="589" y="1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1" name="Freeform 55">
                <a:extLst>
                  <a:ext uri="{FF2B5EF4-FFF2-40B4-BE49-F238E27FC236}">
                    <a16:creationId xmlns:a16="http://schemas.microsoft.com/office/drawing/2014/main" id="{837546B9-1EFE-682C-F957-627ABF46DC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3" y="1474"/>
                <a:ext cx="314" cy="425"/>
              </a:xfrm>
              <a:custGeom>
                <a:avLst/>
                <a:gdLst>
                  <a:gd name="T0" fmla="*/ 158 w 1570"/>
                  <a:gd name="T1" fmla="*/ 394 h 2123"/>
                  <a:gd name="T2" fmla="*/ 393 w 1570"/>
                  <a:gd name="T3" fmla="*/ 549 h 2123"/>
                  <a:gd name="T4" fmla="*/ 274 w 1570"/>
                  <a:gd name="T5" fmla="*/ 669 h 2123"/>
                  <a:gd name="T6" fmla="*/ 235 w 1570"/>
                  <a:gd name="T7" fmla="*/ 784 h 2123"/>
                  <a:gd name="T8" fmla="*/ 353 w 1570"/>
                  <a:gd name="T9" fmla="*/ 824 h 2123"/>
                  <a:gd name="T10" fmla="*/ 274 w 1570"/>
                  <a:gd name="T11" fmla="*/ 904 h 2123"/>
                  <a:gd name="T12" fmla="*/ 235 w 1570"/>
                  <a:gd name="T13" fmla="*/ 1060 h 2123"/>
                  <a:gd name="T14" fmla="*/ 158 w 1570"/>
                  <a:gd name="T15" fmla="*/ 1139 h 2123"/>
                  <a:gd name="T16" fmla="*/ 158 w 1570"/>
                  <a:gd name="T17" fmla="*/ 1258 h 2123"/>
                  <a:gd name="T18" fmla="*/ 39 w 1570"/>
                  <a:gd name="T19" fmla="*/ 1335 h 2123"/>
                  <a:gd name="T20" fmla="*/ 79 w 1570"/>
                  <a:gd name="T21" fmla="*/ 1454 h 2123"/>
                  <a:gd name="T22" fmla="*/ 133 w 1570"/>
                  <a:gd name="T23" fmla="*/ 1548 h 2123"/>
                  <a:gd name="T24" fmla="*/ 158 w 1570"/>
                  <a:gd name="T25" fmla="*/ 1649 h 2123"/>
                  <a:gd name="T26" fmla="*/ 274 w 1570"/>
                  <a:gd name="T27" fmla="*/ 1689 h 2123"/>
                  <a:gd name="T28" fmla="*/ 353 w 1570"/>
                  <a:gd name="T29" fmla="*/ 1689 h 2123"/>
                  <a:gd name="T30" fmla="*/ 472 w 1570"/>
                  <a:gd name="T31" fmla="*/ 1807 h 2123"/>
                  <a:gd name="T32" fmla="*/ 588 w 1570"/>
                  <a:gd name="T33" fmla="*/ 1689 h 2123"/>
                  <a:gd name="T34" fmla="*/ 588 w 1570"/>
                  <a:gd name="T35" fmla="*/ 1807 h 2123"/>
                  <a:gd name="T36" fmla="*/ 707 w 1570"/>
                  <a:gd name="T37" fmla="*/ 1729 h 2123"/>
                  <a:gd name="T38" fmla="*/ 823 w 1570"/>
                  <a:gd name="T39" fmla="*/ 1844 h 2123"/>
                  <a:gd name="T40" fmla="*/ 823 w 1570"/>
                  <a:gd name="T41" fmla="*/ 1769 h 2123"/>
                  <a:gd name="T42" fmla="*/ 902 w 1570"/>
                  <a:gd name="T43" fmla="*/ 1769 h 2123"/>
                  <a:gd name="T44" fmla="*/ 942 w 1570"/>
                  <a:gd name="T45" fmla="*/ 1924 h 2123"/>
                  <a:gd name="T46" fmla="*/ 982 w 1570"/>
                  <a:gd name="T47" fmla="*/ 2004 h 2123"/>
                  <a:gd name="T48" fmla="*/ 942 w 1570"/>
                  <a:gd name="T49" fmla="*/ 2083 h 2123"/>
                  <a:gd name="T50" fmla="*/ 1137 w 1570"/>
                  <a:gd name="T51" fmla="*/ 2123 h 2123"/>
                  <a:gd name="T52" fmla="*/ 1177 w 1570"/>
                  <a:gd name="T53" fmla="*/ 2122 h 2123"/>
                  <a:gd name="T54" fmla="*/ 1296 w 1570"/>
                  <a:gd name="T55" fmla="*/ 1964 h 2123"/>
                  <a:gd name="T56" fmla="*/ 1335 w 1570"/>
                  <a:gd name="T57" fmla="*/ 1844 h 2123"/>
                  <a:gd name="T58" fmla="*/ 1412 w 1570"/>
                  <a:gd name="T59" fmla="*/ 1807 h 2123"/>
                  <a:gd name="T60" fmla="*/ 1491 w 1570"/>
                  <a:gd name="T61" fmla="*/ 1689 h 2123"/>
                  <a:gd name="T62" fmla="*/ 1530 w 1570"/>
                  <a:gd name="T63" fmla="*/ 1572 h 2123"/>
                  <a:gd name="T64" fmla="*/ 1570 w 1570"/>
                  <a:gd name="T65" fmla="*/ 1414 h 2123"/>
                  <a:gd name="T66" fmla="*/ 1530 w 1570"/>
                  <a:gd name="T67" fmla="*/ 1218 h 2123"/>
                  <a:gd name="T68" fmla="*/ 1412 w 1570"/>
                  <a:gd name="T69" fmla="*/ 1139 h 2123"/>
                  <a:gd name="T70" fmla="*/ 1412 w 1570"/>
                  <a:gd name="T71" fmla="*/ 983 h 2123"/>
                  <a:gd name="T72" fmla="*/ 1530 w 1570"/>
                  <a:gd name="T73" fmla="*/ 864 h 2123"/>
                  <a:gd name="T74" fmla="*/ 1412 w 1570"/>
                  <a:gd name="T75" fmla="*/ 669 h 2123"/>
                  <a:gd name="T76" fmla="*/ 1335 w 1570"/>
                  <a:gd name="T77" fmla="*/ 706 h 2123"/>
                  <a:gd name="T78" fmla="*/ 1217 w 1570"/>
                  <a:gd name="T79" fmla="*/ 706 h 2123"/>
                  <a:gd name="T80" fmla="*/ 1098 w 1570"/>
                  <a:gd name="T81" fmla="*/ 745 h 2123"/>
                  <a:gd name="T82" fmla="*/ 1098 w 1570"/>
                  <a:gd name="T83" fmla="*/ 669 h 2123"/>
                  <a:gd name="T84" fmla="*/ 982 w 1570"/>
                  <a:gd name="T85" fmla="*/ 549 h 2123"/>
                  <a:gd name="T86" fmla="*/ 823 w 1570"/>
                  <a:gd name="T87" fmla="*/ 589 h 2123"/>
                  <a:gd name="T88" fmla="*/ 667 w 1570"/>
                  <a:gd name="T89" fmla="*/ 549 h 2123"/>
                  <a:gd name="T90" fmla="*/ 588 w 1570"/>
                  <a:gd name="T91" fmla="*/ 354 h 2123"/>
                  <a:gd name="T92" fmla="*/ 707 w 1570"/>
                  <a:gd name="T93" fmla="*/ 275 h 2123"/>
                  <a:gd name="T94" fmla="*/ 628 w 1570"/>
                  <a:gd name="T95" fmla="*/ 115 h 2123"/>
                  <a:gd name="T96" fmla="*/ 509 w 1570"/>
                  <a:gd name="T97" fmla="*/ 0 h 2123"/>
                  <a:gd name="T98" fmla="*/ 548 w 1570"/>
                  <a:gd name="T99" fmla="*/ 115 h 2123"/>
                  <a:gd name="T100" fmla="*/ 235 w 1570"/>
                  <a:gd name="T101" fmla="*/ 235 h 2123"/>
                  <a:gd name="T102" fmla="*/ 118 w 1570"/>
                  <a:gd name="T103" fmla="*/ 235 h 2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70" h="2123">
                    <a:moveTo>
                      <a:pt x="118" y="235"/>
                    </a:moveTo>
                    <a:lnTo>
                      <a:pt x="158" y="314"/>
                    </a:lnTo>
                    <a:lnTo>
                      <a:pt x="158" y="394"/>
                    </a:lnTo>
                    <a:lnTo>
                      <a:pt x="235" y="470"/>
                    </a:lnTo>
                    <a:lnTo>
                      <a:pt x="314" y="470"/>
                    </a:lnTo>
                    <a:lnTo>
                      <a:pt x="393" y="549"/>
                    </a:lnTo>
                    <a:lnTo>
                      <a:pt x="433" y="629"/>
                    </a:lnTo>
                    <a:lnTo>
                      <a:pt x="353" y="629"/>
                    </a:lnTo>
                    <a:lnTo>
                      <a:pt x="274" y="669"/>
                    </a:lnTo>
                    <a:lnTo>
                      <a:pt x="314" y="706"/>
                    </a:lnTo>
                    <a:lnTo>
                      <a:pt x="235" y="706"/>
                    </a:lnTo>
                    <a:lnTo>
                      <a:pt x="235" y="784"/>
                    </a:lnTo>
                    <a:lnTo>
                      <a:pt x="274" y="784"/>
                    </a:lnTo>
                    <a:lnTo>
                      <a:pt x="274" y="864"/>
                    </a:lnTo>
                    <a:lnTo>
                      <a:pt x="353" y="824"/>
                    </a:lnTo>
                    <a:lnTo>
                      <a:pt x="393" y="864"/>
                    </a:lnTo>
                    <a:lnTo>
                      <a:pt x="353" y="904"/>
                    </a:lnTo>
                    <a:lnTo>
                      <a:pt x="274" y="904"/>
                    </a:lnTo>
                    <a:lnTo>
                      <a:pt x="235" y="983"/>
                    </a:lnTo>
                    <a:lnTo>
                      <a:pt x="198" y="1020"/>
                    </a:lnTo>
                    <a:lnTo>
                      <a:pt x="235" y="1060"/>
                    </a:lnTo>
                    <a:lnTo>
                      <a:pt x="198" y="1060"/>
                    </a:lnTo>
                    <a:lnTo>
                      <a:pt x="158" y="1100"/>
                    </a:lnTo>
                    <a:lnTo>
                      <a:pt x="158" y="1139"/>
                    </a:lnTo>
                    <a:lnTo>
                      <a:pt x="198" y="1178"/>
                    </a:lnTo>
                    <a:lnTo>
                      <a:pt x="198" y="1218"/>
                    </a:lnTo>
                    <a:lnTo>
                      <a:pt x="158" y="1258"/>
                    </a:lnTo>
                    <a:lnTo>
                      <a:pt x="79" y="1295"/>
                    </a:lnTo>
                    <a:lnTo>
                      <a:pt x="39" y="1295"/>
                    </a:lnTo>
                    <a:lnTo>
                      <a:pt x="39" y="1335"/>
                    </a:lnTo>
                    <a:lnTo>
                      <a:pt x="0" y="1375"/>
                    </a:lnTo>
                    <a:lnTo>
                      <a:pt x="79" y="1414"/>
                    </a:lnTo>
                    <a:lnTo>
                      <a:pt x="79" y="1454"/>
                    </a:lnTo>
                    <a:lnTo>
                      <a:pt x="118" y="1493"/>
                    </a:lnTo>
                    <a:lnTo>
                      <a:pt x="79" y="1493"/>
                    </a:lnTo>
                    <a:lnTo>
                      <a:pt x="133" y="1548"/>
                    </a:lnTo>
                    <a:lnTo>
                      <a:pt x="123" y="1536"/>
                    </a:lnTo>
                    <a:lnTo>
                      <a:pt x="198" y="1609"/>
                    </a:lnTo>
                    <a:lnTo>
                      <a:pt x="158" y="1649"/>
                    </a:lnTo>
                    <a:lnTo>
                      <a:pt x="198" y="1689"/>
                    </a:lnTo>
                    <a:lnTo>
                      <a:pt x="235" y="1649"/>
                    </a:lnTo>
                    <a:lnTo>
                      <a:pt x="274" y="1689"/>
                    </a:lnTo>
                    <a:lnTo>
                      <a:pt x="274" y="1769"/>
                    </a:lnTo>
                    <a:lnTo>
                      <a:pt x="353" y="1769"/>
                    </a:lnTo>
                    <a:lnTo>
                      <a:pt x="353" y="1689"/>
                    </a:lnTo>
                    <a:lnTo>
                      <a:pt x="393" y="1689"/>
                    </a:lnTo>
                    <a:lnTo>
                      <a:pt x="393" y="1807"/>
                    </a:lnTo>
                    <a:lnTo>
                      <a:pt x="472" y="1807"/>
                    </a:lnTo>
                    <a:lnTo>
                      <a:pt x="472" y="1729"/>
                    </a:lnTo>
                    <a:lnTo>
                      <a:pt x="548" y="1729"/>
                    </a:lnTo>
                    <a:lnTo>
                      <a:pt x="588" y="1689"/>
                    </a:lnTo>
                    <a:lnTo>
                      <a:pt x="588" y="1729"/>
                    </a:lnTo>
                    <a:lnTo>
                      <a:pt x="548" y="1769"/>
                    </a:lnTo>
                    <a:lnTo>
                      <a:pt x="588" y="1807"/>
                    </a:lnTo>
                    <a:lnTo>
                      <a:pt x="628" y="1807"/>
                    </a:lnTo>
                    <a:lnTo>
                      <a:pt x="628" y="1729"/>
                    </a:lnTo>
                    <a:lnTo>
                      <a:pt x="707" y="1729"/>
                    </a:lnTo>
                    <a:lnTo>
                      <a:pt x="783" y="1769"/>
                    </a:lnTo>
                    <a:lnTo>
                      <a:pt x="783" y="1807"/>
                    </a:lnTo>
                    <a:lnTo>
                      <a:pt x="823" y="1844"/>
                    </a:lnTo>
                    <a:lnTo>
                      <a:pt x="863" y="1844"/>
                    </a:lnTo>
                    <a:lnTo>
                      <a:pt x="863" y="1807"/>
                    </a:lnTo>
                    <a:lnTo>
                      <a:pt x="823" y="1769"/>
                    </a:lnTo>
                    <a:lnTo>
                      <a:pt x="823" y="1729"/>
                    </a:lnTo>
                    <a:lnTo>
                      <a:pt x="863" y="1769"/>
                    </a:lnTo>
                    <a:lnTo>
                      <a:pt x="902" y="1769"/>
                    </a:lnTo>
                    <a:lnTo>
                      <a:pt x="982" y="1844"/>
                    </a:lnTo>
                    <a:lnTo>
                      <a:pt x="982" y="1884"/>
                    </a:lnTo>
                    <a:lnTo>
                      <a:pt x="942" y="1924"/>
                    </a:lnTo>
                    <a:lnTo>
                      <a:pt x="902" y="1924"/>
                    </a:lnTo>
                    <a:lnTo>
                      <a:pt x="902" y="1964"/>
                    </a:lnTo>
                    <a:lnTo>
                      <a:pt x="982" y="2004"/>
                    </a:lnTo>
                    <a:lnTo>
                      <a:pt x="942" y="2004"/>
                    </a:lnTo>
                    <a:lnTo>
                      <a:pt x="982" y="2043"/>
                    </a:lnTo>
                    <a:lnTo>
                      <a:pt x="942" y="2083"/>
                    </a:lnTo>
                    <a:lnTo>
                      <a:pt x="1061" y="2083"/>
                    </a:lnTo>
                    <a:lnTo>
                      <a:pt x="1098" y="2123"/>
                    </a:lnTo>
                    <a:lnTo>
                      <a:pt x="1137" y="2123"/>
                    </a:lnTo>
                    <a:lnTo>
                      <a:pt x="1098" y="2083"/>
                    </a:lnTo>
                    <a:lnTo>
                      <a:pt x="1137" y="2083"/>
                    </a:lnTo>
                    <a:lnTo>
                      <a:pt x="1177" y="2122"/>
                    </a:lnTo>
                    <a:lnTo>
                      <a:pt x="1217" y="2083"/>
                    </a:lnTo>
                    <a:lnTo>
                      <a:pt x="1256" y="2004"/>
                    </a:lnTo>
                    <a:lnTo>
                      <a:pt x="1296" y="1964"/>
                    </a:lnTo>
                    <a:lnTo>
                      <a:pt x="1335" y="1964"/>
                    </a:lnTo>
                    <a:lnTo>
                      <a:pt x="1256" y="1884"/>
                    </a:lnTo>
                    <a:lnTo>
                      <a:pt x="1335" y="1844"/>
                    </a:lnTo>
                    <a:lnTo>
                      <a:pt x="1335" y="1807"/>
                    </a:lnTo>
                    <a:lnTo>
                      <a:pt x="1412" y="1884"/>
                    </a:lnTo>
                    <a:lnTo>
                      <a:pt x="1412" y="1807"/>
                    </a:lnTo>
                    <a:lnTo>
                      <a:pt x="1372" y="1769"/>
                    </a:lnTo>
                    <a:lnTo>
                      <a:pt x="1491" y="1769"/>
                    </a:lnTo>
                    <a:lnTo>
                      <a:pt x="1491" y="1689"/>
                    </a:lnTo>
                    <a:lnTo>
                      <a:pt x="1451" y="1649"/>
                    </a:lnTo>
                    <a:lnTo>
                      <a:pt x="1491" y="1649"/>
                    </a:lnTo>
                    <a:lnTo>
                      <a:pt x="1530" y="1572"/>
                    </a:lnTo>
                    <a:lnTo>
                      <a:pt x="1530" y="1454"/>
                    </a:lnTo>
                    <a:lnTo>
                      <a:pt x="1570" y="1454"/>
                    </a:lnTo>
                    <a:lnTo>
                      <a:pt x="1570" y="1414"/>
                    </a:lnTo>
                    <a:lnTo>
                      <a:pt x="1491" y="1375"/>
                    </a:lnTo>
                    <a:lnTo>
                      <a:pt x="1530" y="1375"/>
                    </a:lnTo>
                    <a:lnTo>
                      <a:pt x="1530" y="1218"/>
                    </a:lnTo>
                    <a:lnTo>
                      <a:pt x="1412" y="1218"/>
                    </a:lnTo>
                    <a:lnTo>
                      <a:pt x="1451" y="1178"/>
                    </a:lnTo>
                    <a:lnTo>
                      <a:pt x="1412" y="1139"/>
                    </a:lnTo>
                    <a:lnTo>
                      <a:pt x="1451" y="1100"/>
                    </a:lnTo>
                    <a:lnTo>
                      <a:pt x="1412" y="1100"/>
                    </a:lnTo>
                    <a:lnTo>
                      <a:pt x="1412" y="983"/>
                    </a:lnTo>
                    <a:lnTo>
                      <a:pt x="1451" y="983"/>
                    </a:lnTo>
                    <a:lnTo>
                      <a:pt x="1451" y="943"/>
                    </a:lnTo>
                    <a:lnTo>
                      <a:pt x="1530" y="864"/>
                    </a:lnTo>
                    <a:lnTo>
                      <a:pt x="1491" y="824"/>
                    </a:lnTo>
                    <a:lnTo>
                      <a:pt x="1491" y="706"/>
                    </a:lnTo>
                    <a:lnTo>
                      <a:pt x="1412" y="669"/>
                    </a:lnTo>
                    <a:lnTo>
                      <a:pt x="1372" y="629"/>
                    </a:lnTo>
                    <a:lnTo>
                      <a:pt x="1335" y="669"/>
                    </a:lnTo>
                    <a:lnTo>
                      <a:pt x="1335" y="706"/>
                    </a:lnTo>
                    <a:lnTo>
                      <a:pt x="1296" y="745"/>
                    </a:lnTo>
                    <a:lnTo>
                      <a:pt x="1256" y="706"/>
                    </a:lnTo>
                    <a:lnTo>
                      <a:pt x="1217" y="706"/>
                    </a:lnTo>
                    <a:lnTo>
                      <a:pt x="1177" y="784"/>
                    </a:lnTo>
                    <a:lnTo>
                      <a:pt x="1137" y="784"/>
                    </a:lnTo>
                    <a:lnTo>
                      <a:pt x="1098" y="745"/>
                    </a:lnTo>
                    <a:lnTo>
                      <a:pt x="1137" y="706"/>
                    </a:lnTo>
                    <a:lnTo>
                      <a:pt x="1098" y="706"/>
                    </a:lnTo>
                    <a:lnTo>
                      <a:pt x="1098" y="669"/>
                    </a:lnTo>
                    <a:lnTo>
                      <a:pt x="1021" y="629"/>
                    </a:lnTo>
                    <a:lnTo>
                      <a:pt x="1021" y="549"/>
                    </a:lnTo>
                    <a:lnTo>
                      <a:pt x="982" y="549"/>
                    </a:lnTo>
                    <a:lnTo>
                      <a:pt x="942" y="629"/>
                    </a:lnTo>
                    <a:lnTo>
                      <a:pt x="902" y="629"/>
                    </a:lnTo>
                    <a:lnTo>
                      <a:pt x="823" y="589"/>
                    </a:lnTo>
                    <a:lnTo>
                      <a:pt x="783" y="510"/>
                    </a:lnTo>
                    <a:lnTo>
                      <a:pt x="747" y="510"/>
                    </a:lnTo>
                    <a:lnTo>
                      <a:pt x="667" y="549"/>
                    </a:lnTo>
                    <a:lnTo>
                      <a:pt x="667" y="394"/>
                    </a:lnTo>
                    <a:lnTo>
                      <a:pt x="628" y="394"/>
                    </a:lnTo>
                    <a:lnTo>
                      <a:pt x="588" y="354"/>
                    </a:lnTo>
                    <a:lnTo>
                      <a:pt x="628" y="314"/>
                    </a:lnTo>
                    <a:lnTo>
                      <a:pt x="667" y="314"/>
                    </a:lnTo>
                    <a:lnTo>
                      <a:pt x="707" y="275"/>
                    </a:lnTo>
                    <a:lnTo>
                      <a:pt x="707" y="235"/>
                    </a:lnTo>
                    <a:lnTo>
                      <a:pt x="667" y="195"/>
                    </a:lnTo>
                    <a:lnTo>
                      <a:pt x="628" y="115"/>
                    </a:lnTo>
                    <a:lnTo>
                      <a:pt x="588" y="115"/>
                    </a:lnTo>
                    <a:lnTo>
                      <a:pt x="588" y="0"/>
                    </a:lnTo>
                    <a:lnTo>
                      <a:pt x="509" y="0"/>
                    </a:lnTo>
                    <a:lnTo>
                      <a:pt x="509" y="79"/>
                    </a:lnTo>
                    <a:lnTo>
                      <a:pt x="509" y="115"/>
                    </a:lnTo>
                    <a:lnTo>
                      <a:pt x="548" y="115"/>
                    </a:lnTo>
                    <a:lnTo>
                      <a:pt x="509" y="155"/>
                    </a:lnTo>
                    <a:lnTo>
                      <a:pt x="314" y="155"/>
                    </a:lnTo>
                    <a:lnTo>
                      <a:pt x="235" y="235"/>
                    </a:lnTo>
                    <a:lnTo>
                      <a:pt x="198" y="235"/>
                    </a:lnTo>
                    <a:lnTo>
                      <a:pt x="158" y="195"/>
                    </a:lnTo>
                    <a:lnTo>
                      <a:pt x="118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2" name="Freeform 56">
                <a:extLst>
                  <a:ext uri="{FF2B5EF4-FFF2-40B4-BE49-F238E27FC236}">
                    <a16:creationId xmlns:a16="http://schemas.microsoft.com/office/drawing/2014/main" id="{E178F276-6D65-358A-AF93-58DCA07FA5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2" y="845"/>
                <a:ext cx="94" cy="86"/>
              </a:xfrm>
              <a:custGeom>
                <a:avLst/>
                <a:gdLst>
                  <a:gd name="T0" fmla="*/ 315 w 470"/>
                  <a:gd name="T1" fmla="*/ 40 h 431"/>
                  <a:gd name="T2" fmla="*/ 275 w 470"/>
                  <a:gd name="T3" fmla="*/ 0 h 431"/>
                  <a:gd name="T4" fmla="*/ 235 w 470"/>
                  <a:gd name="T5" fmla="*/ 40 h 431"/>
                  <a:gd name="T6" fmla="*/ 195 w 470"/>
                  <a:gd name="T7" fmla="*/ 0 h 431"/>
                  <a:gd name="T8" fmla="*/ 157 w 470"/>
                  <a:gd name="T9" fmla="*/ 40 h 431"/>
                  <a:gd name="T10" fmla="*/ 157 w 470"/>
                  <a:gd name="T11" fmla="*/ 77 h 431"/>
                  <a:gd name="T12" fmla="*/ 195 w 470"/>
                  <a:gd name="T13" fmla="*/ 117 h 431"/>
                  <a:gd name="T14" fmla="*/ 157 w 470"/>
                  <a:gd name="T15" fmla="*/ 157 h 431"/>
                  <a:gd name="T16" fmla="*/ 157 w 470"/>
                  <a:gd name="T17" fmla="*/ 197 h 431"/>
                  <a:gd name="T18" fmla="*/ 40 w 470"/>
                  <a:gd name="T19" fmla="*/ 157 h 431"/>
                  <a:gd name="T20" fmla="*/ 80 w 470"/>
                  <a:gd name="T21" fmla="*/ 197 h 431"/>
                  <a:gd name="T22" fmla="*/ 0 w 470"/>
                  <a:gd name="T23" fmla="*/ 235 h 431"/>
                  <a:gd name="T24" fmla="*/ 40 w 470"/>
                  <a:gd name="T25" fmla="*/ 275 h 431"/>
                  <a:gd name="T26" fmla="*/ 80 w 470"/>
                  <a:gd name="T27" fmla="*/ 275 h 431"/>
                  <a:gd name="T28" fmla="*/ 117 w 470"/>
                  <a:gd name="T29" fmla="*/ 352 h 431"/>
                  <a:gd name="T30" fmla="*/ 117 w 470"/>
                  <a:gd name="T31" fmla="*/ 392 h 431"/>
                  <a:gd name="T32" fmla="*/ 157 w 470"/>
                  <a:gd name="T33" fmla="*/ 392 h 431"/>
                  <a:gd name="T34" fmla="*/ 157 w 470"/>
                  <a:gd name="T35" fmla="*/ 431 h 431"/>
                  <a:gd name="T36" fmla="*/ 195 w 470"/>
                  <a:gd name="T37" fmla="*/ 431 h 431"/>
                  <a:gd name="T38" fmla="*/ 275 w 470"/>
                  <a:gd name="T39" fmla="*/ 352 h 431"/>
                  <a:gd name="T40" fmla="*/ 235 w 470"/>
                  <a:gd name="T41" fmla="*/ 352 h 431"/>
                  <a:gd name="T42" fmla="*/ 275 w 470"/>
                  <a:gd name="T43" fmla="*/ 315 h 431"/>
                  <a:gd name="T44" fmla="*/ 275 w 470"/>
                  <a:gd name="T45" fmla="*/ 275 h 431"/>
                  <a:gd name="T46" fmla="*/ 355 w 470"/>
                  <a:gd name="T47" fmla="*/ 235 h 431"/>
                  <a:gd name="T48" fmla="*/ 315 w 470"/>
                  <a:gd name="T49" fmla="*/ 197 h 431"/>
                  <a:gd name="T50" fmla="*/ 394 w 470"/>
                  <a:gd name="T51" fmla="*/ 117 h 431"/>
                  <a:gd name="T52" fmla="*/ 394 w 470"/>
                  <a:gd name="T53" fmla="*/ 197 h 431"/>
                  <a:gd name="T54" fmla="*/ 430 w 470"/>
                  <a:gd name="T55" fmla="*/ 235 h 431"/>
                  <a:gd name="T56" fmla="*/ 470 w 470"/>
                  <a:gd name="T57" fmla="*/ 197 h 431"/>
                  <a:gd name="T58" fmla="*/ 430 w 470"/>
                  <a:gd name="T59" fmla="*/ 77 h 431"/>
                  <a:gd name="T60" fmla="*/ 394 w 470"/>
                  <a:gd name="T61" fmla="*/ 77 h 431"/>
                  <a:gd name="T62" fmla="*/ 355 w 470"/>
                  <a:gd name="T63" fmla="*/ 40 h 431"/>
                  <a:gd name="T64" fmla="*/ 315 w 470"/>
                  <a:gd name="T65" fmla="*/ 4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70" h="431">
                    <a:moveTo>
                      <a:pt x="315" y="40"/>
                    </a:moveTo>
                    <a:lnTo>
                      <a:pt x="275" y="0"/>
                    </a:lnTo>
                    <a:lnTo>
                      <a:pt x="235" y="40"/>
                    </a:lnTo>
                    <a:lnTo>
                      <a:pt x="195" y="0"/>
                    </a:lnTo>
                    <a:lnTo>
                      <a:pt x="157" y="40"/>
                    </a:lnTo>
                    <a:lnTo>
                      <a:pt x="157" y="77"/>
                    </a:lnTo>
                    <a:lnTo>
                      <a:pt x="195" y="117"/>
                    </a:lnTo>
                    <a:lnTo>
                      <a:pt x="157" y="157"/>
                    </a:lnTo>
                    <a:lnTo>
                      <a:pt x="157" y="197"/>
                    </a:lnTo>
                    <a:lnTo>
                      <a:pt x="40" y="157"/>
                    </a:lnTo>
                    <a:lnTo>
                      <a:pt x="80" y="197"/>
                    </a:lnTo>
                    <a:lnTo>
                      <a:pt x="0" y="235"/>
                    </a:lnTo>
                    <a:lnTo>
                      <a:pt x="40" y="275"/>
                    </a:lnTo>
                    <a:lnTo>
                      <a:pt x="80" y="275"/>
                    </a:lnTo>
                    <a:lnTo>
                      <a:pt x="117" y="352"/>
                    </a:lnTo>
                    <a:lnTo>
                      <a:pt x="117" y="392"/>
                    </a:lnTo>
                    <a:lnTo>
                      <a:pt x="157" y="392"/>
                    </a:lnTo>
                    <a:lnTo>
                      <a:pt x="157" y="431"/>
                    </a:lnTo>
                    <a:lnTo>
                      <a:pt x="195" y="431"/>
                    </a:lnTo>
                    <a:lnTo>
                      <a:pt x="275" y="352"/>
                    </a:lnTo>
                    <a:lnTo>
                      <a:pt x="235" y="352"/>
                    </a:lnTo>
                    <a:lnTo>
                      <a:pt x="275" y="315"/>
                    </a:lnTo>
                    <a:lnTo>
                      <a:pt x="275" y="275"/>
                    </a:lnTo>
                    <a:lnTo>
                      <a:pt x="355" y="235"/>
                    </a:lnTo>
                    <a:lnTo>
                      <a:pt x="315" y="197"/>
                    </a:lnTo>
                    <a:lnTo>
                      <a:pt x="394" y="117"/>
                    </a:lnTo>
                    <a:lnTo>
                      <a:pt x="394" y="197"/>
                    </a:lnTo>
                    <a:lnTo>
                      <a:pt x="430" y="235"/>
                    </a:lnTo>
                    <a:lnTo>
                      <a:pt x="470" y="197"/>
                    </a:lnTo>
                    <a:lnTo>
                      <a:pt x="430" y="77"/>
                    </a:lnTo>
                    <a:lnTo>
                      <a:pt x="394" y="77"/>
                    </a:lnTo>
                    <a:lnTo>
                      <a:pt x="355" y="40"/>
                    </a:lnTo>
                    <a:lnTo>
                      <a:pt x="315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3" name="Freeform 57">
                <a:extLst>
                  <a:ext uri="{FF2B5EF4-FFF2-40B4-BE49-F238E27FC236}">
                    <a16:creationId xmlns:a16="http://schemas.microsoft.com/office/drawing/2014/main" id="{FC0D140F-CE10-E31B-7DCB-69E8B8D4F8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0" y="774"/>
                <a:ext cx="141" cy="244"/>
              </a:xfrm>
              <a:custGeom>
                <a:avLst/>
                <a:gdLst>
                  <a:gd name="T0" fmla="*/ 548 w 703"/>
                  <a:gd name="T1" fmla="*/ 511 h 1219"/>
                  <a:gd name="T2" fmla="*/ 468 w 703"/>
                  <a:gd name="T3" fmla="*/ 471 h 1219"/>
                  <a:gd name="T4" fmla="*/ 430 w 703"/>
                  <a:gd name="T5" fmla="*/ 394 h 1219"/>
                  <a:gd name="T6" fmla="*/ 390 w 703"/>
                  <a:gd name="T7" fmla="*/ 315 h 1219"/>
                  <a:gd name="T8" fmla="*/ 350 w 703"/>
                  <a:gd name="T9" fmla="*/ 196 h 1219"/>
                  <a:gd name="T10" fmla="*/ 235 w 703"/>
                  <a:gd name="T11" fmla="*/ 117 h 1219"/>
                  <a:gd name="T12" fmla="*/ 273 w 703"/>
                  <a:gd name="T13" fmla="*/ 80 h 1219"/>
                  <a:gd name="T14" fmla="*/ 195 w 703"/>
                  <a:gd name="T15" fmla="*/ 0 h 1219"/>
                  <a:gd name="T16" fmla="*/ 155 w 703"/>
                  <a:gd name="T17" fmla="*/ 80 h 1219"/>
                  <a:gd name="T18" fmla="*/ 75 w 703"/>
                  <a:gd name="T19" fmla="*/ 156 h 1219"/>
                  <a:gd name="T20" fmla="*/ 38 w 703"/>
                  <a:gd name="T21" fmla="*/ 275 h 1219"/>
                  <a:gd name="T22" fmla="*/ 38 w 703"/>
                  <a:gd name="T23" fmla="*/ 315 h 1219"/>
                  <a:gd name="T24" fmla="*/ 0 w 703"/>
                  <a:gd name="T25" fmla="*/ 354 h 1219"/>
                  <a:gd name="T26" fmla="*/ 38 w 703"/>
                  <a:gd name="T27" fmla="*/ 431 h 1219"/>
                  <a:gd name="T28" fmla="*/ 75 w 703"/>
                  <a:gd name="T29" fmla="*/ 551 h 1219"/>
                  <a:gd name="T30" fmla="*/ 115 w 703"/>
                  <a:gd name="T31" fmla="*/ 589 h 1219"/>
                  <a:gd name="T32" fmla="*/ 155 w 703"/>
                  <a:gd name="T33" fmla="*/ 706 h 1219"/>
                  <a:gd name="T34" fmla="*/ 155 w 703"/>
                  <a:gd name="T35" fmla="*/ 746 h 1219"/>
                  <a:gd name="T36" fmla="*/ 75 w 703"/>
                  <a:gd name="T37" fmla="*/ 825 h 1219"/>
                  <a:gd name="T38" fmla="*/ 195 w 703"/>
                  <a:gd name="T39" fmla="*/ 865 h 1219"/>
                  <a:gd name="T40" fmla="*/ 155 w 703"/>
                  <a:gd name="T41" fmla="*/ 944 h 1219"/>
                  <a:gd name="T42" fmla="*/ 195 w 703"/>
                  <a:gd name="T43" fmla="*/ 983 h 1219"/>
                  <a:gd name="T44" fmla="*/ 235 w 703"/>
                  <a:gd name="T45" fmla="*/ 1100 h 1219"/>
                  <a:gd name="T46" fmla="*/ 155 w 703"/>
                  <a:gd name="T47" fmla="*/ 1140 h 1219"/>
                  <a:gd name="T48" fmla="*/ 313 w 703"/>
                  <a:gd name="T49" fmla="*/ 1180 h 1219"/>
                  <a:gd name="T50" fmla="*/ 430 w 703"/>
                  <a:gd name="T51" fmla="*/ 1219 h 1219"/>
                  <a:gd name="T52" fmla="*/ 468 w 703"/>
                  <a:gd name="T53" fmla="*/ 1180 h 1219"/>
                  <a:gd name="T54" fmla="*/ 548 w 703"/>
                  <a:gd name="T55" fmla="*/ 1140 h 1219"/>
                  <a:gd name="T56" fmla="*/ 588 w 703"/>
                  <a:gd name="T57" fmla="*/ 1060 h 1219"/>
                  <a:gd name="T58" fmla="*/ 625 w 703"/>
                  <a:gd name="T59" fmla="*/ 1020 h 1219"/>
                  <a:gd name="T60" fmla="*/ 665 w 703"/>
                  <a:gd name="T61" fmla="*/ 1020 h 1219"/>
                  <a:gd name="T62" fmla="*/ 625 w 703"/>
                  <a:gd name="T63" fmla="*/ 944 h 1219"/>
                  <a:gd name="T64" fmla="*/ 703 w 703"/>
                  <a:gd name="T65" fmla="*/ 865 h 1219"/>
                  <a:gd name="T66" fmla="*/ 665 w 703"/>
                  <a:gd name="T67" fmla="*/ 785 h 1219"/>
                  <a:gd name="T68" fmla="*/ 625 w 703"/>
                  <a:gd name="T69" fmla="*/ 746 h 1219"/>
                  <a:gd name="T70" fmla="*/ 588 w 703"/>
                  <a:gd name="T71" fmla="*/ 629 h 1219"/>
                  <a:gd name="T72" fmla="*/ 508 w 703"/>
                  <a:gd name="T73" fmla="*/ 589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03" h="1219">
                    <a:moveTo>
                      <a:pt x="588" y="551"/>
                    </a:moveTo>
                    <a:lnTo>
                      <a:pt x="548" y="511"/>
                    </a:lnTo>
                    <a:lnTo>
                      <a:pt x="508" y="511"/>
                    </a:lnTo>
                    <a:lnTo>
                      <a:pt x="468" y="471"/>
                    </a:lnTo>
                    <a:lnTo>
                      <a:pt x="508" y="394"/>
                    </a:lnTo>
                    <a:lnTo>
                      <a:pt x="430" y="394"/>
                    </a:lnTo>
                    <a:lnTo>
                      <a:pt x="430" y="315"/>
                    </a:lnTo>
                    <a:lnTo>
                      <a:pt x="390" y="315"/>
                    </a:lnTo>
                    <a:lnTo>
                      <a:pt x="350" y="235"/>
                    </a:lnTo>
                    <a:lnTo>
                      <a:pt x="350" y="196"/>
                    </a:lnTo>
                    <a:lnTo>
                      <a:pt x="273" y="156"/>
                    </a:lnTo>
                    <a:lnTo>
                      <a:pt x="235" y="117"/>
                    </a:lnTo>
                    <a:lnTo>
                      <a:pt x="235" y="80"/>
                    </a:lnTo>
                    <a:lnTo>
                      <a:pt x="273" y="80"/>
                    </a:lnTo>
                    <a:lnTo>
                      <a:pt x="273" y="0"/>
                    </a:lnTo>
                    <a:lnTo>
                      <a:pt x="195" y="0"/>
                    </a:lnTo>
                    <a:lnTo>
                      <a:pt x="195" y="40"/>
                    </a:lnTo>
                    <a:lnTo>
                      <a:pt x="155" y="80"/>
                    </a:lnTo>
                    <a:lnTo>
                      <a:pt x="155" y="117"/>
                    </a:lnTo>
                    <a:lnTo>
                      <a:pt x="75" y="156"/>
                    </a:lnTo>
                    <a:lnTo>
                      <a:pt x="75" y="235"/>
                    </a:lnTo>
                    <a:lnTo>
                      <a:pt x="38" y="275"/>
                    </a:lnTo>
                    <a:lnTo>
                      <a:pt x="75" y="315"/>
                    </a:lnTo>
                    <a:lnTo>
                      <a:pt x="38" y="315"/>
                    </a:lnTo>
                    <a:lnTo>
                      <a:pt x="38" y="354"/>
                    </a:lnTo>
                    <a:lnTo>
                      <a:pt x="0" y="354"/>
                    </a:lnTo>
                    <a:lnTo>
                      <a:pt x="0" y="431"/>
                    </a:lnTo>
                    <a:lnTo>
                      <a:pt x="38" y="431"/>
                    </a:lnTo>
                    <a:lnTo>
                      <a:pt x="38" y="511"/>
                    </a:lnTo>
                    <a:lnTo>
                      <a:pt x="75" y="551"/>
                    </a:lnTo>
                    <a:lnTo>
                      <a:pt x="75" y="589"/>
                    </a:lnTo>
                    <a:lnTo>
                      <a:pt x="115" y="589"/>
                    </a:lnTo>
                    <a:lnTo>
                      <a:pt x="155" y="629"/>
                    </a:lnTo>
                    <a:lnTo>
                      <a:pt x="155" y="706"/>
                    </a:lnTo>
                    <a:lnTo>
                      <a:pt x="115" y="746"/>
                    </a:lnTo>
                    <a:lnTo>
                      <a:pt x="155" y="746"/>
                    </a:lnTo>
                    <a:lnTo>
                      <a:pt x="75" y="785"/>
                    </a:lnTo>
                    <a:lnTo>
                      <a:pt x="75" y="825"/>
                    </a:lnTo>
                    <a:lnTo>
                      <a:pt x="195" y="825"/>
                    </a:lnTo>
                    <a:lnTo>
                      <a:pt x="195" y="865"/>
                    </a:lnTo>
                    <a:lnTo>
                      <a:pt x="155" y="904"/>
                    </a:lnTo>
                    <a:lnTo>
                      <a:pt x="155" y="944"/>
                    </a:lnTo>
                    <a:lnTo>
                      <a:pt x="195" y="944"/>
                    </a:lnTo>
                    <a:lnTo>
                      <a:pt x="195" y="983"/>
                    </a:lnTo>
                    <a:lnTo>
                      <a:pt x="235" y="983"/>
                    </a:lnTo>
                    <a:lnTo>
                      <a:pt x="235" y="1100"/>
                    </a:lnTo>
                    <a:lnTo>
                      <a:pt x="195" y="1100"/>
                    </a:lnTo>
                    <a:lnTo>
                      <a:pt x="155" y="1140"/>
                    </a:lnTo>
                    <a:lnTo>
                      <a:pt x="235" y="1180"/>
                    </a:lnTo>
                    <a:lnTo>
                      <a:pt x="313" y="1180"/>
                    </a:lnTo>
                    <a:lnTo>
                      <a:pt x="350" y="1219"/>
                    </a:lnTo>
                    <a:lnTo>
                      <a:pt x="430" y="1219"/>
                    </a:lnTo>
                    <a:lnTo>
                      <a:pt x="430" y="1180"/>
                    </a:lnTo>
                    <a:lnTo>
                      <a:pt x="468" y="1180"/>
                    </a:lnTo>
                    <a:lnTo>
                      <a:pt x="508" y="1219"/>
                    </a:lnTo>
                    <a:lnTo>
                      <a:pt x="548" y="1140"/>
                    </a:lnTo>
                    <a:lnTo>
                      <a:pt x="548" y="1060"/>
                    </a:lnTo>
                    <a:lnTo>
                      <a:pt x="588" y="1060"/>
                    </a:lnTo>
                    <a:lnTo>
                      <a:pt x="588" y="1020"/>
                    </a:lnTo>
                    <a:lnTo>
                      <a:pt x="625" y="1020"/>
                    </a:lnTo>
                    <a:lnTo>
                      <a:pt x="625" y="1060"/>
                    </a:lnTo>
                    <a:lnTo>
                      <a:pt x="665" y="1020"/>
                    </a:lnTo>
                    <a:lnTo>
                      <a:pt x="665" y="944"/>
                    </a:lnTo>
                    <a:lnTo>
                      <a:pt x="625" y="944"/>
                    </a:lnTo>
                    <a:lnTo>
                      <a:pt x="625" y="865"/>
                    </a:lnTo>
                    <a:lnTo>
                      <a:pt x="703" y="865"/>
                    </a:lnTo>
                    <a:lnTo>
                      <a:pt x="703" y="785"/>
                    </a:lnTo>
                    <a:lnTo>
                      <a:pt x="665" y="785"/>
                    </a:lnTo>
                    <a:lnTo>
                      <a:pt x="665" y="746"/>
                    </a:lnTo>
                    <a:lnTo>
                      <a:pt x="625" y="746"/>
                    </a:lnTo>
                    <a:lnTo>
                      <a:pt x="625" y="706"/>
                    </a:lnTo>
                    <a:lnTo>
                      <a:pt x="588" y="629"/>
                    </a:lnTo>
                    <a:lnTo>
                      <a:pt x="548" y="629"/>
                    </a:lnTo>
                    <a:lnTo>
                      <a:pt x="508" y="589"/>
                    </a:lnTo>
                    <a:lnTo>
                      <a:pt x="588" y="5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4" name="Freeform 58">
                <a:extLst>
                  <a:ext uri="{FF2B5EF4-FFF2-40B4-BE49-F238E27FC236}">
                    <a16:creationId xmlns:a16="http://schemas.microsoft.com/office/drawing/2014/main" id="{C2A4E490-E0CC-32A9-535B-674CCB85B0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8" y="821"/>
                <a:ext cx="259" cy="212"/>
              </a:xfrm>
              <a:custGeom>
                <a:avLst/>
                <a:gdLst>
                  <a:gd name="T0" fmla="*/ 824 w 1297"/>
                  <a:gd name="T1" fmla="*/ 40 h 1060"/>
                  <a:gd name="T2" fmla="*/ 747 w 1297"/>
                  <a:gd name="T3" fmla="*/ 80 h 1060"/>
                  <a:gd name="T4" fmla="*/ 629 w 1297"/>
                  <a:gd name="T5" fmla="*/ 0 h 1060"/>
                  <a:gd name="T6" fmla="*/ 629 w 1297"/>
                  <a:gd name="T7" fmla="*/ 40 h 1060"/>
                  <a:gd name="T8" fmla="*/ 512 w 1297"/>
                  <a:gd name="T9" fmla="*/ 80 h 1060"/>
                  <a:gd name="T10" fmla="*/ 433 w 1297"/>
                  <a:gd name="T11" fmla="*/ 40 h 1060"/>
                  <a:gd name="T12" fmla="*/ 354 w 1297"/>
                  <a:gd name="T13" fmla="*/ 40 h 1060"/>
                  <a:gd name="T14" fmla="*/ 274 w 1297"/>
                  <a:gd name="T15" fmla="*/ 40 h 1060"/>
                  <a:gd name="T16" fmla="*/ 198 w 1297"/>
                  <a:gd name="T17" fmla="*/ 80 h 1060"/>
                  <a:gd name="T18" fmla="*/ 79 w 1297"/>
                  <a:gd name="T19" fmla="*/ 119 h 1060"/>
                  <a:gd name="T20" fmla="*/ 39 w 1297"/>
                  <a:gd name="T21" fmla="*/ 196 h 1060"/>
                  <a:gd name="T22" fmla="*/ 79 w 1297"/>
                  <a:gd name="T23" fmla="*/ 236 h 1060"/>
                  <a:gd name="T24" fmla="*/ 79 w 1297"/>
                  <a:gd name="T25" fmla="*/ 354 h 1060"/>
                  <a:gd name="T26" fmla="*/ 119 w 1297"/>
                  <a:gd name="T27" fmla="*/ 471 h 1060"/>
                  <a:gd name="T28" fmla="*/ 159 w 1297"/>
                  <a:gd name="T29" fmla="*/ 550 h 1060"/>
                  <a:gd name="T30" fmla="*/ 235 w 1297"/>
                  <a:gd name="T31" fmla="*/ 630 h 1060"/>
                  <a:gd name="T32" fmla="*/ 159 w 1297"/>
                  <a:gd name="T33" fmla="*/ 748 h 1060"/>
                  <a:gd name="T34" fmla="*/ 235 w 1297"/>
                  <a:gd name="T35" fmla="*/ 785 h 1060"/>
                  <a:gd name="T36" fmla="*/ 314 w 1297"/>
                  <a:gd name="T37" fmla="*/ 825 h 1060"/>
                  <a:gd name="T38" fmla="*/ 354 w 1297"/>
                  <a:gd name="T39" fmla="*/ 825 h 1060"/>
                  <a:gd name="T40" fmla="*/ 433 w 1297"/>
                  <a:gd name="T41" fmla="*/ 785 h 1060"/>
                  <a:gd name="T42" fmla="*/ 453 w 1297"/>
                  <a:gd name="T43" fmla="*/ 748 h 1060"/>
                  <a:gd name="T44" fmla="*/ 433 w 1297"/>
                  <a:gd name="T45" fmla="*/ 709 h 1060"/>
                  <a:gd name="T46" fmla="*/ 512 w 1297"/>
                  <a:gd name="T47" fmla="*/ 748 h 1060"/>
                  <a:gd name="T48" fmla="*/ 589 w 1297"/>
                  <a:gd name="T49" fmla="*/ 785 h 1060"/>
                  <a:gd name="T50" fmla="*/ 707 w 1297"/>
                  <a:gd name="T51" fmla="*/ 865 h 1060"/>
                  <a:gd name="T52" fmla="*/ 787 w 1297"/>
                  <a:gd name="T53" fmla="*/ 825 h 1060"/>
                  <a:gd name="T54" fmla="*/ 863 w 1297"/>
                  <a:gd name="T55" fmla="*/ 825 h 1060"/>
                  <a:gd name="T56" fmla="*/ 942 w 1297"/>
                  <a:gd name="T57" fmla="*/ 865 h 1060"/>
                  <a:gd name="T58" fmla="*/ 982 w 1297"/>
                  <a:gd name="T59" fmla="*/ 945 h 1060"/>
                  <a:gd name="T60" fmla="*/ 942 w 1297"/>
                  <a:gd name="T61" fmla="*/ 984 h 1060"/>
                  <a:gd name="T62" fmla="*/ 1022 w 1297"/>
                  <a:gd name="T63" fmla="*/ 1023 h 1060"/>
                  <a:gd name="T64" fmla="*/ 1100 w 1297"/>
                  <a:gd name="T65" fmla="*/ 1060 h 1060"/>
                  <a:gd name="T66" fmla="*/ 1179 w 1297"/>
                  <a:gd name="T67" fmla="*/ 1023 h 1060"/>
                  <a:gd name="T68" fmla="*/ 1217 w 1297"/>
                  <a:gd name="T69" fmla="*/ 984 h 1060"/>
                  <a:gd name="T70" fmla="*/ 1257 w 1297"/>
                  <a:gd name="T71" fmla="*/ 945 h 1060"/>
                  <a:gd name="T72" fmla="*/ 1257 w 1297"/>
                  <a:gd name="T73" fmla="*/ 865 h 1060"/>
                  <a:gd name="T74" fmla="*/ 1297 w 1297"/>
                  <a:gd name="T75" fmla="*/ 748 h 1060"/>
                  <a:gd name="T76" fmla="*/ 1257 w 1297"/>
                  <a:gd name="T77" fmla="*/ 709 h 1060"/>
                  <a:gd name="T78" fmla="*/ 1217 w 1297"/>
                  <a:gd name="T79" fmla="*/ 669 h 1060"/>
                  <a:gd name="T80" fmla="*/ 1257 w 1297"/>
                  <a:gd name="T81" fmla="*/ 590 h 1060"/>
                  <a:gd name="T82" fmla="*/ 1137 w 1297"/>
                  <a:gd name="T83" fmla="*/ 550 h 1060"/>
                  <a:gd name="T84" fmla="*/ 1177 w 1297"/>
                  <a:gd name="T85" fmla="*/ 511 h 1060"/>
                  <a:gd name="T86" fmla="*/ 1217 w 1297"/>
                  <a:gd name="T87" fmla="*/ 394 h 1060"/>
                  <a:gd name="T88" fmla="*/ 1137 w 1297"/>
                  <a:gd name="T89" fmla="*/ 354 h 1060"/>
                  <a:gd name="T90" fmla="*/ 1100 w 1297"/>
                  <a:gd name="T91" fmla="*/ 276 h 1060"/>
                  <a:gd name="T92" fmla="*/ 1062 w 1297"/>
                  <a:gd name="T93" fmla="*/ 196 h 1060"/>
                  <a:gd name="T94" fmla="*/ 1100 w 1297"/>
                  <a:gd name="T95" fmla="*/ 119 h 1060"/>
                  <a:gd name="T96" fmla="*/ 1022 w 1297"/>
                  <a:gd name="T97" fmla="*/ 80 h 1060"/>
                  <a:gd name="T98" fmla="*/ 942 w 1297"/>
                  <a:gd name="T99" fmla="*/ 159 h 1060"/>
                  <a:gd name="T100" fmla="*/ 863 w 1297"/>
                  <a:gd name="T101" fmla="*/ 80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97" h="1060">
                    <a:moveTo>
                      <a:pt x="863" y="80"/>
                    </a:moveTo>
                    <a:lnTo>
                      <a:pt x="824" y="40"/>
                    </a:lnTo>
                    <a:lnTo>
                      <a:pt x="747" y="119"/>
                    </a:lnTo>
                    <a:lnTo>
                      <a:pt x="747" y="80"/>
                    </a:lnTo>
                    <a:lnTo>
                      <a:pt x="667" y="0"/>
                    </a:lnTo>
                    <a:lnTo>
                      <a:pt x="629" y="0"/>
                    </a:lnTo>
                    <a:lnTo>
                      <a:pt x="667" y="40"/>
                    </a:lnTo>
                    <a:lnTo>
                      <a:pt x="629" y="40"/>
                    </a:lnTo>
                    <a:lnTo>
                      <a:pt x="589" y="0"/>
                    </a:lnTo>
                    <a:lnTo>
                      <a:pt x="512" y="80"/>
                    </a:lnTo>
                    <a:lnTo>
                      <a:pt x="472" y="40"/>
                    </a:lnTo>
                    <a:lnTo>
                      <a:pt x="433" y="40"/>
                    </a:lnTo>
                    <a:lnTo>
                      <a:pt x="433" y="80"/>
                    </a:lnTo>
                    <a:lnTo>
                      <a:pt x="354" y="40"/>
                    </a:lnTo>
                    <a:lnTo>
                      <a:pt x="314" y="0"/>
                    </a:lnTo>
                    <a:lnTo>
                      <a:pt x="274" y="40"/>
                    </a:lnTo>
                    <a:lnTo>
                      <a:pt x="198" y="40"/>
                    </a:lnTo>
                    <a:lnTo>
                      <a:pt x="198" y="80"/>
                    </a:lnTo>
                    <a:lnTo>
                      <a:pt x="119" y="119"/>
                    </a:lnTo>
                    <a:lnTo>
                      <a:pt x="79" y="119"/>
                    </a:lnTo>
                    <a:lnTo>
                      <a:pt x="0" y="159"/>
                    </a:lnTo>
                    <a:lnTo>
                      <a:pt x="39" y="196"/>
                    </a:lnTo>
                    <a:lnTo>
                      <a:pt x="0" y="236"/>
                    </a:lnTo>
                    <a:lnTo>
                      <a:pt x="79" y="236"/>
                    </a:lnTo>
                    <a:lnTo>
                      <a:pt x="39" y="354"/>
                    </a:lnTo>
                    <a:lnTo>
                      <a:pt x="79" y="354"/>
                    </a:lnTo>
                    <a:lnTo>
                      <a:pt x="79" y="434"/>
                    </a:lnTo>
                    <a:lnTo>
                      <a:pt x="119" y="471"/>
                    </a:lnTo>
                    <a:lnTo>
                      <a:pt x="159" y="471"/>
                    </a:lnTo>
                    <a:lnTo>
                      <a:pt x="159" y="550"/>
                    </a:lnTo>
                    <a:lnTo>
                      <a:pt x="198" y="550"/>
                    </a:lnTo>
                    <a:lnTo>
                      <a:pt x="235" y="630"/>
                    </a:lnTo>
                    <a:lnTo>
                      <a:pt x="159" y="709"/>
                    </a:lnTo>
                    <a:lnTo>
                      <a:pt x="159" y="748"/>
                    </a:lnTo>
                    <a:lnTo>
                      <a:pt x="198" y="748"/>
                    </a:lnTo>
                    <a:lnTo>
                      <a:pt x="235" y="785"/>
                    </a:lnTo>
                    <a:lnTo>
                      <a:pt x="274" y="785"/>
                    </a:lnTo>
                    <a:lnTo>
                      <a:pt x="314" y="825"/>
                    </a:lnTo>
                    <a:lnTo>
                      <a:pt x="354" y="785"/>
                    </a:lnTo>
                    <a:lnTo>
                      <a:pt x="354" y="825"/>
                    </a:lnTo>
                    <a:lnTo>
                      <a:pt x="394" y="785"/>
                    </a:lnTo>
                    <a:lnTo>
                      <a:pt x="433" y="785"/>
                    </a:lnTo>
                    <a:lnTo>
                      <a:pt x="472" y="767"/>
                    </a:lnTo>
                    <a:lnTo>
                      <a:pt x="453" y="748"/>
                    </a:lnTo>
                    <a:lnTo>
                      <a:pt x="394" y="748"/>
                    </a:lnTo>
                    <a:lnTo>
                      <a:pt x="433" y="709"/>
                    </a:lnTo>
                    <a:lnTo>
                      <a:pt x="512" y="709"/>
                    </a:lnTo>
                    <a:lnTo>
                      <a:pt x="512" y="748"/>
                    </a:lnTo>
                    <a:lnTo>
                      <a:pt x="549" y="748"/>
                    </a:lnTo>
                    <a:lnTo>
                      <a:pt x="589" y="785"/>
                    </a:lnTo>
                    <a:lnTo>
                      <a:pt x="629" y="785"/>
                    </a:lnTo>
                    <a:lnTo>
                      <a:pt x="707" y="865"/>
                    </a:lnTo>
                    <a:lnTo>
                      <a:pt x="707" y="825"/>
                    </a:lnTo>
                    <a:lnTo>
                      <a:pt x="787" y="825"/>
                    </a:lnTo>
                    <a:lnTo>
                      <a:pt x="824" y="865"/>
                    </a:lnTo>
                    <a:lnTo>
                      <a:pt x="863" y="825"/>
                    </a:lnTo>
                    <a:lnTo>
                      <a:pt x="902" y="865"/>
                    </a:lnTo>
                    <a:lnTo>
                      <a:pt x="942" y="865"/>
                    </a:lnTo>
                    <a:lnTo>
                      <a:pt x="982" y="905"/>
                    </a:lnTo>
                    <a:lnTo>
                      <a:pt x="982" y="945"/>
                    </a:lnTo>
                    <a:lnTo>
                      <a:pt x="942" y="945"/>
                    </a:lnTo>
                    <a:lnTo>
                      <a:pt x="942" y="984"/>
                    </a:lnTo>
                    <a:lnTo>
                      <a:pt x="982" y="984"/>
                    </a:lnTo>
                    <a:lnTo>
                      <a:pt x="1022" y="1023"/>
                    </a:lnTo>
                    <a:lnTo>
                      <a:pt x="1062" y="1023"/>
                    </a:lnTo>
                    <a:lnTo>
                      <a:pt x="1100" y="1060"/>
                    </a:lnTo>
                    <a:lnTo>
                      <a:pt x="1137" y="984"/>
                    </a:lnTo>
                    <a:lnTo>
                      <a:pt x="1179" y="1023"/>
                    </a:lnTo>
                    <a:lnTo>
                      <a:pt x="1217" y="1023"/>
                    </a:lnTo>
                    <a:lnTo>
                      <a:pt x="1217" y="984"/>
                    </a:lnTo>
                    <a:lnTo>
                      <a:pt x="1257" y="984"/>
                    </a:lnTo>
                    <a:lnTo>
                      <a:pt x="1257" y="945"/>
                    </a:lnTo>
                    <a:lnTo>
                      <a:pt x="1217" y="905"/>
                    </a:lnTo>
                    <a:lnTo>
                      <a:pt x="1257" y="865"/>
                    </a:lnTo>
                    <a:lnTo>
                      <a:pt x="1297" y="865"/>
                    </a:lnTo>
                    <a:lnTo>
                      <a:pt x="1297" y="748"/>
                    </a:lnTo>
                    <a:lnTo>
                      <a:pt x="1257" y="748"/>
                    </a:lnTo>
                    <a:lnTo>
                      <a:pt x="1257" y="709"/>
                    </a:lnTo>
                    <a:lnTo>
                      <a:pt x="1217" y="709"/>
                    </a:lnTo>
                    <a:lnTo>
                      <a:pt x="1217" y="669"/>
                    </a:lnTo>
                    <a:lnTo>
                      <a:pt x="1257" y="630"/>
                    </a:lnTo>
                    <a:lnTo>
                      <a:pt x="1257" y="590"/>
                    </a:lnTo>
                    <a:lnTo>
                      <a:pt x="1137" y="590"/>
                    </a:lnTo>
                    <a:lnTo>
                      <a:pt x="1137" y="550"/>
                    </a:lnTo>
                    <a:lnTo>
                      <a:pt x="1217" y="511"/>
                    </a:lnTo>
                    <a:lnTo>
                      <a:pt x="1177" y="511"/>
                    </a:lnTo>
                    <a:lnTo>
                      <a:pt x="1217" y="471"/>
                    </a:lnTo>
                    <a:lnTo>
                      <a:pt x="1217" y="394"/>
                    </a:lnTo>
                    <a:lnTo>
                      <a:pt x="1177" y="354"/>
                    </a:lnTo>
                    <a:lnTo>
                      <a:pt x="1137" y="354"/>
                    </a:lnTo>
                    <a:lnTo>
                      <a:pt x="1137" y="316"/>
                    </a:lnTo>
                    <a:lnTo>
                      <a:pt x="1100" y="276"/>
                    </a:lnTo>
                    <a:lnTo>
                      <a:pt x="1100" y="196"/>
                    </a:lnTo>
                    <a:lnTo>
                      <a:pt x="1062" y="196"/>
                    </a:lnTo>
                    <a:lnTo>
                      <a:pt x="1062" y="119"/>
                    </a:lnTo>
                    <a:lnTo>
                      <a:pt x="1100" y="119"/>
                    </a:lnTo>
                    <a:lnTo>
                      <a:pt x="1100" y="80"/>
                    </a:lnTo>
                    <a:lnTo>
                      <a:pt x="1022" y="80"/>
                    </a:lnTo>
                    <a:lnTo>
                      <a:pt x="942" y="119"/>
                    </a:lnTo>
                    <a:lnTo>
                      <a:pt x="942" y="159"/>
                    </a:lnTo>
                    <a:lnTo>
                      <a:pt x="863" y="159"/>
                    </a:lnTo>
                    <a:lnTo>
                      <a:pt x="863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5" name="Freeform 59">
                <a:extLst>
                  <a:ext uri="{FF2B5EF4-FFF2-40B4-BE49-F238E27FC236}">
                    <a16:creationId xmlns:a16="http://schemas.microsoft.com/office/drawing/2014/main" id="{1A96B729-F403-87CA-8C2B-1EF93D0A3B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963"/>
                <a:ext cx="368" cy="298"/>
              </a:xfrm>
              <a:custGeom>
                <a:avLst/>
                <a:gdLst>
                  <a:gd name="T0" fmla="*/ 1256 w 1843"/>
                  <a:gd name="T1" fmla="*/ 351 h 1491"/>
                  <a:gd name="T2" fmla="*/ 1138 w 1843"/>
                  <a:gd name="T3" fmla="*/ 275 h 1491"/>
                  <a:gd name="T4" fmla="*/ 1138 w 1843"/>
                  <a:gd name="T5" fmla="*/ 236 h 1491"/>
                  <a:gd name="T6" fmla="*/ 1058 w 1843"/>
                  <a:gd name="T7" fmla="*/ 156 h 1491"/>
                  <a:gd name="T8" fmla="*/ 943 w 1843"/>
                  <a:gd name="T9" fmla="*/ 116 h 1491"/>
                  <a:gd name="T10" fmla="*/ 785 w 1843"/>
                  <a:gd name="T11" fmla="*/ 76 h 1491"/>
                  <a:gd name="T12" fmla="*/ 668 w 1843"/>
                  <a:gd name="T13" fmla="*/ 39 h 1491"/>
                  <a:gd name="T14" fmla="*/ 550 w 1843"/>
                  <a:gd name="T15" fmla="*/ 39 h 1491"/>
                  <a:gd name="T16" fmla="*/ 589 w 1843"/>
                  <a:gd name="T17" fmla="*/ 76 h 1491"/>
                  <a:gd name="T18" fmla="*/ 510 w 1843"/>
                  <a:gd name="T19" fmla="*/ 76 h 1491"/>
                  <a:gd name="T20" fmla="*/ 391 w 1843"/>
                  <a:gd name="T21" fmla="*/ 76 h 1491"/>
                  <a:gd name="T22" fmla="*/ 315 w 1843"/>
                  <a:gd name="T23" fmla="*/ 116 h 1491"/>
                  <a:gd name="T24" fmla="*/ 195 w 1843"/>
                  <a:gd name="T25" fmla="*/ 236 h 1491"/>
                  <a:gd name="T26" fmla="*/ 156 w 1843"/>
                  <a:gd name="T27" fmla="*/ 275 h 1491"/>
                  <a:gd name="T28" fmla="*/ 195 w 1843"/>
                  <a:gd name="T29" fmla="*/ 391 h 1491"/>
                  <a:gd name="T30" fmla="*/ 195 w 1843"/>
                  <a:gd name="T31" fmla="*/ 510 h 1491"/>
                  <a:gd name="T32" fmla="*/ 80 w 1843"/>
                  <a:gd name="T33" fmla="*/ 510 h 1491"/>
                  <a:gd name="T34" fmla="*/ 0 w 1843"/>
                  <a:gd name="T35" fmla="*/ 630 h 1491"/>
                  <a:gd name="T36" fmla="*/ 40 w 1843"/>
                  <a:gd name="T37" fmla="*/ 705 h 1491"/>
                  <a:gd name="T38" fmla="*/ 40 w 1843"/>
                  <a:gd name="T39" fmla="*/ 904 h 1491"/>
                  <a:gd name="T40" fmla="*/ 0 w 1843"/>
                  <a:gd name="T41" fmla="*/ 1020 h 1491"/>
                  <a:gd name="T42" fmla="*/ 80 w 1843"/>
                  <a:gd name="T43" fmla="*/ 1100 h 1491"/>
                  <a:gd name="T44" fmla="*/ 116 w 1843"/>
                  <a:gd name="T45" fmla="*/ 1179 h 1491"/>
                  <a:gd name="T46" fmla="*/ 195 w 1843"/>
                  <a:gd name="T47" fmla="*/ 1179 h 1491"/>
                  <a:gd name="T48" fmla="*/ 275 w 1843"/>
                  <a:gd name="T49" fmla="*/ 1296 h 1491"/>
                  <a:gd name="T50" fmla="*/ 391 w 1843"/>
                  <a:gd name="T51" fmla="*/ 1296 h 1491"/>
                  <a:gd name="T52" fmla="*/ 470 w 1843"/>
                  <a:gd name="T53" fmla="*/ 1374 h 1491"/>
                  <a:gd name="T54" fmla="*/ 550 w 1843"/>
                  <a:gd name="T55" fmla="*/ 1491 h 1491"/>
                  <a:gd name="T56" fmla="*/ 705 w 1843"/>
                  <a:gd name="T57" fmla="*/ 1491 h 1491"/>
                  <a:gd name="T58" fmla="*/ 785 w 1843"/>
                  <a:gd name="T59" fmla="*/ 1454 h 1491"/>
                  <a:gd name="T60" fmla="*/ 863 w 1843"/>
                  <a:gd name="T61" fmla="*/ 1491 h 1491"/>
                  <a:gd name="T62" fmla="*/ 903 w 1843"/>
                  <a:gd name="T63" fmla="*/ 1374 h 1491"/>
                  <a:gd name="T64" fmla="*/ 1138 w 1843"/>
                  <a:gd name="T65" fmla="*/ 1296 h 1491"/>
                  <a:gd name="T66" fmla="*/ 1218 w 1843"/>
                  <a:gd name="T67" fmla="*/ 1374 h 1491"/>
                  <a:gd name="T68" fmla="*/ 1293 w 1843"/>
                  <a:gd name="T69" fmla="*/ 1374 h 1491"/>
                  <a:gd name="T70" fmla="*/ 1453 w 1843"/>
                  <a:gd name="T71" fmla="*/ 1296 h 1491"/>
                  <a:gd name="T72" fmla="*/ 1568 w 1843"/>
                  <a:gd name="T73" fmla="*/ 1296 h 1491"/>
                  <a:gd name="T74" fmla="*/ 1648 w 1843"/>
                  <a:gd name="T75" fmla="*/ 1179 h 1491"/>
                  <a:gd name="T76" fmla="*/ 1726 w 1843"/>
                  <a:gd name="T77" fmla="*/ 980 h 1491"/>
                  <a:gd name="T78" fmla="*/ 1806 w 1843"/>
                  <a:gd name="T79" fmla="*/ 1020 h 1491"/>
                  <a:gd name="T80" fmla="*/ 1843 w 1843"/>
                  <a:gd name="T81" fmla="*/ 941 h 1491"/>
                  <a:gd name="T82" fmla="*/ 1726 w 1843"/>
                  <a:gd name="T83" fmla="*/ 825 h 1491"/>
                  <a:gd name="T84" fmla="*/ 1766 w 1843"/>
                  <a:gd name="T85" fmla="*/ 745 h 1491"/>
                  <a:gd name="T86" fmla="*/ 1686 w 1843"/>
                  <a:gd name="T87" fmla="*/ 666 h 1491"/>
                  <a:gd name="T88" fmla="*/ 1531 w 1843"/>
                  <a:gd name="T89" fmla="*/ 590 h 1491"/>
                  <a:gd name="T90" fmla="*/ 1413 w 1843"/>
                  <a:gd name="T91" fmla="*/ 550 h 1491"/>
                  <a:gd name="T92" fmla="*/ 1293 w 1843"/>
                  <a:gd name="T93" fmla="*/ 471 h 1491"/>
                  <a:gd name="T94" fmla="*/ 1333 w 1843"/>
                  <a:gd name="T95" fmla="*/ 314 h 1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843" h="1491">
                    <a:moveTo>
                      <a:pt x="1335" y="314"/>
                    </a:moveTo>
                    <a:lnTo>
                      <a:pt x="1293" y="275"/>
                    </a:lnTo>
                    <a:lnTo>
                      <a:pt x="1256" y="351"/>
                    </a:lnTo>
                    <a:lnTo>
                      <a:pt x="1218" y="314"/>
                    </a:lnTo>
                    <a:lnTo>
                      <a:pt x="1178" y="314"/>
                    </a:lnTo>
                    <a:lnTo>
                      <a:pt x="1138" y="275"/>
                    </a:lnTo>
                    <a:lnTo>
                      <a:pt x="1098" y="275"/>
                    </a:lnTo>
                    <a:lnTo>
                      <a:pt x="1098" y="236"/>
                    </a:lnTo>
                    <a:lnTo>
                      <a:pt x="1138" y="236"/>
                    </a:lnTo>
                    <a:lnTo>
                      <a:pt x="1138" y="196"/>
                    </a:lnTo>
                    <a:lnTo>
                      <a:pt x="1098" y="156"/>
                    </a:lnTo>
                    <a:lnTo>
                      <a:pt x="1058" y="156"/>
                    </a:lnTo>
                    <a:lnTo>
                      <a:pt x="1019" y="116"/>
                    </a:lnTo>
                    <a:lnTo>
                      <a:pt x="980" y="156"/>
                    </a:lnTo>
                    <a:lnTo>
                      <a:pt x="943" y="116"/>
                    </a:lnTo>
                    <a:lnTo>
                      <a:pt x="863" y="116"/>
                    </a:lnTo>
                    <a:lnTo>
                      <a:pt x="863" y="156"/>
                    </a:lnTo>
                    <a:lnTo>
                      <a:pt x="785" y="76"/>
                    </a:lnTo>
                    <a:lnTo>
                      <a:pt x="745" y="76"/>
                    </a:lnTo>
                    <a:lnTo>
                      <a:pt x="705" y="39"/>
                    </a:lnTo>
                    <a:lnTo>
                      <a:pt x="668" y="39"/>
                    </a:lnTo>
                    <a:lnTo>
                      <a:pt x="668" y="0"/>
                    </a:lnTo>
                    <a:lnTo>
                      <a:pt x="589" y="0"/>
                    </a:lnTo>
                    <a:lnTo>
                      <a:pt x="550" y="39"/>
                    </a:lnTo>
                    <a:lnTo>
                      <a:pt x="609" y="39"/>
                    </a:lnTo>
                    <a:lnTo>
                      <a:pt x="628" y="58"/>
                    </a:lnTo>
                    <a:lnTo>
                      <a:pt x="589" y="76"/>
                    </a:lnTo>
                    <a:lnTo>
                      <a:pt x="550" y="76"/>
                    </a:lnTo>
                    <a:lnTo>
                      <a:pt x="510" y="116"/>
                    </a:lnTo>
                    <a:lnTo>
                      <a:pt x="510" y="76"/>
                    </a:lnTo>
                    <a:lnTo>
                      <a:pt x="470" y="116"/>
                    </a:lnTo>
                    <a:lnTo>
                      <a:pt x="430" y="76"/>
                    </a:lnTo>
                    <a:lnTo>
                      <a:pt x="391" y="76"/>
                    </a:lnTo>
                    <a:lnTo>
                      <a:pt x="391" y="116"/>
                    </a:lnTo>
                    <a:lnTo>
                      <a:pt x="354" y="156"/>
                    </a:lnTo>
                    <a:lnTo>
                      <a:pt x="315" y="116"/>
                    </a:lnTo>
                    <a:lnTo>
                      <a:pt x="275" y="196"/>
                    </a:lnTo>
                    <a:lnTo>
                      <a:pt x="235" y="196"/>
                    </a:lnTo>
                    <a:lnTo>
                      <a:pt x="195" y="236"/>
                    </a:lnTo>
                    <a:lnTo>
                      <a:pt x="235" y="236"/>
                    </a:lnTo>
                    <a:lnTo>
                      <a:pt x="195" y="275"/>
                    </a:lnTo>
                    <a:lnTo>
                      <a:pt x="156" y="275"/>
                    </a:lnTo>
                    <a:lnTo>
                      <a:pt x="156" y="351"/>
                    </a:lnTo>
                    <a:lnTo>
                      <a:pt x="235" y="351"/>
                    </a:lnTo>
                    <a:lnTo>
                      <a:pt x="195" y="391"/>
                    </a:lnTo>
                    <a:lnTo>
                      <a:pt x="275" y="431"/>
                    </a:lnTo>
                    <a:lnTo>
                      <a:pt x="275" y="471"/>
                    </a:lnTo>
                    <a:lnTo>
                      <a:pt x="195" y="510"/>
                    </a:lnTo>
                    <a:lnTo>
                      <a:pt x="156" y="431"/>
                    </a:lnTo>
                    <a:lnTo>
                      <a:pt x="116" y="431"/>
                    </a:lnTo>
                    <a:lnTo>
                      <a:pt x="80" y="510"/>
                    </a:lnTo>
                    <a:lnTo>
                      <a:pt x="116" y="550"/>
                    </a:lnTo>
                    <a:lnTo>
                      <a:pt x="40" y="590"/>
                    </a:lnTo>
                    <a:lnTo>
                      <a:pt x="0" y="630"/>
                    </a:lnTo>
                    <a:lnTo>
                      <a:pt x="0" y="666"/>
                    </a:lnTo>
                    <a:lnTo>
                      <a:pt x="40" y="666"/>
                    </a:lnTo>
                    <a:lnTo>
                      <a:pt x="40" y="705"/>
                    </a:lnTo>
                    <a:lnTo>
                      <a:pt x="0" y="745"/>
                    </a:lnTo>
                    <a:lnTo>
                      <a:pt x="0" y="904"/>
                    </a:lnTo>
                    <a:lnTo>
                      <a:pt x="40" y="904"/>
                    </a:lnTo>
                    <a:lnTo>
                      <a:pt x="0" y="941"/>
                    </a:lnTo>
                    <a:lnTo>
                      <a:pt x="40" y="980"/>
                    </a:lnTo>
                    <a:lnTo>
                      <a:pt x="0" y="1020"/>
                    </a:lnTo>
                    <a:lnTo>
                      <a:pt x="80" y="1020"/>
                    </a:lnTo>
                    <a:lnTo>
                      <a:pt x="40" y="1100"/>
                    </a:lnTo>
                    <a:lnTo>
                      <a:pt x="80" y="1100"/>
                    </a:lnTo>
                    <a:lnTo>
                      <a:pt x="80" y="1179"/>
                    </a:lnTo>
                    <a:lnTo>
                      <a:pt x="116" y="1216"/>
                    </a:lnTo>
                    <a:lnTo>
                      <a:pt x="116" y="1179"/>
                    </a:lnTo>
                    <a:lnTo>
                      <a:pt x="156" y="1179"/>
                    </a:lnTo>
                    <a:lnTo>
                      <a:pt x="156" y="1139"/>
                    </a:lnTo>
                    <a:lnTo>
                      <a:pt x="195" y="1179"/>
                    </a:lnTo>
                    <a:lnTo>
                      <a:pt x="195" y="1256"/>
                    </a:lnTo>
                    <a:lnTo>
                      <a:pt x="275" y="1256"/>
                    </a:lnTo>
                    <a:lnTo>
                      <a:pt x="275" y="1296"/>
                    </a:lnTo>
                    <a:lnTo>
                      <a:pt x="315" y="1296"/>
                    </a:lnTo>
                    <a:lnTo>
                      <a:pt x="354" y="1256"/>
                    </a:lnTo>
                    <a:lnTo>
                      <a:pt x="391" y="1296"/>
                    </a:lnTo>
                    <a:lnTo>
                      <a:pt x="391" y="1335"/>
                    </a:lnTo>
                    <a:lnTo>
                      <a:pt x="430" y="1374"/>
                    </a:lnTo>
                    <a:lnTo>
                      <a:pt x="470" y="1374"/>
                    </a:lnTo>
                    <a:lnTo>
                      <a:pt x="510" y="1414"/>
                    </a:lnTo>
                    <a:lnTo>
                      <a:pt x="550" y="1374"/>
                    </a:lnTo>
                    <a:lnTo>
                      <a:pt x="550" y="1491"/>
                    </a:lnTo>
                    <a:lnTo>
                      <a:pt x="589" y="1454"/>
                    </a:lnTo>
                    <a:lnTo>
                      <a:pt x="589" y="1491"/>
                    </a:lnTo>
                    <a:lnTo>
                      <a:pt x="705" y="1491"/>
                    </a:lnTo>
                    <a:lnTo>
                      <a:pt x="745" y="1454"/>
                    </a:lnTo>
                    <a:lnTo>
                      <a:pt x="785" y="1491"/>
                    </a:lnTo>
                    <a:lnTo>
                      <a:pt x="785" y="1454"/>
                    </a:lnTo>
                    <a:lnTo>
                      <a:pt x="823" y="1414"/>
                    </a:lnTo>
                    <a:lnTo>
                      <a:pt x="823" y="1454"/>
                    </a:lnTo>
                    <a:lnTo>
                      <a:pt x="863" y="1491"/>
                    </a:lnTo>
                    <a:lnTo>
                      <a:pt x="863" y="1454"/>
                    </a:lnTo>
                    <a:lnTo>
                      <a:pt x="903" y="1414"/>
                    </a:lnTo>
                    <a:lnTo>
                      <a:pt x="903" y="1374"/>
                    </a:lnTo>
                    <a:lnTo>
                      <a:pt x="1058" y="1374"/>
                    </a:lnTo>
                    <a:lnTo>
                      <a:pt x="1098" y="1296"/>
                    </a:lnTo>
                    <a:lnTo>
                      <a:pt x="1138" y="1296"/>
                    </a:lnTo>
                    <a:lnTo>
                      <a:pt x="1138" y="1335"/>
                    </a:lnTo>
                    <a:lnTo>
                      <a:pt x="1178" y="1374"/>
                    </a:lnTo>
                    <a:lnTo>
                      <a:pt x="1218" y="1374"/>
                    </a:lnTo>
                    <a:lnTo>
                      <a:pt x="1218" y="1335"/>
                    </a:lnTo>
                    <a:lnTo>
                      <a:pt x="1256" y="1374"/>
                    </a:lnTo>
                    <a:lnTo>
                      <a:pt x="1293" y="1374"/>
                    </a:lnTo>
                    <a:lnTo>
                      <a:pt x="1373" y="1335"/>
                    </a:lnTo>
                    <a:lnTo>
                      <a:pt x="1453" y="1335"/>
                    </a:lnTo>
                    <a:lnTo>
                      <a:pt x="1453" y="1296"/>
                    </a:lnTo>
                    <a:lnTo>
                      <a:pt x="1491" y="1296"/>
                    </a:lnTo>
                    <a:lnTo>
                      <a:pt x="1568" y="1335"/>
                    </a:lnTo>
                    <a:lnTo>
                      <a:pt x="1568" y="1296"/>
                    </a:lnTo>
                    <a:lnTo>
                      <a:pt x="1531" y="1256"/>
                    </a:lnTo>
                    <a:lnTo>
                      <a:pt x="1568" y="1216"/>
                    </a:lnTo>
                    <a:lnTo>
                      <a:pt x="1648" y="1179"/>
                    </a:lnTo>
                    <a:lnTo>
                      <a:pt x="1648" y="1020"/>
                    </a:lnTo>
                    <a:lnTo>
                      <a:pt x="1686" y="1020"/>
                    </a:lnTo>
                    <a:lnTo>
                      <a:pt x="1726" y="980"/>
                    </a:lnTo>
                    <a:lnTo>
                      <a:pt x="1766" y="1020"/>
                    </a:lnTo>
                    <a:lnTo>
                      <a:pt x="1766" y="1060"/>
                    </a:lnTo>
                    <a:lnTo>
                      <a:pt x="1806" y="1020"/>
                    </a:lnTo>
                    <a:lnTo>
                      <a:pt x="1766" y="980"/>
                    </a:lnTo>
                    <a:lnTo>
                      <a:pt x="1766" y="941"/>
                    </a:lnTo>
                    <a:lnTo>
                      <a:pt x="1843" y="941"/>
                    </a:lnTo>
                    <a:lnTo>
                      <a:pt x="1806" y="904"/>
                    </a:lnTo>
                    <a:lnTo>
                      <a:pt x="1806" y="865"/>
                    </a:lnTo>
                    <a:lnTo>
                      <a:pt x="1726" y="825"/>
                    </a:lnTo>
                    <a:lnTo>
                      <a:pt x="1806" y="745"/>
                    </a:lnTo>
                    <a:lnTo>
                      <a:pt x="1806" y="705"/>
                    </a:lnTo>
                    <a:lnTo>
                      <a:pt x="1766" y="745"/>
                    </a:lnTo>
                    <a:lnTo>
                      <a:pt x="1726" y="705"/>
                    </a:lnTo>
                    <a:lnTo>
                      <a:pt x="1686" y="745"/>
                    </a:lnTo>
                    <a:lnTo>
                      <a:pt x="1686" y="666"/>
                    </a:lnTo>
                    <a:lnTo>
                      <a:pt x="1648" y="630"/>
                    </a:lnTo>
                    <a:lnTo>
                      <a:pt x="1568" y="630"/>
                    </a:lnTo>
                    <a:lnTo>
                      <a:pt x="1531" y="590"/>
                    </a:lnTo>
                    <a:lnTo>
                      <a:pt x="1491" y="510"/>
                    </a:lnTo>
                    <a:lnTo>
                      <a:pt x="1491" y="550"/>
                    </a:lnTo>
                    <a:lnTo>
                      <a:pt x="1413" y="550"/>
                    </a:lnTo>
                    <a:lnTo>
                      <a:pt x="1373" y="510"/>
                    </a:lnTo>
                    <a:lnTo>
                      <a:pt x="1333" y="510"/>
                    </a:lnTo>
                    <a:lnTo>
                      <a:pt x="1293" y="471"/>
                    </a:lnTo>
                    <a:lnTo>
                      <a:pt x="1293" y="431"/>
                    </a:lnTo>
                    <a:lnTo>
                      <a:pt x="1373" y="351"/>
                    </a:lnTo>
                    <a:lnTo>
                      <a:pt x="1333" y="314"/>
                    </a:lnTo>
                    <a:lnTo>
                      <a:pt x="1335" y="3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6" name="Freeform 60">
                <a:extLst>
                  <a:ext uri="{FF2B5EF4-FFF2-40B4-BE49-F238E27FC236}">
                    <a16:creationId xmlns:a16="http://schemas.microsoft.com/office/drawing/2014/main" id="{90DE56E5-2CC7-27F9-53BE-02951A5DFC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8" y="1199"/>
                <a:ext cx="353" cy="259"/>
              </a:xfrm>
              <a:custGeom>
                <a:avLst/>
                <a:gdLst>
                  <a:gd name="T0" fmla="*/ 274 w 1765"/>
                  <a:gd name="T1" fmla="*/ 195 h 1295"/>
                  <a:gd name="T2" fmla="*/ 235 w 1765"/>
                  <a:gd name="T3" fmla="*/ 312 h 1295"/>
                  <a:gd name="T4" fmla="*/ 119 w 1765"/>
                  <a:gd name="T5" fmla="*/ 352 h 1295"/>
                  <a:gd name="T6" fmla="*/ 159 w 1765"/>
                  <a:gd name="T7" fmla="*/ 431 h 1295"/>
                  <a:gd name="T8" fmla="*/ 198 w 1765"/>
                  <a:gd name="T9" fmla="*/ 510 h 1295"/>
                  <a:gd name="T10" fmla="*/ 119 w 1765"/>
                  <a:gd name="T11" fmla="*/ 510 h 1295"/>
                  <a:gd name="T12" fmla="*/ 79 w 1765"/>
                  <a:gd name="T13" fmla="*/ 589 h 1295"/>
                  <a:gd name="T14" fmla="*/ 119 w 1765"/>
                  <a:gd name="T15" fmla="*/ 706 h 1295"/>
                  <a:gd name="T16" fmla="*/ 39 w 1765"/>
                  <a:gd name="T17" fmla="*/ 864 h 1295"/>
                  <a:gd name="T18" fmla="*/ 0 w 1765"/>
                  <a:gd name="T19" fmla="*/ 981 h 1295"/>
                  <a:gd name="T20" fmla="*/ 198 w 1765"/>
                  <a:gd name="T21" fmla="*/ 1100 h 1295"/>
                  <a:gd name="T22" fmla="*/ 274 w 1765"/>
                  <a:gd name="T23" fmla="*/ 1100 h 1295"/>
                  <a:gd name="T24" fmla="*/ 314 w 1765"/>
                  <a:gd name="T25" fmla="*/ 1100 h 1295"/>
                  <a:gd name="T26" fmla="*/ 354 w 1765"/>
                  <a:gd name="T27" fmla="*/ 1140 h 1295"/>
                  <a:gd name="T28" fmla="*/ 433 w 1765"/>
                  <a:gd name="T29" fmla="*/ 1100 h 1295"/>
                  <a:gd name="T30" fmla="*/ 472 w 1765"/>
                  <a:gd name="T31" fmla="*/ 1179 h 1295"/>
                  <a:gd name="T32" fmla="*/ 512 w 1765"/>
                  <a:gd name="T33" fmla="*/ 1255 h 1295"/>
                  <a:gd name="T34" fmla="*/ 589 w 1765"/>
                  <a:gd name="T35" fmla="*/ 1179 h 1295"/>
                  <a:gd name="T36" fmla="*/ 747 w 1765"/>
                  <a:gd name="T37" fmla="*/ 1100 h 1295"/>
                  <a:gd name="T38" fmla="*/ 787 w 1765"/>
                  <a:gd name="T39" fmla="*/ 1216 h 1295"/>
                  <a:gd name="T40" fmla="*/ 863 w 1765"/>
                  <a:gd name="T41" fmla="*/ 1255 h 1295"/>
                  <a:gd name="T42" fmla="*/ 942 w 1765"/>
                  <a:gd name="T43" fmla="*/ 1295 h 1295"/>
                  <a:gd name="T44" fmla="*/ 982 w 1765"/>
                  <a:gd name="T45" fmla="*/ 1255 h 1295"/>
                  <a:gd name="T46" fmla="*/ 1062 w 1765"/>
                  <a:gd name="T47" fmla="*/ 1255 h 1295"/>
                  <a:gd name="T48" fmla="*/ 1137 w 1765"/>
                  <a:gd name="T49" fmla="*/ 1179 h 1295"/>
                  <a:gd name="T50" fmla="*/ 1177 w 1765"/>
                  <a:gd name="T51" fmla="*/ 1100 h 1295"/>
                  <a:gd name="T52" fmla="*/ 1412 w 1765"/>
                  <a:gd name="T53" fmla="*/ 941 h 1295"/>
                  <a:gd name="T54" fmla="*/ 1492 w 1765"/>
                  <a:gd name="T55" fmla="*/ 824 h 1295"/>
                  <a:gd name="T56" fmla="*/ 1530 w 1765"/>
                  <a:gd name="T57" fmla="*/ 824 h 1295"/>
                  <a:gd name="T58" fmla="*/ 1570 w 1765"/>
                  <a:gd name="T59" fmla="*/ 786 h 1295"/>
                  <a:gd name="T60" fmla="*/ 1610 w 1765"/>
                  <a:gd name="T61" fmla="*/ 746 h 1295"/>
                  <a:gd name="T62" fmla="*/ 1687 w 1765"/>
                  <a:gd name="T63" fmla="*/ 666 h 1295"/>
                  <a:gd name="T64" fmla="*/ 1765 w 1765"/>
                  <a:gd name="T65" fmla="*/ 589 h 1295"/>
                  <a:gd name="T66" fmla="*/ 1687 w 1765"/>
                  <a:gd name="T67" fmla="*/ 550 h 1295"/>
                  <a:gd name="T68" fmla="*/ 1650 w 1765"/>
                  <a:gd name="T69" fmla="*/ 510 h 1295"/>
                  <a:gd name="T70" fmla="*/ 1727 w 1765"/>
                  <a:gd name="T71" fmla="*/ 431 h 1295"/>
                  <a:gd name="T72" fmla="*/ 1765 w 1765"/>
                  <a:gd name="T73" fmla="*/ 235 h 1295"/>
                  <a:gd name="T74" fmla="*/ 1727 w 1765"/>
                  <a:gd name="T75" fmla="*/ 156 h 1295"/>
                  <a:gd name="T76" fmla="*/ 1610 w 1765"/>
                  <a:gd name="T77" fmla="*/ 117 h 1295"/>
                  <a:gd name="T78" fmla="*/ 1570 w 1765"/>
                  <a:gd name="T79" fmla="*/ 117 h 1295"/>
                  <a:gd name="T80" fmla="*/ 1492 w 1765"/>
                  <a:gd name="T81" fmla="*/ 0 h 1295"/>
                  <a:gd name="T82" fmla="*/ 1375 w 1765"/>
                  <a:gd name="T83" fmla="*/ 77 h 1295"/>
                  <a:gd name="T84" fmla="*/ 1412 w 1765"/>
                  <a:gd name="T85" fmla="*/ 156 h 1295"/>
                  <a:gd name="T86" fmla="*/ 1297 w 1765"/>
                  <a:gd name="T87" fmla="*/ 117 h 1295"/>
                  <a:gd name="T88" fmla="*/ 1217 w 1765"/>
                  <a:gd name="T89" fmla="*/ 156 h 1295"/>
                  <a:gd name="T90" fmla="*/ 1100 w 1765"/>
                  <a:gd name="T91" fmla="*/ 195 h 1295"/>
                  <a:gd name="T92" fmla="*/ 1062 w 1765"/>
                  <a:gd name="T93" fmla="*/ 195 h 1295"/>
                  <a:gd name="T94" fmla="*/ 982 w 1765"/>
                  <a:gd name="T95" fmla="*/ 156 h 1295"/>
                  <a:gd name="T96" fmla="*/ 942 w 1765"/>
                  <a:gd name="T97" fmla="*/ 117 h 1295"/>
                  <a:gd name="T98" fmla="*/ 747 w 1765"/>
                  <a:gd name="T99" fmla="*/ 195 h 1295"/>
                  <a:gd name="T100" fmla="*/ 707 w 1765"/>
                  <a:gd name="T101" fmla="*/ 275 h 1295"/>
                  <a:gd name="T102" fmla="*/ 667 w 1765"/>
                  <a:gd name="T103" fmla="*/ 275 h 1295"/>
                  <a:gd name="T104" fmla="*/ 629 w 1765"/>
                  <a:gd name="T105" fmla="*/ 275 h 1295"/>
                  <a:gd name="T106" fmla="*/ 589 w 1765"/>
                  <a:gd name="T107" fmla="*/ 275 h 1295"/>
                  <a:gd name="T108" fmla="*/ 433 w 1765"/>
                  <a:gd name="T109" fmla="*/ 312 h 1295"/>
                  <a:gd name="T110" fmla="*/ 394 w 1765"/>
                  <a:gd name="T111" fmla="*/ 312 h 1295"/>
                  <a:gd name="T112" fmla="*/ 354 w 1765"/>
                  <a:gd name="T113" fmla="*/ 235 h 1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65" h="1295">
                    <a:moveTo>
                      <a:pt x="314" y="195"/>
                    </a:moveTo>
                    <a:lnTo>
                      <a:pt x="274" y="195"/>
                    </a:lnTo>
                    <a:lnTo>
                      <a:pt x="274" y="235"/>
                    </a:lnTo>
                    <a:lnTo>
                      <a:pt x="235" y="312"/>
                    </a:lnTo>
                    <a:lnTo>
                      <a:pt x="159" y="312"/>
                    </a:lnTo>
                    <a:lnTo>
                      <a:pt x="119" y="352"/>
                    </a:lnTo>
                    <a:lnTo>
                      <a:pt x="119" y="431"/>
                    </a:lnTo>
                    <a:lnTo>
                      <a:pt x="159" y="431"/>
                    </a:lnTo>
                    <a:lnTo>
                      <a:pt x="159" y="470"/>
                    </a:lnTo>
                    <a:lnTo>
                      <a:pt x="198" y="510"/>
                    </a:lnTo>
                    <a:lnTo>
                      <a:pt x="159" y="550"/>
                    </a:lnTo>
                    <a:lnTo>
                      <a:pt x="119" y="510"/>
                    </a:lnTo>
                    <a:lnTo>
                      <a:pt x="79" y="550"/>
                    </a:lnTo>
                    <a:lnTo>
                      <a:pt x="79" y="589"/>
                    </a:lnTo>
                    <a:lnTo>
                      <a:pt x="39" y="626"/>
                    </a:lnTo>
                    <a:lnTo>
                      <a:pt x="119" y="706"/>
                    </a:lnTo>
                    <a:lnTo>
                      <a:pt x="39" y="706"/>
                    </a:lnTo>
                    <a:lnTo>
                      <a:pt x="39" y="864"/>
                    </a:lnTo>
                    <a:lnTo>
                      <a:pt x="0" y="864"/>
                    </a:lnTo>
                    <a:lnTo>
                      <a:pt x="0" y="981"/>
                    </a:lnTo>
                    <a:lnTo>
                      <a:pt x="79" y="981"/>
                    </a:lnTo>
                    <a:lnTo>
                      <a:pt x="198" y="1100"/>
                    </a:lnTo>
                    <a:lnTo>
                      <a:pt x="198" y="1140"/>
                    </a:lnTo>
                    <a:lnTo>
                      <a:pt x="274" y="1100"/>
                    </a:lnTo>
                    <a:lnTo>
                      <a:pt x="235" y="1060"/>
                    </a:lnTo>
                    <a:lnTo>
                      <a:pt x="314" y="1100"/>
                    </a:lnTo>
                    <a:lnTo>
                      <a:pt x="314" y="1179"/>
                    </a:lnTo>
                    <a:lnTo>
                      <a:pt x="354" y="1140"/>
                    </a:lnTo>
                    <a:lnTo>
                      <a:pt x="394" y="1140"/>
                    </a:lnTo>
                    <a:lnTo>
                      <a:pt x="433" y="1100"/>
                    </a:lnTo>
                    <a:lnTo>
                      <a:pt x="472" y="1140"/>
                    </a:lnTo>
                    <a:lnTo>
                      <a:pt x="472" y="1179"/>
                    </a:lnTo>
                    <a:lnTo>
                      <a:pt x="472" y="1295"/>
                    </a:lnTo>
                    <a:lnTo>
                      <a:pt x="512" y="1255"/>
                    </a:lnTo>
                    <a:lnTo>
                      <a:pt x="549" y="1255"/>
                    </a:lnTo>
                    <a:lnTo>
                      <a:pt x="589" y="1179"/>
                    </a:lnTo>
                    <a:lnTo>
                      <a:pt x="667" y="1100"/>
                    </a:lnTo>
                    <a:lnTo>
                      <a:pt x="747" y="1100"/>
                    </a:lnTo>
                    <a:lnTo>
                      <a:pt x="787" y="1140"/>
                    </a:lnTo>
                    <a:lnTo>
                      <a:pt x="787" y="1216"/>
                    </a:lnTo>
                    <a:lnTo>
                      <a:pt x="824" y="1216"/>
                    </a:lnTo>
                    <a:lnTo>
                      <a:pt x="863" y="1255"/>
                    </a:lnTo>
                    <a:lnTo>
                      <a:pt x="863" y="1295"/>
                    </a:lnTo>
                    <a:lnTo>
                      <a:pt x="942" y="1295"/>
                    </a:lnTo>
                    <a:lnTo>
                      <a:pt x="942" y="1255"/>
                    </a:lnTo>
                    <a:lnTo>
                      <a:pt x="982" y="1255"/>
                    </a:lnTo>
                    <a:lnTo>
                      <a:pt x="982" y="1216"/>
                    </a:lnTo>
                    <a:lnTo>
                      <a:pt x="1062" y="1255"/>
                    </a:lnTo>
                    <a:lnTo>
                      <a:pt x="1137" y="1216"/>
                    </a:lnTo>
                    <a:lnTo>
                      <a:pt x="1137" y="1179"/>
                    </a:lnTo>
                    <a:lnTo>
                      <a:pt x="1177" y="1140"/>
                    </a:lnTo>
                    <a:lnTo>
                      <a:pt x="1177" y="1100"/>
                    </a:lnTo>
                    <a:lnTo>
                      <a:pt x="1375" y="901"/>
                    </a:lnTo>
                    <a:lnTo>
                      <a:pt x="1412" y="941"/>
                    </a:lnTo>
                    <a:lnTo>
                      <a:pt x="1375" y="824"/>
                    </a:lnTo>
                    <a:lnTo>
                      <a:pt x="1492" y="824"/>
                    </a:lnTo>
                    <a:lnTo>
                      <a:pt x="1530" y="864"/>
                    </a:lnTo>
                    <a:lnTo>
                      <a:pt x="1530" y="824"/>
                    </a:lnTo>
                    <a:lnTo>
                      <a:pt x="1570" y="824"/>
                    </a:lnTo>
                    <a:lnTo>
                      <a:pt x="1570" y="786"/>
                    </a:lnTo>
                    <a:lnTo>
                      <a:pt x="1610" y="786"/>
                    </a:lnTo>
                    <a:lnTo>
                      <a:pt x="1610" y="746"/>
                    </a:lnTo>
                    <a:lnTo>
                      <a:pt x="1650" y="746"/>
                    </a:lnTo>
                    <a:lnTo>
                      <a:pt x="1687" y="666"/>
                    </a:lnTo>
                    <a:lnTo>
                      <a:pt x="1727" y="628"/>
                    </a:lnTo>
                    <a:lnTo>
                      <a:pt x="1765" y="589"/>
                    </a:lnTo>
                    <a:lnTo>
                      <a:pt x="1727" y="550"/>
                    </a:lnTo>
                    <a:lnTo>
                      <a:pt x="1687" y="550"/>
                    </a:lnTo>
                    <a:lnTo>
                      <a:pt x="1727" y="510"/>
                    </a:lnTo>
                    <a:lnTo>
                      <a:pt x="1650" y="510"/>
                    </a:lnTo>
                    <a:lnTo>
                      <a:pt x="1650" y="470"/>
                    </a:lnTo>
                    <a:lnTo>
                      <a:pt x="1727" y="431"/>
                    </a:lnTo>
                    <a:lnTo>
                      <a:pt x="1727" y="235"/>
                    </a:lnTo>
                    <a:lnTo>
                      <a:pt x="1765" y="235"/>
                    </a:lnTo>
                    <a:lnTo>
                      <a:pt x="1765" y="156"/>
                    </a:lnTo>
                    <a:lnTo>
                      <a:pt x="1727" y="156"/>
                    </a:lnTo>
                    <a:lnTo>
                      <a:pt x="1650" y="117"/>
                    </a:lnTo>
                    <a:lnTo>
                      <a:pt x="1610" y="117"/>
                    </a:lnTo>
                    <a:lnTo>
                      <a:pt x="1610" y="156"/>
                    </a:lnTo>
                    <a:lnTo>
                      <a:pt x="1570" y="117"/>
                    </a:lnTo>
                    <a:lnTo>
                      <a:pt x="1492" y="117"/>
                    </a:lnTo>
                    <a:lnTo>
                      <a:pt x="1492" y="0"/>
                    </a:lnTo>
                    <a:lnTo>
                      <a:pt x="1412" y="37"/>
                    </a:lnTo>
                    <a:lnTo>
                      <a:pt x="1375" y="77"/>
                    </a:lnTo>
                    <a:lnTo>
                      <a:pt x="1412" y="117"/>
                    </a:lnTo>
                    <a:lnTo>
                      <a:pt x="1412" y="156"/>
                    </a:lnTo>
                    <a:lnTo>
                      <a:pt x="1335" y="117"/>
                    </a:lnTo>
                    <a:lnTo>
                      <a:pt x="1297" y="117"/>
                    </a:lnTo>
                    <a:lnTo>
                      <a:pt x="1297" y="156"/>
                    </a:lnTo>
                    <a:lnTo>
                      <a:pt x="1217" y="156"/>
                    </a:lnTo>
                    <a:lnTo>
                      <a:pt x="1137" y="195"/>
                    </a:lnTo>
                    <a:lnTo>
                      <a:pt x="1100" y="195"/>
                    </a:lnTo>
                    <a:lnTo>
                      <a:pt x="1062" y="156"/>
                    </a:lnTo>
                    <a:lnTo>
                      <a:pt x="1062" y="195"/>
                    </a:lnTo>
                    <a:lnTo>
                      <a:pt x="1022" y="195"/>
                    </a:lnTo>
                    <a:lnTo>
                      <a:pt x="982" y="156"/>
                    </a:lnTo>
                    <a:lnTo>
                      <a:pt x="982" y="117"/>
                    </a:lnTo>
                    <a:lnTo>
                      <a:pt x="942" y="117"/>
                    </a:lnTo>
                    <a:lnTo>
                      <a:pt x="902" y="195"/>
                    </a:lnTo>
                    <a:lnTo>
                      <a:pt x="747" y="195"/>
                    </a:lnTo>
                    <a:lnTo>
                      <a:pt x="747" y="235"/>
                    </a:lnTo>
                    <a:lnTo>
                      <a:pt x="707" y="275"/>
                    </a:lnTo>
                    <a:lnTo>
                      <a:pt x="707" y="312"/>
                    </a:lnTo>
                    <a:lnTo>
                      <a:pt x="667" y="275"/>
                    </a:lnTo>
                    <a:lnTo>
                      <a:pt x="667" y="235"/>
                    </a:lnTo>
                    <a:lnTo>
                      <a:pt x="629" y="275"/>
                    </a:lnTo>
                    <a:lnTo>
                      <a:pt x="629" y="312"/>
                    </a:lnTo>
                    <a:lnTo>
                      <a:pt x="589" y="275"/>
                    </a:lnTo>
                    <a:lnTo>
                      <a:pt x="549" y="312"/>
                    </a:lnTo>
                    <a:lnTo>
                      <a:pt x="433" y="312"/>
                    </a:lnTo>
                    <a:lnTo>
                      <a:pt x="433" y="275"/>
                    </a:lnTo>
                    <a:lnTo>
                      <a:pt x="394" y="312"/>
                    </a:lnTo>
                    <a:lnTo>
                      <a:pt x="394" y="195"/>
                    </a:lnTo>
                    <a:lnTo>
                      <a:pt x="354" y="235"/>
                    </a:lnTo>
                    <a:lnTo>
                      <a:pt x="314" y="1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7" name="Freeform 61">
                <a:extLst>
                  <a:ext uri="{FF2B5EF4-FFF2-40B4-BE49-F238E27FC236}">
                    <a16:creationId xmlns:a16="http://schemas.microsoft.com/office/drawing/2014/main" id="{A46A3726-DB36-9A83-9734-3AF3A49699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4" y="1419"/>
                <a:ext cx="321" cy="291"/>
              </a:xfrm>
              <a:custGeom>
                <a:avLst/>
                <a:gdLst>
                  <a:gd name="T0" fmla="*/ 470 w 1608"/>
                  <a:gd name="T1" fmla="*/ 155 h 1453"/>
                  <a:gd name="T2" fmla="*/ 393 w 1608"/>
                  <a:gd name="T3" fmla="*/ 79 h 1453"/>
                  <a:gd name="T4" fmla="*/ 315 w 1608"/>
                  <a:gd name="T5" fmla="*/ 155 h 1453"/>
                  <a:gd name="T6" fmla="*/ 235 w 1608"/>
                  <a:gd name="T7" fmla="*/ 275 h 1453"/>
                  <a:gd name="T8" fmla="*/ 195 w 1608"/>
                  <a:gd name="T9" fmla="*/ 430 h 1453"/>
                  <a:gd name="T10" fmla="*/ 80 w 1608"/>
                  <a:gd name="T11" fmla="*/ 470 h 1453"/>
                  <a:gd name="T12" fmla="*/ 0 w 1608"/>
                  <a:gd name="T13" fmla="*/ 589 h 1453"/>
                  <a:gd name="T14" fmla="*/ 0 w 1608"/>
                  <a:gd name="T15" fmla="*/ 706 h 1453"/>
                  <a:gd name="T16" fmla="*/ 40 w 1608"/>
                  <a:gd name="T17" fmla="*/ 864 h 1453"/>
                  <a:gd name="T18" fmla="*/ 119 w 1608"/>
                  <a:gd name="T19" fmla="*/ 944 h 1453"/>
                  <a:gd name="T20" fmla="*/ 119 w 1608"/>
                  <a:gd name="T21" fmla="*/ 1020 h 1453"/>
                  <a:gd name="T22" fmla="*/ 195 w 1608"/>
                  <a:gd name="T23" fmla="*/ 1179 h 1453"/>
                  <a:gd name="T24" fmla="*/ 315 w 1608"/>
                  <a:gd name="T25" fmla="*/ 1218 h 1453"/>
                  <a:gd name="T26" fmla="*/ 354 w 1608"/>
                  <a:gd name="T27" fmla="*/ 1179 h 1453"/>
                  <a:gd name="T28" fmla="*/ 470 w 1608"/>
                  <a:gd name="T29" fmla="*/ 1258 h 1453"/>
                  <a:gd name="T30" fmla="*/ 628 w 1608"/>
                  <a:gd name="T31" fmla="*/ 1218 h 1453"/>
                  <a:gd name="T32" fmla="*/ 628 w 1608"/>
                  <a:gd name="T33" fmla="*/ 1295 h 1453"/>
                  <a:gd name="T34" fmla="*/ 708 w 1608"/>
                  <a:gd name="T35" fmla="*/ 1258 h 1453"/>
                  <a:gd name="T36" fmla="*/ 784 w 1608"/>
                  <a:gd name="T37" fmla="*/ 1335 h 1453"/>
                  <a:gd name="T38" fmla="*/ 903 w 1608"/>
                  <a:gd name="T39" fmla="*/ 1295 h 1453"/>
                  <a:gd name="T40" fmla="*/ 943 w 1608"/>
                  <a:gd name="T41" fmla="*/ 1375 h 1453"/>
                  <a:gd name="T42" fmla="*/ 1021 w 1608"/>
                  <a:gd name="T43" fmla="*/ 1375 h 1453"/>
                  <a:gd name="T44" fmla="*/ 1058 w 1608"/>
                  <a:gd name="T45" fmla="*/ 1335 h 1453"/>
                  <a:gd name="T46" fmla="*/ 1138 w 1608"/>
                  <a:gd name="T47" fmla="*/ 1295 h 1453"/>
                  <a:gd name="T48" fmla="*/ 1178 w 1608"/>
                  <a:gd name="T49" fmla="*/ 1335 h 1453"/>
                  <a:gd name="T50" fmla="*/ 1296 w 1608"/>
                  <a:gd name="T51" fmla="*/ 1258 h 1453"/>
                  <a:gd name="T52" fmla="*/ 1296 w 1608"/>
                  <a:gd name="T53" fmla="*/ 1139 h 1453"/>
                  <a:gd name="T54" fmla="*/ 1413 w 1608"/>
                  <a:gd name="T55" fmla="*/ 1059 h 1453"/>
                  <a:gd name="T56" fmla="*/ 1333 w 1608"/>
                  <a:gd name="T57" fmla="*/ 1059 h 1453"/>
                  <a:gd name="T58" fmla="*/ 1373 w 1608"/>
                  <a:gd name="T59" fmla="*/ 944 h 1453"/>
                  <a:gd name="T60" fmla="*/ 1256 w 1608"/>
                  <a:gd name="T61" fmla="*/ 944 h 1453"/>
                  <a:gd name="T62" fmla="*/ 1178 w 1608"/>
                  <a:gd name="T63" fmla="*/ 981 h 1453"/>
                  <a:gd name="T64" fmla="*/ 1178 w 1608"/>
                  <a:gd name="T65" fmla="*/ 785 h 1453"/>
                  <a:gd name="T66" fmla="*/ 1218 w 1608"/>
                  <a:gd name="T67" fmla="*/ 745 h 1453"/>
                  <a:gd name="T68" fmla="*/ 1256 w 1608"/>
                  <a:gd name="T69" fmla="*/ 629 h 1453"/>
                  <a:gd name="T70" fmla="*/ 1256 w 1608"/>
                  <a:gd name="T71" fmla="*/ 470 h 1453"/>
                  <a:gd name="T72" fmla="*/ 1333 w 1608"/>
                  <a:gd name="T73" fmla="*/ 550 h 1453"/>
                  <a:gd name="T74" fmla="*/ 1413 w 1608"/>
                  <a:gd name="T75" fmla="*/ 470 h 1453"/>
                  <a:gd name="T76" fmla="*/ 1491 w 1608"/>
                  <a:gd name="T77" fmla="*/ 354 h 1453"/>
                  <a:gd name="T78" fmla="*/ 1571 w 1608"/>
                  <a:gd name="T79" fmla="*/ 275 h 1453"/>
                  <a:gd name="T80" fmla="*/ 1413 w 1608"/>
                  <a:gd name="T81" fmla="*/ 155 h 1453"/>
                  <a:gd name="T82" fmla="*/ 1333 w 1608"/>
                  <a:gd name="T83" fmla="*/ 235 h 1453"/>
                  <a:gd name="T84" fmla="*/ 1178 w 1608"/>
                  <a:gd name="T85" fmla="*/ 235 h 1453"/>
                  <a:gd name="T86" fmla="*/ 1098 w 1608"/>
                  <a:gd name="T87" fmla="*/ 116 h 1453"/>
                  <a:gd name="T88" fmla="*/ 903 w 1608"/>
                  <a:gd name="T89" fmla="*/ 116 h 1453"/>
                  <a:gd name="T90" fmla="*/ 863 w 1608"/>
                  <a:gd name="T91" fmla="*/ 195 h 1453"/>
                  <a:gd name="T92" fmla="*/ 745 w 1608"/>
                  <a:gd name="T93" fmla="*/ 116 h 1453"/>
                  <a:gd name="T94" fmla="*/ 668 w 1608"/>
                  <a:gd name="T95" fmla="*/ 0 h 1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608" h="1453">
                    <a:moveTo>
                      <a:pt x="588" y="0"/>
                    </a:moveTo>
                    <a:lnTo>
                      <a:pt x="510" y="79"/>
                    </a:lnTo>
                    <a:lnTo>
                      <a:pt x="470" y="155"/>
                    </a:lnTo>
                    <a:lnTo>
                      <a:pt x="433" y="155"/>
                    </a:lnTo>
                    <a:lnTo>
                      <a:pt x="393" y="195"/>
                    </a:lnTo>
                    <a:lnTo>
                      <a:pt x="393" y="79"/>
                    </a:lnTo>
                    <a:lnTo>
                      <a:pt x="354" y="116"/>
                    </a:lnTo>
                    <a:lnTo>
                      <a:pt x="354" y="155"/>
                    </a:lnTo>
                    <a:lnTo>
                      <a:pt x="315" y="155"/>
                    </a:lnTo>
                    <a:lnTo>
                      <a:pt x="275" y="235"/>
                    </a:lnTo>
                    <a:lnTo>
                      <a:pt x="315" y="275"/>
                    </a:lnTo>
                    <a:lnTo>
                      <a:pt x="235" y="275"/>
                    </a:lnTo>
                    <a:lnTo>
                      <a:pt x="235" y="315"/>
                    </a:lnTo>
                    <a:lnTo>
                      <a:pt x="195" y="354"/>
                    </a:lnTo>
                    <a:lnTo>
                      <a:pt x="195" y="430"/>
                    </a:lnTo>
                    <a:lnTo>
                      <a:pt x="156" y="390"/>
                    </a:lnTo>
                    <a:lnTo>
                      <a:pt x="80" y="390"/>
                    </a:lnTo>
                    <a:lnTo>
                      <a:pt x="80" y="470"/>
                    </a:lnTo>
                    <a:lnTo>
                      <a:pt x="40" y="470"/>
                    </a:lnTo>
                    <a:lnTo>
                      <a:pt x="0" y="510"/>
                    </a:lnTo>
                    <a:lnTo>
                      <a:pt x="0" y="589"/>
                    </a:lnTo>
                    <a:lnTo>
                      <a:pt x="40" y="629"/>
                    </a:lnTo>
                    <a:lnTo>
                      <a:pt x="40" y="669"/>
                    </a:lnTo>
                    <a:lnTo>
                      <a:pt x="0" y="706"/>
                    </a:lnTo>
                    <a:lnTo>
                      <a:pt x="0" y="785"/>
                    </a:lnTo>
                    <a:lnTo>
                      <a:pt x="40" y="785"/>
                    </a:lnTo>
                    <a:lnTo>
                      <a:pt x="40" y="864"/>
                    </a:lnTo>
                    <a:lnTo>
                      <a:pt x="80" y="904"/>
                    </a:lnTo>
                    <a:lnTo>
                      <a:pt x="80" y="981"/>
                    </a:lnTo>
                    <a:lnTo>
                      <a:pt x="119" y="944"/>
                    </a:lnTo>
                    <a:lnTo>
                      <a:pt x="119" y="981"/>
                    </a:lnTo>
                    <a:lnTo>
                      <a:pt x="156" y="1020"/>
                    </a:lnTo>
                    <a:lnTo>
                      <a:pt x="119" y="1020"/>
                    </a:lnTo>
                    <a:lnTo>
                      <a:pt x="119" y="1059"/>
                    </a:lnTo>
                    <a:lnTo>
                      <a:pt x="156" y="1099"/>
                    </a:lnTo>
                    <a:lnTo>
                      <a:pt x="195" y="1179"/>
                    </a:lnTo>
                    <a:lnTo>
                      <a:pt x="275" y="1258"/>
                    </a:lnTo>
                    <a:lnTo>
                      <a:pt x="275" y="1218"/>
                    </a:lnTo>
                    <a:lnTo>
                      <a:pt x="315" y="1218"/>
                    </a:lnTo>
                    <a:lnTo>
                      <a:pt x="315" y="1258"/>
                    </a:lnTo>
                    <a:lnTo>
                      <a:pt x="354" y="1258"/>
                    </a:lnTo>
                    <a:lnTo>
                      <a:pt x="354" y="1179"/>
                    </a:lnTo>
                    <a:lnTo>
                      <a:pt x="433" y="1179"/>
                    </a:lnTo>
                    <a:lnTo>
                      <a:pt x="470" y="1218"/>
                    </a:lnTo>
                    <a:lnTo>
                      <a:pt x="470" y="1258"/>
                    </a:lnTo>
                    <a:lnTo>
                      <a:pt x="510" y="1258"/>
                    </a:lnTo>
                    <a:lnTo>
                      <a:pt x="588" y="1218"/>
                    </a:lnTo>
                    <a:lnTo>
                      <a:pt x="628" y="1218"/>
                    </a:lnTo>
                    <a:lnTo>
                      <a:pt x="588" y="1258"/>
                    </a:lnTo>
                    <a:lnTo>
                      <a:pt x="588" y="1295"/>
                    </a:lnTo>
                    <a:lnTo>
                      <a:pt x="628" y="1295"/>
                    </a:lnTo>
                    <a:lnTo>
                      <a:pt x="668" y="1335"/>
                    </a:lnTo>
                    <a:lnTo>
                      <a:pt x="708" y="1335"/>
                    </a:lnTo>
                    <a:lnTo>
                      <a:pt x="708" y="1258"/>
                    </a:lnTo>
                    <a:lnTo>
                      <a:pt x="745" y="1295"/>
                    </a:lnTo>
                    <a:lnTo>
                      <a:pt x="784" y="1295"/>
                    </a:lnTo>
                    <a:lnTo>
                      <a:pt x="784" y="1335"/>
                    </a:lnTo>
                    <a:lnTo>
                      <a:pt x="863" y="1375"/>
                    </a:lnTo>
                    <a:lnTo>
                      <a:pt x="903" y="1414"/>
                    </a:lnTo>
                    <a:lnTo>
                      <a:pt x="903" y="1295"/>
                    </a:lnTo>
                    <a:lnTo>
                      <a:pt x="961" y="1353"/>
                    </a:lnTo>
                    <a:lnTo>
                      <a:pt x="944" y="1375"/>
                    </a:lnTo>
                    <a:lnTo>
                      <a:pt x="943" y="1375"/>
                    </a:lnTo>
                    <a:lnTo>
                      <a:pt x="983" y="1453"/>
                    </a:lnTo>
                    <a:lnTo>
                      <a:pt x="983" y="1335"/>
                    </a:lnTo>
                    <a:lnTo>
                      <a:pt x="1021" y="1375"/>
                    </a:lnTo>
                    <a:lnTo>
                      <a:pt x="1138" y="1375"/>
                    </a:lnTo>
                    <a:lnTo>
                      <a:pt x="1138" y="1335"/>
                    </a:lnTo>
                    <a:lnTo>
                      <a:pt x="1058" y="1335"/>
                    </a:lnTo>
                    <a:lnTo>
                      <a:pt x="1058" y="1258"/>
                    </a:lnTo>
                    <a:lnTo>
                      <a:pt x="1098" y="1258"/>
                    </a:lnTo>
                    <a:lnTo>
                      <a:pt x="1138" y="1295"/>
                    </a:lnTo>
                    <a:lnTo>
                      <a:pt x="1138" y="1258"/>
                    </a:lnTo>
                    <a:lnTo>
                      <a:pt x="1178" y="1258"/>
                    </a:lnTo>
                    <a:lnTo>
                      <a:pt x="1178" y="1335"/>
                    </a:lnTo>
                    <a:lnTo>
                      <a:pt x="1218" y="1375"/>
                    </a:lnTo>
                    <a:lnTo>
                      <a:pt x="1256" y="1295"/>
                    </a:lnTo>
                    <a:lnTo>
                      <a:pt x="1296" y="1258"/>
                    </a:lnTo>
                    <a:lnTo>
                      <a:pt x="1256" y="1258"/>
                    </a:lnTo>
                    <a:lnTo>
                      <a:pt x="1256" y="1218"/>
                    </a:lnTo>
                    <a:lnTo>
                      <a:pt x="1296" y="1139"/>
                    </a:lnTo>
                    <a:lnTo>
                      <a:pt x="1333" y="1179"/>
                    </a:lnTo>
                    <a:lnTo>
                      <a:pt x="1413" y="1179"/>
                    </a:lnTo>
                    <a:lnTo>
                      <a:pt x="1413" y="1059"/>
                    </a:lnTo>
                    <a:lnTo>
                      <a:pt x="1373" y="1059"/>
                    </a:lnTo>
                    <a:lnTo>
                      <a:pt x="1333" y="1020"/>
                    </a:lnTo>
                    <a:lnTo>
                      <a:pt x="1333" y="1059"/>
                    </a:lnTo>
                    <a:lnTo>
                      <a:pt x="1296" y="1059"/>
                    </a:lnTo>
                    <a:lnTo>
                      <a:pt x="1296" y="1020"/>
                    </a:lnTo>
                    <a:lnTo>
                      <a:pt x="1373" y="944"/>
                    </a:lnTo>
                    <a:lnTo>
                      <a:pt x="1333" y="904"/>
                    </a:lnTo>
                    <a:lnTo>
                      <a:pt x="1296" y="904"/>
                    </a:lnTo>
                    <a:lnTo>
                      <a:pt x="1256" y="944"/>
                    </a:lnTo>
                    <a:lnTo>
                      <a:pt x="1218" y="944"/>
                    </a:lnTo>
                    <a:lnTo>
                      <a:pt x="1218" y="981"/>
                    </a:lnTo>
                    <a:lnTo>
                      <a:pt x="1178" y="981"/>
                    </a:lnTo>
                    <a:lnTo>
                      <a:pt x="1178" y="864"/>
                    </a:lnTo>
                    <a:lnTo>
                      <a:pt x="1256" y="864"/>
                    </a:lnTo>
                    <a:lnTo>
                      <a:pt x="1178" y="785"/>
                    </a:lnTo>
                    <a:lnTo>
                      <a:pt x="1138" y="785"/>
                    </a:lnTo>
                    <a:lnTo>
                      <a:pt x="1098" y="745"/>
                    </a:lnTo>
                    <a:lnTo>
                      <a:pt x="1218" y="745"/>
                    </a:lnTo>
                    <a:lnTo>
                      <a:pt x="1218" y="706"/>
                    </a:lnTo>
                    <a:lnTo>
                      <a:pt x="1256" y="669"/>
                    </a:lnTo>
                    <a:lnTo>
                      <a:pt x="1256" y="629"/>
                    </a:lnTo>
                    <a:lnTo>
                      <a:pt x="1296" y="629"/>
                    </a:lnTo>
                    <a:lnTo>
                      <a:pt x="1256" y="589"/>
                    </a:lnTo>
                    <a:lnTo>
                      <a:pt x="1256" y="470"/>
                    </a:lnTo>
                    <a:lnTo>
                      <a:pt x="1296" y="470"/>
                    </a:lnTo>
                    <a:lnTo>
                      <a:pt x="1296" y="550"/>
                    </a:lnTo>
                    <a:lnTo>
                      <a:pt x="1333" y="550"/>
                    </a:lnTo>
                    <a:lnTo>
                      <a:pt x="1333" y="470"/>
                    </a:lnTo>
                    <a:lnTo>
                      <a:pt x="1413" y="430"/>
                    </a:lnTo>
                    <a:lnTo>
                      <a:pt x="1413" y="470"/>
                    </a:lnTo>
                    <a:lnTo>
                      <a:pt x="1491" y="390"/>
                    </a:lnTo>
                    <a:lnTo>
                      <a:pt x="1451" y="390"/>
                    </a:lnTo>
                    <a:lnTo>
                      <a:pt x="1491" y="354"/>
                    </a:lnTo>
                    <a:lnTo>
                      <a:pt x="1571" y="354"/>
                    </a:lnTo>
                    <a:lnTo>
                      <a:pt x="1608" y="275"/>
                    </a:lnTo>
                    <a:lnTo>
                      <a:pt x="1571" y="275"/>
                    </a:lnTo>
                    <a:lnTo>
                      <a:pt x="1491" y="235"/>
                    </a:lnTo>
                    <a:lnTo>
                      <a:pt x="1491" y="195"/>
                    </a:lnTo>
                    <a:lnTo>
                      <a:pt x="1413" y="155"/>
                    </a:lnTo>
                    <a:lnTo>
                      <a:pt x="1413" y="116"/>
                    </a:lnTo>
                    <a:lnTo>
                      <a:pt x="1333" y="195"/>
                    </a:lnTo>
                    <a:lnTo>
                      <a:pt x="1333" y="235"/>
                    </a:lnTo>
                    <a:lnTo>
                      <a:pt x="1256" y="235"/>
                    </a:lnTo>
                    <a:lnTo>
                      <a:pt x="1218" y="275"/>
                    </a:lnTo>
                    <a:lnTo>
                      <a:pt x="1178" y="235"/>
                    </a:lnTo>
                    <a:lnTo>
                      <a:pt x="1138" y="155"/>
                    </a:lnTo>
                    <a:lnTo>
                      <a:pt x="1098" y="155"/>
                    </a:lnTo>
                    <a:lnTo>
                      <a:pt x="1098" y="116"/>
                    </a:lnTo>
                    <a:lnTo>
                      <a:pt x="1058" y="116"/>
                    </a:lnTo>
                    <a:lnTo>
                      <a:pt x="983" y="155"/>
                    </a:lnTo>
                    <a:lnTo>
                      <a:pt x="903" y="116"/>
                    </a:lnTo>
                    <a:lnTo>
                      <a:pt x="903" y="155"/>
                    </a:lnTo>
                    <a:lnTo>
                      <a:pt x="863" y="155"/>
                    </a:lnTo>
                    <a:lnTo>
                      <a:pt x="863" y="195"/>
                    </a:lnTo>
                    <a:lnTo>
                      <a:pt x="784" y="195"/>
                    </a:lnTo>
                    <a:lnTo>
                      <a:pt x="784" y="155"/>
                    </a:lnTo>
                    <a:lnTo>
                      <a:pt x="745" y="116"/>
                    </a:lnTo>
                    <a:lnTo>
                      <a:pt x="708" y="116"/>
                    </a:lnTo>
                    <a:lnTo>
                      <a:pt x="708" y="40"/>
                    </a:lnTo>
                    <a:lnTo>
                      <a:pt x="668" y="0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8" name="Freeform 62">
                <a:extLst>
                  <a:ext uri="{FF2B5EF4-FFF2-40B4-BE49-F238E27FC236}">
                    <a16:creationId xmlns:a16="http://schemas.microsoft.com/office/drawing/2014/main" id="{F6A457DE-2C9C-4B59-3F49-B5A834D322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" y="1325"/>
                <a:ext cx="213" cy="180"/>
              </a:xfrm>
              <a:custGeom>
                <a:avLst/>
                <a:gdLst>
                  <a:gd name="T0" fmla="*/ 590 w 1062"/>
                  <a:gd name="T1" fmla="*/ 38 h 902"/>
                  <a:gd name="T2" fmla="*/ 590 w 1062"/>
                  <a:gd name="T3" fmla="*/ 0 h 902"/>
                  <a:gd name="T4" fmla="*/ 550 w 1062"/>
                  <a:gd name="T5" fmla="*/ 38 h 902"/>
                  <a:gd name="T6" fmla="*/ 513 w 1062"/>
                  <a:gd name="T7" fmla="*/ 118 h 902"/>
                  <a:gd name="T8" fmla="*/ 473 w 1062"/>
                  <a:gd name="T9" fmla="*/ 118 h 902"/>
                  <a:gd name="T10" fmla="*/ 473 w 1062"/>
                  <a:gd name="T11" fmla="*/ 158 h 902"/>
                  <a:gd name="T12" fmla="*/ 433 w 1062"/>
                  <a:gd name="T13" fmla="*/ 158 h 902"/>
                  <a:gd name="T14" fmla="*/ 433 w 1062"/>
                  <a:gd name="T15" fmla="*/ 196 h 902"/>
                  <a:gd name="T16" fmla="*/ 393 w 1062"/>
                  <a:gd name="T17" fmla="*/ 196 h 902"/>
                  <a:gd name="T18" fmla="*/ 393 w 1062"/>
                  <a:gd name="T19" fmla="*/ 236 h 902"/>
                  <a:gd name="T20" fmla="*/ 355 w 1062"/>
                  <a:gd name="T21" fmla="*/ 196 h 902"/>
                  <a:gd name="T22" fmla="*/ 238 w 1062"/>
                  <a:gd name="T23" fmla="*/ 196 h 902"/>
                  <a:gd name="T24" fmla="*/ 275 w 1062"/>
                  <a:gd name="T25" fmla="*/ 313 h 902"/>
                  <a:gd name="T26" fmla="*/ 238 w 1062"/>
                  <a:gd name="T27" fmla="*/ 273 h 902"/>
                  <a:gd name="T28" fmla="*/ 40 w 1062"/>
                  <a:gd name="T29" fmla="*/ 472 h 902"/>
                  <a:gd name="T30" fmla="*/ 40 w 1062"/>
                  <a:gd name="T31" fmla="*/ 512 h 902"/>
                  <a:gd name="T32" fmla="*/ 0 w 1062"/>
                  <a:gd name="T33" fmla="*/ 551 h 902"/>
                  <a:gd name="T34" fmla="*/ 0 w 1062"/>
                  <a:gd name="T35" fmla="*/ 588 h 902"/>
                  <a:gd name="T36" fmla="*/ 40 w 1062"/>
                  <a:gd name="T37" fmla="*/ 588 h 902"/>
                  <a:gd name="T38" fmla="*/ 40 w 1062"/>
                  <a:gd name="T39" fmla="*/ 627 h 902"/>
                  <a:gd name="T40" fmla="*/ 80 w 1062"/>
                  <a:gd name="T41" fmla="*/ 627 h 902"/>
                  <a:gd name="T42" fmla="*/ 120 w 1062"/>
                  <a:gd name="T43" fmla="*/ 707 h 902"/>
                  <a:gd name="T44" fmla="*/ 160 w 1062"/>
                  <a:gd name="T45" fmla="*/ 747 h 902"/>
                  <a:gd name="T46" fmla="*/ 198 w 1062"/>
                  <a:gd name="T47" fmla="*/ 707 h 902"/>
                  <a:gd name="T48" fmla="*/ 275 w 1062"/>
                  <a:gd name="T49" fmla="*/ 707 h 902"/>
                  <a:gd name="T50" fmla="*/ 275 w 1062"/>
                  <a:gd name="T51" fmla="*/ 667 h 902"/>
                  <a:gd name="T52" fmla="*/ 355 w 1062"/>
                  <a:gd name="T53" fmla="*/ 588 h 902"/>
                  <a:gd name="T54" fmla="*/ 355 w 1062"/>
                  <a:gd name="T55" fmla="*/ 627 h 902"/>
                  <a:gd name="T56" fmla="*/ 433 w 1062"/>
                  <a:gd name="T57" fmla="*/ 667 h 902"/>
                  <a:gd name="T58" fmla="*/ 433 w 1062"/>
                  <a:gd name="T59" fmla="*/ 707 h 902"/>
                  <a:gd name="T60" fmla="*/ 513 w 1062"/>
                  <a:gd name="T61" fmla="*/ 747 h 902"/>
                  <a:gd name="T62" fmla="*/ 550 w 1062"/>
                  <a:gd name="T63" fmla="*/ 747 h 902"/>
                  <a:gd name="T64" fmla="*/ 590 w 1062"/>
                  <a:gd name="T65" fmla="*/ 787 h 902"/>
                  <a:gd name="T66" fmla="*/ 668 w 1062"/>
                  <a:gd name="T67" fmla="*/ 826 h 902"/>
                  <a:gd name="T68" fmla="*/ 668 w 1062"/>
                  <a:gd name="T69" fmla="*/ 862 h 902"/>
                  <a:gd name="T70" fmla="*/ 708 w 1062"/>
                  <a:gd name="T71" fmla="*/ 902 h 902"/>
                  <a:gd name="T72" fmla="*/ 748 w 1062"/>
                  <a:gd name="T73" fmla="*/ 862 h 902"/>
                  <a:gd name="T74" fmla="*/ 827 w 1062"/>
                  <a:gd name="T75" fmla="*/ 862 h 902"/>
                  <a:gd name="T76" fmla="*/ 827 w 1062"/>
                  <a:gd name="T77" fmla="*/ 826 h 902"/>
                  <a:gd name="T78" fmla="*/ 863 w 1062"/>
                  <a:gd name="T79" fmla="*/ 787 h 902"/>
                  <a:gd name="T80" fmla="*/ 827 w 1062"/>
                  <a:gd name="T81" fmla="*/ 747 h 902"/>
                  <a:gd name="T82" fmla="*/ 827 w 1062"/>
                  <a:gd name="T83" fmla="*/ 707 h 902"/>
                  <a:gd name="T84" fmla="*/ 863 w 1062"/>
                  <a:gd name="T85" fmla="*/ 707 h 902"/>
                  <a:gd name="T86" fmla="*/ 827 w 1062"/>
                  <a:gd name="T87" fmla="*/ 627 h 902"/>
                  <a:gd name="T88" fmla="*/ 863 w 1062"/>
                  <a:gd name="T89" fmla="*/ 627 h 902"/>
                  <a:gd name="T90" fmla="*/ 863 w 1062"/>
                  <a:gd name="T91" fmla="*/ 551 h 902"/>
                  <a:gd name="T92" fmla="*/ 903 w 1062"/>
                  <a:gd name="T93" fmla="*/ 512 h 902"/>
                  <a:gd name="T94" fmla="*/ 863 w 1062"/>
                  <a:gd name="T95" fmla="*/ 472 h 902"/>
                  <a:gd name="T96" fmla="*/ 943 w 1062"/>
                  <a:gd name="T97" fmla="*/ 432 h 902"/>
                  <a:gd name="T98" fmla="*/ 983 w 1062"/>
                  <a:gd name="T99" fmla="*/ 353 h 902"/>
                  <a:gd name="T100" fmla="*/ 983 w 1062"/>
                  <a:gd name="T101" fmla="*/ 313 h 902"/>
                  <a:gd name="T102" fmla="*/ 1023 w 1062"/>
                  <a:gd name="T103" fmla="*/ 236 h 902"/>
                  <a:gd name="T104" fmla="*/ 1035 w 1062"/>
                  <a:gd name="T105" fmla="*/ 224 h 902"/>
                  <a:gd name="T106" fmla="*/ 1058 w 1062"/>
                  <a:gd name="T107" fmla="*/ 201 h 902"/>
                  <a:gd name="T108" fmla="*/ 1062 w 1062"/>
                  <a:gd name="T109" fmla="*/ 196 h 902"/>
                  <a:gd name="T110" fmla="*/ 983 w 1062"/>
                  <a:gd name="T111" fmla="*/ 196 h 902"/>
                  <a:gd name="T112" fmla="*/ 983 w 1062"/>
                  <a:gd name="T113" fmla="*/ 273 h 902"/>
                  <a:gd name="T114" fmla="*/ 943 w 1062"/>
                  <a:gd name="T115" fmla="*/ 273 h 902"/>
                  <a:gd name="T116" fmla="*/ 863 w 1062"/>
                  <a:gd name="T117" fmla="*/ 196 h 902"/>
                  <a:gd name="T118" fmla="*/ 788 w 1062"/>
                  <a:gd name="T119" fmla="*/ 236 h 902"/>
                  <a:gd name="T120" fmla="*/ 590 w 1062"/>
                  <a:gd name="T121" fmla="*/ 38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62" h="902">
                    <a:moveTo>
                      <a:pt x="590" y="38"/>
                    </a:moveTo>
                    <a:lnTo>
                      <a:pt x="590" y="0"/>
                    </a:lnTo>
                    <a:lnTo>
                      <a:pt x="550" y="38"/>
                    </a:lnTo>
                    <a:lnTo>
                      <a:pt x="513" y="118"/>
                    </a:lnTo>
                    <a:lnTo>
                      <a:pt x="473" y="118"/>
                    </a:lnTo>
                    <a:lnTo>
                      <a:pt x="473" y="158"/>
                    </a:lnTo>
                    <a:lnTo>
                      <a:pt x="433" y="158"/>
                    </a:lnTo>
                    <a:lnTo>
                      <a:pt x="433" y="196"/>
                    </a:lnTo>
                    <a:lnTo>
                      <a:pt x="393" y="196"/>
                    </a:lnTo>
                    <a:lnTo>
                      <a:pt x="393" y="236"/>
                    </a:lnTo>
                    <a:lnTo>
                      <a:pt x="355" y="196"/>
                    </a:lnTo>
                    <a:lnTo>
                      <a:pt x="238" y="196"/>
                    </a:lnTo>
                    <a:lnTo>
                      <a:pt x="275" y="313"/>
                    </a:lnTo>
                    <a:lnTo>
                      <a:pt x="238" y="273"/>
                    </a:lnTo>
                    <a:lnTo>
                      <a:pt x="40" y="472"/>
                    </a:lnTo>
                    <a:lnTo>
                      <a:pt x="40" y="512"/>
                    </a:lnTo>
                    <a:lnTo>
                      <a:pt x="0" y="551"/>
                    </a:lnTo>
                    <a:lnTo>
                      <a:pt x="0" y="588"/>
                    </a:lnTo>
                    <a:lnTo>
                      <a:pt x="40" y="588"/>
                    </a:lnTo>
                    <a:lnTo>
                      <a:pt x="40" y="627"/>
                    </a:lnTo>
                    <a:lnTo>
                      <a:pt x="80" y="627"/>
                    </a:lnTo>
                    <a:lnTo>
                      <a:pt x="120" y="707"/>
                    </a:lnTo>
                    <a:lnTo>
                      <a:pt x="160" y="747"/>
                    </a:lnTo>
                    <a:lnTo>
                      <a:pt x="198" y="707"/>
                    </a:lnTo>
                    <a:lnTo>
                      <a:pt x="275" y="707"/>
                    </a:lnTo>
                    <a:lnTo>
                      <a:pt x="275" y="667"/>
                    </a:lnTo>
                    <a:lnTo>
                      <a:pt x="355" y="588"/>
                    </a:lnTo>
                    <a:lnTo>
                      <a:pt x="355" y="627"/>
                    </a:lnTo>
                    <a:lnTo>
                      <a:pt x="433" y="667"/>
                    </a:lnTo>
                    <a:lnTo>
                      <a:pt x="433" y="707"/>
                    </a:lnTo>
                    <a:lnTo>
                      <a:pt x="513" y="747"/>
                    </a:lnTo>
                    <a:lnTo>
                      <a:pt x="550" y="747"/>
                    </a:lnTo>
                    <a:lnTo>
                      <a:pt x="590" y="787"/>
                    </a:lnTo>
                    <a:lnTo>
                      <a:pt x="668" y="826"/>
                    </a:lnTo>
                    <a:lnTo>
                      <a:pt x="668" y="862"/>
                    </a:lnTo>
                    <a:lnTo>
                      <a:pt x="708" y="902"/>
                    </a:lnTo>
                    <a:lnTo>
                      <a:pt x="748" y="862"/>
                    </a:lnTo>
                    <a:lnTo>
                      <a:pt x="827" y="862"/>
                    </a:lnTo>
                    <a:lnTo>
                      <a:pt x="827" y="826"/>
                    </a:lnTo>
                    <a:lnTo>
                      <a:pt x="863" y="787"/>
                    </a:lnTo>
                    <a:lnTo>
                      <a:pt x="827" y="747"/>
                    </a:lnTo>
                    <a:lnTo>
                      <a:pt x="827" y="707"/>
                    </a:lnTo>
                    <a:lnTo>
                      <a:pt x="863" y="707"/>
                    </a:lnTo>
                    <a:lnTo>
                      <a:pt x="827" y="627"/>
                    </a:lnTo>
                    <a:lnTo>
                      <a:pt x="863" y="627"/>
                    </a:lnTo>
                    <a:lnTo>
                      <a:pt x="863" y="551"/>
                    </a:lnTo>
                    <a:lnTo>
                      <a:pt x="903" y="512"/>
                    </a:lnTo>
                    <a:lnTo>
                      <a:pt x="863" y="472"/>
                    </a:lnTo>
                    <a:lnTo>
                      <a:pt x="943" y="432"/>
                    </a:lnTo>
                    <a:lnTo>
                      <a:pt x="983" y="353"/>
                    </a:lnTo>
                    <a:lnTo>
                      <a:pt x="983" y="313"/>
                    </a:lnTo>
                    <a:lnTo>
                      <a:pt x="1023" y="236"/>
                    </a:lnTo>
                    <a:lnTo>
                      <a:pt x="1035" y="224"/>
                    </a:lnTo>
                    <a:lnTo>
                      <a:pt x="1058" y="201"/>
                    </a:lnTo>
                    <a:lnTo>
                      <a:pt x="1062" y="196"/>
                    </a:lnTo>
                    <a:lnTo>
                      <a:pt x="983" y="196"/>
                    </a:lnTo>
                    <a:lnTo>
                      <a:pt x="983" y="273"/>
                    </a:lnTo>
                    <a:lnTo>
                      <a:pt x="943" y="273"/>
                    </a:lnTo>
                    <a:lnTo>
                      <a:pt x="863" y="196"/>
                    </a:lnTo>
                    <a:lnTo>
                      <a:pt x="788" y="236"/>
                    </a:lnTo>
                    <a:lnTo>
                      <a:pt x="590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9" name="Freeform 63">
                <a:extLst>
                  <a:ext uri="{FF2B5EF4-FFF2-40B4-BE49-F238E27FC236}">
                    <a16:creationId xmlns:a16="http://schemas.microsoft.com/office/drawing/2014/main" id="{A9E3E509-F12E-AF4D-BFC6-9128F0978A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3" y="1474"/>
                <a:ext cx="244" cy="204"/>
              </a:xfrm>
              <a:custGeom>
                <a:avLst/>
                <a:gdLst>
                  <a:gd name="T0" fmla="*/ 235 w 1217"/>
                  <a:gd name="T1" fmla="*/ 195 h 1020"/>
                  <a:gd name="T2" fmla="*/ 198 w 1217"/>
                  <a:gd name="T3" fmla="*/ 275 h 1020"/>
                  <a:gd name="T4" fmla="*/ 158 w 1217"/>
                  <a:gd name="T5" fmla="*/ 195 h 1020"/>
                  <a:gd name="T6" fmla="*/ 198 w 1217"/>
                  <a:gd name="T7" fmla="*/ 354 h 1020"/>
                  <a:gd name="T8" fmla="*/ 158 w 1217"/>
                  <a:gd name="T9" fmla="*/ 394 h 1020"/>
                  <a:gd name="T10" fmla="*/ 120 w 1217"/>
                  <a:gd name="T11" fmla="*/ 470 h 1020"/>
                  <a:gd name="T12" fmla="*/ 40 w 1217"/>
                  <a:gd name="T13" fmla="*/ 510 h 1020"/>
                  <a:gd name="T14" fmla="*/ 158 w 1217"/>
                  <a:gd name="T15" fmla="*/ 589 h 1020"/>
                  <a:gd name="T16" fmla="*/ 80 w 1217"/>
                  <a:gd name="T17" fmla="*/ 706 h 1020"/>
                  <a:gd name="T18" fmla="*/ 120 w 1217"/>
                  <a:gd name="T19" fmla="*/ 669 h 1020"/>
                  <a:gd name="T20" fmla="*/ 198 w 1217"/>
                  <a:gd name="T21" fmla="*/ 629 h 1020"/>
                  <a:gd name="T22" fmla="*/ 275 w 1217"/>
                  <a:gd name="T23" fmla="*/ 669 h 1020"/>
                  <a:gd name="T24" fmla="*/ 198 w 1217"/>
                  <a:gd name="T25" fmla="*/ 784 h 1020"/>
                  <a:gd name="T26" fmla="*/ 235 w 1217"/>
                  <a:gd name="T27" fmla="*/ 745 h 1020"/>
                  <a:gd name="T28" fmla="*/ 315 w 1217"/>
                  <a:gd name="T29" fmla="*/ 784 h 1020"/>
                  <a:gd name="T30" fmla="*/ 353 w 1217"/>
                  <a:gd name="T31" fmla="*/ 669 h 1020"/>
                  <a:gd name="T32" fmla="*/ 393 w 1217"/>
                  <a:gd name="T33" fmla="*/ 589 h 1020"/>
                  <a:gd name="T34" fmla="*/ 433 w 1217"/>
                  <a:gd name="T35" fmla="*/ 629 h 1020"/>
                  <a:gd name="T36" fmla="*/ 510 w 1217"/>
                  <a:gd name="T37" fmla="*/ 706 h 1020"/>
                  <a:gd name="T38" fmla="*/ 550 w 1217"/>
                  <a:gd name="T39" fmla="*/ 745 h 1020"/>
                  <a:gd name="T40" fmla="*/ 628 w 1217"/>
                  <a:gd name="T41" fmla="*/ 784 h 1020"/>
                  <a:gd name="T42" fmla="*/ 708 w 1217"/>
                  <a:gd name="T43" fmla="*/ 784 h 1020"/>
                  <a:gd name="T44" fmla="*/ 823 w 1217"/>
                  <a:gd name="T45" fmla="*/ 745 h 1020"/>
                  <a:gd name="T46" fmla="*/ 903 w 1217"/>
                  <a:gd name="T47" fmla="*/ 824 h 1020"/>
                  <a:gd name="T48" fmla="*/ 943 w 1217"/>
                  <a:gd name="T49" fmla="*/ 983 h 1020"/>
                  <a:gd name="T50" fmla="*/ 983 w 1217"/>
                  <a:gd name="T51" fmla="*/ 864 h 1020"/>
                  <a:gd name="T52" fmla="*/ 1217 w 1217"/>
                  <a:gd name="T53" fmla="*/ 784 h 1020"/>
                  <a:gd name="T54" fmla="*/ 1138 w 1217"/>
                  <a:gd name="T55" fmla="*/ 745 h 1020"/>
                  <a:gd name="T56" fmla="*/ 1098 w 1217"/>
                  <a:gd name="T57" fmla="*/ 669 h 1020"/>
                  <a:gd name="T58" fmla="*/ 1022 w 1217"/>
                  <a:gd name="T59" fmla="*/ 629 h 1020"/>
                  <a:gd name="T60" fmla="*/ 983 w 1217"/>
                  <a:gd name="T61" fmla="*/ 629 h 1020"/>
                  <a:gd name="T62" fmla="*/ 1022 w 1217"/>
                  <a:gd name="T63" fmla="*/ 510 h 1020"/>
                  <a:gd name="T64" fmla="*/ 943 w 1217"/>
                  <a:gd name="T65" fmla="*/ 275 h 1020"/>
                  <a:gd name="T66" fmla="*/ 787 w 1217"/>
                  <a:gd name="T67" fmla="*/ 235 h 1020"/>
                  <a:gd name="T68" fmla="*/ 708 w 1217"/>
                  <a:gd name="T69" fmla="*/ 115 h 1020"/>
                  <a:gd name="T70" fmla="*/ 628 w 1217"/>
                  <a:gd name="T71" fmla="*/ 115 h 1020"/>
                  <a:gd name="T72" fmla="*/ 550 w 1217"/>
                  <a:gd name="T73" fmla="*/ 40 h 1020"/>
                  <a:gd name="T74" fmla="*/ 473 w 1217"/>
                  <a:gd name="T75" fmla="*/ 79 h 1020"/>
                  <a:gd name="T76" fmla="*/ 353 w 1217"/>
                  <a:gd name="T77" fmla="*/ 115 h 1020"/>
                  <a:gd name="T78" fmla="*/ 315 w 1217"/>
                  <a:gd name="T79" fmla="*/ 195 h 10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17" h="1020">
                    <a:moveTo>
                      <a:pt x="315" y="155"/>
                    </a:moveTo>
                    <a:lnTo>
                      <a:pt x="235" y="195"/>
                    </a:lnTo>
                    <a:lnTo>
                      <a:pt x="235" y="275"/>
                    </a:lnTo>
                    <a:lnTo>
                      <a:pt x="198" y="275"/>
                    </a:lnTo>
                    <a:lnTo>
                      <a:pt x="198" y="195"/>
                    </a:lnTo>
                    <a:lnTo>
                      <a:pt x="158" y="195"/>
                    </a:lnTo>
                    <a:lnTo>
                      <a:pt x="158" y="314"/>
                    </a:lnTo>
                    <a:lnTo>
                      <a:pt x="198" y="354"/>
                    </a:lnTo>
                    <a:lnTo>
                      <a:pt x="158" y="354"/>
                    </a:lnTo>
                    <a:lnTo>
                      <a:pt x="158" y="394"/>
                    </a:lnTo>
                    <a:lnTo>
                      <a:pt x="120" y="431"/>
                    </a:lnTo>
                    <a:lnTo>
                      <a:pt x="120" y="470"/>
                    </a:lnTo>
                    <a:lnTo>
                      <a:pt x="0" y="470"/>
                    </a:lnTo>
                    <a:lnTo>
                      <a:pt x="40" y="510"/>
                    </a:lnTo>
                    <a:lnTo>
                      <a:pt x="80" y="510"/>
                    </a:lnTo>
                    <a:lnTo>
                      <a:pt x="158" y="589"/>
                    </a:lnTo>
                    <a:lnTo>
                      <a:pt x="80" y="589"/>
                    </a:lnTo>
                    <a:lnTo>
                      <a:pt x="80" y="706"/>
                    </a:lnTo>
                    <a:lnTo>
                      <a:pt x="120" y="706"/>
                    </a:lnTo>
                    <a:lnTo>
                      <a:pt x="120" y="669"/>
                    </a:lnTo>
                    <a:lnTo>
                      <a:pt x="158" y="669"/>
                    </a:lnTo>
                    <a:lnTo>
                      <a:pt x="198" y="629"/>
                    </a:lnTo>
                    <a:lnTo>
                      <a:pt x="235" y="629"/>
                    </a:lnTo>
                    <a:lnTo>
                      <a:pt x="275" y="669"/>
                    </a:lnTo>
                    <a:lnTo>
                      <a:pt x="198" y="745"/>
                    </a:lnTo>
                    <a:lnTo>
                      <a:pt x="198" y="784"/>
                    </a:lnTo>
                    <a:lnTo>
                      <a:pt x="235" y="784"/>
                    </a:lnTo>
                    <a:lnTo>
                      <a:pt x="235" y="745"/>
                    </a:lnTo>
                    <a:lnTo>
                      <a:pt x="275" y="784"/>
                    </a:lnTo>
                    <a:lnTo>
                      <a:pt x="315" y="784"/>
                    </a:lnTo>
                    <a:lnTo>
                      <a:pt x="353" y="745"/>
                    </a:lnTo>
                    <a:lnTo>
                      <a:pt x="353" y="669"/>
                    </a:lnTo>
                    <a:lnTo>
                      <a:pt x="393" y="669"/>
                    </a:lnTo>
                    <a:lnTo>
                      <a:pt x="393" y="589"/>
                    </a:lnTo>
                    <a:lnTo>
                      <a:pt x="473" y="629"/>
                    </a:lnTo>
                    <a:lnTo>
                      <a:pt x="433" y="629"/>
                    </a:lnTo>
                    <a:lnTo>
                      <a:pt x="433" y="706"/>
                    </a:lnTo>
                    <a:lnTo>
                      <a:pt x="510" y="706"/>
                    </a:lnTo>
                    <a:lnTo>
                      <a:pt x="473" y="745"/>
                    </a:lnTo>
                    <a:lnTo>
                      <a:pt x="550" y="745"/>
                    </a:lnTo>
                    <a:lnTo>
                      <a:pt x="588" y="784"/>
                    </a:lnTo>
                    <a:lnTo>
                      <a:pt x="628" y="784"/>
                    </a:lnTo>
                    <a:lnTo>
                      <a:pt x="668" y="745"/>
                    </a:lnTo>
                    <a:lnTo>
                      <a:pt x="708" y="784"/>
                    </a:lnTo>
                    <a:lnTo>
                      <a:pt x="748" y="745"/>
                    </a:lnTo>
                    <a:lnTo>
                      <a:pt x="823" y="745"/>
                    </a:lnTo>
                    <a:lnTo>
                      <a:pt x="823" y="824"/>
                    </a:lnTo>
                    <a:lnTo>
                      <a:pt x="903" y="824"/>
                    </a:lnTo>
                    <a:lnTo>
                      <a:pt x="903" y="1020"/>
                    </a:lnTo>
                    <a:lnTo>
                      <a:pt x="943" y="983"/>
                    </a:lnTo>
                    <a:lnTo>
                      <a:pt x="983" y="983"/>
                    </a:lnTo>
                    <a:lnTo>
                      <a:pt x="983" y="864"/>
                    </a:lnTo>
                    <a:lnTo>
                      <a:pt x="1178" y="864"/>
                    </a:lnTo>
                    <a:lnTo>
                      <a:pt x="1217" y="784"/>
                    </a:lnTo>
                    <a:lnTo>
                      <a:pt x="1178" y="745"/>
                    </a:lnTo>
                    <a:lnTo>
                      <a:pt x="1138" y="745"/>
                    </a:lnTo>
                    <a:lnTo>
                      <a:pt x="1138" y="669"/>
                    </a:lnTo>
                    <a:lnTo>
                      <a:pt x="1098" y="669"/>
                    </a:lnTo>
                    <a:lnTo>
                      <a:pt x="1098" y="629"/>
                    </a:lnTo>
                    <a:lnTo>
                      <a:pt x="1022" y="629"/>
                    </a:lnTo>
                    <a:lnTo>
                      <a:pt x="1022" y="669"/>
                    </a:lnTo>
                    <a:lnTo>
                      <a:pt x="983" y="629"/>
                    </a:lnTo>
                    <a:lnTo>
                      <a:pt x="983" y="510"/>
                    </a:lnTo>
                    <a:lnTo>
                      <a:pt x="1022" y="510"/>
                    </a:lnTo>
                    <a:lnTo>
                      <a:pt x="1022" y="354"/>
                    </a:lnTo>
                    <a:lnTo>
                      <a:pt x="943" y="275"/>
                    </a:lnTo>
                    <a:lnTo>
                      <a:pt x="823" y="235"/>
                    </a:lnTo>
                    <a:lnTo>
                      <a:pt x="787" y="235"/>
                    </a:lnTo>
                    <a:lnTo>
                      <a:pt x="708" y="155"/>
                    </a:lnTo>
                    <a:lnTo>
                      <a:pt x="708" y="115"/>
                    </a:lnTo>
                    <a:lnTo>
                      <a:pt x="668" y="155"/>
                    </a:lnTo>
                    <a:lnTo>
                      <a:pt x="628" y="115"/>
                    </a:lnTo>
                    <a:lnTo>
                      <a:pt x="628" y="79"/>
                    </a:lnTo>
                    <a:lnTo>
                      <a:pt x="550" y="40"/>
                    </a:lnTo>
                    <a:lnTo>
                      <a:pt x="510" y="0"/>
                    </a:lnTo>
                    <a:lnTo>
                      <a:pt x="473" y="79"/>
                    </a:lnTo>
                    <a:lnTo>
                      <a:pt x="393" y="79"/>
                    </a:lnTo>
                    <a:lnTo>
                      <a:pt x="353" y="115"/>
                    </a:lnTo>
                    <a:lnTo>
                      <a:pt x="393" y="115"/>
                    </a:lnTo>
                    <a:lnTo>
                      <a:pt x="315" y="195"/>
                    </a:lnTo>
                    <a:lnTo>
                      <a:pt x="315" y="1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0" name="Freeform 64">
                <a:extLst>
                  <a:ext uri="{FF2B5EF4-FFF2-40B4-BE49-F238E27FC236}">
                    <a16:creationId xmlns:a16="http://schemas.microsoft.com/office/drawing/2014/main" id="{9C07A74F-90B2-EA24-D00D-4693723B3E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2" y="1365"/>
                <a:ext cx="5" cy="4"/>
              </a:xfrm>
              <a:custGeom>
                <a:avLst/>
                <a:gdLst>
                  <a:gd name="T0" fmla="*/ 0 w 23"/>
                  <a:gd name="T1" fmla="*/ 23 h 23"/>
                  <a:gd name="T2" fmla="*/ 12 w 23"/>
                  <a:gd name="T3" fmla="*/ 11 h 23"/>
                  <a:gd name="T4" fmla="*/ 23 w 23"/>
                  <a:gd name="T5" fmla="*/ 0 h 23"/>
                  <a:gd name="T6" fmla="*/ 0 w 23"/>
                  <a:gd name="T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3">
                    <a:moveTo>
                      <a:pt x="0" y="23"/>
                    </a:moveTo>
                    <a:lnTo>
                      <a:pt x="12" y="11"/>
                    </a:lnTo>
                    <a:lnTo>
                      <a:pt x="23" y="0"/>
                    </a:lnTo>
                    <a:lnTo>
                      <a:pt x="0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1" name="Freeform 65">
                <a:extLst>
                  <a:ext uri="{FF2B5EF4-FFF2-40B4-BE49-F238E27FC236}">
                    <a16:creationId xmlns:a16="http://schemas.microsoft.com/office/drawing/2014/main" id="{422115ED-035E-ED9D-F705-BB71B9569F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9" y="1359"/>
                <a:ext cx="4" cy="4"/>
              </a:xfrm>
              <a:custGeom>
                <a:avLst/>
                <a:gdLst>
                  <a:gd name="T0" fmla="*/ 11 w 23"/>
                  <a:gd name="T1" fmla="*/ 12 h 23"/>
                  <a:gd name="T2" fmla="*/ 23 w 23"/>
                  <a:gd name="T3" fmla="*/ 0 h 23"/>
                  <a:gd name="T4" fmla="*/ 0 w 23"/>
                  <a:gd name="T5" fmla="*/ 23 h 23"/>
                  <a:gd name="T6" fmla="*/ 11 w 23"/>
                  <a:gd name="T7" fmla="*/ 1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3">
                    <a:moveTo>
                      <a:pt x="11" y="12"/>
                    </a:moveTo>
                    <a:lnTo>
                      <a:pt x="23" y="0"/>
                    </a:lnTo>
                    <a:lnTo>
                      <a:pt x="0" y="23"/>
                    </a:lnTo>
                    <a:lnTo>
                      <a:pt x="11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2" name="Freeform 66">
                <a:extLst>
                  <a:ext uri="{FF2B5EF4-FFF2-40B4-BE49-F238E27FC236}">
                    <a16:creationId xmlns:a16="http://schemas.microsoft.com/office/drawing/2014/main" id="{54F9AE95-124F-E7B6-CF55-539004A63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7" y="1592"/>
                <a:ext cx="196" cy="189"/>
              </a:xfrm>
              <a:custGeom>
                <a:avLst/>
                <a:gdLst>
                  <a:gd name="T0" fmla="*/ 703 w 978"/>
                  <a:gd name="T1" fmla="*/ 156 h 944"/>
                  <a:gd name="T2" fmla="*/ 588 w 978"/>
                  <a:gd name="T3" fmla="*/ 195 h 944"/>
                  <a:gd name="T4" fmla="*/ 508 w 978"/>
                  <a:gd name="T5" fmla="*/ 195 h 944"/>
                  <a:gd name="T6" fmla="*/ 430 w 978"/>
                  <a:gd name="T7" fmla="*/ 156 h 944"/>
                  <a:gd name="T8" fmla="*/ 390 w 978"/>
                  <a:gd name="T9" fmla="*/ 117 h 944"/>
                  <a:gd name="T10" fmla="*/ 313 w 978"/>
                  <a:gd name="T11" fmla="*/ 40 h 944"/>
                  <a:gd name="T12" fmla="*/ 273 w 978"/>
                  <a:gd name="T13" fmla="*/ 0 h 944"/>
                  <a:gd name="T14" fmla="*/ 233 w 978"/>
                  <a:gd name="T15" fmla="*/ 80 h 944"/>
                  <a:gd name="T16" fmla="*/ 195 w 978"/>
                  <a:gd name="T17" fmla="*/ 195 h 944"/>
                  <a:gd name="T18" fmla="*/ 115 w 978"/>
                  <a:gd name="T19" fmla="*/ 315 h 944"/>
                  <a:gd name="T20" fmla="*/ 38 w 978"/>
                  <a:gd name="T21" fmla="*/ 354 h 944"/>
                  <a:gd name="T22" fmla="*/ 78 w 978"/>
                  <a:gd name="T23" fmla="*/ 394 h 944"/>
                  <a:gd name="T24" fmla="*/ 0 w 978"/>
                  <a:gd name="T25" fmla="*/ 511 h 944"/>
                  <a:gd name="T26" fmla="*/ 38 w 978"/>
                  <a:gd name="T27" fmla="*/ 550 h 944"/>
                  <a:gd name="T28" fmla="*/ 78 w 978"/>
                  <a:gd name="T29" fmla="*/ 589 h 944"/>
                  <a:gd name="T30" fmla="*/ 38 w 978"/>
                  <a:gd name="T31" fmla="*/ 669 h 944"/>
                  <a:gd name="T32" fmla="*/ 115 w 978"/>
                  <a:gd name="T33" fmla="*/ 706 h 944"/>
                  <a:gd name="T34" fmla="*/ 155 w 978"/>
                  <a:gd name="T35" fmla="*/ 786 h 944"/>
                  <a:gd name="T36" fmla="*/ 155 w 978"/>
                  <a:gd name="T37" fmla="*/ 865 h 944"/>
                  <a:gd name="T38" fmla="*/ 273 w 978"/>
                  <a:gd name="T39" fmla="*/ 865 h 944"/>
                  <a:gd name="T40" fmla="*/ 313 w 978"/>
                  <a:gd name="T41" fmla="*/ 904 h 944"/>
                  <a:gd name="T42" fmla="*/ 430 w 978"/>
                  <a:gd name="T43" fmla="*/ 944 h 944"/>
                  <a:gd name="T44" fmla="*/ 390 w 978"/>
                  <a:gd name="T45" fmla="*/ 825 h 944"/>
                  <a:gd name="T46" fmla="*/ 468 w 978"/>
                  <a:gd name="T47" fmla="*/ 865 h 944"/>
                  <a:gd name="T48" fmla="*/ 588 w 978"/>
                  <a:gd name="T49" fmla="*/ 786 h 944"/>
                  <a:gd name="T50" fmla="*/ 667 w 978"/>
                  <a:gd name="T51" fmla="*/ 706 h 944"/>
                  <a:gd name="T52" fmla="*/ 703 w 978"/>
                  <a:gd name="T53" fmla="*/ 706 h 944"/>
                  <a:gd name="T54" fmla="*/ 863 w 978"/>
                  <a:gd name="T55" fmla="*/ 669 h 944"/>
                  <a:gd name="T56" fmla="*/ 978 w 978"/>
                  <a:gd name="T57" fmla="*/ 669 h 944"/>
                  <a:gd name="T58" fmla="*/ 863 w 978"/>
                  <a:gd name="T59" fmla="*/ 589 h 944"/>
                  <a:gd name="T60" fmla="*/ 703 w 978"/>
                  <a:gd name="T61" fmla="*/ 629 h 944"/>
                  <a:gd name="T62" fmla="*/ 743 w 978"/>
                  <a:gd name="T63" fmla="*/ 511 h 944"/>
                  <a:gd name="T64" fmla="*/ 783 w 978"/>
                  <a:gd name="T65" fmla="*/ 431 h 944"/>
                  <a:gd name="T66" fmla="*/ 703 w 978"/>
                  <a:gd name="T67" fmla="*/ 235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78" h="944">
                    <a:moveTo>
                      <a:pt x="703" y="235"/>
                    </a:moveTo>
                    <a:lnTo>
                      <a:pt x="703" y="156"/>
                    </a:lnTo>
                    <a:lnTo>
                      <a:pt x="628" y="156"/>
                    </a:lnTo>
                    <a:lnTo>
                      <a:pt x="588" y="195"/>
                    </a:lnTo>
                    <a:lnTo>
                      <a:pt x="548" y="156"/>
                    </a:lnTo>
                    <a:lnTo>
                      <a:pt x="508" y="195"/>
                    </a:lnTo>
                    <a:lnTo>
                      <a:pt x="468" y="195"/>
                    </a:lnTo>
                    <a:lnTo>
                      <a:pt x="430" y="156"/>
                    </a:lnTo>
                    <a:lnTo>
                      <a:pt x="353" y="156"/>
                    </a:lnTo>
                    <a:lnTo>
                      <a:pt x="390" y="117"/>
                    </a:lnTo>
                    <a:lnTo>
                      <a:pt x="313" y="117"/>
                    </a:lnTo>
                    <a:lnTo>
                      <a:pt x="313" y="40"/>
                    </a:lnTo>
                    <a:lnTo>
                      <a:pt x="353" y="40"/>
                    </a:lnTo>
                    <a:lnTo>
                      <a:pt x="273" y="0"/>
                    </a:lnTo>
                    <a:lnTo>
                      <a:pt x="273" y="80"/>
                    </a:lnTo>
                    <a:lnTo>
                      <a:pt x="233" y="80"/>
                    </a:lnTo>
                    <a:lnTo>
                      <a:pt x="233" y="156"/>
                    </a:lnTo>
                    <a:lnTo>
                      <a:pt x="195" y="195"/>
                    </a:lnTo>
                    <a:lnTo>
                      <a:pt x="195" y="315"/>
                    </a:lnTo>
                    <a:lnTo>
                      <a:pt x="115" y="315"/>
                    </a:lnTo>
                    <a:lnTo>
                      <a:pt x="78" y="275"/>
                    </a:lnTo>
                    <a:lnTo>
                      <a:pt x="38" y="354"/>
                    </a:lnTo>
                    <a:lnTo>
                      <a:pt x="38" y="394"/>
                    </a:lnTo>
                    <a:lnTo>
                      <a:pt x="78" y="394"/>
                    </a:lnTo>
                    <a:lnTo>
                      <a:pt x="38" y="431"/>
                    </a:lnTo>
                    <a:lnTo>
                      <a:pt x="0" y="511"/>
                    </a:lnTo>
                    <a:lnTo>
                      <a:pt x="0" y="550"/>
                    </a:lnTo>
                    <a:lnTo>
                      <a:pt x="38" y="550"/>
                    </a:lnTo>
                    <a:lnTo>
                      <a:pt x="38" y="589"/>
                    </a:lnTo>
                    <a:lnTo>
                      <a:pt x="78" y="589"/>
                    </a:lnTo>
                    <a:lnTo>
                      <a:pt x="78" y="629"/>
                    </a:lnTo>
                    <a:lnTo>
                      <a:pt x="38" y="669"/>
                    </a:lnTo>
                    <a:lnTo>
                      <a:pt x="38" y="706"/>
                    </a:lnTo>
                    <a:lnTo>
                      <a:pt x="115" y="706"/>
                    </a:lnTo>
                    <a:lnTo>
                      <a:pt x="115" y="786"/>
                    </a:lnTo>
                    <a:lnTo>
                      <a:pt x="155" y="786"/>
                    </a:lnTo>
                    <a:lnTo>
                      <a:pt x="155" y="825"/>
                    </a:lnTo>
                    <a:lnTo>
                      <a:pt x="155" y="865"/>
                    </a:lnTo>
                    <a:lnTo>
                      <a:pt x="233" y="825"/>
                    </a:lnTo>
                    <a:lnTo>
                      <a:pt x="273" y="865"/>
                    </a:lnTo>
                    <a:lnTo>
                      <a:pt x="273" y="904"/>
                    </a:lnTo>
                    <a:lnTo>
                      <a:pt x="313" y="904"/>
                    </a:lnTo>
                    <a:lnTo>
                      <a:pt x="390" y="865"/>
                    </a:lnTo>
                    <a:lnTo>
                      <a:pt x="430" y="944"/>
                    </a:lnTo>
                    <a:lnTo>
                      <a:pt x="430" y="865"/>
                    </a:lnTo>
                    <a:lnTo>
                      <a:pt x="390" y="825"/>
                    </a:lnTo>
                    <a:lnTo>
                      <a:pt x="430" y="825"/>
                    </a:lnTo>
                    <a:lnTo>
                      <a:pt x="468" y="865"/>
                    </a:lnTo>
                    <a:lnTo>
                      <a:pt x="508" y="786"/>
                    </a:lnTo>
                    <a:lnTo>
                      <a:pt x="588" y="786"/>
                    </a:lnTo>
                    <a:lnTo>
                      <a:pt x="588" y="706"/>
                    </a:lnTo>
                    <a:lnTo>
                      <a:pt x="667" y="706"/>
                    </a:lnTo>
                    <a:lnTo>
                      <a:pt x="667" y="746"/>
                    </a:lnTo>
                    <a:lnTo>
                      <a:pt x="703" y="706"/>
                    </a:lnTo>
                    <a:lnTo>
                      <a:pt x="703" y="669"/>
                    </a:lnTo>
                    <a:lnTo>
                      <a:pt x="863" y="669"/>
                    </a:lnTo>
                    <a:lnTo>
                      <a:pt x="941" y="629"/>
                    </a:lnTo>
                    <a:lnTo>
                      <a:pt x="978" y="669"/>
                    </a:lnTo>
                    <a:lnTo>
                      <a:pt x="978" y="589"/>
                    </a:lnTo>
                    <a:lnTo>
                      <a:pt x="863" y="589"/>
                    </a:lnTo>
                    <a:lnTo>
                      <a:pt x="783" y="629"/>
                    </a:lnTo>
                    <a:lnTo>
                      <a:pt x="703" y="629"/>
                    </a:lnTo>
                    <a:lnTo>
                      <a:pt x="703" y="550"/>
                    </a:lnTo>
                    <a:lnTo>
                      <a:pt x="743" y="511"/>
                    </a:lnTo>
                    <a:lnTo>
                      <a:pt x="783" y="511"/>
                    </a:lnTo>
                    <a:lnTo>
                      <a:pt x="783" y="431"/>
                    </a:lnTo>
                    <a:lnTo>
                      <a:pt x="783" y="235"/>
                    </a:lnTo>
                    <a:lnTo>
                      <a:pt x="703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3" name="Freeform 67">
                <a:extLst>
                  <a:ext uri="{FF2B5EF4-FFF2-40B4-BE49-F238E27FC236}">
                    <a16:creationId xmlns:a16="http://schemas.microsoft.com/office/drawing/2014/main" id="{40EB09B4-AD6E-63DF-4C43-DD68EE5F04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6" y="1718"/>
                <a:ext cx="337" cy="353"/>
              </a:xfrm>
              <a:custGeom>
                <a:avLst/>
                <a:gdLst>
                  <a:gd name="T0" fmla="*/ 1296 w 1686"/>
                  <a:gd name="T1" fmla="*/ 157 h 1769"/>
                  <a:gd name="T2" fmla="*/ 1176 w 1686"/>
                  <a:gd name="T3" fmla="*/ 236 h 1769"/>
                  <a:gd name="T4" fmla="*/ 1098 w 1686"/>
                  <a:gd name="T5" fmla="*/ 196 h 1769"/>
                  <a:gd name="T6" fmla="*/ 1138 w 1686"/>
                  <a:gd name="T7" fmla="*/ 315 h 1769"/>
                  <a:gd name="T8" fmla="*/ 1021 w 1686"/>
                  <a:gd name="T9" fmla="*/ 275 h 1769"/>
                  <a:gd name="T10" fmla="*/ 981 w 1686"/>
                  <a:gd name="T11" fmla="*/ 236 h 1769"/>
                  <a:gd name="T12" fmla="*/ 863 w 1686"/>
                  <a:gd name="T13" fmla="*/ 236 h 1769"/>
                  <a:gd name="T14" fmla="*/ 786 w 1686"/>
                  <a:gd name="T15" fmla="*/ 236 h 1769"/>
                  <a:gd name="T16" fmla="*/ 668 w 1686"/>
                  <a:gd name="T17" fmla="*/ 275 h 1769"/>
                  <a:gd name="T18" fmla="*/ 786 w 1686"/>
                  <a:gd name="T19" fmla="*/ 275 h 1769"/>
                  <a:gd name="T20" fmla="*/ 746 w 1686"/>
                  <a:gd name="T21" fmla="*/ 315 h 1769"/>
                  <a:gd name="T22" fmla="*/ 746 w 1686"/>
                  <a:gd name="T23" fmla="*/ 391 h 1769"/>
                  <a:gd name="T24" fmla="*/ 708 w 1686"/>
                  <a:gd name="T25" fmla="*/ 391 h 1769"/>
                  <a:gd name="T26" fmla="*/ 746 w 1686"/>
                  <a:gd name="T27" fmla="*/ 471 h 1769"/>
                  <a:gd name="T28" fmla="*/ 708 w 1686"/>
                  <a:gd name="T29" fmla="*/ 471 h 1769"/>
                  <a:gd name="T30" fmla="*/ 708 w 1686"/>
                  <a:gd name="T31" fmla="*/ 551 h 1769"/>
                  <a:gd name="T32" fmla="*/ 548 w 1686"/>
                  <a:gd name="T33" fmla="*/ 589 h 1769"/>
                  <a:gd name="T34" fmla="*/ 433 w 1686"/>
                  <a:gd name="T35" fmla="*/ 746 h 1769"/>
                  <a:gd name="T36" fmla="*/ 313 w 1686"/>
                  <a:gd name="T37" fmla="*/ 825 h 1769"/>
                  <a:gd name="T38" fmla="*/ 198 w 1686"/>
                  <a:gd name="T39" fmla="*/ 786 h 1769"/>
                  <a:gd name="T40" fmla="*/ 118 w 1686"/>
                  <a:gd name="T41" fmla="*/ 825 h 1769"/>
                  <a:gd name="T42" fmla="*/ 78 w 1686"/>
                  <a:gd name="T43" fmla="*/ 905 h 1769"/>
                  <a:gd name="T44" fmla="*/ 40 w 1686"/>
                  <a:gd name="T45" fmla="*/ 941 h 1769"/>
                  <a:gd name="T46" fmla="*/ 0 w 1686"/>
                  <a:gd name="T47" fmla="*/ 1021 h 1769"/>
                  <a:gd name="T48" fmla="*/ 40 w 1686"/>
                  <a:gd name="T49" fmla="*/ 1100 h 1769"/>
                  <a:gd name="T50" fmla="*/ 78 w 1686"/>
                  <a:gd name="T51" fmla="*/ 1180 h 1769"/>
                  <a:gd name="T52" fmla="*/ 118 w 1686"/>
                  <a:gd name="T53" fmla="*/ 1217 h 1769"/>
                  <a:gd name="T54" fmla="*/ 78 w 1686"/>
                  <a:gd name="T55" fmla="*/ 1295 h 1769"/>
                  <a:gd name="T56" fmla="*/ 118 w 1686"/>
                  <a:gd name="T57" fmla="*/ 1415 h 1769"/>
                  <a:gd name="T58" fmla="*/ 158 w 1686"/>
                  <a:gd name="T59" fmla="*/ 1415 h 1769"/>
                  <a:gd name="T60" fmla="*/ 158 w 1686"/>
                  <a:gd name="T61" fmla="*/ 1494 h 1769"/>
                  <a:gd name="T62" fmla="*/ 198 w 1686"/>
                  <a:gd name="T63" fmla="*/ 1571 h 1769"/>
                  <a:gd name="T64" fmla="*/ 235 w 1686"/>
                  <a:gd name="T65" fmla="*/ 1689 h 1769"/>
                  <a:gd name="T66" fmla="*/ 313 w 1686"/>
                  <a:gd name="T67" fmla="*/ 1729 h 1769"/>
                  <a:gd name="T68" fmla="*/ 628 w 1686"/>
                  <a:gd name="T69" fmla="*/ 1494 h 1769"/>
                  <a:gd name="T70" fmla="*/ 786 w 1686"/>
                  <a:gd name="T71" fmla="*/ 1335 h 1769"/>
                  <a:gd name="T72" fmla="*/ 786 w 1686"/>
                  <a:gd name="T73" fmla="*/ 1180 h 1769"/>
                  <a:gd name="T74" fmla="*/ 746 w 1686"/>
                  <a:gd name="T75" fmla="*/ 1021 h 1769"/>
                  <a:gd name="T76" fmla="*/ 823 w 1686"/>
                  <a:gd name="T77" fmla="*/ 905 h 1769"/>
                  <a:gd name="T78" fmla="*/ 981 w 1686"/>
                  <a:gd name="T79" fmla="*/ 865 h 1769"/>
                  <a:gd name="T80" fmla="*/ 1176 w 1686"/>
                  <a:gd name="T81" fmla="*/ 706 h 1769"/>
                  <a:gd name="T82" fmla="*/ 1176 w 1686"/>
                  <a:gd name="T83" fmla="*/ 626 h 1769"/>
                  <a:gd name="T84" fmla="*/ 1216 w 1686"/>
                  <a:gd name="T85" fmla="*/ 589 h 1769"/>
                  <a:gd name="T86" fmla="*/ 1336 w 1686"/>
                  <a:gd name="T87" fmla="*/ 471 h 1769"/>
                  <a:gd name="T88" fmla="*/ 1531 w 1686"/>
                  <a:gd name="T89" fmla="*/ 236 h 1769"/>
                  <a:gd name="T90" fmla="*/ 1571 w 1686"/>
                  <a:gd name="T91" fmla="*/ 117 h 1769"/>
                  <a:gd name="T92" fmla="*/ 1610 w 1686"/>
                  <a:gd name="T93" fmla="*/ 40 h 1769"/>
                  <a:gd name="T94" fmla="*/ 1649 w 1686"/>
                  <a:gd name="T95" fmla="*/ 0 h 1769"/>
                  <a:gd name="T96" fmla="*/ 1411 w 1686"/>
                  <a:gd name="T97" fmla="*/ 40 h 1769"/>
                  <a:gd name="T98" fmla="*/ 1375 w 1686"/>
                  <a:gd name="T99" fmla="*/ 117 h 1769"/>
                  <a:gd name="T100" fmla="*/ 1296 w 1686"/>
                  <a:gd name="T101" fmla="*/ 77 h 1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86" h="1769">
                    <a:moveTo>
                      <a:pt x="1296" y="77"/>
                    </a:moveTo>
                    <a:lnTo>
                      <a:pt x="1296" y="157"/>
                    </a:lnTo>
                    <a:lnTo>
                      <a:pt x="1216" y="157"/>
                    </a:lnTo>
                    <a:lnTo>
                      <a:pt x="1176" y="236"/>
                    </a:lnTo>
                    <a:lnTo>
                      <a:pt x="1138" y="196"/>
                    </a:lnTo>
                    <a:lnTo>
                      <a:pt x="1098" y="196"/>
                    </a:lnTo>
                    <a:lnTo>
                      <a:pt x="1138" y="236"/>
                    </a:lnTo>
                    <a:lnTo>
                      <a:pt x="1138" y="315"/>
                    </a:lnTo>
                    <a:lnTo>
                      <a:pt x="1098" y="236"/>
                    </a:lnTo>
                    <a:lnTo>
                      <a:pt x="1021" y="275"/>
                    </a:lnTo>
                    <a:lnTo>
                      <a:pt x="981" y="275"/>
                    </a:lnTo>
                    <a:lnTo>
                      <a:pt x="981" y="236"/>
                    </a:lnTo>
                    <a:lnTo>
                      <a:pt x="941" y="196"/>
                    </a:lnTo>
                    <a:lnTo>
                      <a:pt x="863" y="236"/>
                    </a:lnTo>
                    <a:lnTo>
                      <a:pt x="863" y="196"/>
                    </a:lnTo>
                    <a:lnTo>
                      <a:pt x="786" y="236"/>
                    </a:lnTo>
                    <a:lnTo>
                      <a:pt x="708" y="236"/>
                    </a:lnTo>
                    <a:lnTo>
                      <a:pt x="668" y="275"/>
                    </a:lnTo>
                    <a:lnTo>
                      <a:pt x="708" y="315"/>
                    </a:lnTo>
                    <a:lnTo>
                      <a:pt x="786" y="275"/>
                    </a:lnTo>
                    <a:lnTo>
                      <a:pt x="823" y="275"/>
                    </a:lnTo>
                    <a:lnTo>
                      <a:pt x="746" y="315"/>
                    </a:lnTo>
                    <a:lnTo>
                      <a:pt x="786" y="354"/>
                    </a:lnTo>
                    <a:lnTo>
                      <a:pt x="746" y="391"/>
                    </a:lnTo>
                    <a:lnTo>
                      <a:pt x="746" y="354"/>
                    </a:lnTo>
                    <a:lnTo>
                      <a:pt x="708" y="391"/>
                    </a:lnTo>
                    <a:lnTo>
                      <a:pt x="746" y="431"/>
                    </a:lnTo>
                    <a:lnTo>
                      <a:pt x="746" y="471"/>
                    </a:lnTo>
                    <a:lnTo>
                      <a:pt x="708" y="511"/>
                    </a:lnTo>
                    <a:lnTo>
                      <a:pt x="708" y="471"/>
                    </a:lnTo>
                    <a:lnTo>
                      <a:pt x="668" y="511"/>
                    </a:lnTo>
                    <a:lnTo>
                      <a:pt x="708" y="551"/>
                    </a:lnTo>
                    <a:lnTo>
                      <a:pt x="668" y="589"/>
                    </a:lnTo>
                    <a:lnTo>
                      <a:pt x="548" y="589"/>
                    </a:lnTo>
                    <a:lnTo>
                      <a:pt x="548" y="626"/>
                    </a:lnTo>
                    <a:lnTo>
                      <a:pt x="433" y="746"/>
                    </a:lnTo>
                    <a:lnTo>
                      <a:pt x="353" y="746"/>
                    </a:lnTo>
                    <a:lnTo>
                      <a:pt x="313" y="825"/>
                    </a:lnTo>
                    <a:lnTo>
                      <a:pt x="235" y="825"/>
                    </a:lnTo>
                    <a:lnTo>
                      <a:pt x="198" y="786"/>
                    </a:lnTo>
                    <a:lnTo>
                      <a:pt x="198" y="825"/>
                    </a:lnTo>
                    <a:lnTo>
                      <a:pt x="118" y="825"/>
                    </a:lnTo>
                    <a:lnTo>
                      <a:pt x="118" y="905"/>
                    </a:lnTo>
                    <a:lnTo>
                      <a:pt x="78" y="905"/>
                    </a:lnTo>
                    <a:lnTo>
                      <a:pt x="78" y="941"/>
                    </a:lnTo>
                    <a:lnTo>
                      <a:pt x="40" y="941"/>
                    </a:lnTo>
                    <a:lnTo>
                      <a:pt x="0" y="981"/>
                    </a:lnTo>
                    <a:lnTo>
                      <a:pt x="0" y="1021"/>
                    </a:lnTo>
                    <a:lnTo>
                      <a:pt x="40" y="1021"/>
                    </a:lnTo>
                    <a:lnTo>
                      <a:pt x="40" y="1100"/>
                    </a:lnTo>
                    <a:lnTo>
                      <a:pt x="78" y="1140"/>
                    </a:lnTo>
                    <a:lnTo>
                      <a:pt x="78" y="1180"/>
                    </a:lnTo>
                    <a:lnTo>
                      <a:pt x="118" y="1180"/>
                    </a:lnTo>
                    <a:lnTo>
                      <a:pt x="118" y="1217"/>
                    </a:lnTo>
                    <a:lnTo>
                      <a:pt x="78" y="1217"/>
                    </a:lnTo>
                    <a:lnTo>
                      <a:pt x="78" y="1295"/>
                    </a:lnTo>
                    <a:lnTo>
                      <a:pt x="118" y="1335"/>
                    </a:lnTo>
                    <a:lnTo>
                      <a:pt x="118" y="1415"/>
                    </a:lnTo>
                    <a:lnTo>
                      <a:pt x="158" y="1375"/>
                    </a:lnTo>
                    <a:lnTo>
                      <a:pt x="158" y="1415"/>
                    </a:lnTo>
                    <a:lnTo>
                      <a:pt x="118" y="1454"/>
                    </a:lnTo>
                    <a:lnTo>
                      <a:pt x="158" y="1494"/>
                    </a:lnTo>
                    <a:lnTo>
                      <a:pt x="158" y="1571"/>
                    </a:lnTo>
                    <a:lnTo>
                      <a:pt x="198" y="1571"/>
                    </a:lnTo>
                    <a:lnTo>
                      <a:pt x="198" y="1610"/>
                    </a:lnTo>
                    <a:lnTo>
                      <a:pt x="235" y="1689"/>
                    </a:lnTo>
                    <a:lnTo>
                      <a:pt x="198" y="1729"/>
                    </a:lnTo>
                    <a:lnTo>
                      <a:pt x="313" y="1729"/>
                    </a:lnTo>
                    <a:lnTo>
                      <a:pt x="353" y="1769"/>
                    </a:lnTo>
                    <a:lnTo>
                      <a:pt x="628" y="1494"/>
                    </a:lnTo>
                    <a:lnTo>
                      <a:pt x="786" y="1415"/>
                    </a:lnTo>
                    <a:lnTo>
                      <a:pt x="786" y="1335"/>
                    </a:lnTo>
                    <a:lnTo>
                      <a:pt x="746" y="1295"/>
                    </a:lnTo>
                    <a:lnTo>
                      <a:pt x="786" y="1180"/>
                    </a:lnTo>
                    <a:lnTo>
                      <a:pt x="786" y="1060"/>
                    </a:lnTo>
                    <a:lnTo>
                      <a:pt x="746" y="1021"/>
                    </a:lnTo>
                    <a:lnTo>
                      <a:pt x="786" y="941"/>
                    </a:lnTo>
                    <a:lnTo>
                      <a:pt x="823" y="905"/>
                    </a:lnTo>
                    <a:lnTo>
                      <a:pt x="863" y="941"/>
                    </a:lnTo>
                    <a:lnTo>
                      <a:pt x="981" y="865"/>
                    </a:lnTo>
                    <a:lnTo>
                      <a:pt x="1061" y="825"/>
                    </a:lnTo>
                    <a:lnTo>
                      <a:pt x="1176" y="706"/>
                    </a:lnTo>
                    <a:lnTo>
                      <a:pt x="1138" y="666"/>
                    </a:lnTo>
                    <a:lnTo>
                      <a:pt x="1176" y="626"/>
                    </a:lnTo>
                    <a:lnTo>
                      <a:pt x="1216" y="626"/>
                    </a:lnTo>
                    <a:lnTo>
                      <a:pt x="1216" y="589"/>
                    </a:lnTo>
                    <a:lnTo>
                      <a:pt x="1336" y="511"/>
                    </a:lnTo>
                    <a:lnTo>
                      <a:pt x="1336" y="471"/>
                    </a:lnTo>
                    <a:lnTo>
                      <a:pt x="1451" y="354"/>
                    </a:lnTo>
                    <a:lnTo>
                      <a:pt x="1531" y="236"/>
                    </a:lnTo>
                    <a:lnTo>
                      <a:pt x="1531" y="157"/>
                    </a:lnTo>
                    <a:lnTo>
                      <a:pt x="1571" y="117"/>
                    </a:lnTo>
                    <a:lnTo>
                      <a:pt x="1610" y="117"/>
                    </a:lnTo>
                    <a:lnTo>
                      <a:pt x="1610" y="40"/>
                    </a:lnTo>
                    <a:lnTo>
                      <a:pt x="1686" y="40"/>
                    </a:lnTo>
                    <a:lnTo>
                      <a:pt x="1649" y="0"/>
                    </a:lnTo>
                    <a:lnTo>
                      <a:pt x="1571" y="40"/>
                    </a:lnTo>
                    <a:lnTo>
                      <a:pt x="1411" y="40"/>
                    </a:lnTo>
                    <a:lnTo>
                      <a:pt x="1411" y="77"/>
                    </a:lnTo>
                    <a:lnTo>
                      <a:pt x="1375" y="117"/>
                    </a:lnTo>
                    <a:lnTo>
                      <a:pt x="1375" y="77"/>
                    </a:lnTo>
                    <a:lnTo>
                      <a:pt x="1296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4" name="Freeform 68">
                <a:extLst>
                  <a:ext uri="{FF2B5EF4-FFF2-40B4-BE49-F238E27FC236}">
                    <a16:creationId xmlns:a16="http://schemas.microsoft.com/office/drawing/2014/main" id="{A3AC1C54-A678-D475-69EC-B595D7CAB6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7" y="1568"/>
                <a:ext cx="361" cy="346"/>
              </a:xfrm>
              <a:custGeom>
                <a:avLst/>
                <a:gdLst>
                  <a:gd name="T0" fmla="*/ 1394 w 1806"/>
                  <a:gd name="T1" fmla="*/ 608 h 1729"/>
                  <a:gd name="T2" fmla="*/ 1296 w 1806"/>
                  <a:gd name="T3" fmla="*/ 630 h 1729"/>
                  <a:gd name="T4" fmla="*/ 1178 w 1806"/>
                  <a:gd name="T5" fmla="*/ 550 h 1729"/>
                  <a:gd name="T6" fmla="*/ 1101 w 1806"/>
                  <a:gd name="T7" fmla="*/ 590 h 1729"/>
                  <a:gd name="T8" fmla="*/ 1021 w 1806"/>
                  <a:gd name="T9" fmla="*/ 513 h 1729"/>
                  <a:gd name="T10" fmla="*/ 943 w 1806"/>
                  <a:gd name="T11" fmla="*/ 513 h 1729"/>
                  <a:gd name="T12" fmla="*/ 866 w 1806"/>
                  <a:gd name="T13" fmla="*/ 434 h 1729"/>
                  <a:gd name="T14" fmla="*/ 748 w 1806"/>
                  <a:gd name="T15" fmla="*/ 513 h 1729"/>
                  <a:gd name="T16" fmla="*/ 708 w 1806"/>
                  <a:gd name="T17" fmla="*/ 513 h 1729"/>
                  <a:gd name="T18" fmla="*/ 552 w 1806"/>
                  <a:gd name="T19" fmla="*/ 314 h 1729"/>
                  <a:gd name="T20" fmla="*/ 552 w 1806"/>
                  <a:gd name="T21" fmla="*/ 236 h 1729"/>
                  <a:gd name="T22" fmla="*/ 513 w 1806"/>
                  <a:gd name="T23" fmla="*/ 159 h 1729"/>
                  <a:gd name="T24" fmla="*/ 433 w 1806"/>
                  <a:gd name="T25" fmla="*/ 40 h 1729"/>
                  <a:gd name="T26" fmla="*/ 314 w 1806"/>
                  <a:gd name="T27" fmla="*/ 79 h 1729"/>
                  <a:gd name="T28" fmla="*/ 0 w 1806"/>
                  <a:gd name="T29" fmla="*/ 79 h 1729"/>
                  <a:gd name="T30" fmla="*/ 119 w 1806"/>
                  <a:gd name="T31" fmla="*/ 236 h 1729"/>
                  <a:gd name="T32" fmla="*/ 79 w 1806"/>
                  <a:gd name="T33" fmla="*/ 473 h 1729"/>
                  <a:gd name="T34" fmla="*/ 40 w 1806"/>
                  <a:gd name="T35" fmla="*/ 630 h 1729"/>
                  <a:gd name="T36" fmla="*/ 79 w 1806"/>
                  <a:gd name="T37" fmla="*/ 708 h 1729"/>
                  <a:gd name="T38" fmla="*/ 158 w 1806"/>
                  <a:gd name="T39" fmla="*/ 905 h 1729"/>
                  <a:gd name="T40" fmla="*/ 278 w 1806"/>
                  <a:gd name="T41" fmla="*/ 1023 h 1729"/>
                  <a:gd name="T42" fmla="*/ 393 w 1806"/>
                  <a:gd name="T43" fmla="*/ 1102 h 1729"/>
                  <a:gd name="T44" fmla="*/ 473 w 1806"/>
                  <a:gd name="T45" fmla="*/ 1219 h 1729"/>
                  <a:gd name="T46" fmla="*/ 513 w 1806"/>
                  <a:gd name="T47" fmla="*/ 1299 h 1729"/>
                  <a:gd name="T48" fmla="*/ 433 w 1806"/>
                  <a:gd name="T49" fmla="*/ 1337 h 1729"/>
                  <a:gd name="T50" fmla="*/ 513 w 1806"/>
                  <a:gd name="T51" fmla="*/ 1454 h 1729"/>
                  <a:gd name="T52" fmla="*/ 628 w 1806"/>
                  <a:gd name="T53" fmla="*/ 1494 h 1729"/>
                  <a:gd name="T54" fmla="*/ 628 w 1806"/>
                  <a:gd name="T55" fmla="*/ 1613 h 1729"/>
                  <a:gd name="T56" fmla="*/ 748 w 1806"/>
                  <a:gd name="T57" fmla="*/ 1613 h 1729"/>
                  <a:gd name="T58" fmla="*/ 943 w 1806"/>
                  <a:gd name="T59" fmla="*/ 1653 h 1729"/>
                  <a:gd name="T60" fmla="*/ 903 w 1806"/>
                  <a:gd name="T61" fmla="*/ 1689 h 1729"/>
                  <a:gd name="T62" fmla="*/ 983 w 1806"/>
                  <a:gd name="T63" fmla="*/ 1689 h 1729"/>
                  <a:gd name="T64" fmla="*/ 1061 w 1806"/>
                  <a:gd name="T65" fmla="*/ 1653 h 1729"/>
                  <a:gd name="T66" fmla="*/ 1141 w 1806"/>
                  <a:gd name="T67" fmla="*/ 1534 h 1729"/>
                  <a:gd name="T68" fmla="*/ 1296 w 1806"/>
                  <a:gd name="T69" fmla="*/ 1494 h 1729"/>
                  <a:gd name="T70" fmla="*/ 1491 w 1806"/>
                  <a:gd name="T71" fmla="*/ 1337 h 1729"/>
                  <a:gd name="T72" fmla="*/ 1611 w 1806"/>
                  <a:gd name="T73" fmla="*/ 1259 h 1729"/>
                  <a:gd name="T74" fmla="*/ 1689 w 1806"/>
                  <a:gd name="T75" fmla="*/ 1219 h 1729"/>
                  <a:gd name="T76" fmla="*/ 1689 w 1806"/>
                  <a:gd name="T77" fmla="*/ 1102 h 1729"/>
                  <a:gd name="T78" fmla="*/ 1689 w 1806"/>
                  <a:gd name="T79" fmla="*/ 1063 h 1729"/>
                  <a:gd name="T80" fmla="*/ 1651 w 1806"/>
                  <a:gd name="T81" fmla="*/ 1063 h 1729"/>
                  <a:gd name="T82" fmla="*/ 1729 w 1806"/>
                  <a:gd name="T83" fmla="*/ 984 h 1729"/>
                  <a:gd name="T84" fmla="*/ 1766 w 1806"/>
                  <a:gd name="T85" fmla="*/ 905 h 1729"/>
                  <a:gd name="T86" fmla="*/ 1689 w 1806"/>
                  <a:gd name="T87" fmla="*/ 788 h 1729"/>
                  <a:gd name="T88" fmla="*/ 1689 w 1806"/>
                  <a:gd name="T89" fmla="*/ 708 h 1729"/>
                  <a:gd name="T90" fmla="*/ 1651 w 1806"/>
                  <a:gd name="T91" fmla="*/ 630 h 1729"/>
                  <a:gd name="T92" fmla="*/ 1571 w 1806"/>
                  <a:gd name="T93" fmla="*/ 513 h 1729"/>
                  <a:gd name="T94" fmla="*/ 1491 w 1806"/>
                  <a:gd name="T95" fmla="*/ 513 h 1729"/>
                  <a:gd name="T96" fmla="*/ 1571 w 1806"/>
                  <a:gd name="T97" fmla="*/ 630 h 1729"/>
                  <a:gd name="T98" fmla="*/ 1416 w 1806"/>
                  <a:gd name="T99" fmla="*/ 708 h 17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6" h="1729">
                    <a:moveTo>
                      <a:pt x="1376" y="630"/>
                    </a:moveTo>
                    <a:lnTo>
                      <a:pt x="1377" y="630"/>
                    </a:lnTo>
                    <a:lnTo>
                      <a:pt x="1394" y="608"/>
                    </a:lnTo>
                    <a:lnTo>
                      <a:pt x="1336" y="550"/>
                    </a:lnTo>
                    <a:lnTo>
                      <a:pt x="1336" y="669"/>
                    </a:lnTo>
                    <a:lnTo>
                      <a:pt x="1296" y="630"/>
                    </a:lnTo>
                    <a:lnTo>
                      <a:pt x="1217" y="590"/>
                    </a:lnTo>
                    <a:lnTo>
                      <a:pt x="1217" y="550"/>
                    </a:lnTo>
                    <a:lnTo>
                      <a:pt x="1178" y="550"/>
                    </a:lnTo>
                    <a:lnTo>
                      <a:pt x="1141" y="513"/>
                    </a:lnTo>
                    <a:lnTo>
                      <a:pt x="1141" y="590"/>
                    </a:lnTo>
                    <a:lnTo>
                      <a:pt x="1101" y="590"/>
                    </a:lnTo>
                    <a:lnTo>
                      <a:pt x="1061" y="550"/>
                    </a:lnTo>
                    <a:lnTo>
                      <a:pt x="1021" y="550"/>
                    </a:lnTo>
                    <a:lnTo>
                      <a:pt x="1021" y="513"/>
                    </a:lnTo>
                    <a:lnTo>
                      <a:pt x="1061" y="473"/>
                    </a:lnTo>
                    <a:lnTo>
                      <a:pt x="1021" y="473"/>
                    </a:lnTo>
                    <a:lnTo>
                      <a:pt x="943" y="513"/>
                    </a:lnTo>
                    <a:lnTo>
                      <a:pt x="903" y="513"/>
                    </a:lnTo>
                    <a:lnTo>
                      <a:pt x="903" y="473"/>
                    </a:lnTo>
                    <a:lnTo>
                      <a:pt x="866" y="434"/>
                    </a:lnTo>
                    <a:lnTo>
                      <a:pt x="787" y="434"/>
                    </a:lnTo>
                    <a:lnTo>
                      <a:pt x="787" y="513"/>
                    </a:lnTo>
                    <a:lnTo>
                      <a:pt x="748" y="513"/>
                    </a:lnTo>
                    <a:lnTo>
                      <a:pt x="748" y="473"/>
                    </a:lnTo>
                    <a:lnTo>
                      <a:pt x="708" y="473"/>
                    </a:lnTo>
                    <a:lnTo>
                      <a:pt x="708" y="513"/>
                    </a:lnTo>
                    <a:lnTo>
                      <a:pt x="628" y="434"/>
                    </a:lnTo>
                    <a:lnTo>
                      <a:pt x="589" y="354"/>
                    </a:lnTo>
                    <a:lnTo>
                      <a:pt x="552" y="314"/>
                    </a:lnTo>
                    <a:lnTo>
                      <a:pt x="552" y="275"/>
                    </a:lnTo>
                    <a:lnTo>
                      <a:pt x="589" y="275"/>
                    </a:lnTo>
                    <a:lnTo>
                      <a:pt x="552" y="236"/>
                    </a:lnTo>
                    <a:lnTo>
                      <a:pt x="552" y="199"/>
                    </a:lnTo>
                    <a:lnTo>
                      <a:pt x="513" y="236"/>
                    </a:lnTo>
                    <a:lnTo>
                      <a:pt x="513" y="159"/>
                    </a:lnTo>
                    <a:lnTo>
                      <a:pt x="473" y="119"/>
                    </a:lnTo>
                    <a:lnTo>
                      <a:pt x="473" y="40"/>
                    </a:lnTo>
                    <a:lnTo>
                      <a:pt x="433" y="40"/>
                    </a:lnTo>
                    <a:lnTo>
                      <a:pt x="393" y="40"/>
                    </a:lnTo>
                    <a:lnTo>
                      <a:pt x="393" y="79"/>
                    </a:lnTo>
                    <a:lnTo>
                      <a:pt x="314" y="79"/>
                    </a:lnTo>
                    <a:lnTo>
                      <a:pt x="238" y="0"/>
                    </a:lnTo>
                    <a:lnTo>
                      <a:pt x="198" y="79"/>
                    </a:lnTo>
                    <a:lnTo>
                      <a:pt x="0" y="79"/>
                    </a:lnTo>
                    <a:lnTo>
                      <a:pt x="0" y="159"/>
                    </a:lnTo>
                    <a:lnTo>
                      <a:pt x="40" y="199"/>
                    </a:lnTo>
                    <a:lnTo>
                      <a:pt x="119" y="236"/>
                    </a:lnTo>
                    <a:lnTo>
                      <a:pt x="119" y="354"/>
                    </a:lnTo>
                    <a:lnTo>
                      <a:pt x="158" y="394"/>
                    </a:lnTo>
                    <a:lnTo>
                      <a:pt x="79" y="473"/>
                    </a:lnTo>
                    <a:lnTo>
                      <a:pt x="79" y="513"/>
                    </a:lnTo>
                    <a:lnTo>
                      <a:pt x="40" y="513"/>
                    </a:lnTo>
                    <a:lnTo>
                      <a:pt x="40" y="630"/>
                    </a:lnTo>
                    <a:lnTo>
                      <a:pt x="79" y="630"/>
                    </a:lnTo>
                    <a:lnTo>
                      <a:pt x="40" y="669"/>
                    </a:lnTo>
                    <a:lnTo>
                      <a:pt x="79" y="708"/>
                    </a:lnTo>
                    <a:lnTo>
                      <a:pt x="40" y="748"/>
                    </a:lnTo>
                    <a:lnTo>
                      <a:pt x="158" y="748"/>
                    </a:lnTo>
                    <a:lnTo>
                      <a:pt x="158" y="905"/>
                    </a:lnTo>
                    <a:lnTo>
                      <a:pt x="119" y="905"/>
                    </a:lnTo>
                    <a:lnTo>
                      <a:pt x="198" y="944"/>
                    </a:lnTo>
                    <a:lnTo>
                      <a:pt x="278" y="1023"/>
                    </a:lnTo>
                    <a:lnTo>
                      <a:pt x="278" y="1063"/>
                    </a:lnTo>
                    <a:lnTo>
                      <a:pt x="393" y="1063"/>
                    </a:lnTo>
                    <a:lnTo>
                      <a:pt x="393" y="1102"/>
                    </a:lnTo>
                    <a:lnTo>
                      <a:pt x="433" y="1139"/>
                    </a:lnTo>
                    <a:lnTo>
                      <a:pt x="433" y="1219"/>
                    </a:lnTo>
                    <a:lnTo>
                      <a:pt x="473" y="1219"/>
                    </a:lnTo>
                    <a:lnTo>
                      <a:pt x="473" y="1259"/>
                    </a:lnTo>
                    <a:lnTo>
                      <a:pt x="513" y="1259"/>
                    </a:lnTo>
                    <a:lnTo>
                      <a:pt x="513" y="1299"/>
                    </a:lnTo>
                    <a:lnTo>
                      <a:pt x="473" y="1299"/>
                    </a:lnTo>
                    <a:lnTo>
                      <a:pt x="473" y="1337"/>
                    </a:lnTo>
                    <a:lnTo>
                      <a:pt x="433" y="1337"/>
                    </a:lnTo>
                    <a:lnTo>
                      <a:pt x="433" y="1374"/>
                    </a:lnTo>
                    <a:lnTo>
                      <a:pt x="473" y="1454"/>
                    </a:lnTo>
                    <a:lnTo>
                      <a:pt x="513" y="1454"/>
                    </a:lnTo>
                    <a:lnTo>
                      <a:pt x="589" y="1414"/>
                    </a:lnTo>
                    <a:lnTo>
                      <a:pt x="628" y="1374"/>
                    </a:lnTo>
                    <a:lnTo>
                      <a:pt x="628" y="1494"/>
                    </a:lnTo>
                    <a:lnTo>
                      <a:pt x="589" y="1534"/>
                    </a:lnTo>
                    <a:lnTo>
                      <a:pt x="589" y="1613"/>
                    </a:lnTo>
                    <a:lnTo>
                      <a:pt x="628" y="1613"/>
                    </a:lnTo>
                    <a:lnTo>
                      <a:pt x="668" y="1573"/>
                    </a:lnTo>
                    <a:lnTo>
                      <a:pt x="668" y="1534"/>
                    </a:lnTo>
                    <a:lnTo>
                      <a:pt x="748" y="1613"/>
                    </a:lnTo>
                    <a:lnTo>
                      <a:pt x="787" y="1613"/>
                    </a:lnTo>
                    <a:lnTo>
                      <a:pt x="787" y="1653"/>
                    </a:lnTo>
                    <a:lnTo>
                      <a:pt x="943" y="1653"/>
                    </a:lnTo>
                    <a:lnTo>
                      <a:pt x="943" y="1613"/>
                    </a:lnTo>
                    <a:lnTo>
                      <a:pt x="983" y="1653"/>
                    </a:lnTo>
                    <a:lnTo>
                      <a:pt x="903" y="1689"/>
                    </a:lnTo>
                    <a:lnTo>
                      <a:pt x="943" y="1689"/>
                    </a:lnTo>
                    <a:lnTo>
                      <a:pt x="943" y="1729"/>
                    </a:lnTo>
                    <a:lnTo>
                      <a:pt x="983" y="1689"/>
                    </a:lnTo>
                    <a:lnTo>
                      <a:pt x="1021" y="1689"/>
                    </a:lnTo>
                    <a:lnTo>
                      <a:pt x="1021" y="1653"/>
                    </a:lnTo>
                    <a:lnTo>
                      <a:pt x="1061" y="1653"/>
                    </a:lnTo>
                    <a:lnTo>
                      <a:pt x="1061" y="1573"/>
                    </a:lnTo>
                    <a:lnTo>
                      <a:pt x="1141" y="1573"/>
                    </a:lnTo>
                    <a:lnTo>
                      <a:pt x="1141" y="1534"/>
                    </a:lnTo>
                    <a:lnTo>
                      <a:pt x="1178" y="1573"/>
                    </a:lnTo>
                    <a:lnTo>
                      <a:pt x="1256" y="1573"/>
                    </a:lnTo>
                    <a:lnTo>
                      <a:pt x="1296" y="1494"/>
                    </a:lnTo>
                    <a:lnTo>
                      <a:pt x="1376" y="1494"/>
                    </a:lnTo>
                    <a:lnTo>
                      <a:pt x="1491" y="1374"/>
                    </a:lnTo>
                    <a:lnTo>
                      <a:pt x="1491" y="1337"/>
                    </a:lnTo>
                    <a:lnTo>
                      <a:pt x="1611" y="1337"/>
                    </a:lnTo>
                    <a:lnTo>
                      <a:pt x="1651" y="1299"/>
                    </a:lnTo>
                    <a:lnTo>
                      <a:pt x="1611" y="1259"/>
                    </a:lnTo>
                    <a:lnTo>
                      <a:pt x="1651" y="1219"/>
                    </a:lnTo>
                    <a:lnTo>
                      <a:pt x="1651" y="1259"/>
                    </a:lnTo>
                    <a:lnTo>
                      <a:pt x="1689" y="1219"/>
                    </a:lnTo>
                    <a:lnTo>
                      <a:pt x="1689" y="1179"/>
                    </a:lnTo>
                    <a:lnTo>
                      <a:pt x="1651" y="1139"/>
                    </a:lnTo>
                    <a:lnTo>
                      <a:pt x="1689" y="1102"/>
                    </a:lnTo>
                    <a:lnTo>
                      <a:pt x="1689" y="1139"/>
                    </a:lnTo>
                    <a:lnTo>
                      <a:pt x="1729" y="1102"/>
                    </a:lnTo>
                    <a:lnTo>
                      <a:pt x="1689" y="1063"/>
                    </a:lnTo>
                    <a:lnTo>
                      <a:pt x="1766" y="1023"/>
                    </a:lnTo>
                    <a:lnTo>
                      <a:pt x="1729" y="1023"/>
                    </a:lnTo>
                    <a:lnTo>
                      <a:pt x="1651" y="1063"/>
                    </a:lnTo>
                    <a:lnTo>
                      <a:pt x="1611" y="1023"/>
                    </a:lnTo>
                    <a:lnTo>
                      <a:pt x="1651" y="984"/>
                    </a:lnTo>
                    <a:lnTo>
                      <a:pt x="1729" y="984"/>
                    </a:lnTo>
                    <a:lnTo>
                      <a:pt x="1806" y="944"/>
                    </a:lnTo>
                    <a:lnTo>
                      <a:pt x="1806" y="905"/>
                    </a:lnTo>
                    <a:lnTo>
                      <a:pt x="1766" y="905"/>
                    </a:lnTo>
                    <a:lnTo>
                      <a:pt x="1766" y="825"/>
                    </a:lnTo>
                    <a:lnTo>
                      <a:pt x="1689" y="825"/>
                    </a:lnTo>
                    <a:lnTo>
                      <a:pt x="1689" y="788"/>
                    </a:lnTo>
                    <a:lnTo>
                      <a:pt x="1729" y="748"/>
                    </a:lnTo>
                    <a:lnTo>
                      <a:pt x="1729" y="708"/>
                    </a:lnTo>
                    <a:lnTo>
                      <a:pt x="1689" y="708"/>
                    </a:lnTo>
                    <a:lnTo>
                      <a:pt x="1689" y="669"/>
                    </a:lnTo>
                    <a:lnTo>
                      <a:pt x="1651" y="669"/>
                    </a:lnTo>
                    <a:lnTo>
                      <a:pt x="1651" y="630"/>
                    </a:lnTo>
                    <a:lnTo>
                      <a:pt x="1611" y="590"/>
                    </a:lnTo>
                    <a:lnTo>
                      <a:pt x="1611" y="513"/>
                    </a:lnTo>
                    <a:lnTo>
                      <a:pt x="1571" y="513"/>
                    </a:lnTo>
                    <a:lnTo>
                      <a:pt x="1571" y="550"/>
                    </a:lnTo>
                    <a:lnTo>
                      <a:pt x="1531" y="513"/>
                    </a:lnTo>
                    <a:lnTo>
                      <a:pt x="1491" y="513"/>
                    </a:lnTo>
                    <a:lnTo>
                      <a:pt x="1491" y="590"/>
                    </a:lnTo>
                    <a:lnTo>
                      <a:pt x="1571" y="590"/>
                    </a:lnTo>
                    <a:lnTo>
                      <a:pt x="1571" y="630"/>
                    </a:lnTo>
                    <a:lnTo>
                      <a:pt x="1454" y="630"/>
                    </a:lnTo>
                    <a:lnTo>
                      <a:pt x="1416" y="590"/>
                    </a:lnTo>
                    <a:lnTo>
                      <a:pt x="1416" y="708"/>
                    </a:lnTo>
                    <a:lnTo>
                      <a:pt x="1376" y="6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5" name="Freeform 69">
                <a:extLst>
                  <a:ext uri="{FF2B5EF4-FFF2-40B4-BE49-F238E27FC236}">
                    <a16:creationId xmlns:a16="http://schemas.microsoft.com/office/drawing/2014/main" id="{047399C2-8FFC-A551-BDC3-335664A34B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9" y="1757"/>
                <a:ext cx="228" cy="236"/>
              </a:xfrm>
              <a:custGeom>
                <a:avLst/>
                <a:gdLst>
                  <a:gd name="T0" fmla="*/ 588 w 1138"/>
                  <a:gd name="T1" fmla="*/ 40 h 1179"/>
                  <a:gd name="T2" fmla="*/ 548 w 1138"/>
                  <a:gd name="T3" fmla="*/ 158 h 1179"/>
                  <a:gd name="T4" fmla="*/ 469 w 1138"/>
                  <a:gd name="T5" fmla="*/ 235 h 1179"/>
                  <a:gd name="T6" fmla="*/ 509 w 1138"/>
                  <a:gd name="T7" fmla="*/ 355 h 1179"/>
                  <a:gd name="T8" fmla="*/ 430 w 1138"/>
                  <a:gd name="T9" fmla="*/ 393 h 1179"/>
                  <a:gd name="T10" fmla="*/ 353 w 1138"/>
                  <a:gd name="T11" fmla="*/ 393 h 1179"/>
                  <a:gd name="T12" fmla="*/ 274 w 1138"/>
                  <a:gd name="T13" fmla="*/ 470 h 1179"/>
                  <a:gd name="T14" fmla="*/ 314 w 1138"/>
                  <a:gd name="T15" fmla="*/ 550 h 1179"/>
                  <a:gd name="T16" fmla="*/ 235 w 1138"/>
                  <a:gd name="T17" fmla="*/ 669 h 1179"/>
                  <a:gd name="T18" fmla="*/ 195 w 1138"/>
                  <a:gd name="T19" fmla="*/ 709 h 1179"/>
                  <a:gd name="T20" fmla="*/ 116 w 1138"/>
                  <a:gd name="T21" fmla="*/ 825 h 1179"/>
                  <a:gd name="T22" fmla="*/ 116 w 1138"/>
                  <a:gd name="T23" fmla="*/ 944 h 1179"/>
                  <a:gd name="T24" fmla="*/ 0 w 1138"/>
                  <a:gd name="T25" fmla="*/ 984 h 1179"/>
                  <a:gd name="T26" fmla="*/ 116 w 1138"/>
                  <a:gd name="T27" fmla="*/ 1021 h 1179"/>
                  <a:gd name="T28" fmla="*/ 155 w 1138"/>
                  <a:gd name="T29" fmla="*/ 1139 h 1179"/>
                  <a:gd name="T30" fmla="*/ 235 w 1138"/>
                  <a:gd name="T31" fmla="*/ 1179 h 1179"/>
                  <a:gd name="T32" fmla="*/ 314 w 1138"/>
                  <a:gd name="T33" fmla="*/ 1139 h 1179"/>
                  <a:gd name="T34" fmla="*/ 314 w 1138"/>
                  <a:gd name="T35" fmla="*/ 1059 h 1179"/>
                  <a:gd name="T36" fmla="*/ 430 w 1138"/>
                  <a:gd name="T37" fmla="*/ 984 h 1179"/>
                  <a:gd name="T38" fmla="*/ 509 w 1138"/>
                  <a:gd name="T39" fmla="*/ 944 h 1179"/>
                  <a:gd name="T40" fmla="*/ 548 w 1138"/>
                  <a:gd name="T41" fmla="*/ 984 h 1179"/>
                  <a:gd name="T42" fmla="*/ 668 w 1138"/>
                  <a:gd name="T43" fmla="*/ 904 h 1179"/>
                  <a:gd name="T44" fmla="*/ 783 w 1138"/>
                  <a:gd name="T45" fmla="*/ 864 h 1179"/>
                  <a:gd name="T46" fmla="*/ 863 w 1138"/>
                  <a:gd name="T47" fmla="*/ 785 h 1179"/>
                  <a:gd name="T48" fmla="*/ 903 w 1138"/>
                  <a:gd name="T49" fmla="*/ 825 h 1179"/>
                  <a:gd name="T50" fmla="*/ 979 w 1138"/>
                  <a:gd name="T51" fmla="*/ 785 h 1179"/>
                  <a:gd name="T52" fmla="*/ 1098 w 1138"/>
                  <a:gd name="T53" fmla="*/ 745 h 1179"/>
                  <a:gd name="T54" fmla="*/ 1138 w 1138"/>
                  <a:gd name="T55" fmla="*/ 669 h 1179"/>
                  <a:gd name="T56" fmla="*/ 1058 w 1138"/>
                  <a:gd name="T57" fmla="*/ 629 h 1179"/>
                  <a:gd name="T58" fmla="*/ 979 w 1138"/>
                  <a:gd name="T59" fmla="*/ 669 h 1179"/>
                  <a:gd name="T60" fmla="*/ 1018 w 1138"/>
                  <a:gd name="T61" fmla="*/ 550 h 1179"/>
                  <a:gd name="T62" fmla="*/ 979 w 1138"/>
                  <a:gd name="T63" fmla="*/ 470 h 1179"/>
                  <a:gd name="T64" fmla="*/ 863 w 1138"/>
                  <a:gd name="T65" fmla="*/ 510 h 1179"/>
                  <a:gd name="T66" fmla="*/ 823 w 1138"/>
                  <a:gd name="T67" fmla="*/ 393 h 1179"/>
                  <a:gd name="T68" fmla="*/ 863 w 1138"/>
                  <a:gd name="T69" fmla="*/ 355 h 1179"/>
                  <a:gd name="T70" fmla="*/ 903 w 1138"/>
                  <a:gd name="T71" fmla="*/ 315 h 1179"/>
                  <a:gd name="T72" fmla="*/ 863 w 1138"/>
                  <a:gd name="T73" fmla="*/ 275 h 1179"/>
                  <a:gd name="T74" fmla="*/ 823 w 1138"/>
                  <a:gd name="T75" fmla="*/ 195 h 1179"/>
                  <a:gd name="T76" fmla="*/ 783 w 1138"/>
                  <a:gd name="T77" fmla="*/ 119 h 1179"/>
                  <a:gd name="T78" fmla="*/ 668 w 1138"/>
                  <a:gd name="T79" fmla="*/ 79 h 1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138" h="1179">
                    <a:moveTo>
                      <a:pt x="588" y="0"/>
                    </a:moveTo>
                    <a:lnTo>
                      <a:pt x="588" y="40"/>
                    </a:lnTo>
                    <a:lnTo>
                      <a:pt x="548" y="40"/>
                    </a:lnTo>
                    <a:lnTo>
                      <a:pt x="548" y="158"/>
                    </a:lnTo>
                    <a:lnTo>
                      <a:pt x="509" y="235"/>
                    </a:lnTo>
                    <a:lnTo>
                      <a:pt x="469" y="235"/>
                    </a:lnTo>
                    <a:lnTo>
                      <a:pt x="509" y="275"/>
                    </a:lnTo>
                    <a:lnTo>
                      <a:pt x="509" y="355"/>
                    </a:lnTo>
                    <a:lnTo>
                      <a:pt x="390" y="355"/>
                    </a:lnTo>
                    <a:lnTo>
                      <a:pt x="430" y="393"/>
                    </a:lnTo>
                    <a:lnTo>
                      <a:pt x="430" y="470"/>
                    </a:lnTo>
                    <a:lnTo>
                      <a:pt x="353" y="393"/>
                    </a:lnTo>
                    <a:lnTo>
                      <a:pt x="353" y="430"/>
                    </a:lnTo>
                    <a:lnTo>
                      <a:pt x="274" y="470"/>
                    </a:lnTo>
                    <a:lnTo>
                      <a:pt x="353" y="550"/>
                    </a:lnTo>
                    <a:lnTo>
                      <a:pt x="314" y="550"/>
                    </a:lnTo>
                    <a:lnTo>
                      <a:pt x="274" y="590"/>
                    </a:lnTo>
                    <a:lnTo>
                      <a:pt x="235" y="669"/>
                    </a:lnTo>
                    <a:lnTo>
                      <a:pt x="195" y="708"/>
                    </a:lnTo>
                    <a:lnTo>
                      <a:pt x="195" y="709"/>
                    </a:lnTo>
                    <a:lnTo>
                      <a:pt x="116" y="785"/>
                    </a:lnTo>
                    <a:lnTo>
                      <a:pt x="116" y="825"/>
                    </a:lnTo>
                    <a:lnTo>
                      <a:pt x="155" y="904"/>
                    </a:lnTo>
                    <a:lnTo>
                      <a:pt x="116" y="944"/>
                    </a:lnTo>
                    <a:lnTo>
                      <a:pt x="79" y="904"/>
                    </a:lnTo>
                    <a:lnTo>
                      <a:pt x="0" y="984"/>
                    </a:lnTo>
                    <a:lnTo>
                      <a:pt x="39" y="1021"/>
                    </a:lnTo>
                    <a:lnTo>
                      <a:pt x="116" y="1021"/>
                    </a:lnTo>
                    <a:lnTo>
                      <a:pt x="155" y="1059"/>
                    </a:lnTo>
                    <a:lnTo>
                      <a:pt x="155" y="1139"/>
                    </a:lnTo>
                    <a:lnTo>
                      <a:pt x="195" y="1139"/>
                    </a:lnTo>
                    <a:lnTo>
                      <a:pt x="235" y="1179"/>
                    </a:lnTo>
                    <a:lnTo>
                      <a:pt x="274" y="1139"/>
                    </a:lnTo>
                    <a:lnTo>
                      <a:pt x="314" y="1139"/>
                    </a:lnTo>
                    <a:lnTo>
                      <a:pt x="274" y="1099"/>
                    </a:lnTo>
                    <a:lnTo>
                      <a:pt x="314" y="1059"/>
                    </a:lnTo>
                    <a:lnTo>
                      <a:pt x="314" y="984"/>
                    </a:lnTo>
                    <a:lnTo>
                      <a:pt x="430" y="984"/>
                    </a:lnTo>
                    <a:lnTo>
                      <a:pt x="469" y="944"/>
                    </a:lnTo>
                    <a:lnTo>
                      <a:pt x="509" y="944"/>
                    </a:lnTo>
                    <a:lnTo>
                      <a:pt x="509" y="984"/>
                    </a:lnTo>
                    <a:lnTo>
                      <a:pt x="548" y="984"/>
                    </a:lnTo>
                    <a:lnTo>
                      <a:pt x="548" y="904"/>
                    </a:lnTo>
                    <a:lnTo>
                      <a:pt x="668" y="904"/>
                    </a:lnTo>
                    <a:lnTo>
                      <a:pt x="668" y="864"/>
                    </a:lnTo>
                    <a:lnTo>
                      <a:pt x="783" y="864"/>
                    </a:lnTo>
                    <a:lnTo>
                      <a:pt x="823" y="785"/>
                    </a:lnTo>
                    <a:lnTo>
                      <a:pt x="863" y="785"/>
                    </a:lnTo>
                    <a:lnTo>
                      <a:pt x="903" y="745"/>
                    </a:lnTo>
                    <a:lnTo>
                      <a:pt x="903" y="825"/>
                    </a:lnTo>
                    <a:lnTo>
                      <a:pt x="979" y="825"/>
                    </a:lnTo>
                    <a:lnTo>
                      <a:pt x="979" y="785"/>
                    </a:lnTo>
                    <a:lnTo>
                      <a:pt x="1058" y="785"/>
                    </a:lnTo>
                    <a:lnTo>
                      <a:pt x="1098" y="745"/>
                    </a:lnTo>
                    <a:lnTo>
                      <a:pt x="1138" y="745"/>
                    </a:lnTo>
                    <a:lnTo>
                      <a:pt x="1138" y="669"/>
                    </a:lnTo>
                    <a:lnTo>
                      <a:pt x="1058" y="590"/>
                    </a:lnTo>
                    <a:lnTo>
                      <a:pt x="1058" y="629"/>
                    </a:lnTo>
                    <a:lnTo>
                      <a:pt x="1018" y="669"/>
                    </a:lnTo>
                    <a:lnTo>
                      <a:pt x="979" y="669"/>
                    </a:lnTo>
                    <a:lnTo>
                      <a:pt x="979" y="590"/>
                    </a:lnTo>
                    <a:lnTo>
                      <a:pt x="1018" y="550"/>
                    </a:lnTo>
                    <a:lnTo>
                      <a:pt x="1018" y="430"/>
                    </a:lnTo>
                    <a:lnTo>
                      <a:pt x="979" y="470"/>
                    </a:lnTo>
                    <a:lnTo>
                      <a:pt x="903" y="510"/>
                    </a:lnTo>
                    <a:lnTo>
                      <a:pt x="863" y="510"/>
                    </a:lnTo>
                    <a:lnTo>
                      <a:pt x="823" y="430"/>
                    </a:lnTo>
                    <a:lnTo>
                      <a:pt x="823" y="393"/>
                    </a:lnTo>
                    <a:lnTo>
                      <a:pt x="863" y="393"/>
                    </a:lnTo>
                    <a:lnTo>
                      <a:pt x="863" y="355"/>
                    </a:lnTo>
                    <a:lnTo>
                      <a:pt x="903" y="355"/>
                    </a:lnTo>
                    <a:lnTo>
                      <a:pt x="903" y="315"/>
                    </a:lnTo>
                    <a:lnTo>
                      <a:pt x="863" y="315"/>
                    </a:lnTo>
                    <a:lnTo>
                      <a:pt x="863" y="275"/>
                    </a:lnTo>
                    <a:lnTo>
                      <a:pt x="823" y="275"/>
                    </a:lnTo>
                    <a:lnTo>
                      <a:pt x="823" y="195"/>
                    </a:lnTo>
                    <a:lnTo>
                      <a:pt x="783" y="158"/>
                    </a:lnTo>
                    <a:lnTo>
                      <a:pt x="783" y="119"/>
                    </a:lnTo>
                    <a:lnTo>
                      <a:pt x="668" y="119"/>
                    </a:lnTo>
                    <a:lnTo>
                      <a:pt x="668" y="79"/>
                    </a:lnTo>
                    <a:lnTo>
                      <a:pt x="58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6" name="Freeform 70">
                <a:extLst>
                  <a:ext uri="{FF2B5EF4-FFF2-40B4-BE49-F238E27FC236}">
                    <a16:creationId xmlns:a16="http://schemas.microsoft.com/office/drawing/2014/main" id="{9DD1ED03-9663-6151-3914-E6D1D5A244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4" y="1788"/>
                <a:ext cx="274" cy="173"/>
              </a:xfrm>
              <a:custGeom>
                <a:avLst/>
                <a:gdLst>
                  <a:gd name="T0" fmla="*/ 979 w 1373"/>
                  <a:gd name="T1" fmla="*/ 197 h 863"/>
                  <a:gd name="T2" fmla="*/ 824 w 1373"/>
                  <a:gd name="T3" fmla="*/ 157 h 863"/>
                  <a:gd name="T4" fmla="*/ 784 w 1373"/>
                  <a:gd name="T5" fmla="*/ 235 h 863"/>
                  <a:gd name="T6" fmla="*/ 784 w 1373"/>
                  <a:gd name="T7" fmla="*/ 157 h 863"/>
                  <a:gd name="T8" fmla="*/ 744 w 1373"/>
                  <a:gd name="T9" fmla="*/ 157 h 863"/>
                  <a:gd name="T10" fmla="*/ 668 w 1373"/>
                  <a:gd name="T11" fmla="*/ 235 h 863"/>
                  <a:gd name="T12" fmla="*/ 589 w 1373"/>
                  <a:gd name="T13" fmla="*/ 117 h 863"/>
                  <a:gd name="T14" fmla="*/ 549 w 1373"/>
                  <a:gd name="T15" fmla="*/ 197 h 863"/>
                  <a:gd name="T16" fmla="*/ 470 w 1373"/>
                  <a:gd name="T17" fmla="*/ 117 h 863"/>
                  <a:gd name="T18" fmla="*/ 394 w 1373"/>
                  <a:gd name="T19" fmla="*/ 117 h 863"/>
                  <a:gd name="T20" fmla="*/ 394 w 1373"/>
                  <a:gd name="T21" fmla="*/ 37 h 863"/>
                  <a:gd name="T22" fmla="*/ 314 w 1373"/>
                  <a:gd name="T23" fmla="*/ 77 h 863"/>
                  <a:gd name="T24" fmla="*/ 314 w 1373"/>
                  <a:gd name="T25" fmla="*/ 117 h 863"/>
                  <a:gd name="T26" fmla="*/ 252 w 1373"/>
                  <a:gd name="T27" fmla="*/ 197 h 863"/>
                  <a:gd name="T28" fmla="*/ 235 w 1373"/>
                  <a:gd name="T29" fmla="*/ 235 h 863"/>
                  <a:gd name="T30" fmla="*/ 196 w 1373"/>
                  <a:gd name="T31" fmla="*/ 197 h 863"/>
                  <a:gd name="T32" fmla="*/ 156 w 1373"/>
                  <a:gd name="T33" fmla="*/ 117 h 863"/>
                  <a:gd name="T34" fmla="*/ 40 w 1373"/>
                  <a:gd name="T35" fmla="*/ 117 h 863"/>
                  <a:gd name="T36" fmla="*/ 0 w 1373"/>
                  <a:gd name="T37" fmla="*/ 77 h 863"/>
                  <a:gd name="T38" fmla="*/ 40 w 1373"/>
                  <a:gd name="T39" fmla="*/ 352 h 863"/>
                  <a:gd name="T40" fmla="*/ 119 w 1373"/>
                  <a:gd name="T41" fmla="*/ 392 h 863"/>
                  <a:gd name="T42" fmla="*/ 196 w 1373"/>
                  <a:gd name="T43" fmla="*/ 471 h 863"/>
                  <a:gd name="T44" fmla="*/ 275 w 1373"/>
                  <a:gd name="T45" fmla="*/ 551 h 863"/>
                  <a:gd name="T46" fmla="*/ 354 w 1373"/>
                  <a:gd name="T47" fmla="*/ 746 h 863"/>
                  <a:gd name="T48" fmla="*/ 394 w 1373"/>
                  <a:gd name="T49" fmla="*/ 786 h 863"/>
                  <a:gd name="T50" fmla="*/ 470 w 1373"/>
                  <a:gd name="T51" fmla="*/ 863 h 863"/>
                  <a:gd name="T52" fmla="*/ 549 w 1373"/>
                  <a:gd name="T53" fmla="*/ 826 h 863"/>
                  <a:gd name="T54" fmla="*/ 589 w 1373"/>
                  <a:gd name="T55" fmla="*/ 786 h 863"/>
                  <a:gd name="T56" fmla="*/ 629 w 1373"/>
                  <a:gd name="T57" fmla="*/ 746 h 863"/>
                  <a:gd name="T58" fmla="*/ 668 w 1373"/>
                  <a:gd name="T59" fmla="*/ 786 h 863"/>
                  <a:gd name="T60" fmla="*/ 784 w 1373"/>
                  <a:gd name="T61" fmla="*/ 826 h 863"/>
                  <a:gd name="T62" fmla="*/ 863 w 1373"/>
                  <a:gd name="T63" fmla="*/ 786 h 863"/>
                  <a:gd name="T64" fmla="*/ 979 w 1373"/>
                  <a:gd name="T65" fmla="*/ 746 h 863"/>
                  <a:gd name="T66" fmla="*/ 1257 w 1373"/>
                  <a:gd name="T67" fmla="*/ 706 h 863"/>
                  <a:gd name="T68" fmla="*/ 1294 w 1373"/>
                  <a:gd name="T69" fmla="*/ 627 h 863"/>
                  <a:gd name="T70" fmla="*/ 1373 w 1373"/>
                  <a:gd name="T71" fmla="*/ 550 h 863"/>
                  <a:gd name="T72" fmla="*/ 1294 w 1373"/>
                  <a:gd name="T73" fmla="*/ 511 h 863"/>
                  <a:gd name="T74" fmla="*/ 1294 w 1373"/>
                  <a:gd name="T75" fmla="*/ 551 h 863"/>
                  <a:gd name="T76" fmla="*/ 1138 w 1373"/>
                  <a:gd name="T77" fmla="*/ 511 h 863"/>
                  <a:gd name="T78" fmla="*/ 1138 w 1373"/>
                  <a:gd name="T79" fmla="*/ 432 h 863"/>
                  <a:gd name="T80" fmla="*/ 1098 w 1373"/>
                  <a:gd name="T81" fmla="*/ 392 h 863"/>
                  <a:gd name="T82" fmla="*/ 1138 w 1373"/>
                  <a:gd name="T83" fmla="*/ 352 h 863"/>
                  <a:gd name="T84" fmla="*/ 1178 w 1373"/>
                  <a:gd name="T85" fmla="*/ 272 h 863"/>
                  <a:gd name="T86" fmla="*/ 1059 w 1373"/>
                  <a:gd name="T87" fmla="*/ 197 h 863"/>
                  <a:gd name="T88" fmla="*/ 1019 w 1373"/>
                  <a:gd name="T89" fmla="*/ 197 h 863"/>
                  <a:gd name="T90" fmla="*/ 1059 w 1373"/>
                  <a:gd name="T91" fmla="*/ 272 h 863"/>
                  <a:gd name="T92" fmla="*/ 979 w 1373"/>
                  <a:gd name="T93" fmla="*/ 235 h 8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73" h="863">
                    <a:moveTo>
                      <a:pt x="979" y="235"/>
                    </a:moveTo>
                    <a:lnTo>
                      <a:pt x="979" y="197"/>
                    </a:lnTo>
                    <a:lnTo>
                      <a:pt x="903" y="157"/>
                    </a:lnTo>
                    <a:lnTo>
                      <a:pt x="824" y="157"/>
                    </a:lnTo>
                    <a:lnTo>
                      <a:pt x="824" y="235"/>
                    </a:lnTo>
                    <a:lnTo>
                      <a:pt x="784" y="235"/>
                    </a:lnTo>
                    <a:lnTo>
                      <a:pt x="744" y="197"/>
                    </a:lnTo>
                    <a:lnTo>
                      <a:pt x="784" y="157"/>
                    </a:lnTo>
                    <a:lnTo>
                      <a:pt x="784" y="117"/>
                    </a:lnTo>
                    <a:lnTo>
                      <a:pt x="744" y="157"/>
                    </a:lnTo>
                    <a:lnTo>
                      <a:pt x="668" y="157"/>
                    </a:lnTo>
                    <a:lnTo>
                      <a:pt x="668" y="235"/>
                    </a:lnTo>
                    <a:lnTo>
                      <a:pt x="589" y="235"/>
                    </a:lnTo>
                    <a:lnTo>
                      <a:pt x="589" y="117"/>
                    </a:lnTo>
                    <a:lnTo>
                      <a:pt x="549" y="117"/>
                    </a:lnTo>
                    <a:lnTo>
                      <a:pt x="549" y="197"/>
                    </a:lnTo>
                    <a:lnTo>
                      <a:pt x="470" y="197"/>
                    </a:lnTo>
                    <a:lnTo>
                      <a:pt x="470" y="117"/>
                    </a:lnTo>
                    <a:lnTo>
                      <a:pt x="431" y="77"/>
                    </a:lnTo>
                    <a:lnTo>
                      <a:pt x="394" y="117"/>
                    </a:lnTo>
                    <a:lnTo>
                      <a:pt x="354" y="77"/>
                    </a:lnTo>
                    <a:lnTo>
                      <a:pt x="394" y="37"/>
                    </a:lnTo>
                    <a:lnTo>
                      <a:pt x="354" y="0"/>
                    </a:lnTo>
                    <a:lnTo>
                      <a:pt x="314" y="77"/>
                    </a:lnTo>
                    <a:lnTo>
                      <a:pt x="354" y="117"/>
                    </a:lnTo>
                    <a:lnTo>
                      <a:pt x="314" y="117"/>
                    </a:lnTo>
                    <a:lnTo>
                      <a:pt x="314" y="197"/>
                    </a:lnTo>
                    <a:lnTo>
                      <a:pt x="252" y="197"/>
                    </a:lnTo>
                    <a:lnTo>
                      <a:pt x="275" y="235"/>
                    </a:lnTo>
                    <a:lnTo>
                      <a:pt x="235" y="235"/>
                    </a:lnTo>
                    <a:lnTo>
                      <a:pt x="235" y="197"/>
                    </a:lnTo>
                    <a:lnTo>
                      <a:pt x="196" y="197"/>
                    </a:lnTo>
                    <a:lnTo>
                      <a:pt x="156" y="157"/>
                    </a:lnTo>
                    <a:lnTo>
                      <a:pt x="156" y="117"/>
                    </a:lnTo>
                    <a:lnTo>
                      <a:pt x="119" y="157"/>
                    </a:lnTo>
                    <a:lnTo>
                      <a:pt x="40" y="117"/>
                    </a:lnTo>
                    <a:lnTo>
                      <a:pt x="40" y="77"/>
                    </a:lnTo>
                    <a:lnTo>
                      <a:pt x="0" y="77"/>
                    </a:lnTo>
                    <a:lnTo>
                      <a:pt x="0" y="312"/>
                    </a:lnTo>
                    <a:lnTo>
                      <a:pt x="40" y="352"/>
                    </a:lnTo>
                    <a:lnTo>
                      <a:pt x="40" y="392"/>
                    </a:lnTo>
                    <a:lnTo>
                      <a:pt x="119" y="392"/>
                    </a:lnTo>
                    <a:lnTo>
                      <a:pt x="156" y="471"/>
                    </a:lnTo>
                    <a:lnTo>
                      <a:pt x="196" y="471"/>
                    </a:lnTo>
                    <a:lnTo>
                      <a:pt x="156" y="551"/>
                    </a:lnTo>
                    <a:lnTo>
                      <a:pt x="275" y="551"/>
                    </a:lnTo>
                    <a:lnTo>
                      <a:pt x="275" y="667"/>
                    </a:lnTo>
                    <a:lnTo>
                      <a:pt x="354" y="746"/>
                    </a:lnTo>
                    <a:lnTo>
                      <a:pt x="354" y="786"/>
                    </a:lnTo>
                    <a:lnTo>
                      <a:pt x="394" y="786"/>
                    </a:lnTo>
                    <a:lnTo>
                      <a:pt x="394" y="863"/>
                    </a:lnTo>
                    <a:lnTo>
                      <a:pt x="470" y="863"/>
                    </a:lnTo>
                    <a:lnTo>
                      <a:pt x="470" y="826"/>
                    </a:lnTo>
                    <a:lnTo>
                      <a:pt x="549" y="826"/>
                    </a:lnTo>
                    <a:lnTo>
                      <a:pt x="549" y="746"/>
                    </a:lnTo>
                    <a:lnTo>
                      <a:pt x="589" y="786"/>
                    </a:lnTo>
                    <a:lnTo>
                      <a:pt x="629" y="786"/>
                    </a:lnTo>
                    <a:lnTo>
                      <a:pt x="629" y="746"/>
                    </a:lnTo>
                    <a:lnTo>
                      <a:pt x="668" y="746"/>
                    </a:lnTo>
                    <a:lnTo>
                      <a:pt x="668" y="786"/>
                    </a:lnTo>
                    <a:lnTo>
                      <a:pt x="705" y="863"/>
                    </a:lnTo>
                    <a:lnTo>
                      <a:pt x="784" y="826"/>
                    </a:lnTo>
                    <a:lnTo>
                      <a:pt x="784" y="786"/>
                    </a:lnTo>
                    <a:lnTo>
                      <a:pt x="863" y="786"/>
                    </a:lnTo>
                    <a:lnTo>
                      <a:pt x="863" y="746"/>
                    </a:lnTo>
                    <a:lnTo>
                      <a:pt x="979" y="746"/>
                    </a:lnTo>
                    <a:lnTo>
                      <a:pt x="1019" y="706"/>
                    </a:lnTo>
                    <a:lnTo>
                      <a:pt x="1257" y="706"/>
                    </a:lnTo>
                    <a:lnTo>
                      <a:pt x="1294" y="667"/>
                    </a:lnTo>
                    <a:lnTo>
                      <a:pt x="1294" y="627"/>
                    </a:lnTo>
                    <a:lnTo>
                      <a:pt x="1373" y="551"/>
                    </a:lnTo>
                    <a:lnTo>
                      <a:pt x="1373" y="550"/>
                    </a:lnTo>
                    <a:lnTo>
                      <a:pt x="1333" y="511"/>
                    </a:lnTo>
                    <a:lnTo>
                      <a:pt x="1294" y="511"/>
                    </a:lnTo>
                    <a:lnTo>
                      <a:pt x="1333" y="551"/>
                    </a:lnTo>
                    <a:lnTo>
                      <a:pt x="1294" y="551"/>
                    </a:lnTo>
                    <a:lnTo>
                      <a:pt x="1257" y="511"/>
                    </a:lnTo>
                    <a:lnTo>
                      <a:pt x="1138" y="511"/>
                    </a:lnTo>
                    <a:lnTo>
                      <a:pt x="1178" y="471"/>
                    </a:lnTo>
                    <a:lnTo>
                      <a:pt x="1138" y="432"/>
                    </a:lnTo>
                    <a:lnTo>
                      <a:pt x="1178" y="432"/>
                    </a:lnTo>
                    <a:lnTo>
                      <a:pt x="1098" y="392"/>
                    </a:lnTo>
                    <a:lnTo>
                      <a:pt x="1098" y="352"/>
                    </a:lnTo>
                    <a:lnTo>
                      <a:pt x="1138" y="352"/>
                    </a:lnTo>
                    <a:lnTo>
                      <a:pt x="1178" y="312"/>
                    </a:lnTo>
                    <a:lnTo>
                      <a:pt x="1178" y="272"/>
                    </a:lnTo>
                    <a:lnTo>
                      <a:pt x="1098" y="197"/>
                    </a:lnTo>
                    <a:lnTo>
                      <a:pt x="1059" y="197"/>
                    </a:lnTo>
                    <a:lnTo>
                      <a:pt x="1019" y="157"/>
                    </a:lnTo>
                    <a:lnTo>
                      <a:pt x="1019" y="197"/>
                    </a:lnTo>
                    <a:lnTo>
                      <a:pt x="1059" y="235"/>
                    </a:lnTo>
                    <a:lnTo>
                      <a:pt x="1059" y="272"/>
                    </a:lnTo>
                    <a:lnTo>
                      <a:pt x="1019" y="272"/>
                    </a:lnTo>
                    <a:lnTo>
                      <a:pt x="979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7" name="Freeform 71">
                <a:extLst>
                  <a:ext uri="{FF2B5EF4-FFF2-40B4-BE49-F238E27FC236}">
                    <a16:creationId xmlns:a16="http://schemas.microsoft.com/office/drawing/2014/main" id="{482C5C71-0176-1280-8EF7-20FBC4B427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1" y="1922"/>
                <a:ext cx="227" cy="188"/>
              </a:xfrm>
              <a:custGeom>
                <a:avLst/>
                <a:gdLst>
                  <a:gd name="T0" fmla="*/ 744 w 1138"/>
                  <a:gd name="T1" fmla="*/ 79 h 943"/>
                  <a:gd name="T2" fmla="*/ 628 w 1138"/>
                  <a:gd name="T3" fmla="*/ 119 h 943"/>
                  <a:gd name="T4" fmla="*/ 549 w 1138"/>
                  <a:gd name="T5" fmla="*/ 159 h 943"/>
                  <a:gd name="T6" fmla="*/ 433 w 1138"/>
                  <a:gd name="T7" fmla="*/ 119 h 943"/>
                  <a:gd name="T8" fmla="*/ 394 w 1138"/>
                  <a:gd name="T9" fmla="*/ 79 h 943"/>
                  <a:gd name="T10" fmla="*/ 354 w 1138"/>
                  <a:gd name="T11" fmla="*/ 119 h 943"/>
                  <a:gd name="T12" fmla="*/ 314 w 1138"/>
                  <a:gd name="T13" fmla="*/ 159 h 943"/>
                  <a:gd name="T14" fmla="*/ 235 w 1138"/>
                  <a:gd name="T15" fmla="*/ 196 h 943"/>
                  <a:gd name="T16" fmla="*/ 159 w 1138"/>
                  <a:gd name="T17" fmla="*/ 234 h 943"/>
                  <a:gd name="T18" fmla="*/ 196 w 1138"/>
                  <a:gd name="T19" fmla="*/ 394 h 943"/>
                  <a:gd name="T20" fmla="*/ 119 w 1138"/>
                  <a:gd name="T21" fmla="*/ 433 h 943"/>
                  <a:gd name="T22" fmla="*/ 119 w 1138"/>
                  <a:gd name="T23" fmla="*/ 510 h 943"/>
                  <a:gd name="T24" fmla="*/ 40 w 1138"/>
                  <a:gd name="T25" fmla="*/ 510 h 943"/>
                  <a:gd name="T26" fmla="*/ 40 w 1138"/>
                  <a:gd name="T27" fmla="*/ 550 h 943"/>
                  <a:gd name="T28" fmla="*/ 40 w 1138"/>
                  <a:gd name="T29" fmla="*/ 589 h 943"/>
                  <a:gd name="T30" fmla="*/ 79 w 1138"/>
                  <a:gd name="T31" fmla="*/ 668 h 943"/>
                  <a:gd name="T32" fmla="*/ 0 w 1138"/>
                  <a:gd name="T33" fmla="*/ 708 h 943"/>
                  <a:gd name="T34" fmla="*/ 79 w 1138"/>
                  <a:gd name="T35" fmla="*/ 825 h 943"/>
                  <a:gd name="T36" fmla="*/ 119 w 1138"/>
                  <a:gd name="T37" fmla="*/ 904 h 943"/>
                  <a:gd name="T38" fmla="*/ 196 w 1138"/>
                  <a:gd name="T39" fmla="*/ 943 h 943"/>
                  <a:gd name="T40" fmla="*/ 275 w 1138"/>
                  <a:gd name="T41" fmla="*/ 904 h 943"/>
                  <a:gd name="T42" fmla="*/ 354 w 1138"/>
                  <a:gd name="T43" fmla="*/ 943 h 943"/>
                  <a:gd name="T44" fmla="*/ 394 w 1138"/>
                  <a:gd name="T45" fmla="*/ 943 h 943"/>
                  <a:gd name="T46" fmla="*/ 470 w 1138"/>
                  <a:gd name="T47" fmla="*/ 904 h 943"/>
                  <a:gd name="T48" fmla="*/ 549 w 1138"/>
                  <a:gd name="T49" fmla="*/ 865 h 943"/>
                  <a:gd name="T50" fmla="*/ 668 w 1138"/>
                  <a:gd name="T51" fmla="*/ 785 h 943"/>
                  <a:gd name="T52" fmla="*/ 628 w 1138"/>
                  <a:gd name="T53" fmla="*/ 865 h 943"/>
                  <a:gd name="T54" fmla="*/ 784 w 1138"/>
                  <a:gd name="T55" fmla="*/ 825 h 943"/>
                  <a:gd name="T56" fmla="*/ 863 w 1138"/>
                  <a:gd name="T57" fmla="*/ 785 h 943"/>
                  <a:gd name="T58" fmla="*/ 863 w 1138"/>
                  <a:gd name="T59" fmla="*/ 708 h 943"/>
                  <a:gd name="T60" fmla="*/ 903 w 1138"/>
                  <a:gd name="T61" fmla="*/ 550 h 943"/>
                  <a:gd name="T62" fmla="*/ 1022 w 1138"/>
                  <a:gd name="T63" fmla="*/ 510 h 943"/>
                  <a:gd name="T64" fmla="*/ 982 w 1138"/>
                  <a:gd name="T65" fmla="*/ 394 h 943"/>
                  <a:gd name="T66" fmla="*/ 1098 w 1138"/>
                  <a:gd name="T67" fmla="*/ 433 h 943"/>
                  <a:gd name="T68" fmla="*/ 1138 w 1138"/>
                  <a:gd name="T69" fmla="*/ 314 h 943"/>
                  <a:gd name="T70" fmla="*/ 1098 w 1138"/>
                  <a:gd name="T71" fmla="*/ 234 h 943"/>
                  <a:gd name="T72" fmla="*/ 982 w 1138"/>
                  <a:gd name="T73" fmla="*/ 196 h 943"/>
                  <a:gd name="T74" fmla="*/ 1022 w 1138"/>
                  <a:gd name="T75" fmla="*/ 79 h 943"/>
                  <a:gd name="T76" fmla="*/ 1098 w 1138"/>
                  <a:gd name="T77" fmla="*/ 79 h 943"/>
                  <a:gd name="T78" fmla="*/ 1022 w 1138"/>
                  <a:gd name="T79" fmla="*/ 39 h 9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138" h="943">
                    <a:moveTo>
                      <a:pt x="784" y="39"/>
                    </a:moveTo>
                    <a:lnTo>
                      <a:pt x="744" y="79"/>
                    </a:lnTo>
                    <a:lnTo>
                      <a:pt x="628" y="79"/>
                    </a:lnTo>
                    <a:lnTo>
                      <a:pt x="628" y="119"/>
                    </a:lnTo>
                    <a:lnTo>
                      <a:pt x="549" y="119"/>
                    </a:lnTo>
                    <a:lnTo>
                      <a:pt x="549" y="159"/>
                    </a:lnTo>
                    <a:lnTo>
                      <a:pt x="470" y="196"/>
                    </a:lnTo>
                    <a:lnTo>
                      <a:pt x="433" y="119"/>
                    </a:lnTo>
                    <a:lnTo>
                      <a:pt x="433" y="79"/>
                    </a:lnTo>
                    <a:lnTo>
                      <a:pt x="394" y="79"/>
                    </a:lnTo>
                    <a:lnTo>
                      <a:pt x="394" y="119"/>
                    </a:lnTo>
                    <a:lnTo>
                      <a:pt x="354" y="119"/>
                    </a:lnTo>
                    <a:lnTo>
                      <a:pt x="314" y="79"/>
                    </a:lnTo>
                    <a:lnTo>
                      <a:pt x="314" y="159"/>
                    </a:lnTo>
                    <a:lnTo>
                      <a:pt x="235" y="159"/>
                    </a:lnTo>
                    <a:lnTo>
                      <a:pt x="235" y="196"/>
                    </a:lnTo>
                    <a:lnTo>
                      <a:pt x="159" y="196"/>
                    </a:lnTo>
                    <a:lnTo>
                      <a:pt x="159" y="234"/>
                    </a:lnTo>
                    <a:lnTo>
                      <a:pt x="196" y="274"/>
                    </a:lnTo>
                    <a:lnTo>
                      <a:pt x="196" y="394"/>
                    </a:lnTo>
                    <a:lnTo>
                      <a:pt x="159" y="394"/>
                    </a:lnTo>
                    <a:lnTo>
                      <a:pt x="119" y="433"/>
                    </a:lnTo>
                    <a:lnTo>
                      <a:pt x="159" y="433"/>
                    </a:lnTo>
                    <a:lnTo>
                      <a:pt x="119" y="510"/>
                    </a:lnTo>
                    <a:lnTo>
                      <a:pt x="79" y="550"/>
                    </a:lnTo>
                    <a:lnTo>
                      <a:pt x="40" y="510"/>
                    </a:lnTo>
                    <a:lnTo>
                      <a:pt x="0" y="550"/>
                    </a:lnTo>
                    <a:lnTo>
                      <a:pt x="40" y="550"/>
                    </a:lnTo>
                    <a:lnTo>
                      <a:pt x="79" y="589"/>
                    </a:lnTo>
                    <a:lnTo>
                      <a:pt x="40" y="589"/>
                    </a:lnTo>
                    <a:lnTo>
                      <a:pt x="40" y="629"/>
                    </a:lnTo>
                    <a:lnTo>
                      <a:pt x="79" y="668"/>
                    </a:lnTo>
                    <a:lnTo>
                      <a:pt x="79" y="708"/>
                    </a:lnTo>
                    <a:lnTo>
                      <a:pt x="0" y="708"/>
                    </a:lnTo>
                    <a:lnTo>
                      <a:pt x="79" y="785"/>
                    </a:lnTo>
                    <a:lnTo>
                      <a:pt x="79" y="825"/>
                    </a:lnTo>
                    <a:lnTo>
                      <a:pt x="119" y="865"/>
                    </a:lnTo>
                    <a:lnTo>
                      <a:pt x="119" y="904"/>
                    </a:lnTo>
                    <a:lnTo>
                      <a:pt x="159" y="943"/>
                    </a:lnTo>
                    <a:lnTo>
                      <a:pt x="196" y="943"/>
                    </a:lnTo>
                    <a:lnTo>
                      <a:pt x="275" y="865"/>
                    </a:lnTo>
                    <a:lnTo>
                      <a:pt x="275" y="904"/>
                    </a:lnTo>
                    <a:lnTo>
                      <a:pt x="314" y="904"/>
                    </a:lnTo>
                    <a:lnTo>
                      <a:pt x="354" y="943"/>
                    </a:lnTo>
                    <a:lnTo>
                      <a:pt x="354" y="904"/>
                    </a:lnTo>
                    <a:lnTo>
                      <a:pt x="394" y="943"/>
                    </a:lnTo>
                    <a:lnTo>
                      <a:pt x="433" y="904"/>
                    </a:lnTo>
                    <a:lnTo>
                      <a:pt x="470" y="904"/>
                    </a:lnTo>
                    <a:lnTo>
                      <a:pt x="470" y="865"/>
                    </a:lnTo>
                    <a:lnTo>
                      <a:pt x="549" y="865"/>
                    </a:lnTo>
                    <a:lnTo>
                      <a:pt x="628" y="785"/>
                    </a:lnTo>
                    <a:lnTo>
                      <a:pt x="668" y="785"/>
                    </a:lnTo>
                    <a:lnTo>
                      <a:pt x="668" y="825"/>
                    </a:lnTo>
                    <a:lnTo>
                      <a:pt x="628" y="865"/>
                    </a:lnTo>
                    <a:lnTo>
                      <a:pt x="708" y="865"/>
                    </a:lnTo>
                    <a:lnTo>
                      <a:pt x="784" y="825"/>
                    </a:lnTo>
                    <a:lnTo>
                      <a:pt x="824" y="785"/>
                    </a:lnTo>
                    <a:lnTo>
                      <a:pt x="863" y="785"/>
                    </a:lnTo>
                    <a:lnTo>
                      <a:pt x="903" y="748"/>
                    </a:lnTo>
                    <a:lnTo>
                      <a:pt x="863" y="708"/>
                    </a:lnTo>
                    <a:lnTo>
                      <a:pt x="903" y="708"/>
                    </a:lnTo>
                    <a:lnTo>
                      <a:pt x="903" y="550"/>
                    </a:lnTo>
                    <a:lnTo>
                      <a:pt x="982" y="550"/>
                    </a:lnTo>
                    <a:lnTo>
                      <a:pt x="1022" y="510"/>
                    </a:lnTo>
                    <a:lnTo>
                      <a:pt x="982" y="473"/>
                    </a:lnTo>
                    <a:lnTo>
                      <a:pt x="982" y="394"/>
                    </a:lnTo>
                    <a:lnTo>
                      <a:pt x="1059" y="473"/>
                    </a:lnTo>
                    <a:lnTo>
                      <a:pt x="1098" y="433"/>
                    </a:lnTo>
                    <a:lnTo>
                      <a:pt x="1059" y="354"/>
                    </a:lnTo>
                    <a:lnTo>
                      <a:pt x="1138" y="314"/>
                    </a:lnTo>
                    <a:lnTo>
                      <a:pt x="1098" y="314"/>
                    </a:lnTo>
                    <a:lnTo>
                      <a:pt x="1098" y="234"/>
                    </a:lnTo>
                    <a:lnTo>
                      <a:pt x="1059" y="196"/>
                    </a:lnTo>
                    <a:lnTo>
                      <a:pt x="982" y="196"/>
                    </a:lnTo>
                    <a:lnTo>
                      <a:pt x="943" y="159"/>
                    </a:lnTo>
                    <a:lnTo>
                      <a:pt x="1022" y="79"/>
                    </a:lnTo>
                    <a:lnTo>
                      <a:pt x="1059" y="119"/>
                    </a:lnTo>
                    <a:lnTo>
                      <a:pt x="1098" y="79"/>
                    </a:lnTo>
                    <a:lnTo>
                      <a:pt x="1059" y="0"/>
                    </a:lnTo>
                    <a:lnTo>
                      <a:pt x="1022" y="39"/>
                    </a:lnTo>
                    <a:lnTo>
                      <a:pt x="784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8" name="Freeform 72">
                <a:extLst>
                  <a:ext uri="{FF2B5EF4-FFF2-40B4-BE49-F238E27FC236}">
                    <a16:creationId xmlns:a16="http://schemas.microsoft.com/office/drawing/2014/main" id="{D15D03F5-8BC8-D7D1-DF99-86BAD4D2C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3" y="1891"/>
                <a:ext cx="314" cy="353"/>
              </a:xfrm>
              <a:custGeom>
                <a:avLst/>
                <a:gdLst>
                  <a:gd name="T0" fmla="*/ 549 w 1571"/>
                  <a:gd name="T1" fmla="*/ 275 h 1768"/>
                  <a:gd name="T2" fmla="*/ 394 w 1571"/>
                  <a:gd name="T3" fmla="*/ 315 h 1768"/>
                  <a:gd name="T4" fmla="*/ 354 w 1571"/>
                  <a:gd name="T5" fmla="*/ 430 h 1768"/>
                  <a:gd name="T6" fmla="*/ 354 w 1571"/>
                  <a:gd name="T7" fmla="*/ 470 h 1768"/>
                  <a:gd name="T8" fmla="*/ 275 w 1571"/>
                  <a:gd name="T9" fmla="*/ 470 h 1768"/>
                  <a:gd name="T10" fmla="*/ 235 w 1571"/>
                  <a:gd name="T11" fmla="*/ 589 h 1768"/>
                  <a:gd name="T12" fmla="*/ 119 w 1571"/>
                  <a:gd name="T13" fmla="*/ 550 h 1768"/>
                  <a:gd name="T14" fmla="*/ 159 w 1571"/>
                  <a:gd name="T15" fmla="*/ 666 h 1768"/>
                  <a:gd name="T16" fmla="*/ 40 w 1571"/>
                  <a:gd name="T17" fmla="*/ 706 h 1768"/>
                  <a:gd name="T18" fmla="*/ 0 w 1571"/>
                  <a:gd name="T19" fmla="*/ 864 h 1768"/>
                  <a:gd name="T20" fmla="*/ 0 w 1571"/>
                  <a:gd name="T21" fmla="*/ 941 h 1768"/>
                  <a:gd name="T22" fmla="*/ 119 w 1571"/>
                  <a:gd name="T23" fmla="*/ 1060 h 1768"/>
                  <a:gd name="T24" fmla="*/ 158 w 1571"/>
                  <a:gd name="T25" fmla="*/ 1179 h 1768"/>
                  <a:gd name="T26" fmla="*/ 235 w 1571"/>
                  <a:gd name="T27" fmla="*/ 1295 h 1768"/>
                  <a:gd name="T28" fmla="*/ 315 w 1571"/>
                  <a:gd name="T29" fmla="*/ 1295 h 1768"/>
                  <a:gd name="T30" fmla="*/ 394 w 1571"/>
                  <a:gd name="T31" fmla="*/ 1335 h 1768"/>
                  <a:gd name="T32" fmla="*/ 510 w 1571"/>
                  <a:gd name="T33" fmla="*/ 1493 h 1768"/>
                  <a:gd name="T34" fmla="*/ 549 w 1571"/>
                  <a:gd name="T35" fmla="*/ 1610 h 1768"/>
                  <a:gd name="T36" fmla="*/ 589 w 1571"/>
                  <a:gd name="T37" fmla="*/ 1650 h 1768"/>
                  <a:gd name="T38" fmla="*/ 628 w 1571"/>
                  <a:gd name="T39" fmla="*/ 1650 h 1768"/>
                  <a:gd name="T40" fmla="*/ 668 w 1571"/>
                  <a:gd name="T41" fmla="*/ 1689 h 1768"/>
                  <a:gd name="T42" fmla="*/ 668 w 1571"/>
                  <a:gd name="T43" fmla="*/ 1768 h 1768"/>
                  <a:gd name="T44" fmla="*/ 747 w 1571"/>
                  <a:gd name="T45" fmla="*/ 1767 h 1768"/>
                  <a:gd name="T46" fmla="*/ 824 w 1571"/>
                  <a:gd name="T47" fmla="*/ 1689 h 1768"/>
                  <a:gd name="T48" fmla="*/ 903 w 1571"/>
                  <a:gd name="T49" fmla="*/ 1650 h 1768"/>
                  <a:gd name="T50" fmla="*/ 863 w 1571"/>
                  <a:gd name="T51" fmla="*/ 1530 h 1768"/>
                  <a:gd name="T52" fmla="*/ 943 w 1571"/>
                  <a:gd name="T53" fmla="*/ 1415 h 1768"/>
                  <a:gd name="T54" fmla="*/ 903 w 1571"/>
                  <a:gd name="T55" fmla="*/ 1335 h 1768"/>
                  <a:gd name="T56" fmla="*/ 943 w 1571"/>
                  <a:gd name="T57" fmla="*/ 1255 h 1768"/>
                  <a:gd name="T58" fmla="*/ 983 w 1571"/>
                  <a:gd name="T59" fmla="*/ 1255 h 1768"/>
                  <a:gd name="T60" fmla="*/ 1022 w 1571"/>
                  <a:gd name="T61" fmla="*/ 1139 h 1768"/>
                  <a:gd name="T62" fmla="*/ 1022 w 1571"/>
                  <a:gd name="T63" fmla="*/ 1060 h 1768"/>
                  <a:gd name="T64" fmla="*/ 1059 w 1571"/>
                  <a:gd name="T65" fmla="*/ 1099 h 1768"/>
                  <a:gd name="T66" fmla="*/ 1218 w 1571"/>
                  <a:gd name="T67" fmla="*/ 1060 h 1768"/>
                  <a:gd name="T68" fmla="*/ 1257 w 1571"/>
                  <a:gd name="T69" fmla="*/ 1060 h 1768"/>
                  <a:gd name="T70" fmla="*/ 1257 w 1571"/>
                  <a:gd name="T71" fmla="*/ 981 h 1768"/>
                  <a:gd name="T72" fmla="*/ 1178 w 1571"/>
                  <a:gd name="T73" fmla="*/ 941 h 1768"/>
                  <a:gd name="T74" fmla="*/ 1257 w 1571"/>
                  <a:gd name="T75" fmla="*/ 941 h 1768"/>
                  <a:gd name="T76" fmla="*/ 1218 w 1571"/>
                  <a:gd name="T77" fmla="*/ 824 h 1768"/>
                  <a:gd name="T78" fmla="*/ 1373 w 1571"/>
                  <a:gd name="T79" fmla="*/ 864 h 1768"/>
                  <a:gd name="T80" fmla="*/ 1453 w 1571"/>
                  <a:gd name="T81" fmla="*/ 745 h 1768"/>
                  <a:gd name="T82" fmla="*/ 1491 w 1571"/>
                  <a:gd name="T83" fmla="*/ 745 h 1768"/>
                  <a:gd name="T84" fmla="*/ 1571 w 1571"/>
                  <a:gd name="T85" fmla="*/ 745 h 1768"/>
                  <a:gd name="T86" fmla="*/ 1571 w 1571"/>
                  <a:gd name="T87" fmla="*/ 629 h 1768"/>
                  <a:gd name="T88" fmla="*/ 1571 w 1571"/>
                  <a:gd name="T89" fmla="*/ 550 h 1768"/>
                  <a:gd name="T90" fmla="*/ 1531 w 1571"/>
                  <a:gd name="T91" fmla="*/ 550 h 1768"/>
                  <a:gd name="T92" fmla="*/ 1491 w 1571"/>
                  <a:gd name="T93" fmla="*/ 430 h 1768"/>
                  <a:gd name="T94" fmla="*/ 1531 w 1571"/>
                  <a:gd name="T95" fmla="*/ 352 h 1768"/>
                  <a:gd name="T96" fmla="*/ 1491 w 1571"/>
                  <a:gd name="T97" fmla="*/ 315 h 1768"/>
                  <a:gd name="T98" fmla="*/ 1453 w 1571"/>
                  <a:gd name="T99" fmla="*/ 235 h 1768"/>
                  <a:gd name="T100" fmla="*/ 1413 w 1571"/>
                  <a:gd name="T101" fmla="*/ 156 h 1768"/>
                  <a:gd name="T102" fmla="*/ 1413 w 1571"/>
                  <a:gd name="T103" fmla="*/ 76 h 1768"/>
                  <a:gd name="T104" fmla="*/ 1453 w 1571"/>
                  <a:gd name="T105" fmla="*/ 40 h 1768"/>
                  <a:gd name="T106" fmla="*/ 1413 w 1571"/>
                  <a:gd name="T107" fmla="*/ 40 h 1768"/>
                  <a:gd name="T108" fmla="*/ 1257 w 1571"/>
                  <a:gd name="T109" fmla="*/ 0 h 1768"/>
                  <a:gd name="T110" fmla="*/ 1218 w 1571"/>
                  <a:gd name="T111" fmla="*/ 76 h 1768"/>
                  <a:gd name="T112" fmla="*/ 1138 w 1571"/>
                  <a:gd name="T113" fmla="*/ 116 h 1768"/>
                  <a:gd name="T114" fmla="*/ 1059 w 1571"/>
                  <a:gd name="T115" fmla="*/ 156 h 1768"/>
                  <a:gd name="T116" fmla="*/ 983 w 1571"/>
                  <a:gd name="T117" fmla="*/ 76 h 1768"/>
                  <a:gd name="T118" fmla="*/ 903 w 1571"/>
                  <a:gd name="T119" fmla="*/ 116 h 1768"/>
                  <a:gd name="T120" fmla="*/ 748 w 1571"/>
                  <a:gd name="T121" fmla="*/ 195 h 1768"/>
                  <a:gd name="T122" fmla="*/ 628 w 1571"/>
                  <a:gd name="T123" fmla="*/ 235 h 1768"/>
                  <a:gd name="T124" fmla="*/ 589 w 1571"/>
                  <a:gd name="T125" fmla="*/ 315 h 17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71" h="1768">
                    <a:moveTo>
                      <a:pt x="589" y="275"/>
                    </a:moveTo>
                    <a:lnTo>
                      <a:pt x="549" y="275"/>
                    </a:lnTo>
                    <a:lnTo>
                      <a:pt x="510" y="315"/>
                    </a:lnTo>
                    <a:lnTo>
                      <a:pt x="394" y="315"/>
                    </a:lnTo>
                    <a:lnTo>
                      <a:pt x="394" y="390"/>
                    </a:lnTo>
                    <a:lnTo>
                      <a:pt x="354" y="430"/>
                    </a:lnTo>
                    <a:lnTo>
                      <a:pt x="394" y="470"/>
                    </a:lnTo>
                    <a:lnTo>
                      <a:pt x="354" y="470"/>
                    </a:lnTo>
                    <a:lnTo>
                      <a:pt x="315" y="510"/>
                    </a:lnTo>
                    <a:lnTo>
                      <a:pt x="275" y="470"/>
                    </a:lnTo>
                    <a:lnTo>
                      <a:pt x="196" y="510"/>
                    </a:lnTo>
                    <a:lnTo>
                      <a:pt x="235" y="589"/>
                    </a:lnTo>
                    <a:lnTo>
                      <a:pt x="196" y="629"/>
                    </a:lnTo>
                    <a:lnTo>
                      <a:pt x="119" y="550"/>
                    </a:lnTo>
                    <a:lnTo>
                      <a:pt x="119" y="629"/>
                    </a:lnTo>
                    <a:lnTo>
                      <a:pt x="159" y="666"/>
                    </a:lnTo>
                    <a:lnTo>
                      <a:pt x="119" y="706"/>
                    </a:lnTo>
                    <a:lnTo>
                      <a:pt x="40" y="706"/>
                    </a:lnTo>
                    <a:lnTo>
                      <a:pt x="40" y="864"/>
                    </a:lnTo>
                    <a:lnTo>
                      <a:pt x="0" y="864"/>
                    </a:lnTo>
                    <a:lnTo>
                      <a:pt x="40" y="904"/>
                    </a:lnTo>
                    <a:lnTo>
                      <a:pt x="0" y="941"/>
                    </a:lnTo>
                    <a:lnTo>
                      <a:pt x="0" y="1060"/>
                    </a:lnTo>
                    <a:lnTo>
                      <a:pt x="119" y="1060"/>
                    </a:lnTo>
                    <a:lnTo>
                      <a:pt x="80" y="1139"/>
                    </a:lnTo>
                    <a:lnTo>
                      <a:pt x="158" y="1179"/>
                    </a:lnTo>
                    <a:lnTo>
                      <a:pt x="235" y="1218"/>
                    </a:lnTo>
                    <a:lnTo>
                      <a:pt x="235" y="1295"/>
                    </a:lnTo>
                    <a:lnTo>
                      <a:pt x="275" y="1335"/>
                    </a:lnTo>
                    <a:lnTo>
                      <a:pt x="315" y="1295"/>
                    </a:lnTo>
                    <a:lnTo>
                      <a:pt x="354" y="1335"/>
                    </a:lnTo>
                    <a:lnTo>
                      <a:pt x="394" y="1335"/>
                    </a:lnTo>
                    <a:lnTo>
                      <a:pt x="394" y="1415"/>
                    </a:lnTo>
                    <a:lnTo>
                      <a:pt x="510" y="1493"/>
                    </a:lnTo>
                    <a:lnTo>
                      <a:pt x="510" y="1570"/>
                    </a:lnTo>
                    <a:lnTo>
                      <a:pt x="549" y="1610"/>
                    </a:lnTo>
                    <a:lnTo>
                      <a:pt x="549" y="1650"/>
                    </a:lnTo>
                    <a:lnTo>
                      <a:pt x="589" y="1650"/>
                    </a:lnTo>
                    <a:lnTo>
                      <a:pt x="589" y="1570"/>
                    </a:lnTo>
                    <a:lnTo>
                      <a:pt x="628" y="1650"/>
                    </a:lnTo>
                    <a:lnTo>
                      <a:pt x="668" y="1610"/>
                    </a:lnTo>
                    <a:lnTo>
                      <a:pt x="668" y="1689"/>
                    </a:lnTo>
                    <a:lnTo>
                      <a:pt x="628" y="1729"/>
                    </a:lnTo>
                    <a:lnTo>
                      <a:pt x="668" y="1768"/>
                    </a:lnTo>
                    <a:lnTo>
                      <a:pt x="708" y="1729"/>
                    </a:lnTo>
                    <a:lnTo>
                      <a:pt x="747" y="1767"/>
                    </a:lnTo>
                    <a:lnTo>
                      <a:pt x="748" y="1768"/>
                    </a:lnTo>
                    <a:lnTo>
                      <a:pt x="824" y="1689"/>
                    </a:lnTo>
                    <a:lnTo>
                      <a:pt x="863" y="1689"/>
                    </a:lnTo>
                    <a:lnTo>
                      <a:pt x="903" y="1650"/>
                    </a:lnTo>
                    <a:lnTo>
                      <a:pt x="824" y="1650"/>
                    </a:lnTo>
                    <a:lnTo>
                      <a:pt x="863" y="1530"/>
                    </a:lnTo>
                    <a:lnTo>
                      <a:pt x="903" y="1453"/>
                    </a:lnTo>
                    <a:lnTo>
                      <a:pt x="943" y="1415"/>
                    </a:lnTo>
                    <a:lnTo>
                      <a:pt x="943" y="1375"/>
                    </a:lnTo>
                    <a:lnTo>
                      <a:pt x="903" y="1335"/>
                    </a:lnTo>
                    <a:lnTo>
                      <a:pt x="943" y="1295"/>
                    </a:lnTo>
                    <a:lnTo>
                      <a:pt x="943" y="1255"/>
                    </a:lnTo>
                    <a:lnTo>
                      <a:pt x="1022" y="1295"/>
                    </a:lnTo>
                    <a:lnTo>
                      <a:pt x="983" y="1255"/>
                    </a:lnTo>
                    <a:lnTo>
                      <a:pt x="983" y="1139"/>
                    </a:lnTo>
                    <a:lnTo>
                      <a:pt x="1022" y="1139"/>
                    </a:lnTo>
                    <a:lnTo>
                      <a:pt x="983" y="1099"/>
                    </a:lnTo>
                    <a:lnTo>
                      <a:pt x="1022" y="1060"/>
                    </a:lnTo>
                    <a:lnTo>
                      <a:pt x="1059" y="1060"/>
                    </a:lnTo>
                    <a:lnTo>
                      <a:pt x="1059" y="1099"/>
                    </a:lnTo>
                    <a:lnTo>
                      <a:pt x="1138" y="1139"/>
                    </a:lnTo>
                    <a:lnTo>
                      <a:pt x="1218" y="1060"/>
                    </a:lnTo>
                    <a:lnTo>
                      <a:pt x="1257" y="1099"/>
                    </a:lnTo>
                    <a:lnTo>
                      <a:pt x="1257" y="1060"/>
                    </a:lnTo>
                    <a:lnTo>
                      <a:pt x="1296" y="1021"/>
                    </a:lnTo>
                    <a:lnTo>
                      <a:pt x="1257" y="981"/>
                    </a:lnTo>
                    <a:lnTo>
                      <a:pt x="1218" y="981"/>
                    </a:lnTo>
                    <a:lnTo>
                      <a:pt x="1178" y="941"/>
                    </a:lnTo>
                    <a:lnTo>
                      <a:pt x="1218" y="904"/>
                    </a:lnTo>
                    <a:lnTo>
                      <a:pt x="1257" y="941"/>
                    </a:lnTo>
                    <a:lnTo>
                      <a:pt x="1257" y="864"/>
                    </a:lnTo>
                    <a:lnTo>
                      <a:pt x="1218" y="824"/>
                    </a:lnTo>
                    <a:lnTo>
                      <a:pt x="1336" y="824"/>
                    </a:lnTo>
                    <a:lnTo>
                      <a:pt x="1373" y="864"/>
                    </a:lnTo>
                    <a:lnTo>
                      <a:pt x="1373" y="745"/>
                    </a:lnTo>
                    <a:lnTo>
                      <a:pt x="1453" y="745"/>
                    </a:lnTo>
                    <a:lnTo>
                      <a:pt x="1491" y="785"/>
                    </a:lnTo>
                    <a:lnTo>
                      <a:pt x="1491" y="745"/>
                    </a:lnTo>
                    <a:lnTo>
                      <a:pt x="1531" y="785"/>
                    </a:lnTo>
                    <a:lnTo>
                      <a:pt x="1571" y="745"/>
                    </a:lnTo>
                    <a:lnTo>
                      <a:pt x="1571" y="706"/>
                    </a:lnTo>
                    <a:lnTo>
                      <a:pt x="1571" y="629"/>
                    </a:lnTo>
                    <a:lnTo>
                      <a:pt x="1531" y="589"/>
                    </a:lnTo>
                    <a:lnTo>
                      <a:pt x="1571" y="550"/>
                    </a:lnTo>
                    <a:lnTo>
                      <a:pt x="1571" y="510"/>
                    </a:lnTo>
                    <a:lnTo>
                      <a:pt x="1531" y="550"/>
                    </a:lnTo>
                    <a:lnTo>
                      <a:pt x="1531" y="470"/>
                    </a:lnTo>
                    <a:lnTo>
                      <a:pt x="1491" y="430"/>
                    </a:lnTo>
                    <a:lnTo>
                      <a:pt x="1491" y="352"/>
                    </a:lnTo>
                    <a:lnTo>
                      <a:pt x="1531" y="352"/>
                    </a:lnTo>
                    <a:lnTo>
                      <a:pt x="1531" y="315"/>
                    </a:lnTo>
                    <a:lnTo>
                      <a:pt x="1491" y="315"/>
                    </a:lnTo>
                    <a:lnTo>
                      <a:pt x="1491" y="275"/>
                    </a:lnTo>
                    <a:lnTo>
                      <a:pt x="1453" y="235"/>
                    </a:lnTo>
                    <a:lnTo>
                      <a:pt x="1453" y="156"/>
                    </a:lnTo>
                    <a:lnTo>
                      <a:pt x="1413" y="156"/>
                    </a:lnTo>
                    <a:lnTo>
                      <a:pt x="1413" y="116"/>
                    </a:lnTo>
                    <a:lnTo>
                      <a:pt x="1413" y="76"/>
                    </a:lnTo>
                    <a:lnTo>
                      <a:pt x="1373" y="76"/>
                    </a:lnTo>
                    <a:lnTo>
                      <a:pt x="1453" y="40"/>
                    </a:lnTo>
                    <a:lnTo>
                      <a:pt x="1413" y="0"/>
                    </a:lnTo>
                    <a:lnTo>
                      <a:pt x="1413" y="40"/>
                    </a:lnTo>
                    <a:lnTo>
                      <a:pt x="1257" y="40"/>
                    </a:lnTo>
                    <a:lnTo>
                      <a:pt x="1257" y="0"/>
                    </a:lnTo>
                    <a:lnTo>
                      <a:pt x="1218" y="0"/>
                    </a:lnTo>
                    <a:lnTo>
                      <a:pt x="1218" y="76"/>
                    </a:lnTo>
                    <a:lnTo>
                      <a:pt x="1178" y="76"/>
                    </a:lnTo>
                    <a:lnTo>
                      <a:pt x="1138" y="116"/>
                    </a:lnTo>
                    <a:lnTo>
                      <a:pt x="1059" y="116"/>
                    </a:lnTo>
                    <a:lnTo>
                      <a:pt x="1059" y="156"/>
                    </a:lnTo>
                    <a:lnTo>
                      <a:pt x="983" y="156"/>
                    </a:lnTo>
                    <a:lnTo>
                      <a:pt x="983" y="76"/>
                    </a:lnTo>
                    <a:lnTo>
                      <a:pt x="943" y="116"/>
                    </a:lnTo>
                    <a:lnTo>
                      <a:pt x="903" y="116"/>
                    </a:lnTo>
                    <a:lnTo>
                      <a:pt x="863" y="195"/>
                    </a:lnTo>
                    <a:lnTo>
                      <a:pt x="748" y="195"/>
                    </a:lnTo>
                    <a:lnTo>
                      <a:pt x="748" y="235"/>
                    </a:lnTo>
                    <a:lnTo>
                      <a:pt x="628" y="235"/>
                    </a:lnTo>
                    <a:lnTo>
                      <a:pt x="628" y="315"/>
                    </a:lnTo>
                    <a:lnTo>
                      <a:pt x="589" y="315"/>
                    </a:lnTo>
                    <a:lnTo>
                      <a:pt x="589" y="2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9" name="Freeform 73">
                <a:extLst>
                  <a:ext uri="{FF2B5EF4-FFF2-40B4-BE49-F238E27FC236}">
                    <a16:creationId xmlns:a16="http://schemas.microsoft.com/office/drawing/2014/main" id="{DB31C9F2-3F52-8489-1029-B3145AF5CC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8" y="2032"/>
                <a:ext cx="188" cy="212"/>
              </a:xfrm>
              <a:custGeom>
                <a:avLst/>
                <a:gdLst>
                  <a:gd name="T0" fmla="*/ 667 w 942"/>
                  <a:gd name="T1" fmla="*/ 79 h 1062"/>
                  <a:gd name="T2" fmla="*/ 549 w 942"/>
                  <a:gd name="T3" fmla="*/ 39 h 1062"/>
                  <a:gd name="T4" fmla="*/ 512 w 942"/>
                  <a:gd name="T5" fmla="*/ 118 h 1062"/>
                  <a:gd name="T6" fmla="*/ 433 w 942"/>
                  <a:gd name="T7" fmla="*/ 158 h 1062"/>
                  <a:gd name="T8" fmla="*/ 394 w 942"/>
                  <a:gd name="T9" fmla="*/ 198 h 1062"/>
                  <a:gd name="T10" fmla="*/ 394 w 942"/>
                  <a:gd name="T11" fmla="*/ 275 h 1062"/>
                  <a:gd name="T12" fmla="*/ 472 w 942"/>
                  <a:gd name="T13" fmla="*/ 315 h 1062"/>
                  <a:gd name="T14" fmla="*/ 433 w 942"/>
                  <a:gd name="T15" fmla="*/ 393 h 1062"/>
                  <a:gd name="T16" fmla="*/ 314 w 942"/>
                  <a:gd name="T17" fmla="*/ 433 h 1062"/>
                  <a:gd name="T18" fmla="*/ 235 w 942"/>
                  <a:gd name="T19" fmla="*/ 354 h 1062"/>
                  <a:gd name="T20" fmla="*/ 159 w 942"/>
                  <a:gd name="T21" fmla="*/ 393 h 1062"/>
                  <a:gd name="T22" fmla="*/ 159 w 942"/>
                  <a:gd name="T23" fmla="*/ 433 h 1062"/>
                  <a:gd name="T24" fmla="*/ 198 w 942"/>
                  <a:gd name="T25" fmla="*/ 589 h 1062"/>
                  <a:gd name="T26" fmla="*/ 119 w 942"/>
                  <a:gd name="T27" fmla="*/ 589 h 1062"/>
                  <a:gd name="T28" fmla="*/ 119 w 942"/>
                  <a:gd name="T29" fmla="*/ 669 h 1062"/>
                  <a:gd name="T30" fmla="*/ 79 w 942"/>
                  <a:gd name="T31" fmla="*/ 747 h 1062"/>
                  <a:gd name="T32" fmla="*/ 0 w 942"/>
                  <a:gd name="T33" fmla="*/ 944 h 1062"/>
                  <a:gd name="T34" fmla="*/ 79 w 942"/>
                  <a:gd name="T35" fmla="*/ 904 h 1062"/>
                  <a:gd name="T36" fmla="*/ 198 w 942"/>
                  <a:gd name="T37" fmla="*/ 904 h 1062"/>
                  <a:gd name="T38" fmla="*/ 235 w 942"/>
                  <a:gd name="T39" fmla="*/ 944 h 1062"/>
                  <a:gd name="T40" fmla="*/ 274 w 942"/>
                  <a:gd name="T41" fmla="*/ 1062 h 1062"/>
                  <a:gd name="T42" fmla="*/ 433 w 942"/>
                  <a:gd name="T43" fmla="*/ 1023 h 1062"/>
                  <a:gd name="T44" fmla="*/ 512 w 942"/>
                  <a:gd name="T45" fmla="*/ 983 h 1062"/>
                  <a:gd name="T46" fmla="*/ 589 w 942"/>
                  <a:gd name="T47" fmla="*/ 904 h 1062"/>
                  <a:gd name="T48" fmla="*/ 667 w 942"/>
                  <a:gd name="T49" fmla="*/ 787 h 1062"/>
                  <a:gd name="T50" fmla="*/ 824 w 942"/>
                  <a:gd name="T51" fmla="*/ 589 h 1062"/>
                  <a:gd name="T52" fmla="*/ 824 w 942"/>
                  <a:gd name="T53" fmla="*/ 512 h 1062"/>
                  <a:gd name="T54" fmla="*/ 942 w 942"/>
                  <a:gd name="T55" fmla="*/ 354 h 1062"/>
                  <a:gd name="T56" fmla="*/ 942 w 942"/>
                  <a:gd name="T57" fmla="*/ 198 h 1062"/>
                  <a:gd name="T58" fmla="*/ 787 w 942"/>
                  <a:gd name="T59" fmla="*/ 158 h 1062"/>
                  <a:gd name="T60" fmla="*/ 787 w 942"/>
                  <a:gd name="T61" fmla="*/ 39 h 1062"/>
                  <a:gd name="T62" fmla="*/ 747 w 942"/>
                  <a:gd name="T63" fmla="*/ 0 h 1062"/>
                  <a:gd name="T64" fmla="*/ 707 w 942"/>
                  <a:gd name="T65" fmla="*/ 79 h 10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42" h="1062">
                    <a:moveTo>
                      <a:pt x="667" y="39"/>
                    </a:moveTo>
                    <a:lnTo>
                      <a:pt x="667" y="79"/>
                    </a:lnTo>
                    <a:lnTo>
                      <a:pt x="629" y="39"/>
                    </a:lnTo>
                    <a:lnTo>
                      <a:pt x="549" y="39"/>
                    </a:lnTo>
                    <a:lnTo>
                      <a:pt x="549" y="158"/>
                    </a:lnTo>
                    <a:lnTo>
                      <a:pt x="512" y="118"/>
                    </a:lnTo>
                    <a:lnTo>
                      <a:pt x="394" y="118"/>
                    </a:lnTo>
                    <a:lnTo>
                      <a:pt x="433" y="158"/>
                    </a:lnTo>
                    <a:lnTo>
                      <a:pt x="433" y="235"/>
                    </a:lnTo>
                    <a:lnTo>
                      <a:pt x="394" y="198"/>
                    </a:lnTo>
                    <a:lnTo>
                      <a:pt x="354" y="235"/>
                    </a:lnTo>
                    <a:lnTo>
                      <a:pt x="394" y="275"/>
                    </a:lnTo>
                    <a:lnTo>
                      <a:pt x="433" y="275"/>
                    </a:lnTo>
                    <a:lnTo>
                      <a:pt x="472" y="315"/>
                    </a:lnTo>
                    <a:lnTo>
                      <a:pt x="433" y="354"/>
                    </a:lnTo>
                    <a:lnTo>
                      <a:pt x="433" y="393"/>
                    </a:lnTo>
                    <a:lnTo>
                      <a:pt x="394" y="354"/>
                    </a:lnTo>
                    <a:lnTo>
                      <a:pt x="314" y="433"/>
                    </a:lnTo>
                    <a:lnTo>
                      <a:pt x="235" y="393"/>
                    </a:lnTo>
                    <a:lnTo>
                      <a:pt x="235" y="354"/>
                    </a:lnTo>
                    <a:lnTo>
                      <a:pt x="198" y="354"/>
                    </a:lnTo>
                    <a:lnTo>
                      <a:pt x="159" y="393"/>
                    </a:lnTo>
                    <a:lnTo>
                      <a:pt x="198" y="433"/>
                    </a:lnTo>
                    <a:lnTo>
                      <a:pt x="159" y="433"/>
                    </a:lnTo>
                    <a:lnTo>
                      <a:pt x="159" y="549"/>
                    </a:lnTo>
                    <a:lnTo>
                      <a:pt x="198" y="589"/>
                    </a:lnTo>
                    <a:lnTo>
                      <a:pt x="119" y="549"/>
                    </a:lnTo>
                    <a:lnTo>
                      <a:pt x="119" y="589"/>
                    </a:lnTo>
                    <a:lnTo>
                      <a:pt x="79" y="629"/>
                    </a:lnTo>
                    <a:lnTo>
                      <a:pt x="119" y="669"/>
                    </a:lnTo>
                    <a:lnTo>
                      <a:pt x="119" y="709"/>
                    </a:lnTo>
                    <a:lnTo>
                      <a:pt x="79" y="747"/>
                    </a:lnTo>
                    <a:lnTo>
                      <a:pt x="39" y="824"/>
                    </a:lnTo>
                    <a:lnTo>
                      <a:pt x="0" y="944"/>
                    </a:lnTo>
                    <a:lnTo>
                      <a:pt x="79" y="944"/>
                    </a:lnTo>
                    <a:lnTo>
                      <a:pt x="79" y="904"/>
                    </a:lnTo>
                    <a:lnTo>
                      <a:pt x="119" y="864"/>
                    </a:lnTo>
                    <a:lnTo>
                      <a:pt x="198" y="904"/>
                    </a:lnTo>
                    <a:lnTo>
                      <a:pt x="198" y="944"/>
                    </a:lnTo>
                    <a:lnTo>
                      <a:pt x="235" y="944"/>
                    </a:lnTo>
                    <a:lnTo>
                      <a:pt x="235" y="983"/>
                    </a:lnTo>
                    <a:lnTo>
                      <a:pt x="274" y="1062"/>
                    </a:lnTo>
                    <a:lnTo>
                      <a:pt x="274" y="1023"/>
                    </a:lnTo>
                    <a:lnTo>
                      <a:pt x="433" y="1023"/>
                    </a:lnTo>
                    <a:lnTo>
                      <a:pt x="472" y="1023"/>
                    </a:lnTo>
                    <a:lnTo>
                      <a:pt x="512" y="983"/>
                    </a:lnTo>
                    <a:lnTo>
                      <a:pt x="549" y="983"/>
                    </a:lnTo>
                    <a:lnTo>
                      <a:pt x="589" y="904"/>
                    </a:lnTo>
                    <a:lnTo>
                      <a:pt x="667" y="824"/>
                    </a:lnTo>
                    <a:lnTo>
                      <a:pt x="667" y="787"/>
                    </a:lnTo>
                    <a:lnTo>
                      <a:pt x="787" y="669"/>
                    </a:lnTo>
                    <a:lnTo>
                      <a:pt x="824" y="589"/>
                    </a:lnTo>
                    <a:lnTo>
                      <a:pt x="787" y="549"/>
                    </a:lnTo>
                    <a:lnTo>
                      <a:pt x="824" y="512"/>
                    </a:lnTo>
                    <a:lnTo>
                      <a:pt x="863" y="433"/>
                    </a:lnTo>
                    <a:lnTo>
                      <a:pt x="942" y="354"/>
                    </a:lnTo>
                    <a:lnTo>
                      <a:pt x="863" y="275"/>
                    </a:lnTo>
                    <a:lnTo>
                      <a:pt x="942" y="198"/>
                    </a:lnTo>
                    <a:lnTo>
                      <a:pt x="902" y="158"/>
                    </a:lnTo>
                    <a:lnTo>
                      <a:pt x="787" y="158"/>
                    </a:lnTo>
                    <a:lnTo>
                      <a:pt x="824" y="118"/>
                    </a:lnTo>
                    <a:lnTo>
                      <a:pt x="787" y="39"/>
                    </a:lnTo>
                    <a:lnTo>
                      <a:pt x="787" y="0"/>
                    </a:lnTo>
                    <a:lnTo>
                      <a:pt x="747" y="0"/>
                    </a:lnTo>
                    <a:lnTo>
                      <a:pt x="747" y="39"/>
                    </a:lnTo>
                    <a:lnTo>
                      <a:pt x="707" y="79"/>
                    </a:lnTo>
                    <a:lnTo>
                      <a:pt x="667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0" name="Freeform 74">
                <a:extLst>
                  <a:ext uri="{FF2B5EF4-FFF2-40B4-BE49-F238E27FC236}">
                    <a16:creationId xmlns:a16="http://schemas.microsoft.com/office/drawing/2014/main" id="{ADF46E51-8AE6-01EC-5E7E-A66AB315AC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2079"/>
                <a:ext cx="236" cy="212"/>
              </a:xfrm>
              <a:custGeom>
                <a:avLst/>
                <a:gdLst>
                  <a:gd name="T0" fmla="*/ 940 w 1177"/>
                  <a:gd name="T1" fmla="*/ 40 h 1063"/>
                  <a:gd name="T2" fmla="*/ 784 w 1177"/>
                  <a:gd name="T3" fmla="*/ 80 h 1063"/>
                  <a:gd name="T4" fmla="*/ 824 w 1177"/>
                  <a:gd name="T5" fmla="*/ 0 h 1063"/>
                  <a:gd name="T6" fmla="*/ 705 w 1177"/>
                  <a:gd name="T7" fmla="*/ 80 h 1063"/>
                  <a:gd name="T8" fmla="*/ 626 w 1177"/>
                  <a:gd name="T9" fmla="*/ 119 h 1063"/>
                  <a:gd name="T10" fmla="*/ 550 w 1177"/>
                  <a:gd name="T11" fmla="*/ 158 h 1063"/>
                  <a:gd name="T12" fmla="*/ 510 w 1177"/>
                  <a:gd name="T13" fmla="*/ 158 h 1063"/>
                  <a:gd name="T14" fmla="*/ 431 w 1177"/>
                  <a:gd name="T15" fmla="*/ 119 h 1063"/>
                  <a:gd name="T16" fmla="*/ 352 w 1177"/>
                  <a:gd name="T17" fmla="*/ 158 h 1063"/>
                  <a:gd name="T18" fmla="*/ 275 w 1177"/>
                  <a:gd name="T19" fmla="*/ 119 h 1063"/>
                  <a:gd name="T20" fmla="*/ 196 w 1177"/>
                  <a:gd name="T21" fmla="*/ 198 h 1063"/>
                  <a:gd name="T22" fmla="*/ 156 w 1177"/>
                  <a:gd name="T23" fmla="*/ 277 h 1063"/>
                  <a:gd name="T24" fmla="*/ 77 w 1177"/>
                  <a:gd name="T25" fmla="*/ 314 h 1063"/>
                  <a:gd name="T26" fmla="*/ 156 w 1177"/>
                  <a:gd name="T27" fmla="*/ 394 h 1063"/>
                  <a:gd name="T28" fmla="*/ 117 w 1177"/>
                  <a:gd name="T29" fmla="*/ 434 h 1063"/>
                  <a:gd name="T30" fmla="*/ 77 w 1177"/>
                  <a:gd name="T31" fmla="*/ 512 h 1063"/>
                  <a:gd name="T32" fmla="*/ 40 w 1177"/>
                  <a:gd name="T33" fmla="*/ 629 h 1063"/>
                  <a:gd name="T34" fmla="*/ 117 w 1177"/>
                  <a:gd name="T35" fmla="*/ 709 h 1063"/>
                  <a:gd name="T36" fmla="*/ 117 w 1177"/>
                  <a:gd name="T37" fmla="*/ 788 h 1063"/>
                  <a:gd name="T38" fmla="*/ 196 w 1177"/>
                  <a:gd name="T39" fmla="*/ 827 h 1063"/>
                  <a:gd name="T40" fmla="*/ 235 w 1177"/>
                  <a:gd name="T41" fmla="*/ 827 h 1063"/>
                  <a:gd name="T42" fmla="*/ 315 w 1177"/>
                  <a:gd name="T43" fmla="*/ 827 h 1063"/>
                  <a:gd name="T44" fmla="*/ 391 w 1177"/>
                  <a:gd name="T45" fmla="*/ 788 h 1063"/>
                  <a:gd name="T46" fmla="*/ 431 w 1177"/>
                  <a:gd name="T47" fmla="*/ 788 h 1063"/>
                  <a:gd name="T48" fmla="*/ 470 w 1177"/>
                  <a:gd name="T49" fmla="*/ 827 h 1063"/>
                  <a:gd name="T50" fmla="*/ 431 w 1177"/>
                  <a:gd name="T51" fmla="*/ 867 h 1063"/>
                  <a:gd name="T52" fmla="*/ 510 w 1177"/>
                  <a:gd name="T53" fmla="*/ 904 h 1063"/>
                  <a:gd name="T54" fmla="*/ 510 w 1177"/>
                  <a:gd name="T55" fmla="*/ 983 h 1063"/>
                  <a:gd name="T56" fmla="*/ 510 w 1177"/>
                  <a:gd name="T57" fmla="*/ 1023 h 1063"/>
                  <a:gd name="T58" fmla="*/ 589 w 1177"/>
                  <a:gd name="T59" fmla="*/ 1063 h 1063"/>
                  <a:gd name="T60" fmla="*/ 665 w 1177"/>
                  <a:gd name="T61" fmla="*/ 944 h 1063"/>
                  <a:gd name="T62" fmla="*/ 824 w 1177"/>
                  <a:gd name="T63" fmla="*/ 983 h 1063"/>
                  <a:gd name="T64" fmla="*/ 900 w 1177"/>
                  <a:gd name="T65" fmla="*/ 944 h 1063"/>
                  <a:gd name="T66" fmla="*/ 940 w 1177"/>
                  <a:gd name="T67" fmla="*/ 1023 h 1063"/>
                  <a:gd name="T68" fmla="*/ 980 w 1177"/>
                  <a:gd name="T69" fmla="*/ 944 h 1063"/>
                  <a:gd name="T70" fmla="*/ 940 w 1177"/>
                  <a:gd name="T71" fmla="*/ 867 h 1063"/>
                  <a:gd name="T72" fmla="*/ 980 w 1177"/>
                  <a:gd name="T73" fmla="*/ 788 h 1063"/>
                  <a:gd name="T74" fmla="*/ 980 w 1177"/>
                  <a:gd name="T75" fmla="*/ 709 h 1063"/>
                  <a:gd name="T76" fmla="*/ 940 w 1177"/>
                  <a:gd name="T77" fmla="*/ 629 h 1063"/>
                  <a:gd name="T78" fmla="*/ 980 w 1177"/>
                  <a:gd name="T79" fmla="*/ 552 h 1063"/>
                  <a:gd name="T80" fmla="*/ 940 w 1177"/>
                  <a:gd name="T81" fmla="*/ 394 h 1063"/>
                  <a:gd name="T82" fmla="*/ 1019 w 1177"/>
                  <a:gd name="T83" fmla="*/ 314 h 1063"/>
                  <a:gd name="T84" fmla="*/ 1138 w 1177"/>
                  <a:gd name="T85" fmla="*/ 277 h 1063"/>
                  <a:gd name="T86" fmla="*/ 1099 w 1177"/>
                  <a:gd name="T87" fmla="*/ 198 h 1063"/>
                  <a:gd name="T88" fmla="*/ 1019 w 1177"/>
                  <a:gd name="T89" fmla="*/ 119 h 1063"/>
                  <a:gd name="T90" fmla="*/ 980 w 1177"/>
                  <a:gd name="T91" fmla="*/ 0 h 10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77" h="1063">
                    <a:moveTo>
                      <a:pt x="980" y="0"/>
                    </a:moveTo>
                    <a:lnTo>
                      <a:pt x="940" y="40"/>
                    </a:lnTo>
                    <a:lnTo>
                      <a:pt x="864" y="80"/>
                    </a:lnTo>
                    <a:lnTo>
                      <a:pt x="784" y="80"/>
                    </a:lnTo>
                    <a:lnTo>
                      <a:pt x="824" y="40"/>
                    </a:lnTo>
                    <a:lnTo>
                      <a:pt x="824" y="0"/>
                    </a:lnTo>
                    <a:lnTo>
                      <a:pt x="784" y="0"/>
                    </a:lnTo>
                    <a:lnTo>
                      <a:pt x="705" y="80"/>
                    </a:lnTo>
                    <a:lnTo>
                      <a:pt x="626" y="80"/>
                    </a:lnTo>
                    <a:lnTo>
                      <a:pt x="626" y="119"/>
                    </a:lnTo>
                    <a:lnTo>
                      <a:pt x="589" y="119"/>
                    </a:lnTo>
                    <a:lnTo>
                      <a:pt x="550" y="158"/>
                    </a:lnTo>
                    <a:lnTo>
                      <a:pt x="510" y="119"/>
                    </a:lnTo>
                    <a:lnTo>
                      <a:pt x="510" y="158"/>
                    </a:lnTo>
                    <a:lnTo>
                      <a:pt x="470" y="119"/>
                    </a:lnTo>
                    <a:lnTo>
                      <a:pt x="431" y="119"/>
                    </a:lnTo>
                    <a:lnTo>
                      <a:pt x="431" y="80"/>
                    </a:lnTo>
                    <a:lnTo>
                      <a:pt x="352" y="158"/>
                    </a:lnTo>
                    <a:lnTo>
                      <a:pt x="315" y="158"/>
                    </a:lnTo>
                    <a:lnTo>
                      <a:pt x="275" y="119"/>
                    </a:lnTo>
                    <a:lnTo>
                      <a:pt x="196" y="119"/>
                    </a:lnTo>
                    <a:lnTo>
                      <a:pt x="196" y="198"/>
                    </a:lnTo>
                    <a:lnTo>
                      <a:pt x="156" y="198"/>
                    </a:lnTo>
                    <a:lnTo>
                      <a:pt x="156" y="277"/>
                    </a:lnTo>
                    <a:lnTo>
                      <a:pt x="117" y="314"/>
                    </a:lnTo>
                    <a:lnTo>
                      <a:pt x="77" y="314"/>
                    </a:lnTo>
                    <a:lnTo>
                      <a:pt x="196" y="354"/>
                    </a:lnTo>
                    <a:lnTo>
                      <a:pt x="156" y="394"/>
                    </a:lnTo>
                    <a:lnTo>
                      <a:pt x="77" y="394"/>
                    </a:lnTo>
                    <a:lnTo>
                      <a:pt x="117" y="434"/>
                    </a:lnTo>
                    <a:lnTo>
                      <a:pt x="77" y="434"/>
                    </a:lnTo>
                    <a:lnTo>
                      <a:pt x="77" y="512"/>
                    </a:lnTo>
                    <a:lnTo>
                      <a:pt x="40" y="589"/>
                    </a:lnTo>
                    <a:lnTo>
                      <a:pt x="40" y="629"/>
                    </a:lnTo>
                    <a:lnTo>
                      <a:pt x="0" y="709"/>
                    </a:lnTo>
                    <a:lnTo>
                      <a:pt x="117" y="709"/>
                    </a:lnTo>
                    <a:lnTo>
                      <a:pt x="156" y="748"/>
                    </a:lnTo>
                    <a:lnTo>
                      <a:pt x="117" y="788"/>
                    </a:lnTo>
                    <a:lnTo>
                      <a:pt x="117" y="867"/>
                    </a:lnTo>
                    <a:lnTo>
                      <a:pt x="196" y="827"/>
                    </a:lnTo>
                    <a:lnTo>
                      <a:pt x="235" y="788"/>
                    </a:lnTo>
                    <a:lnTo>
                      <a:pt x="235" y="827"/>
                    </a:lnTo>
                    <a:lnTo>
                      <a:pt x="315" y="867"/>
                    </a:lnTo>
                    <a:lnTo>
                      <a:pt x="315" y="827"/>
                    </a:lnTo>
                    <a:lnTo>
                      <a:pt x="352" y="748"/>
                    </a:lnTo>
                    <a:lnTo>
                      <a:pt x="391" y="788"/>
                    </a:lnTo>
                    <a:lnTo>
                      <a:pt x="431" y="748"/>
                    </a:lnTo>
                    <a:lnTo>
                      <a:pt x="431" y="788"/>
                    </a:lnTo>
                    <a:lnTo>
                      <a:pt x="470" y="788"/>
                    </a:lnTo>
                    <a:lnTo>
                      <a:pt x="470" y="827"/>
                    </a:lnTo>
                    <a:lnTo>
                      <a:pt x="431" y="827"/>
                    </a:lnTo>
                    <a:lnTo>
                      <a:pt x="431" y="867"/>
                    </a:lnTo>
                    <a:lnTo>
                      <a:pt x="470" y="904"/>
                    </a:lnTo>
                    <a:lnTo>
                      <a:pt x="510" y="904"/>
                    </a:lnTo>
                    <a:lnTo>
                      <a:pt x="470" y="944"/>
                    </a:lnTo>
                    <a:lnTo>
                      <a:pt x="510" y="983"/>
                    </a:lnTo>
                    <a:lnTo>
                      <a:pt x="470" y="1023"/>
                    </a:lnTo>
                    <a:lnTo>
                      <a:pt x="510" y="1023"/>
                    </a:lnTo>
                    <a:lnTo>
                      <a:pt x="550" y="1063"/>
                    </a:lnTo>
                    <a:lnTo>
                      <a:pt x="589" y="1063"/>
                    </a:lnTo>
                    <a:lnTo>
                      <a:pt x="589" y="944"/>
                    </a:lnTo>
                    <a:lnTo>
                      <a:pt x="665" y="944"/>
                    </a:lnTo>
                    <a:lnTo>
                      <a:pt x="705" y="983"/>
                    </a:lnTo>
                    <a:lnTo>
                      <a:pt x="824" y="983"/>
                    </a:lnTo>
                    <a:lnTo>
                      <a:pt x="864" y="904"/>
                    </a:lnTo>
                    <a:lnTo>
                      <a:pt x="900" y="944"/>
                    </a:lnTo>
                    <a:lnTo>
                      <a:pt x="900" y="1023"/>
                    </a:lnTo>
                    <a:lnTo>
                      <a:pt x="940" y="1023"/>
                    </a:lnTo>
                    <a:lnTo>
                      <a:pt x="940" y="983"/>
                    </a:lnTo>
                    <a:lnTo>
                      <a:pt x="980" y="944"/>
                    </a:lnTo>
                    <a:lnTo>
                      <a:pt x="940" y="904"/>
                    </a:lnTo>
                    <a:lnTo>
                      <a:pt x="940" y="867"/>
                    </a:lnTo>
                    <a:lnTo>
                      <a:pt x="980" y="827"/>
                    </a:lnTo>
                    <a:lnTo>
                      <a:pt x="980" y="788"/>
                    </a:lnTo>
                    <a:lnTo>
                      <a:pt x="940" y="748"/>
                    </a:lnTo>
                    <a:lnTo>
                      <a:pt x="980" y="709"/>
                    </a:lnTo>
                    <a:lnTo>
                      <a:pt x="980" y="669"/>
                    </a:lnTo>
                    <a:lnTo>
                      <a:pt x="940" y="629"/>
                    </a:lnTo>
                    <a:lnTo>
                      <a:pt x="940" y="589"/>
                    </a:lnTo>
                    <a:lnTo>
                      <a:pt x="980" y="552"/>
                    </a:lnTo>
                    <a:lnTo>
                      <a:pt x="980" y="394"/>
                    </a:lnTo>
                    <a:lnTo>
                      <a:pt x="940" y="394"/>
                    </a:lnTo>
                    <a:lnTo>
                      <a:pt x="940" y="277"/>
                    </a:lnTo>
                    <a:lnTo>
                      <a:pt x="1019" y="314"/>
                    </a:lnTo>
                    <a:lnTo>
                      <a:pt x="1059" y="277"/>
                    </a:lnTo>
                    <a:lnTo>
                      <a:pt x="1138" y="277"/>
                    </a:lnTo>
                    <a:lnTo>
                      <a:pt x="1177" y="238"/>
                    </a:lnTo>
                    <a:lnTo>
                      <a:pt x="1099" y="198"/>
                    </a:lnTo>
                    <a:lnTo>
                      <a:pt x="1138" y="119"/>
                    </a:lnTo>
                    <a:lnTo>
                      <a:pt x="1019" y="119"/>
                    </a:lnTo>
                    <a:lnTo>
                      <a:pt x="1019" y="0"/>
                    </a:lnTo>
                    <a:lnTo>
                      <a:pt x="98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1" name="Freeform 75">
                <a:extLst>
                  <a:ext uri="{FF2B5EF4-FFF2-40B4-BE49-F238E27FC236}">
                    <a16:creationId xmlns:a16="http://schemas.microsoft.com/office/drawing/2014/main" id="{856434B9-4454-1C58-0CED-D2D46D8191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2126"/>
                <a:ext cx="212" cy="361"/>
              </a:xfrm>
              <a:custGeom>
                <a:avLst/>
                <a:gdLst>
                  <a:gd name="T0" fmla="*/ 156 w 1059"/>
                  <a:gd name="T1" fmla="*/ 39 h 1805"/>
                  <a:gd name="T2" fmla="*/ 196 w 1059"/>
                  <a:gd name="T3" fmla="*/ 156 h 1805"/>
                  <a:gd name="T4" fmla="*/ 156 w 1059"/>
                  <a:gd name="T5" fmla="*/ 351 h 1805"/>
                  <a:gd name="T6" fmla="*/ 196 w 1059"/>
                  <a:gd name="T7" fmla="*/ 431 h 1805"/>
                  <a:gd name="T8" fmla="*/ 156 w 1059"/>
                  <a:gd name="T9" fmla="*/ 510 h 1805"/>
                  <a:gd name="T10" fmla="*/ 196 w 1059"/>
                  <a:gd name="T11" fmla="*/ 589 h 1805"/>
                  <a:gd name="T12" fmla="*/ 156 w 1059"/>
                  <a:gd name="T13" fmla="*/ 666 h 1805"/>
                  <a:gd name="T14" fmla="*/ 156 w 1059"/>
                  <a:gd name="T15" fmla="*/ 745 h 1805"/>
                  <a:gd name="T16" fmla="*/ 116 w 1059"/>
                  <a:gd name="T17" fmla="*/ 785 h 1805"/>
                  <a:gd name="T18" fmla="*/ 80 w 1059"/>
                  <a:gd name="T19" fmla="*/ 666 h 1805"/>
                  <a:gd name="T20" fmla="*/ 40 w 1059"/>
                  <a:gd name="T21" fmla="*/ 785 h 1805"/>
                  <a:gd name="T22" fmla="*/ 0 w 1059"/>
                  <a:gd name="T23" fmla="*/ 904 h 1805"/>
                  <a:gd name="T24" fmla="*/ 0 w 1059"/>
                  <a:gd name="T25" fmla="*/ 980 h 1805"/>
                  <a:gd name="T26" fmla="*/ 80 w 1059"/>
                  <a:gd name="T27" fmla="*/ 1255 h 1805"/>
                  <a:gd name="T28" fmla="*/ 156 w 1059"/>
                  <a:gd name="T29" fmla="*/ 1295 h 1805"/>
                  <a:gd name="T30" fmla="*/ 235 w 1059"/>
                  <a:gd name="T31" fmla="*/ 1374 h 1805"/>
                  <a:gd name="T32" fmla="*/ 315 w 1059"/>
                  <a:gd name="T33" fmla="*/ 1374 h 1805"/>
                  <a:gd name="T34" fmla="*/ 394 w 1059"/>
                  <a:gd name="T35" fmla="*/ 1374 h 1805"/>
                  <a:gd name="T36" fmla="*/ 470 w 1059"/>
                  <a:gd name="T37" fmla="*/ 1374 h 1805"/>
                  <a:gd name="T38" fmla="*/ 431 w 1059"/>
                  <a:gd name="T39" fmla="*/ 1414 h 1805"/>
                  <a:gd name="T40" fmla="*/ 354 w 1059"/>
                  <a:gd name="T41" fmla="*/ 1494 h 1805"/>
                  <a:gd name="T42" fmla="*/ 470 w 1059"/>
                  <a:gd name="T43" fmla="*/ 1531 h 1805"/>
                  <a:gd name="T44" fmla="*/ 510 w 1059"/>
                  <a:gd name="T45" fmla="*/ 1531 h 1805"/>
                  <a:gd name="T46" fmla="*/ 589 w 1059"/>
                  <a:gd name="T47" fmla="*/ 1609 h 1805"/>
                  <a:gd name="T48" fmla="*/ 589 w 1059"/>
                  <a:gd name="T49" fmla="*/ 1689 h 1805"/>
                  <a:gd name="T50" fmla="*/ 705 w 1059"/>
                  <a:gd name="T51" fmla="*/ 1609 h 1805"/>
                  <a:gd name="T52" fmla="*/ 784 w 1059"/>
                  <a:gd name="T53" fmla="*/ 1729 h 1805"/>
                  <a:gd name="T54" fmla="*/ 824 w 1059"/>
                  <a:gd name="T55" fmla="*/ 1729 h 1805"/>
                  <a:gd name="T56" fmla="*/ 983 w 1059"/>
                  <a:gd name="T57" fmla="*/ 1805 h 1805"/>
                  <a:gd name="T58" fmla="*/ 1059 w 1059"/>
                  <a:gd name="T59" fmla="*/ 1649 h 1805"/>
                  <a:gd name="T60" fmla="*/ 983 w 1059"/>
                  <a:gd name="T61" fmla="*/ 1609 h 1805"/>
                  <a:gd name="T62" fmla="*/ 943 w 1059"/>
                  <a:gd name="T63" fmla="*/ 1649 h 1805"/>
                  <a:gd name="T64" fmla="*/ 943 w 1059"/>
                  <a:gd name="T65" fmla="*/ 1571 h 1805"/>
                  <a:gd name="T66" fmla="*/ 983 w 1059"/>
                  <a:gd name="T67" fmla="*/ 1531 h 1805"/>
                  <a:gd name="T68" fmla="*/ 1019 w 1059"/>
                  <a:gd name="T69" fmla="*/ 1295 h 1805"/>
                  <a:gd name="T70" fmla="*/ 943 w 1059"/>
                  <a:gd name="T71" fmla="*/ 1335 h 1805"/>
                  <a:gd name="T72" fmla="*/ 863 w 1059"/>
                  <a:gd name="T73" fmla="*/ 1219 h 1805"/>
                  <a:gd name="T74" fmla="*/ 903 w 1059"/>
                  <a:gd name="T75" fmla="*/ 1179 h 1805"/>
                  <a:gd name="T76" fmla="*/ 943 w 1059"/>
                  <a:gd name="T77" fmla="*/ 1060 h 1805"/>
                  <a:gd name="T78" fmla="*/ 983 w 1059"/>
                  <a:gd name="T79" fmla="*/ 940 h 1805"/>
                  <a:gd name="T80" fmla="*/ 943 w 1059"/>
                  <a:gd name="T81" fmla="*/ 904 h 1805"/>
                  <a:gd name="T82" fmla="*/ 903 w 1059"/>
                  <a:gd name="T83" fmla="*/ 745 h 1805"/>
                  <a:gd name="T84" fmla="*/ 903 w 1059"/>
                  <a:gd name="T85" fmla="*/ 706 h 1805"/>
                  <a:gd name="T86" fmla="*/ 982 w 1059"/>
                  <a:gd name="T87" fmla="*/ 588 h 1805"/>
                  <a:gd name="T88" fmla="*/ 903 w 1059"/>
                  <a:gd name="T89" fmla="*/ 589 h 1805"/>
                  <a:gd name="T90" fmla="*/ 903 w 1059"/>
                  <a:gd name="T91" fmla="*/ 510 h 1805"/>
                  <a:gd name="T92" fmla="*/ 863 w 1059"/>
                  <a:gd name="T93" fmla="*/ 471 h 1805"/>
                  <a:gd name="T94" fmla="*/ 824 w 1059"/>
                  <a:gd name="T95" fmla="*/ 471 h 1805"/>
                  <a:gd name="T96" fmla="*/ 784 w 1059"/>
                  <a:gd name="T97" fmla="*/ 431 h 1805"/>
                  <a:gd name="T98" fmla="*/ 745 w 1059"/>
                  <a:gd name="T99" fmla="*/ 314 h 1805"/>
                  <a:gd name="T100" fmla="*/ 629 w 1059"/>
                  <a:gd name="T101" fmla="*/ 156 h 1805"/>
                  <a:gd name="T102" fmla="*/ 550 w 1059"/>
                  <a:gd name="T103" fmla="*/ 116 h 1805"/>
                  <a:gd name="T104" fmla="*/ 470 w 1059"/>
                  <a:gd name="T105" fmla="*/ 116 h 1805"/>
                  <a:gd name="T106" fmla="*/ 393 w 1059"/>
                  <a:gd name="T107" fmla="*/ 0 h 1805"/>
                  <a:gd name="T108" fmla="*/ 275 w 1059"/>
                  <a:gd name="T109" fmla="*/ 39 h 18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59" h="1805">
                    <a:moveTo>
                      <a:pt x="235" y="76"/>
                    </a:moveTo>
                    <a:lnTo>
                      <a:pt x="156" y="39"/>
                    </a:lnTo>
                    <a:lnTo>
                      <a:pt x="156" y="156"/>
                    </a:lnTo>
                    <a:lnTo>
                      <a:pt x="196" y="156"/>
                    </a:lnTo>
                    <a:lnTo>
                      <a:pt x="196" y="314"/>
                    </a:lnTo>
                    <a:lnTo>
                      <a:pt x="156" y="351"/>
                    </a:lnTo>
                    <a:lnTo>
                      <a:pt x="156" y="391"/>
                    </a:lnTo>
                    <a:lnTo>
                      <a:pt x="196" y="431"/>
                    </a:lnTo>
                    <a:lnTo>
                      <a:pt x="196" y="471"/>
                    </a:lnTo>
                    <a:lnTo>
                      <a:pt x="156" y="510"/>
                    </a:lnTo>
                    <a:lnTo>
                      <a:pt x="196" y="550"/>
                    </a:lnTo>
                    <a:lnTo>
                      <a:pt x="196" y="589"/>
                    </a:lnTo>
                    <a:lnTo>
                      <a:pt x="156" y="629"/>
                    </a:lnTo>
                    <a:lnTo>
                      <a:pt x="156" y="666"/>
                    </a:lnTo>
                    <a:lnTo>
                      <a:pt x="196" y="706"/>
                    </a:lnTo>
                    <a:lnTo>
                      <a:pt x="156" y="745"/>
                    </a:lnTo>
                    <a:lnTo>
                      <a:pt x="156" y="785"/>
                    </a:lnTo>
                    <a:lnTo>
                      <a:pt x="116" y="785"/>
                    </a:lnTo>
                    <a:lnTo>
                      <a:pt x="116" y="706"/>
                    </a:lnTo>
                    <a:lnTo>
                      <a:pt x="80" y="666"/>
                    </a:lnTo>
                    <a:lnTo>
                      <a:pt x="40" y="745"/>
                    </a:lnTo>
                    <a:lnTo>
                      <a:pt x="40" y="785"/>
                    </a:lnTo>
                    <a:lnTo>
                      <a:pt x="0" y="785"/>
                    </a:lnTo>
                    <a:lnTo>
                      <a:pt x="0" y="904"/>
                    </a:lnTo>
                    <a:lnTo>
                      <a:pt x="40" y="940"/>
                    </a:lnTo>
                    <a:lnTo>
                      <a:pt x="0" y="980"/>
                    </a:lnTo>
                    <a:lnTo>
                      <a:pt x="80" y="1100"/>
                    </a:lnTo>
                    <a:lnTo>
                      <a:pt x="80" y="1255"/>
                    </a:lnTo>
                    <a:lnTo>
                      <a:pt x="116" y="1295"/>
                    </a:lnTo>
                    <a:lnTo>
                      <a:pt x="156" y="1295"/>
                    </a:lnTo>
                    <a:lnTo>
                      <a:pt x="196" y="1374"/>
                    </a:lnTo>
                    <a:lnTo>
                      <a:pt x="235" y="1374"/>
                    </a:lnTo>
                    <a:lnTo>
                      <a:pt x="275" y="1335"/>
                    </a:lnTo>
                    <a:lnTo>
                      <a:pt x="315" y="1374"/>
                    </a:lnTo>
                    <a:lnTo>
                      <a:pt x="315" y="1414"/>
                    </a:lnTo>
                    <a:lnTo>
                      <a:pt x="394" y="1374"/>
                    </a:lnTo>
                    <a:lnTo>
                      <a:pt x="394" y="1295"/>
                    </a:lnTo>
                    <a:lnTo>
                      <a:pt x="470" y="1374"/>
                    </a:lnTo>
                    <a:lnTo>
                      <a:pt x="470" y="1414"/>
                    </a:lnTo>
                    <a:lnTo>
                      <a:pt x="431" y="1414"/>
                    </a:lnTo>
                    <a:lnTo>
                      <a:pt x="431" y="1454"/>
                    </a:lnTo>
                    <a:lnTo>
                      <a:pt x="354" y="1494"/>
                    </a:lnTo>
                    <a:lnTo>
                      <a:pt x="394" y="1531"/>
                    </a:lnTo>
                    <a:lnTo>
                      <a:pt x="470" y="1531"/>
                    </a:lnTo>
                    <a:lnTo>
                      <a:pt x="431" y="1571"/>
                    </a:lnTo>
                    <a:lnTo>
                      <a:pt x="510" y="1531"/>
                    </a:lnTo>
                    <a:lnTo>
                      <a:pt x="550" y="1531"/>
                    </a:lnTo>
                    <a:lnTo>
                      <a:pt x="589" y="1609"/>
                    </a:lnTo>
                    <a:lnTo>
                      <a:pt x="550" y="1609"/>
                    </a:lnTo>
                    <a:lnTo>
                      <a:pt x="589" y="1689"/>
                    </a:lnTo>
                    <a:lnTo>
                      <a:pt x="668" y="1609"/>
                    </a:lnTo>
                    <a:lnTo>
                      <a:pt x="705" y="1609"/>
                    </a:lnTo>
                    <a:lnTo>
                      <a:pt x="705" y="1649"/>
                    </a:lnTo>
                    <a:lnTo>
                      <a:pt x="784" y="1729"/>
                    </a:lnTo>
                    <a:lnTo>
                      <a:pt x="784" y="1689"/>
                    </a:lnTo>
                    <a:lnTo>
                      <a:pt x="824" y="1729"/>
                    </a:lnTo>
                    <a:lnTo>
                      <a:pt x="943" y="1729"/>
                    </a:lnTo>
                    <a:lnTo>
                      <a:pt x="983" y="1805"/>
                    </a:lnTo>
                    <a:lnTo>
                      <a:pt x="1019" y="1689"/>
                    </a:lnTo>
                    <a:lnTo>
                      <a:pt x="1059" y="1649"/>
                    </a:lnTo>
                    <a:lnTo>
                      <a:pt x="983" y="1571"/>
                    </a:lnTo>
                    <a:lnTo>
                      <a:pt x="983" y="1609"/>
                    </a:lnTo>
                    <a:lnTo>
                      <a:pt x="943" y="1609"/>
                    </a:lnTo>
                    <a:lnTo>
                      <a:pt x="943" y="1649"/>
                    </a:lnTo>
                    <a:lnTo>
                      <a:pt x="903" y="1609"/>
                    </a:lnTo>
                    <a:lnTo>
                      <a:pt x="943" y="1571"/>
                    </a:lnTo>
                    <a:lnTo>
                      <a:pt x="943" y="1494"/>
                    </a:lnTo>
                    <a:lnTo>
                      <a:pt x="983" y="1531"/>
                    </a:lnTo>
                    <a:lnTo>
                      <a:pt x="1019" y="1531"/>
                    </a:lnTo>
                    <a:lnTo>
                      <a:pt x="1019" y="1295"/>
                    </a:lnTo>
                    <a:lnTo>
                      <a:pt x="983" y="1335"/>
                    </a:lnTo>
                    <a:lnTo>
                      <a:pt x="943" y="1335"/>
                    </a:lnTo>
                    <a:lnTo>
                      <a:pt x="943" y="1219"/>
                    </a:lnTo>
                    <a:lnTo>
                      <a:pt x="863" y="1219"/>
                    </a:lnTo>
                    <a:lnTo>
                      <a:pt x="863" y="1139"/>
                    </a:lnTo>
                    <a:lnTo>
                      <a:pt x="903" y="1179"/>
                    </a:lnTo>
                    <a:lnTo>
                      <a:pt x="943" y="1139"/>
                    </a:lnTo>
                    <a:lnTo>
                      <a:pt x="943" y="1060"/>
                    </a:lnTo>
                    <a:lnTo>
                      <a:pt x="983" y="1060"/>
                    </a:lnTo>
                    <a:lnTo>
                      <a:pt x="983" y="940"/>
                    </a:lnTo>
                    <a:lnTo>
                      <a:pt x="903" y="940"/>
                    </a:lnTo>
                    <a:lnTo>
                      <a:pt x="943" y="904"/>
                    </a:lnTo>
                    <a:lnTo>
                      <a:pt x="903" y="865"/>
                    </a:lnTo>
                    <a:lnTo>
                      <a:pt x="903" y="745"/>
                    </a:lnTo>
                    <a:lnTo>
                      <a:pt x="863" y="706"/>
                    </a:lnTo>
                    <a:lnTo>
                      <a:pt x="903" y="706"/>
                    </a:lnTo>
                    <a:lnTo>
                      <a:pt x="943" y="629"/>
                    </a:lnTo>
                    <a:lnTo>
                      <a:pt x="982" y="588"/>
                    </a:lnTo>
                    <a:lnTo>
                      <a:pt x="943" y="550"/>
                    </a:lnTo>
                    <a:lnTo>
                      <a:pt x="903" y="589"/>
                    </a:lnTo>
                    <a:lnTo>
                      <a:pt x="863" y="550"/>
                    </a:lnTo>
                    <a:lnTo>
                      <a:pt x="903" y="510"/>
                    </a:lnTo>
                    <a:lnTo>
                      <a:pt x="903" y="431"/>
                    </a:lnTo>
                    <a:lnTo>
                      <a:pt x="863" y="471"/>
                    </a:lnTo>
                    <a:lnTo>
                      <a:pt x="824" y="391"/>
                    </a:lnTo>
                    <a:lnTo>
                      <a:pt x="824" y="471"/>
                    </a:lnTo>
                    <a:lnTo>
                      <a:pt x="784" y="471"/>
                    </a:lnTo>
                    <a:lnTo>
                      <a:pt x="784" y="431"/>
                    </a:lnTo>
                    <a:lnTo>
                      <a:pt x="745" y="391"/>
                    </a:lnTo>
                    <a:lnTo>
                      <a:pt x="745" y="314"/>
                    </a:lnTo>
                    <a:lnTo>
                      <a:pt x="629" y="236"/>
                    </a:lnTo>
                    <a:lnTo>
                      <a:pt x="629" y="156"/>
                    </a:lnTo>
                    <a:lnTo>
                      <a:pt x="589" y="156"/>
                    </a:lnTo>
                    <a:lnTo>
                      <a:pt x="550" y="116"/>
                    </a:lnTo>
                    <a:lnTo>
                      <a:pt x="510" y="156"/>
                    </a:lnTo>
                    <a:lnTo>
                      <a:pt x="470" y="116"/>
                    </a:lnTo>
                    <a:lnTo>
                      <a:pt x="470" y="39"/>
                    </a:lnTo>
                    <a:lnTo>
                      <a:pt x="393" y="0"/>
                    </a:lnTo>
                    <a:lnTo>
                      <a:pt x="354" y="39"/>
                    </a:lnTo>
                    <a:lnTo>
                      <a:pt x="275" y="39"/>
                    </a:lnTo>
                    <a:lnTo>
                      <a:pt x="235" y="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2" name="Freeform 76">
                <a:extLst>
                  <a:ext uri="{FF2B5EF4-FFF2-40B4-BE49-F238E27FC236}">
                    <a16:creationId xmlns:a16="http://schemas.microsoft.com/office/drawing/2014/main" id="{FCE32E30-1735-0063-15BD-293C183226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9" y="2205"/>
                <a:ext cx="126" cy="149"/>
              </a:xfrm>
              <a:custGeom>
                <a:avLst/>
                <a:gdLst>
                  <a:gd name="T0" fmla="*/ 40 w 629"/>
                  <a:gd name="T1" fmla="*/ 315 h 748"/>
                  <a:gd name="T2" fmla="*/ 0 w 629"/>
                  <a:gd name="T3" fmla="*/ 315 h 748"/>
                  <a:gd name="T4" fmla="*/ 40 w 629"/>
                  <a:gd name="T5" fmla="*/ 354 h 748"/>
                  <a:gd name="T6" fmla="*/ 40 w 629"/>
                  <a:gd name="T7" fmla="*/ 474 h 748"/>
                  <a:gd name="T8" fmla="*/ 80 w 629"/>
                  <a:gd name="T9" fmla="*/ 513 h 748"/>
                  <a:gd name="T10" fmla="*/ 40 w 629"/>
                  <a:gd name="T11" fmla="*/ 549 h 748"/>
                  <a:gd name="T12" fmla="*/ 120 w 629"/>
                  <a:gd name="T13" fmla="*/ 549 h 748"/>
                  <a:gd name="T14" fmla="*/ 120 w 629"/>
                  <a:gd name="T15" fmla="*/ 669 h 748"/>
                  <a:gd name="T16" fmla="*/ 80 w 629"/>
                  <a:gd name="T17" fmla="*/ 669 h 748"/>
                  <a:gd name="T18" fmla="*/ 120 w 629"/>
                  <a:gd name="T19" fmla="*/ 748 h 748"/>
                  <a:gd name="T20" fmla="*/ 196 w 629"/>
                  <a:gd name="T21" fmla="*/ 748 h 748"/>
                  <a:gd name="T22" fmla="*/ 196 w 629"/>
                  <a:gd name="T23" fmla="*/ 669 h 748"/>
                  <a:gd name="T24" fmla="*/ 275 w 629"/>
                  <a:gd name="T25" fmla="*/ 589 h 748"/>
                  <a:gd name="T26" fmla="*/ 275 w 629"/>
                  <a:gd name="T27" fmla="*/ 513 h 748"/>
                  <a:gd name="T28" fmla="*/ 315 w 629"/>
                  <a:gd name="T29" fmla="*/ 549 h 748"/>
                  <a:gd name="T30" fmla="*/ 355 w 629"/>
                  <a:gd name="T31" fmla="*/ 513 h 748"/>
                  <a:gd name="T32" fmla="*/ 470 w 629"/>
                  <a:gd name="T33" fmla="*/ 513 h 748"/>
                  <a:gd name="T34" fmla="*/ 510 w 629"/>
                  <a:gd name="T35" fmla="*/ 434 h 748"/>
                  <a:gd name="T36" fmla="*/ 431 w 629"/>
                  <a:gd name="T37" fmla="*/ 394 h 748"/>
                  <a:gd name="T38" fmla="*/ 431 w 629"/>
                  <a:gd name="T39" fmla="*/ 315 h 748"/>
                  <a:gd name="T40" fmla="*/ 510 w 629"/>
                  <a:gd name="T41" fmla="*/ 315 h 748"/>
                  <a:gd name="T42" fmla="*/ 510 w 629"/>
                  <a:gd name="T43" fmla="*/ 238 h 748"/>
                  <a:gd name="T44" fmla="*/ 629 w 629"/>
                  <a:gd name="T45" fmla="*/ 238 h 748"/>
                  <a:gd name="T46" fmla="*/ 629 w 629"/>
                  <a:gd name="T47" fmla="*/ 159 h 748"/>
                  <a:gd name="T48" fmla="*/ 470 w 629"/>
                  <a:gd name="T49" fmla="*/ 159 h 748"/>
                  <a:gd name="T50" fmla="*/ 470 w 629"/>
                  <a:gd name="T51" fmla="*/ 198 h 748"/>
                  <a:gd name="T52" fmla="*/ 431 w 629"/>
                  <a:gd name="T53" fmla="*/ 119 h 748"/>
                  <a:gd name="T54" fmla="*/ 431 w 629"/>
                  <a:gd name="T55" fmla="*/ 80 h 748"/>
                  <a:gd name="T56" fmla="*/ 394 w 629"/>
                  <a:gd name="T57" fmla="*/ 80 h 748"/>
                  <a:gd name="T58" fmla="*/ 394 w 629"/>
                  <a:gd name="T59" fmla="*/ 40 h 748"/>
                  <a:gd name="T60" fmla="*/ 315 w 629"/>
                  <a:gd name="T61" fmla="*/ 0 h 748"/>
                  <a:gd name="T62" fmla="*/ 275 w 629"/>
                  <a:gd name="T63" fmla="*/ 40 h 748"/>
                  <a:gd name="T64" fmla="*/ 275 w 629"/>
                  <a:gd name="T65" fmla="*/ 80 h 748"/>
                  <a:gd name="T66" fmla="*/ 235 w 629"/>
                  <a:gd name="T67" fmla="*/ 119 h 748"/>
                  <a:gd name="T68" fmla="*/ 196 w 629"/>
                  <a:gd name="T69" fmla="*/ 119 h 748"/>
                  <a:gd name="T70" fmla="*/ 120 w 629"/>
                  <a:gd name="T71" fmla="*/ 198 h 748"/>
                  <a:gd name="T72" fmla="*/ 119 w 629"/>
                  <a:gd name="T73" fmla="*/ 197 h 748"/>
                  <a:gd name="T74" fmla="*/ 80 w 629"/>
                  <a:gd name="T75" fmla="*/ 238 h 748"/>
                  <a:gd name="T76" fmla="*/ 40 w 629"/>
                  <a:gd name="T77" fmla="*/ 315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29" h="748">
                    <a:moveTo>
                      <a:pt x="40" y="315"/>
                    </a:moveTo>
                    <a:lnTo>
                      <a:pt x="0" y="315"/>
                    </a:lnTo>
                    <a:lnTo>
                      <a:pt x="40" y="354"/>
                    </a:lnTo>
                    <a:lnTo>
                      <a:pt x="40" y="474"/>
                    </a:lnTo>
                    <a:lnTo>
                      <a:pt x="80" y="513"/>
                    </a:lnTo>
                    <a:lnTo>
                      <a:pt x="40" y="549"/>
                    </a:lnTo>
                    <a:lnTo>
                      <a:pt x="120" y="549"/>
                    </a:lnTo>
                    <a:lnTo>
                      <a:pt x="120" y="669"/>
                    </a:lnTo>
                    <a:lnTo>
                      <a:pt x="80" y="669"/>
                    </a:lnTo>
                    <a:lnTo>
                      <a:pt x="120" y="748"/>
                    </a:lnTo>
                    <a:lnTo>
                      <a:pt x="196" y="748"/>
                    </a:lnTo>
                    <a:lnTo>
                      <a:pt x="196" y="669"/>
                    </a:lnTo>
                    <a:lnTo>
                      <a:pt x="275" y="589"/>
                    </a:lnTo>
                    <a:lnTo>
                      <a:pt x="275" y="513"/>
                    </a:lnTo>
                    <a:lnTo>
                      <a:pt x="315" y="549"/>
                    </a:lnTo>
                    <a:lnTo>
                      <a:pt x="355" y="513"/>
                    </a:lnTo>
                    <a:lnTo>
                      <a:pt x="470" y="513"/>
                    </a:lnTo>
                    <a:lnTo>
                      <a:pt x="510" y="434"/>
                    </a:lnTo>
                    <a:lnTo>
                      <a:pt x="431" y="394"/>
                    </a:lnTo>
                    <a:lnTo>
                      <a:pt x="431" y="315"/>
                    </a:lnTo>
                    <a:lnTo>
                      <a:pt x="510" y="315"/>
                    </a:lnTo>
                    <a:lnTo>
                      <a:pt x="510" y="238"/>
                    </a:lnTo>
                    <a:lnTo>
                      <a:pt x="629" y="238"/>
                    </a:lnTo>
                    <a:lnTo>
                      <a:pt x="629" y="159"/>
                    </a:lnTo>
                    <a:lnTo>
                      <a:pt x="470" y="159"/>
                    </a:lnTo>
                    <a:lnTo>
                      <a:pt x="470" y="198"/>
                    </a:lnTo>
                    <a:lnTo>
                      <a:pt x="431" y="119"/>
                    </a:lnTo>
                    <a:lnTo>
                      <a:pt x="431" y="80"/>
                    </a:lnTo>
                    <a:lnTo>
                      <a:pt x="394" y="80"/>
                    </a:lnTo>
                    <a:lnTo>
                      <a:pt x="394" y="40"/>
                    </a:lnTo>
                    <a:lnTo>
                      <a:pt x="315" y="0"/>
                    </a:lnTo>
                    <a:lnTo>
                      <a:pt x="275" y="40"/>
                    </a:lnTo>
                    <a:lnTo>
                      <a:pt x="275" y="80"/>
                    </a:lnTo>
                    <a:lnTo>
                      <a:pt x="235" y="119"/>
                    </a:lnTo>
                    <a:lnTo>
                      <a:pt x="196" y="119"/>
                    </a:lnTo>
                    <a:lnTo>
                      <a:pt x="120" y="198"/>
                    </a:lnTo>
                    <a:lnTo>
                      <a:pt x="119" y="197"/>
                    </a:lnTo>
                    <a:lnTo>
                      <a:pt x="80" y="238"/>
                    </a:lnTo>
                    <a:lnTo>
                      <a:pt x="40" y="3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3" name="Freeform 77">
                <a:extLst>
                  <a:ext uri="{FF2B5EF4-FFF2-40B4-BE49-F238E27FC236}">
                    <a16:creationId xmlns:a16="http://schemas.microsoft.com/office/drawing/2014/main" id="{144430B0-9860-50D6-4EAB-07A4D75A3D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5" y="2166"/>
                <a:ext cx="251" cy="251"/>
              </a:xfrm>
              <a:custGeom>
                <a:avLst/>
                <a:gdLst>
                  <a:gd name="T0" fmla="*/ 432 w 1257"/>
                  <a:gd name="T1" fmla="*/ 155 h 1258"/>
                  <a:gd name="T2" fmla="*/ 314 w 1257"/>
                  <a:gd name="T3" fmla="*/ 314 h 1258"/>
                  <a:gd name="T4" fmla="*/ 237 w 1257"/>
                  <a:gd name="T5" fmla="*/ 354 h 1258"/>
                  <a:gd name="T6" fmla="*/ 198 w 1257"/>
                  <a:gd name="T7" fmla="*/ 433 h 1258"/>
                  <a:gd name="T8" fmla="*/ 79 w 1257"/>
                  <a:gd name="T9" fmla="*/ 510 h 1258"/>
                  <a:gd name="T10" fmla="*/ 0 w 1257"/>
                  <a:gd name="T11" fmla="*/ 589 h 1258"/>
                  <a:gd name="T12" fmla="*/ 39 w 1257"/>
                  <a:gd name="T13" fmla="*/ 708 h 1258"/>
                  <a:gd name="T14" fmla="*/ 0 w 1257"/>
                  <a:gd name="T15" fmla="*/ 784 h 1258"/>
                  <a:gd name="T16" fmla="*/ 39 w 1257"/>
                  <a:gd name="T17" fmla="*/ 943 h 1258"/>
                  <a:gd name="T18" fmla="*/ 79 w 1257"/>
                  <a:gd name="T19" fmla="*/ 1059 h 1258"/>
                  <a:gd name="T20" fmla="*/ 119 w 1257"/>
                  <a:gd name="T21" fmla="*/ 1258 h 1258"/>
                  <a:gd name="T22" fmla="*/ 198 w 1257"/>
                  <a:gd name="T23" fmla="*/ 1139 h 1258"/>
                  <a:gd name="T24" fmla="*/ 237 w 1257"/>
                  <a:gd name="T25" fmla="*/ 983 h 1258"/>
                  <a:gd name="T26" fmla="*/ 394 w 1257"/>
                  <a:gd name="T27" fmla="*/ 943 h 1258"/>
                  <a:gd name="T28" fmla="*/ 628 w 1257"/>
                  <a:gd name="T29" fmla="*/ 904 h 1258"/>
                  <a:gd name="T30" fmla="*/ 747 w 1257"/>
                  <a:gd name="T31" fmla="*/ 904 h 1258"/>
                  <a:gd name="T32" fmla="*/ 787 w 1257"/>
                  <a:gd name="T33" fmla="*/ 864 h 1258"/>
                  <a:gd name="T34" fmla="*/ 902 w 1257"/>
                  <a:gd name="T35" fmla="*/ 864 h 1258"/>
                  <a:gd name="T36" fmla="*/ 982 w 1257"/>
                  <a:gd name="T37" fmla="*/ 864 h 1258"/>
                  <a:gd name="T38" fmla="*/ 1062 w 1257"/>
                  <a:gd name="T39" fmla="*/ 904 h 1258"/>
                  <a:gd name="T40" fmla="*/ 1100 w 1257"/>
                  <a:gd name="T41" fmla="*/ 824 h 1258"/>
                  <a:gd name="T42" fmla="*/ 1100 w 1257"/>
                  <a:gd name="T43" fmla="*/ 744 h 1258"/>
                  <a:gd name="T44" fmla="*/ 1062 w 1257"/>
                  <a:gd name="T45" fmla="*/ 669 h 1258"/>
                  <a:gd name="T46" fmla="*/ 1217 w 1257"/>
                  <a:gd name="T47" fmla="*/ 708 h 1258"/>
                  <a:gd name="T48" fmla="*/ 1140 w 1257"/>
                  <a:gd name="T49" fmla="*/ 629 h 1258"/>
                  <a:gd name="T50" fmla="*/ 1177 w 1257"/>
                  <a:gd name="T51" fmla="*/ 549 h 1258"/>
                  <a:gd name="T52" fmla="*/ 1217 w 1257"/>
                  <a:gd name="T53" fmla="*/ 470 h 1258"/>
                  <a:gd name="T54" fmla="*/ 1217 w 1257"/>
                  <a:gd name="T55" fmla="*/ 433 h 1258"/>
                  <a:gd name="T56" fmla="*/ 1257 w 1257"/>
                  <a:gd name="T57" fmla="*/ 314 h 1258"/>
                  <a:gd name="T58" fmla="*/ 1177 w 1257"/>
                  <a:gd name="T59" fmla="*/ 354 h 1258"/>
                  <a:gd name="T60" fmla="*/ 1100 w 1257"/>
                  <a:gd name="T61" fmla="*/ 235 h 1258"/>
                  <a:gd name="T62" fmla="*/ 982 w 1257"/>
                  <a:gd name="T63" fmla="*/ 155 h 1258"/>
                  <a:gd name="T64" fmla="*/ 1022 w 1257"/>
                  <a:gd name="T65" fmla="*/ 78 h 1258"/>
                  <a:gd name="T66" fmla="*/ 902 w 1257"/>
                  <a:gd name="T67" fmla="*/ 155 h 1258"/>
                  <a:gd name="T68" fmla="*/ 865 w 1257"/>
                  <a:gd name="T69" fmla="*/ 314 h 1258"/>
                  <a:gd name="T70" fmla="*/ 942 w 1257"/>
                  <a:gd name="T71" fmla="*/ 354 h 1258"/>
                  <a:gd name="T72" fmla="*/ 942 w 1257"/>
                  <a:gd name="T73" fmla="*/ 433 h 1258"/>
                  <a:gd name="T74" fmla="*/ 827 w 1257"/>
                  <a:gd name="T75" fmla="*/ 470 h 1258"/>
                  <a:gd name="T76" fmla="*/ 707 w 1257"/>
                  <a:gd name="T77" fmla="*/ 629 h 1258"/>
                  <a:gd name="T78" fmla="*/ 432 w 1257"/>
                  <a:gd name="T79" fmla="*/ 669 h 1258"/>
                  <a:gd name="T80" fmla="*/ 432 w 1257"/>
                  <a:gd name="T81" fmla="*/ 589 h 1258"/>
                  <a:gd name="T82" fmla="*/ 394 w 1257"/>
                  <a:gd name="T83" fmla="*/ 510 h 1258"/>
                  <a:gd name="T84" fmla="*/ 432 w 1257"/>
                  <a:gd name="T85" fmla="*/ 470 h 1258"/>
                  <a:gd name="T86" fmla="*/ 512 w 1257"/>
                  <a:gd name="T87" fmla="*/ 433 h 1258"/>
                  <a:gd name="T88" fmla="*/ 552 w 1257"/>
                  <a:gd name="T89" fmla="*/ 393 h 1258"/>
                  <a:gd name="T90" fmla="*/ 667 w 1257"/>
                  <a:gd name="T91" fmla="*/ 354 h 1258"/>
                  <a:gd name="T92" fmla="*/ 667 w 1257"/>
                  <a:gd name="T93" fmla="*/ 235 h 1258"/>
                  <a:gd name="T94" fmla="*/ 747 w 1257"/>
                  <a:gd name="T95" fmla="*/ 118 h 1258"/>
                  <a:gd name="T96" fmla="*/ 552 w 1257"/>
                  <a:gd name="T97" fmla="*/ 0 h 1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257" h="1258">
                    <a:moveTo>
                      <a:pt x="432" y="118"/>
                    </a:moveTo>
                    <a:lnTo>
                      <a:pt x="432" y="155"/>
                    </a:lnTo>
                    <a:lnTo>
                      <a:pt x="354" y="235"/>
                    </a:lnTo>
                    <a:lnTo>
                      <a:pt x="314" y="314"/>
                    </a:lnTo>
                    <a:lnTo>
                      <a:pt x="277" y="314"/>
                    </a:lnTo>
                    <a:lnTo>
                      <a:pt x="237" y="354"/>
                    </a:lnTo>
                    <a:lnTo>
                      <a:pt x="198" y="354"/>
                    </a:lnTo>
                    <a:lnTo>
                      <a:pt x="198" y="433"/>
                    </a:lnTo>
                    <a:lnTo>
                      <a:pt x="79" y="433"/>
                    </a:lnTo>
                    <a:lnTo>
                      <a:pt x="79" y="510"/>
                    </a:lnTo>
                    <a:lnTo>
                      <a:pt x="0" y="510"/>
                    </a:lnTo>
                    <a:lnTo>
                      <a:pt x="0" y="589"/>
                    </a:lnTo>
                    <a:lnTo>
                      <a:pt x="79" y="629"/>
                    </a:lnTo>
                    <a:lnTo>
                      <a:pt x="39" y="708"/>
                    </a:lnTo>
                    <a:lnTo>
                      <a:pt x="39" y="744"/>
                    </a:lnTo>
                    <a:lnTo>
                      <a:pt x="0" y="784"/>
                    </a:lnTo>
                    <a:lnTo>
                      <a:pt x="39" y="784"/>
                    </a:lnTo>
                    <a:lnTo>
                      <a:pt x="39" y="943"/>
                    </a:lnTo>
                    <a:lnTo>
                      <a:pt x="79" y="1023"/>
                    </a:lnTo>
                    <a:lnTo>
                      <a:pt x="79" y="1059"/>
                    </a:lnTo>
                    <a:lnTo>
                      <a:pt x="119" y="1059"/>
                    </a:lnTo>
                    <a:lnTo>
                      <a:pt x="119" y="1258"/>
                    </a:lnTo>
                    <a:lnTo>
                      <a:pt x="198" y="1258"/>
                    </a:lnTo>
                    <a:lnTo>
                      <a:pt x="198" y="1139"/>
                    </a:lnTo>
                    <a:lnTo>
                      <a:pt x="237" y="1059"/>
                    </a:lnTo>
                    <a:lnTo>
                      <a:pt x="237" y="983"/>
                    </a:lnTo>
                    <a:lnTo>
                      <a:pt x="314" y="1023"/>
                    </a:lnTo>
                    <a:lnTo>
                      <a:pt x="394" y="943"/>
                    </a:lnTo>
                    <a:lnTo>
                      <a:pt x="628" y="943"/>
                    </a:lnTo>
                    <a:lnTo>
                      <a:pt x="628" y="904"/>
                    </a:lnTo>
                    <a:lnTo>
                      <a:pt x="707" y="943"/>
                    </a:lnTo>
                    <a:lnTo>
                      <a:pt x="747" y="904"/>
                    </a:lnTo>
                    <a:lnTo>
                      <a:pt x="747" y="864"/>
                    </a:lnTo>
                    <a:lnTo>
                      <a:pt x="787" y="864"/>
                    </a:lnTo>
                    <a:lnTo>
                      <a:pt x="827" y="784"/>
                    </a:lnTo>
                    <a:lnTo>
                      <a:pt x="902" y="864"/>
                    </a:lnTo>
                    <a:lnTo>
                      <a:pt x="902" y="904"/>
                    </a:lnTo>
                    <a:lnTo>
                      <a:pt x="982" y="864"/>
                    </a:lnTo>
                    <a:lnTo>
                      <a:pt x="1062" y="943"/>
                    </a:lnTo>
                    <a:lnTo>
                      <a:pt x="1062" y="904"/>
                    </a:lnTo>
                    <a:lnTo>
                      <a:pt x="1140" y="824"/>
                    </a:lnTo>
                    <a:lnTo>
                      <a:pt x="1100" y="824"/>
                    </a:lnTo>
                    <a:lnTo>
                      <a:pt x="1140" y="744"/>
                    </a:lnTo>
                    <a:lnTo>
                      <a:pt x="1100" y="744"/>
                    </a:lnTo>
                    <a:lnTo>
                      <a:pt x="1022" y="669"/>
                    </a:lnTo>
                    <a:lnTo>
                      <a:pt x="1062" y="669"/>
                    </a:lnTo>
                    <a:lnTo>
                      <a:pt x="1100" y="708"/>
                    </a:lnTo>
                    <a:lnTo>
                      <a:pt x="1217" y="708"/>
                    </a:lnTo>
                    <a:lnTo>
                      <a:pt x="1217" y="669"/>
                    </a:lnTo>
                    <a:lnTo>
                      <a:pt x="1140" y="629"/>
                    </a:lnTo>
                    <a:lnTo>
                      <a:pt x="1177" y="629"/>
                    </a:lnTo>
                    <a:lnTo>
                      <a:pt x="1177" y="549"/>
                    </a:lnTo>
                    <a:lnTo>
                      <a:pt x="1217" y="510"/>
                    </a:lnTo>
                    <a:lnTo>
                      <a:pt x="1217" y="470"/>
                    </a:lnTo>
                    <a:lnTo>
                      <a:pt x="1257" y="470"/>
                    </a:lnTo>
                    <a:lnTo>
                      <a:pt x="1217" y="433"/>
                    </a:lnTo>
                    <a:lnTo>
                      <a:pt x="1257" y="393"/>
                    </a:lnTo>
                    <a:lnTo>
                      <a:pt x="1257" y="314"/>
                    </a:lnTo>
                    <a:lnTo>
                      <a:pt x="1217" y="314"/>
                    </a:lnTo>
                    <a:lnTo>
                      <a:pt x="1177" y="354"/>
                    </a:lnTo>
                    <a:lnTo>
                      <a:pt x="1140" y="275"/>
                    </a:lnTo>
                    <a:lnTo>
                      <a:pt x="1100" y="235"/>
                    </a:lnTo>
                    <a:lnTo>
                      <a:pt x="1022" y="235"/>
                    </a:lnTo>
                    <a:lnTo>
                      <a:pt x="982" y="155"/>
                    </a:lnTo>
                    <a:lnTo>
                      <a:pt x="1062" y="118"/>
                    </a:lnTo>
                    <a:lnTo>
                      <a:pt x="1022" y="78"/>
                    </a:lnTo>
                    <a:lnTo>
                      <a:pt x="982" y="78"/>
                    </a:lnTo>
                    <a:lnTo>
                      <a:pt x="902" y="155"/>
                    </a:lnTo>
                    <a:lnTo>
                      <a:pt x="865" y="235"/>
                    </a:lnTo>
                    <a:lnTo>
                      <a:pt x="865" y="314"/>
                    </a:lnTo>
                    <a:lnTo>
                      <a:pt x="902" y="393"/>
                    </a:lnTo>
                    <a:lnTo>
                      <a:pt x="942" y="354"/>
                    </a:lnTo>
                    <a:lnTo>
                      <a:pt x="982" y="354"/>
                    </a:lnTo>
                    <a:lnTo>
                      <a:pt x="942" y="433"/>
                    </a:lnTo>
                    <a:lnTo>
                      <a:pt x="902" y="433"/>
                    </a:lnTo>
                    <a:lnTo>
                      <a:pt x="827" y="470"/>
                    </a:lnTo>
                    <a:lnTo>
                      <a:pt x="827" y="510"/>
                    </a:lnTo>
                    <a:lnTo>
                      <a:pt x="707" y="629"/>
                    </a:lnTo>
                    <a:lnTo>
                      <a:pt x="472" y="629"/>
                    </a:lnTo>
                    <a:lnTo>
                      <a:pt x="432" y="669"/>
                    </a:lnTo>
                    <a:lnTo>
                      <a:pt x="394" y="669"/>
                    </a:lnTo>
                    <a:lnTo>
                      <a:pt x="432" y="589"/>
                    </a:lnTo>
                    <a:lnTo>
                      <a:pt x="472" y="549"/>
                    </a:lnTo>
                    <a:lnTo>
                      <a:pt x="394" y="510"/>
                    </a:lnTo>
                    <a:lnTo>
                      <a:pt x="432" y="510"/>
                    </a:lnTo>
                    <a:lnTo>
                      <a:pt x="432" y="470"/>
                    </a:lnTo>
                    <a:lnTo>
                      <a:pt x="472" y="470"/>
                    </a:lnTo>
                    <a:lnTo>
                      <a:pt x="512" y="433"/>
                    </a:lnTo>
                    <a:lnTo>
                      <a:pt x="552" y="433"/>
                    </a:lnTo>
                    <a:lnTo>
                      <a:pt x="552" y="393"/>
                    </a:lnTo>
                    <a:lnTo>
                      <a:pt x="667" y="393"/>
                    </a:lnTo>
                    <a:lnTo>
                      <a:pt x="667" y="354"/>
                    </a:lnTo>
                    <a:lnTo>
                      <a:pt x="628" y="314"/>
                    </a:lnTo>
                    <a:lnTo>
                      <a:pt x="667" y="235"/>
                    </a:lnTo>
                    <a:lnTo>
                      <a:pt x="667" y="195"/>
                    </a:lnTo>
                    <a:lnTo>
                      <a:pt x="747" y="118"/>
                    </a:lnTo>
                    <a:lnTo>
                      <a:pt x="589" y="0"/>
                    </a:lnTo>
                    <a:lnTo>
                      <a:pt x="552" y="0"/>
                    </a:lnTo>
                    <a:lnTo>
                      <a:pt x="432" y="1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4" name="Freeform 78">
                <a:extLst>
                  <a:ext uri="{FF2B5EF4-FFF2-40B4-BE49-F238E27FC236}">
                    <a16:creationId xmlns:a16="http://schemas.microsoft.com/office/drawing/2014/main" id="{67C495F8-1682-1AC9-D002-393D4ECEC9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9" y="2307"/>
                <a:ext cx="149" cy="235"/>
              </a:xfrm>
              <a:custGeom>
                <a:avLst/>
                <a:gdLst>
                  <a:gd name="T0" fmla="*/ 80 w 745"/>
                  <a:gd name="T1" fmla="*/ 235 h 1176"/>
                  <a:gd name="T2" fmla="*/ 0 w 745"/>
                  <a:gd name="T3" fmla="*/ 235 h 1176"/>
                  <a:gd name="T4" fmla="*/ 80 w 745"/>
                  <a:gd name="T5" fmla="*/ 315 h 1176"/>
                  <a:gd name="T6" fmla="*/ 120 w 745"/>
                  <a:gd name="T7" fmla="*/ 431 h 1176"/>
                  <a:gd name="T8" fmla="*/ 156 w 745"/>
                  <a:gd name="T9" fmla="*/ 627 h 1176"/>
                  <a:gd name="T10" fmla="*/ 80 w 745"/>
                  <a:gd name="T11" fmla="*/ 590 h 1176"/>
                  <a:gd name="T12" fmla="*/ 40 w 745"/>
                  <a:gd name="T13" fmla="*/ 705 h 1176"/>
                  <a:gd name="T14" fmla="*/ 80 w 745"/>
                  <a:gd name="T15" fmla="*/ 705 h 1176"/>
                  <a:gd name="T16" fmla="*/ 120 w 745"/>
                  <a:gd name="T17" fmla="*/ 667 h 1176"/>
                  <a:gd name="T18" fmla="*/ 156 w 745"/>
                  <a:gd name="T19" fmla="*/ 785 h 1176"/>
                  <a:gd name="T20" fmla="*/ 156 w 745"/>
                  <a:gd name="T21" fmla="*/ 901 h 1176"/>
                  <a:gd name="T22" fmla="*/ 196 w 745"/>
                  <a:gd name="T23" fmla="*/ 941 h 1176"/>
                  <a:gd name="T24" fmla="*/ 196 w 745"/>
                  <a:gd name="T25" fmla="*/ 1021 h 1176"/>
                  <a:gd name="T26" fmla="*/ 275 w 745"/>
                  <a:gd name="T27" fmla="*/ 1060 h 1176"/>
                  <a:gd name="T28" fmla="*/ 315 w 745"/>
                  <a:gd name="T29" fmla="*/ 1139 h 1176"/>
                  <a:gd name="T30" fmla="*/ 431 w 745"/>
                  <a:gd name="T31" fmla="*/ 1099 h 1176"/>
                  <a:gd name="T32" fmla="*/ 470 w 745"/>
                  <a:gd name="T33" fmla="*/ 1139 h 1176"/>
                  <a:gd name="T34" fmla="*/ 550 w 745"/>
                  <a:gd name="T35" fmla="*/ 1060 h 1176"/>
                  <a:gd name="T36" fmla="*/ 629 w 745"/>
                  <a:gd name="T37" fmla="*/ 941 h 1176"/>
                  <a:gd name="T38" fmla="*/ 668 w 745"/>
                  <a:gd name="T39" fmla="*/ 864 h 1176"/>
                  <a:gd name="T40" fmla="*/ 708 w 745"/>
                  <a:gd name="T41" fmla="*/ 825 h 1176"/>
                  <a:gd name="T42" fmla="*/ 708 w 745"/>
                  <a:gd name="T43" fmla="*/ 785 h 1176"/>
                  <a:gd name="T44" fmla="*/ 745 w 745"/>
                  <a:gd name="T45" fmla="*/ 627 h 1176"/>
                  <a:gd name="T46" fmla="*/ 708 w 745"/>
                  <a:gd name="T47" fmla="*/ 510 h 1176"/>
                  <a:gd name="T48" fmla="*/ 629 w 745"/>
                  <a:gd name="T49" fmla="*/ 431 h 1176"/>
                  <a:gd name="T50" fmla="*/ 550 w 745"/>
                  <a:gd name="T51" fmla="*/ 550 h 1176"/>
                  <a:gd name="T52" fmla="*/ 510 w 745"/>
                  <a:gd name="T53" fmla="*/ 351 h 1176"/>
                  <a:gd name="T54" fmla="*/ 470 w 745"/>
                  <a:gd name="T55" fmla="*/ 235 h 1176"/>
                  <a:gd name="T56" fmla="*/ 431 w 745"/>
                  <a:gd name="T57" fmla="*/ 76 h 1176"/>
                  <a:gd name="T58" fmla="*/ 470 w 745"/>
                  <a:gd name="T59" fmla="*/ 0 h 1176"/>
                  <a:gd name="T60" fmla="*/ 315 w 745"/>
                  <a:gd name="T61" fmla="*/ 36 h 1176"/>
                  <a:gd name="T62" fmla="*/ 275 w 745"/>
                  <a:gd name="T63" fmla="*/ 76 h 1176"/>
                  <a:gd name="T64" fmla="*/ 196 w 745"/>
                  <a:gd name="T65" fmla="*/ 235 h 1176"/>
                  <a:gd name="T66" fmla="*/ 80 w 745"/>
                  <a:gd name="T67" fmla="*/ 156 h 1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45" h="1176">
                    <a:moveTo>
                      <a:pt x="80" y="156"/>
                    </a:moveTo>
                    <a:lnTo>
                      <a:pt x="80" y="235"/>
                    </a:lnTo>
                    <a:lnTo>
                      <a:pt x="40" y="275"/>
                    </a:lnTo>
                    <a:lnTo>
                      <a:pt x="0" y="235"/>
                    </a:lnTo>
                    <a:lnTo>
                      <a:pt x="0" y="315"/>
                    </a:lnTo>
                    <a:lnTo>
                      <a:pt x="80" y="315"/>
                    </a:lnTo>
                    <a:lnTo>
                      <a:pt x="80" y="431"/>
                    </a:lnTo>
                    <a:lnTo>
                      <a:pt x="120" y="431"/>
                    </a:lnTo>
                    <a:lnTo>
                      <a:pt x="156" y="391"/>
                    </a:lnTo>
                    <a:lnTo>
                      <a:pt x="156" y="627"/>
                    </a:lnTo>
                    <a:lnTo>
                      <a:pt x="120" y="627"/>
                    </a:lnTo>
                    <a:lnTo>
                      <a:pt x="80" y="590"/>
                    </a:lnTo>
                    <a:lnTo>
                      <a:pt x="80" y="667"/>
                    </a:lnTo>
                    <a:lnTo>
                      <a:pt x="40" y="705"/>
                    </a:lnTo>
                    <a:lnTo>
                      <a:pt x="80" y="745"/>
                    </a:lnTo>
                    <a:lnTo>
                      <a:pt x="80" y="705"/>
                    </a:lnTo>
                    <a:lnTo>
                      <a:pt x="120" y="705"/>
                    </a:lnTo>
                    <a:lnTo>
                      <a:pt x="120" y="667"/>
                    </a:lnTo>
                    <a:lnTo>
                      <a:pt x="196" y="745"/>
                    </a:lnTo>
                    <a:lnTo>
                      <a:pt x="156" y="785"/>
                    </a:lnTo>
                    <a:lnTo>
                      <a:pt x="120" y="901"/>
                    </a:lnTo>
                    <a:lnTo>
                      <a:pt x="156" y="901"/>
                    </a:lnTo>
                    <a:lnTo>
                      <a:pt x="156" y="941"/>
                    </a:lnTo>
                    <a:lnTo>
                      <a:pt x="196" y="941"/>
                    </a:lnTo>
                    <a:lnTo>
                      <a:pt x="235" y="981"/>
                    </a:lnTo>
                    <a:lnTo>
                      <a:pt x="196" y="1021"/>
                    </a:lnTo>
                    <a:lnTo>
                      <a:pt x="235" y="1060"/>
                    </a:lnTo>
                    <a:lnTo>
                      <a:pt x="275" y="1060"/>
                    </a:lnTo>
                    <a:lnTo>
                      <a:pt x="315" y="1099"/>
                    </a:lnTo>
                    <a:lnTo>
                      <a:pt x="315" y="1139"/>
                    </a:lnTo>
                    <a:lnTo>
                      <a:pt x="355" y="1176"/>
                    </a:lnTo>
                    <a:lnTo>
                      <a:pt x="431" y="1099"/>
                    </a:lnTo>
                    <a:lnTo>
                      <a:pt x="470" y="1099"/>
                    </a:lnTo>
                    <a:lnTo>
                      <a:pt x="470" y="1139"/>
                    </a:lnTo>
                    <a:lnTo>
                      <a:pt x="550" y="1099"/>
                    </a:lnTo>
                    <a:lnTo>
                      <a:pt x="550" y="1060"/>
                    </a:lnTo>
                    <a:lnTo>
                      <a:pt x="629" y="981"/>
                    </a:lnTo>
                    <a:lnTo>
                      <a:pt x="629" y="941"/>
                    </a:lnTo>
                    <a:lnTo>
                      <a:pt x="668" y="901"/>
                    </a:lnTo>
                    <a:lnTo>
                      <a:pt x="668" y="864"/>
                    </a:lnTo>
                    <a:lnTo>
                      <a:pt x="708" y="901"/>
                    </a:lnTo>
                    <a:lnTo>
                      <a:pt x="708" y="825"/>
                    </a:lnTo>
                    <a:lnTo>
                      <a:pt x="668" y="785"/>
                    </a:lnTo>
                    <a:lnTo>
                      <a:pt x="708" y="785"/>
                    </a:lnTo>
                    <a:lnTo>
                      <a:pt x="708" y="627"/>
                    </a:lnTo>
                    <a:lnTo>
                      <a:pt x="745" y="627"/>
                    </a:lnTo>
                    <a:lnTo>
                      <a:pt x="745" y="590"/>
                    </a:lnTo>
                    <a:lnTo>
                      <a:pt x="708" y="510"/>
                    </a:lnTo>
                    <a:lnTo>
                      <a:pt x="708" y="431"/>
                    </a:lnTo>
                    <a:lnTo>
                      <a:pt x="629" y="431"/>
                    </a:lnTo>
                    <a:lnTo>
                      <a:pt x="629" y="550"/>
                    </a:lnTo>
                    <a:lnTo>
                      <a:pt x="550" y="550"/>
                    </a:lnTo>
                    <a:lnTo>
                      <a:pt x="550" y="351"/>
                    </a:lnTo>
                    <a:lnTo>
                      <a:pt x="510" y="351"/>
                    </a:lnTo>
                    <a:lnTo>
                      <a:pt x="510" y="315"/>
                    </a:lnTo>
                    <a:lnTo>
                      <a:pt x="470" y="235"/>
                    </a:lnTo>
                    <a:lnTo>
                      <a:pt x="470" y="76"/>
                    </a:lnTo>
                    <a:lnTo>
                      <a:pt x="431" y="76"/>
                    </a:lnTo>
                    <a:lnTo>
                      <a:pt x="470" y="36"/>
                    </a:lnTo>
                    <a:lnTo>
                      <a:pt x="470" y="0"/>
                    </a:lnTo>
                    <a:lnTo>
                      <a:pt x="355" y="0"/>
                    </a:lnTo>
                    <a:lnTo>
                      <a:pt x="315" y="36"/>
                    </a:lnTo>
                    <a:lnTo>
                      <a:pt x="275" y="0"/>
                    </a:lnTo>
                    <a:lnTo>
                      <a:pt x="275" y="76"/>
                    </a:lnTo>
                    <a:lnTo>
                      <a:pt x="196" y="156"/>
                    </a:lnTo>
                    <a:lnTo>
                      <a:pt x="196" y="235"/>
                    </a:lnTo>
                    <a:lnTo>
                      <a:pt x="120" y="235"/>
                    </a:lnTo>
                    <a:lnTo>
                      <a:pt x="80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5" name="Freeform 79">
                <a:extLst>
                  <a:ext uri="{FF2B5EF4-FFF2-40B4-BE49-F238E27FC236}">
                    <a16:creationId xmlns:a16="http://schemas.microsoft.com/office/drawing/2014/main" id="{580F229D-ACEC-2171-311C-6954EC9BF8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1" y="2158"/>
                <a:ext cx="173" cy="133"/>
              </a:xfrm>
              <a:custGeom>
                <a:avLst/>
                <a:gdLst>
                  <a:gd name="T0" fmla="*/ 235 w 863"/>
                  <a:gd name="T1" fmla="*/ 80 h 669"/>
                  <a:gd name="T2" fmla="*/ 235 w 863"/>
                  <a:gd name="T3" fmla="*/ 118 h 669"/>
                  <a:gd name="T4" fmla="*/ 195 w 863"/>
                  <a:gd name="T5" fmla="*/ 118 h 669"/>
                  <a:gd name="T6" fmla="*/ 118 w 863"/>
                  <a:gd name="T7" fmla="*/ 158 h 669"/>
                  <a:gd name="T8" fmla="*/ 80 w 863"/>
                  <a:gd name="T9" fmla="*/ 195 h 669"/>
                  <a:gd name="T10" fmla="*/ 80 w 863"/>
                  <a:gd name="T11" fmla="*/ 158 h 669"/>
                  <a:gd name="T12" fmla="*/ 0 w 863"/>
                  <a:gd name="T13" fmla="*/ 195 h 669"/>
                  <a:gd name="T14" fmla="*/ 40 w 863"/>
                  <a:gd name="T15" fmla="*/ 275 h 669"/>
                  <a:gd name="T16" fmla="*/ 118 w 863"/>
                  <a:gd name="T17" fmla="*/ 275 h 669"/>
                  <a:gd name="T18" fmla="*/ 158 w 863"/>
                  <a:gd name="T19" fmla="*/ 315 h 669"/>
                  <a:gd name="T20" fmla="*/ 195 w 863"/>
                  <a:gd name="T21" fmla="*/ 394 h 669"/>
                  <a:gd name="T22" fmla="*/ 235 w 863"/>
                  <a:gd name="T23" fmla="*/ 354 h 669"/>
                  <a:gd name="T24" fmla="*/ 275 w 863"/>
                  <a:gd name="T25" fmla="*/ 354 h 669"/>
                  <a:gd name="T26" fmla="*/ 275 w 863"/>
                  <a:gd name="T27" fmla="*/ 433 h 669"/>
                  <a:gd name="T28" fmla="*/ 313 w 863"/>
                  <a:gd name="T29" fmla="*/ 433 h 669"/>
                  <a:gd name="T30" fmla="*/ 313 w 863"/>
                  <a:gd name="T31" fmla="*/ 473 h 669"/>
                  <a:gd name="T32" fmla="*/ 393 w 863"/>
                  <a:gd name="T33" fmla="*/ 473 h 669"/>
                  <a:gd name="T34" fmla="*/ 393 w 863"/>
                  <a:gd name="T35" fmla="*/ 510 h 669"/>
                  <a:gd name="T36" fmla="*/ 433 w 863"/>
                  <a:gd name="T37" fmla="*/ 589 h 669"/>
                  <a:gd name="T38" fmla="*/ 470 w 863"/>
                  <a:gd name="T39" fmla="*/ 550 h 669"/>
                  <a:gd name="T40" fmla="*/ 470 w 863"/>
                  <a:gd name="T41" fmla="*/ 589 h 669"/>
                  <a:gd name="T42" fmla="*/ 510 w 863"/>
                  <a:gd name="T43" fmla="*/ 589 h 669"/>
                  <a:gd name="T44" fmla="*/ 510 w 863"/>
                  <a:gd name="T45" fmla="*/ 629 h 669"/>
                  <a:gd name="T46" fmla="*/ 548 w 863"/>
                  <a:gd name="T47" fmla="*/ 669 h 669"/>
                  <a:gd name="T48" fmla="*/ 628 w 863"/>
                  <a:gd name="T49" fmla="*/ 629 h 669"/>
                  <a:gd name="T50" fmla="*/ 628 w 863"/>
                  <a:gd name="T51" fmla="*/ 589 h 669"/>
                  <a:gd name="T52" fmla="*/ 668 w 863"/>
                  <a:gd name="T53" fmla="*/ 629 h 669"/>
                  <a:gd name="T54" fmla="*/ 783 w 863"/>
                  <a:gd name="T55" fmla="*/ 589 h 669"/>
                  <a:gd name="T56" fmla="*/ 783 w 863"/>
                  <a:gd name="T57" fmla="*/ 473 h 669"/>
                  <a:gd name="T58" fmla="*/ 823 w 863"/>
                  <a:gd name="T59" fmla="*/ 354 h 669"/>
                  <a:gd name="T60" fmla="*/ 863 w 863"/>
                  <a:gd name="T61" fmla="*/ 354 h 669"/>
                  <a:gd name="T62" fmla="*/ 863 w 863"/>
                  <a:gd name="T63" fmla="*/ 275 h 669"/>
                  <a:gd name="T64" fmla="*/ 823 w 863"/>
                  <a:gd name="T65" fmla="*/ 235 h 669"/>
                  <a:gd name="T66" fmla="*/ 747 w 863"/>
                  <a:gd name="T67" fmla="*/ 195 h 669"/>
                  <a:gd name="T68" fmla="*/ 708 w 863"/>
                  <a:gd name="T69" fmla="*/ 158 h 669"/>
                  <a:gd name="T70" fmla="*/ 708 w 863"/>
                  <a:gd name="T71" fmla="*/ 118 h 669"/>
                  <a:gd name="T72" fmla="*/ 747 w 863"/>
                  <a:gd name="T73" fmla="*/ 80 h 669"/>
                  <a:gd name="T74" fmla="*/ 747 w 863"/>
                  <a:gd name="T75" fmla="*/ 40 h 669"/>
                  <a:gd name="T76" fmla="*/ 708 w 863"/>
                  <a:gd name="T77" fmla="*/ 0 h 669"/>
                  <a:gd name="T78" fmla="*/ 628 w 863"/>
                  <a:gd name="T79" fmla="*/ 0 h 669"/>
                  <a:gd name="T80" fmla="*/ 510 w 863"/>
                  <a:gd name="T81" fmla="*/ 40 h 669"/>
                  <a:gd name="T82" fmla="*/ 313 w 863"/>
                  <a:gd name="T83" fmla="*/ 40 h 669"/>
                  <a:gd name="T84" fmla="*/ 235 w 863"/>
                  <a:gd name="T85" fmla="*/ 80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863" h="669">
                    <a:moveTo>
                      <a:pt x="235" y="80"/>
                    </a:moveTo>
                    <a:lnTo>
                      <a:pt x="235" y="118"/>
                    </a:lnTo>
                    <a:lnTo>
                      <a:pt x="195" y="118"/>
                    </a:lnTo>
                    <a:lnTo>
                      <a:pt x="118" y="158"/>
                    </a:lnTo>
                    <a:lnTo>
                      <a:pt x="80" y="195"/>
                    </a:lnTo>
                    <a:lnTo>
                      <a:pt x="80" y="158"/>
                    </a:lnTo>
                    <a:lnTo>
                      <a:pt x="0" y="195"/>
                    </a:lnTo>
                    <a:lnTo>
                      <a:pt x="40" y="275"/>
                    </a:lnTo>
                    <a:lnTo>
                      <a:pt x="118" y="275"/>
                    </a:lnTo>
                    <a:lnTo>
                      <a:pt x="158" y="315"/>
                    </a:lnTo>
                    <a:lnTo>
                      <a:pt x="195" y="394"/>
                    </a:lnTo>
                    <a:lnTo>
                      <a:pt x="235" y="354"/>
                    </a:lnTo>
                    <a:lnTo>
                      <a:pt x="275" y="354"/>
                    </a:lnTo>
                    <a:lnTo>
                      <a:pt x="275" y="433"/>
                    </a:lnTo>
                    <a:lnTo>
                      <a:pt x="313" y="433"/>
                    </a:lnTo>
                    <a:lnTo>
                      <a:pt x="313" y="473"/>
                    </a:lnTo>
                    <a:lnTo>
                      <a:pt x="393" y="473"/>
                    </a:lnTo>
                    <a:lnTo>
                      <a:pt x="393" y="510"/>
                    </a:lnTo>
                    <a:lnTo>
                      <a:pt x="433" y="589"/>
                    </a:lnTo>
                    <a:lnTo>
                      <a:pt x="470" y="550"/>
                    </a:lnTo>
                    <a:lnTo>
                      <a:pt x="470" y="589"/>
                    </a:lnTo>
                    <a:lnTo>
                      <a:pt x="510" y="589"/>
                    </a:lnTo>
                    <a:lnTo>
                      <a:pt x="510" y="629"/>
                    </a:lnTo>
                    <a:lnTo>
                      <a:pt x="548" y="669"/>
                    </a:lnTo>
                    <a:lnTo>
                      <a:pt x="628" y="629"/>
                    </a:lnTo>
                    <a:lnTo>
                      <a:pt x="628" y="589"/>
                    </a:lnTo>
                    <a:lnTo>
                      <a:pt x="668" y="629"/>
                    </a:lnTo>
                    <a:lnTo>
                      <a:pt x="783" y="589"/>
                    </a:lnTo>
                    <a:lnTo>
                      <a:pt x="783" y="473"/>
                    </a:lnTo>
                    <a:lnTo>
                      <a:pt x="823" y="354"/>
                    </a:lnTo>
                    <a:lnTo>
                      <a:pt x="863" y="354"/>
                    </a:lnTo>
                    <a:lnTo>
                      <a:pt x="863" y="275"/>
                    </a:lnTo>
                    <a:lnTo>
                      <a:pt x="823" y="235"/>
                    </a:lnTo>
                    <a:lnTo>
                      <a:pt x="747" y="195"/>
                    </a:lnTo>
                    <a:lnTo>
                      <a:pt x="708" y="158"/>
                    </a:lnTo>
                    <a:lnTo>
                      <a:pt x="708" y="118"/>
                    </a:lnTo>
                    <a:lnTo>
                      <a:pt x="747" y="80"/>
                    </a:lnTo>
                    <a:lnTo>
                      <a:pt x="747" y="40"/>
                    </a:lnTo>
                    <a:lnTo>
                      <a:pt x="708" y="0"/>
                    </a:lnTo>
                    <a:lnTo>
                      <a:pt x="628" y="0"/>
                    </a:lnTo>
                    <a:lnTo>
                      <a:pt x="510" y="40"/>
                    </a:lnTo>
                    <a:lnTo>
                      <a:pt x="313" y="40"/>
                    </a:lnTo>
                    <a:lnTo>
                      <a:pt x="235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6" name="Freeform 80">
                <a:extLst>
                  <a:ext uri="{FF2B5EF4-FFF2-40B4-BE49-F238E27FC236}">
                    <a16:creationId xmlns:a16="http://schemas.microsoft.com/office/drawing/2014/main" id="{246679EA-3ACA-2863-76EE-E328AB1474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9" y="2244"/>
                <a:ext cx="181" cy="141"/>
              </a:xfrm>
              <a:custGeom>
                <a:avLst/>
                <a:gdLst>
                  <a:gd name="T0" fmla="*/ 235 w 903"/>
                  <a:gd name="T1" fmla="*/ 0 h 706"/>
                  <a:gd name="T2" fmla="*/ 195 w 903"/>
                  <a:gd name="T3" fmla="*/ 40 h 706"/>
                  <a:gd name="T4" fmla="*/ 235 w 903"/>
                  <a:gd name="T5" fmla="*/ 77 h 706"/>
                  <a:gd name="T6" fmla="*/ 195 w 903"/>
                  <a:gd name="T7" fmla="*/ 77 h 706"/>
                  <a:gd name="T8" fmla="*/ 195 w 903"/>
                  <a:gd name="T9" fmla="*/ 117 h 706"/>
                  <a:gd name="T10" fmla="*/ 155 w 903"/>
                  <a:gd name="T11" fmla="*/ 156 h 706"/>
                  <a:gd name="T12" fmla="*/ 155 w 903"/>
                  <a:gd name="T13" fmla="*/ 236 h 706"/>
                  <a:gd name="T14" fmla="*/ 118 w 903"/>
                  <a:gd name="T15" fmla="*/ 236 h 706"/>
                  <a:gd name="T16" fmla="*/ 195 w 903"/>
                  <a:gd name="T17" fmla="*/ 276 h 706"/>
                  <a:gd name="T18" fmla="*/ 195 w 903"/>
                  <a:gd name="T19" fmla="*/ 315 h 706"/>
                  <a:gd name="T20" fmla="*/ 78 w 903"/>
                  <a:gd name="T21" fmla="*/ 315 h 706"/>
                  <a:gd name="T22" fmla="*/ 40 w 903"/>
                  <a:gd name="T23" fmla="*/ 276 h 706"/>
                  <a:gd name="T24" fmla="*/ 0 w 903"/>
                  <a:gd name="T25" fmla="*/ 276 h 706"/>
                  <a:gd name="T26" fmla="*/ 78 w 903"/>
                  <a:gd name="T27" fmla="*/ 351 h 706"/>
                  <a:gd name="T28" fmla="*/ 118 w 903"/>
                  <a:gd name="T29" fmla="*/ 351 h 706"/>
                  <a:gd name="T30" fmla="*/ 78 w 903"/>
                  <a:gd name="T31" fmla="*/ 431 h 706"/>
                  <a:gd name="T32" fmla="*/ 118 w 903"/>
                  <a:gd name="T33" fmla="*/ 431 h 706"/>
                  <a:gd name="T34" fmla="*/ 40 w 903"/>
                  <a:gd name="T35" fmla="*/ 511 h 706"/>
                  <a:gd name="T36" fmla="*/ 40 w 903"/>
                  <a:gd name="T37" fmla="*/ 550 h 706"/>
                  <a:gd name="T38" fmla="*/ 40 w 903"/>
                  <a:gd name="T39" fmla="*/ 590 h 706"/>
                  <a:gd name="T40" fmla="*/ 0 w 903"/>
                  <a:gd name="T41" fmla="*/ 630 h 706"/>
                  <a:gd name="T42" fmla="*/ 40 w 903"/>
                  <a:gd name="T43" fmla="*/ 666 h 706"/>
                  <a:gd name="T44" fmla="*/ 0 w 903"/>
                  <a:gd name="T45" fmla="*/ 706 h 706"/>
                  <a:gd name="T46" fmla="*/ 78 w 903"/>
                  <a:gd name="T47" fmla="*/ 706 h 706"/>
                  <a:gd name="T48" fmla="*/ 155 w 903"/>
                  <a:gd name="T49" fmla="*/ 630 h 706"/>
                  <a:gd name="T50" fmla="*/ 195 w 903"/>
                  <a:gd name="T51" fmla="*/ 550 h 706"/>
                  <a:gd name="T52" fmla="*/ 273 w 903"/>
                  <a:gd name="T53" fmla="*/ 590 h 706"/>
                  <a:gd name="T54" fmla="*/ 313 w 903"/>
                  <a:gd name="T55" fmla="*/ 590 h 706"/>
                  <a:gd name="T56" fmla="*/ 353 w 903"/>
                  <a:gd name="T57" fmla="*/ 630 h 706"/>
                  <a:gd name="T58" fmla="*/ 393 w 903"/>
                  <a:gd name="T59" fmla="*/ 590 h 706"/>
                  <a:gd name="T60" fmla="*/ 430 w 903"/>
                  <a:gd name="T61" fmla="*/ 590 h 706"/>
                  <a:gd name="T62" fmla="*/ 470 w 903"/>
                  <a:gd name="T63" fmla="*/ 550 h 706"/>
                  <a:gd name="T64" fmla="*/ 508 w 903"/>
                  <a:gd name="T65" fmla="*/ 590 h 706"/>
                  <a:gd name="T66" fmla="*/ 548 w 903"/>
                  <a:gd name="T67" fmla="*/ 550 h 706"/>
                  <a:gd name="T68" fmla="*/ 588 w 903"/>
                  <a:gd name="T69" fmla="*/ 590 h 706"/>
                  <a:gd name="T70" fmla="*/ 628 w 903"/>
                  <a:gd name="T71" fmla="*/ 550 h 706"/>
                  <a:gd name="T72" fmla="*/ 668 w 903"/>
                  <a:gd name="T73" fmla="*/ 590 h 706"/>
                  <a:gd name="T74" fmla="*/ 707 w 903"/>
                  <a:gd name="T75" fmla="*/ 590 h 706"/>
                  <a:gd name="T76" fmla="*/ 743 w 903"/>
                  <a:gd name="T77" fmla="*/ 550 h 706"/>
                  <a:gd name="T78" fmla="*/ 707 w 903"/>
                  <a:gd name="T79" fmla="*/ 511 h 706"/>
                  <a:gd name="T80" fmla="*/ 783 w 903"/>
                  <a:gd name="T81" fmla="*/ 511 h 706"/>
                  <a:gd name="T82" fmla="*/ 823 w 903"/>
                  <a:gd name="T83" fmla="*/ 471 h 706"/>
                  <a:gd name="T84" fmla="*/ 863 w 903"/>
                  <a:gd name="T85" fmla="*/ 391 h 706"/>
                  <a:gd name="T86" fmla="*/ 903 w 903"/>
                  <a:gd name="T87" fmla="*/ 351 h 706"/>
                  <a:gd name="T88" fmla="*/ 903 w 903"/>
                  <a:gd name="T89" fmla="*/ 236 h 706"/>
                  <a:gd name="T90" fmla="*/ 783 w 903"/>
                  <a:gd name="T91" fmla="*/ 236 h 706"/>
                  <a:gd name="T92" fmla="*/ 743 w 903"/>
                  <a:gd name="T93" fmla="*/ 196 h 706"/>
                  <a:gd name="T94" fmla="*/ 743 w 903"/>
                  <a:gd name="T95" fmla="*/ 156 h 706"/>
                  <a:gd name="T96" fmla="*/ 628 w 903"/>
                  <a:gd name="T97" fmla="*/ 196 h 706"/>
                  <a:gd name="T98" fmla="*/ 588 w 903"/>
                  <a:gd name="T99" fmla="*/ 156 h 706"/>
                  <a:gd name="T100" fmla="*/ 588 w 903"/>
                  <a:gd name="T101" fmla="*/ 196 h 706"/>
                  <a:gd name="T102" fmla="*/ 508 w 903"/>
                  <a:gd name="T103" fmla="*/ 236 h 706"/>
                  <a:gd name="T104" fmla="*/ 470 w 903"/>
                  <a:gd name="T105" fmla="*/ 196 h 706"/>
                  <a:gd name="T106" fmla="*/ 470 w 903"/>
                  <a:gd name="T107" fmla="*/ 156 h 706"/>
                  <a:gd name="T108" fmla="*/ 430 w 903"/>
                  <a:gd name="T109" fmla="*/ 156 h 706"/>
                  <a:gd name="T110" fmla="*/ 430 w 903"/>
                  <a:gd name="T111" fmla="*/ 117 h 706"/>
                  <a:gd name="T112" fmla="*/ 393 w 903"/>
                  <a:gd name="T113" fmla="*/ 156 h 706"/>
                  <a:gd name="T114" fmla="*/ 353 w 903"/>
                  <a:gd name="T115" fmla="*/ 77 h 706"/>
                  <a:gd name="T116" fmla="*/ 353 w 903"/>
                  <a:gd name="T117" fmla="*/ 40 h 706"/>
                  <a:gd name="T118" fmla="*/ 273 w 903"/>
                  <a:gd name="T119" fmla="*/ 40 h 706"/>
                  <a:gd name="T120" fmla="*/ 273 w 903"/>
                  <a:gd name="T121" fmla="*/ 0 h 706"/>
                  <a:gd name="T122" fmla="*/ 235 w 903"/>
                  <a:gd name="T123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03" h="706">
                    <a:moveTo>
                      <a:pt x="235" y="0"/>
                    </a:moveTo>
                    <a:lnTo>
                      <a:pt x="195" y="40"/>
                    </a:lnTo>
                    <a:lnTo>
                      <a:pt x="235" y="77"/>
                    </a:lnTo>
                    <a:lnTo>
                      <a:pt x="195" y="77"/>
                    </a:lnTo>
                    <a:lnTo>
                      <a:pt x="195" y="117"/>
                    </a:lnTo>
                    <a:lnTo>
                      <a:pt x="155" y="156"/>
                    </a:lnTo>
                    <a:lnTo>
                      <a:pt x="155" y="236"/>
                    </a:lnTo>
                    <a:lnTo>
                      <a:pt x="118" y="236"/>
                    </a:lnTo>
                    <a:lnTo>
                      <a:pt x="195" y="276"/>
                    </a:lnTo>
                    <a:lnTo>
                      <a:pt x="195" y="315"/>
                    </a:lnTo>
                    <a:lnTo>
                      <a:pt x="78" y="315"/>
                    </a:lnTo>
                    <a:lnTo>
                      <a:pt x="40" y="276"/>
                    </a:lnTo>
                    <a:lnTo>
                      <a:pt x="0" y="276"/>
                    </a:lnTo>
                    <a:lnTo>
                      <a:pt x="78" y="351"/>
                    </a:lnTo>
                    <a:lnTo>
                      <a:pt x="118" y="351"/>
                    </a:lnTo>
                    <a:lnTo>
                      <a:pt x="78" y="431"/>
                    </a:lnTo>
                    <a:lnTo>
                      <a:pt x="118" y="431"/>
                    </a:lnTo>
                    <a:lnTo>
                      <a:pt x="40" y="511"/>
                    </a:lnTo>
                    <a:lnTo>
                      <a:pt x="40" y="550"/>
                    </a:lnTo>
                    <a:lnTo>
                      <a:pt x="40" y="590"/>
                    </a:lnTo>
                    <a:lnTo>
                      <a:pt x="0" y="630"/>
                    </a:lnTo>
                    <a:lnTo>
                      <a:pt x="40" y="666"/>
                    </a:lnTo>
                    <a:lnTo>
                      <a:pt x="0" y="706"/>
                    </a:lnTo>
                    <a:lnTo>
                      <a:pt x="78" y="706"/>
                    </a:lnTo>
                    <a:lnTo>
                      <a:pt x="155" y="630"/>
                    </a:lnTo>
                    <a:lnTo>
                      <a:pt x="195" y="550"/>
                    </a:lnTo>
                    <a:lnTo>
                      <a:pt x="273" y="590"/>
                    </a:lnTo>
                    <a:lnTo>
                      <a:pt x="313" y="590"/>
                    </a:lnTo>
                    <a:lnTo>
                      <a:pt x="353" y="630"/>
                    </a:lnTo>
                    <a:lnTo>
                      <a:pt x="393" y="590"/>
                    </a:lnTo>
                    <a:lnTo>
                      <a:pt x="430" y="590"/>
                    </a:lnTo>
                    <a:lnTo>
                      <a:pt x="470" y="550"/>
                    </a:lnTo>
                    <a:lnTo>
                      <a:pt x="508" y="590"/>
                    </a:lnTo>
                    <a:lnTo>
                      <a:pt x="548" y="550"/>
                    </a:lnTo>
                    <a:lnTo>
                      <a:pt x="588" y="590"/>
                    </a:lnTo>
                    <a:lnTo>
                      <a:pt x="628" y="550"/>
                    </a:lnTo>
                    <a:lnTo>
                      <a:pt x="668" y="590"/>
                    </a:lnTo>
                    <a:lnTo>
                      <a:pt x="707" y="590"/>
                    </a:lnTo>
                    <a:lnTo>
                      <a:pt x="743" y="550"/>
                    </a:lnTo>
                    <a:lnTo>
                      <a:pt x="707" y="511"/>
                    </a:lnTo>
                    <a:lnTo>
                      <a:pt x="783" y="511"/>
                    </a:lnTo>
                    <a:lnTo>
                      <a:pt x="823" y="471"/>
                    </a:lnTo>
                    <a:lnTo>
                      <a:pt x="863" y="391"/>
                    </a:lnTo>
                    <a:lnTo>
                      <a:pt x="903" y="351"/>
                    </a:lnTo>
                    <a:lnTo>
                      <a:pt x="903" y="236"/>
                    </a:lnTo>
                    <a:lnTo>
                      <a:pt x="783" y="236"/>
                    </a:lnTo>
                    <a:lnTo>
                      <a:pt x="743" y="196"/>
                    </a:lnTo>
                    <a:lnTo>
                      <a:pt x="743" y="156"/>
                    </a:lnTo>
                    <a:lnTo>
                      <a:pt x="628" y="196"/>
                    </a:lnTo>
                    <a:lnTo>
                      <a:pt x="588" y="156"/>
                    </a:lnTo>
                    <a:lnTo>
                      <a:pt x="588" y="196"/>
                    </a:lnTo>
                    <a:lnTo>
                      <a:pt x="508" y="236"/>
                    </a:lnTo>
                    <a:lnTo>
                      <a:pt x="470" y="196"/>
                    </a:lnTo>
                    <a:lnTo>
                      <a:pt x="470" y="156"/>
                    </a:lnTo>
                    <a:lnTo>
                      <a:pt x="430" y="156"/>
                    </a:lnTo>
                    <a:lnTo>
                      <a:pt x="430" y="117"/>
                    </a:lnTo>
                    <a:lnTo>
                      <a:pt x="393" y="156"/>
                    </a:lnTo>
                    <a:lnTo>
                      <a:pt x="353" y="77"/>
                    </a:lnTo>
                    <a:lnTo>
                      <a:pt x="353" y="40"/>
                    </a:lnTo>
                    <a:lnTo>
                      <a:pt x="273" y="40"/>
                    </a:lnTo>
                    <a:lnTo>
                      <a:pt x="273" y="0"/>
                    </a:lnTo>
                    <a:lnTo>
                      <a:pt x="23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7" name="Freeform 81">
                <a:extLst>
                  <a:ext uri="{FF2B5EF4-FFF2-40B4-BE49-F238E27FC236}">
                    <a16:creationId xmlns:a16="http://schemas.microsoft.com/office/drawing/2014/main" id="{F9660EA4-839B-88F0-6CA1-E6EDAA6363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" y="2322"/>
                <a:ext cx="235" cy="228"/>
              </a:xfrm>
              <a:custGeom>
                <a:avLst/>
                <a:gdLst>
                  <a:gd name="T0" fmla="*/ 430 w 1177"/>
                  <a:gd name="T1" fmla="*/ 159 h 1140"/>
                  <a:gd name="T2" fmla="*/ 116 w 1177"/>
                  <a:gd name="T3" fmla="*/ 239 h 1140"/>
                  <a:gd name="T4" fmla="*/ 39 w 1177"/>
                  <a:gd name="T5" fmla="*/ 275 h 1140"/>
                  <a:gd name="T6" fmla="*/ 79 w 1177"/>
                  <a:gd name="T7" fmla="*/ 355 h 1140"/>
                  <a:gd name="T8" fmla="*/ 116 w 1177"/>
                  <a:gd name="T9" fmla="*/ 514 h 1140"/>
                  <a:gd name="T10" fmla="*/ 79 w 1177"/>
                  <a:gd name="T11" fmla="*/ 551 h 1140"/>
                  <a:gd name="T12" fmla="*/ 39 w 1177"/>
                  <a:gd name="T13" fmla="*/ 709 h 1140"/>
                  <a:gd name="T14" fmla="*/ 116 w 1177"/>
                  <a:gd name="T15" fmla="*/ 749 h 1140"/>
                  <a:gd name="T16" fmla="*/ 196 w 1177"/>
                  <a:gd name="T17" fmla="*/ 709 h 1140"/>
                  <a:gd name="T18" fmla="*/ 196 w 1177"/>
                  <a:gd name="T19" fmla="*/ 788 h 1140"/>
                  <a:gd name="T20" fmla="*/ 274 w 1177"/>
                  <a:gd name="T21" fmla="*/ 788 h 1140"/>
                  <a:gd name="T22" fmla="*/ 314 w 1177"/>
                  <a:gd name="T23" fmla="*/ 749 h 1140"/>
                  <a:gd name="T24" fmla="*/ 354 w 1177"/>
                  <a:gd name="T25" fmla="*/ 905 h 1140"/>
                  <a:gd name="T26" fmla="*/ 354 w 1177"/>
                  <a:gd name="T27" fmla="*/ 984 h 1140"/>
                  <a:gd name="T28" fmla="*/ 469 w 1177"/>
                  <a:gd name="T29" fmla="*/ 905 h 1140"/>
                  <a:gd name="T30" fmla="*/ 509 w 1177"/>
                  <a:gd name="T31" fmla="*/ 1023 h 1140"/>
                  <a:gd name="T32" fmla="*/ 509 w 1177"/>
                  <a:gd name="T33" fmla="*/ 1140 h 1140"/>
                  <a:gd name="T34" fmla="*/ 589 w 1177"/>
                  <a:gd name="T35" fmla="*/ 1100 h 1140"/>
                  <a:gd name="T36" fmla="*/ 667 w 1177"/>
                  <a:gd name="T37" fmla="*/ 1063 h 1140"/>
                  <a:gd name="T38" fmla="*/ 704 w 1177"/>
                  <a:gd name="T39" fmla="*/ 984 h 1140"/>
                  <a:gd name="T40" fmla="*/ 744 w 1177"/>
                  <a:gd name="T41" fmla="*/ 905 h 1140"/>
                  <a:gd name="T42" fmla="*/ 864 w 1177"/>
                  <a:gd name="T43" fmla="*/ 865 h 1140"/>
                  <a:gd name="T44" fmla="*/ 902 w 1177"/>
                  <a:gd name="T45" fmla="*/ 709 h 1140"/>
                  <a:gd name="T46" fmla="*/ 1019 w 1177"/>
                  <a:gd name="T47" fmla="*/ 551 h 1140"/>
                  <a:gd name="T48" fmla="*/ 1177 w 1177"/>
                  <a:gd name="T49" fmla="*/ 315 h 1140"/>
                  <a:gd name="T50" fmla="*/ 1137 w 1177"/>
                  <a:gd name="T51" fmla="*/ 199 h 1140"/>
                  <a:gd name="T52" fmla="*/ 1019 w 1177"/>
                  <a:gd name="T53" fmla="*/ 159 h 1140"/>
                  <a:gd name="T54" fmla="*/ 902 w 1177"/>
                  <a:gd name="T55" fmla="*/ 315 h 1140"/>
                  <a:gd name="T56" fmla="*/ 864 w 1177"/>
                  <a:gd name="T57" fmla="*/ 275 h 1140"/>
                  <a:gd name="T58" fmla="*/ 864 w 1177"/>
                  <a:gd name="T59" fmla="*/ 199 h 1140"/>
                  <a:gd name="T60" fmla="*/ 784 w 1177"/>
                  <a:gd name="T61" fmla="*/ 80 h 1140"/>
                  <a:gd name="T62" fmla="*/ 704 w 1177"/>
                  <a:gd name="T63" fmla="*/ 80 h 1140"/>
                  <a:gd name="T64" fmla="*/ 589 w 1177"/>
                  <a:gd name="T65" fmla="*/ 80 h 1140"/>
                  <a:gd name="T66" fmla="*/ 549 w 1177"/>
                  <a:gd name="T67" fmla="*/ 120 h 1140"/>
                  <a:gd name="T68" fmla="*/ 430 w 1177"/>
                  <a:gd name="T69" fmla="*/ 120 h 1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77" h="1140">
                    <a:moveTo>
                      <a:pt x="430" y="120"/>
                    </a:moveTo>
                    <a:lnTo>
                      <a:pt x="430" y="159"/>
                    </a:lnTo>
                    <a:lnTo>
                      <a:pt x="196" y="159"/>
                    </a:lnTo>
                    <a:lnTo>
                      <a:pt x="116" y="239"/>
                    </a:lnTo>
                    <a:lnTo>
                      <a:pt x="39" y="199"/>
                    </a:lnTo>
                    <a:lnTo>
                      <a:pt x="39" y="275"/>
                    </a:lnTo>
                    <a:lnTo>
                      <a:pt x="0" y="355"/>
                    </a:lnTo>
                    <a:lnTo>
                      <a:pt x="79" y="355"/>
                    </a:lnTo>
                    <a:lnTo>
                      <a:pt x="79" y="434"/>
                    </a:lnTo>
                    <a:lnTo>
                      <a:pt x="116" y="514"/>
                    </a:lnTo>
                    <a:lnTo>
                      <a:pt x="116" y="551"/>
                    </a:lnTo>
                    <a:lnTo>
                      <a:pt x="79" y="551"/>
                    </a:lnTo>
                    <a:lnTo>
                      <a:pt x="79" y="709"/>
                    </a:lnTo>
                    <a:lnTo>
                      <a:pt x="39" y="709"/>
                    </a:lnTo>
                    <a:lnTo>
                      <a:pt x="79" y="749"/>
                    </a:lnTo>
                    <a:lnTo>
                      <a:pt x="116" y="749"/>
                    </a:lnTo>
                    <a:lnTo>
                      <a:pt x="156" y="709"/>
                    </a:lnTo>
                    <a:lnTo>
                      <a:pt x="196" y="709"/>
                    </a:lnTo>
                    <a:lnTo>
                      <a:pt x="234" y="749"/>
                    </a:lnTo>
                    <a:lnTo>
                      <a:pt x="196" y="788"/>
                    </a:lnTo>
                    <a:lnTo>
                      <a:pt x="234" y="825"/>
                    </a:lnTo>
                    <a:lnTo>
                      <a:pt x="274" y="788"/>
                    </a:lnTo>
                    <a:lnTo>
                      <a:pt x="314" y="788"/>
                    </a:lnTo>
                    <a:lnTo>
                      <a:pt x="314" y="749"/>
                    </a:lnTo>
                    <a:lnTo>
                      <a:pt x="391" y="788"/>
                    </a:lnTo>
                    <a:lnTo>
                      <a:pt x="354" y="905"/>
                    </a:lnTo>
                    <a:lnTo>
                      <a:pt x="430" y="865"/>
                    </a:lnTo>
                    <a:lnTo>
                      <a:pt x="354" y="984"/>
                    </a:lnTo>
                    <a:lnTo>
                      <a:pt x="391" y="1023"/>
                    </a:lnTo>
                    <a:lnTo>
                      <a:pt x="469" y="905"/>
                    </a:lnTo>
                    <a:lnTo>
                      <a:pt x="509" y="984"/>
                    </a:lnTo>
                    <a:lnTo>
                      <a:pt x="509" y="1023"/>
                    </a:lnTo>
                    <a:lnTo>
                      <a:pt x="549" y="1023"/>
                    </a:lnTo>
                    <a:lnTo>
                      <a:pt x="509" y="1140"/>
                    </a:lnTo>
                    <a:lnTo>
                      <a:pt x="549" y="1140"/>
                    </a:lnTo>
                    <a:lnTo>
                      <a:pt x="589" y="1100"/>
                    </a:lnTo>
                    <a:lnTo>
                      <a:pt x="629" y="1100"/>
                    </a:lnTo>
                    <a:lnTo>
                      <a:pt x="667" y="1063"/>
                    </a:lnTo>
                    <a:lnTo>
                      <a:pt x="704" y="1063"/>
                    </a:lnTo>
                    <a:lnTo>
                      <a:pt x="704" y="984"/>
                    </a:lnTo>
                    <a:lnTo>
                      <a:pt x="744" y="945"/>
                    </a:lnTo>
                    <a:lnTo>
                      <a:pt x="744" y="905"/>
                    </a:lnTo>
                    <a:lnTo>
                      <a:pt x="824" y="865"/>
                    </a:lnTo>
                    <a:lnTo>
                      <a:pt x="864" y="865"/>
                    </a:lnTo>
                    <a:lnTo>
                      <a:pt x="902" y="788"/>
                    </a:lnTo>
                    <a:lnTo>
                      <a:pt x="902" y="709"/>
                    </a:lnTo>
                    <a:lnTo>
                      <a:pt x="979" y="629"/>
                    </a:lnTo>
                    <a:lnTo>
                      <a:pt x="1019" y="551"/>
                    </a:lnTo>
                    <a:lnTo>
                      <a:pt x="1019" y="474"/>
                    </a:lnTo>
                    <a:lnTo>
                      <a:pt x="1177" y="315"/>
                    </a:lnTo>
                    <a:lnTo>
                      <a:pt x="1177" y="239"/>
                    </a:lnTo>
                    <a:lnTo>
                      <a:pt x="1137" y="199"/>
                    </a:lnTo>
                    <a:lnTo>
                      <a:pt x="1097" y="199"/>
                    </a:lnTo>
                    <a:lnTo>
                      <a:pt x="1019" y="159"/>
                    </a:lnTo>
                    <a:lnTo>
                      <a:pt x="979" y="239"/>
                    </a:lnTo>
                    <a:lnTo>
                      <a:pt x="902" y="315"/>
                    </a:lnTo>
                    <a:lnTo>
                      <a:pt x="824" y="315"/>
                    </a:lnTo>
                    <a:lnTo>
                      <a:pt x="864" y="275"/>
                    </a:lnTo>
                    <a:lnTo>
                      <a:pt x="824" y="239"/>
                    </a:lnTo>
                    <a:lnTo>
                      <a:pt x="864" y="199"/>
                    </a:lnTo>
                    <a:lnTo>
                      <a:pt x="864" y="159"/>
                    </a:lnTo>
                    <a:lnTo>
                      <a:pt x="784" y="80"/>
                    </a:lnTo>
                    <a:lnTo>
                      <a:pt x="704" y="120"/>
                    </a:lnTo>
                    <a:lnTo>
                      <a:pt x="704" y="80"/>
                    </a:lnTo>
                    <a:lnTo>
                      <a:pt x="629" y="0"/>
                    </a:lnTo>
                    <a:lnTo>
                      <a:pt x="589" y="80"/>
                    </a:lnTo>
                    <a:lnTo>
                      <a:pt x="549" y="80"/>
                    </a:lnTo>
                    <a:lnTo>
                      <a:pt x="549" y="120"/>
                    </a:lnTo>
                    <a:lnTo>
                      <a:pt x="509" y="159"/>
                    </a:lnTo>
                    <a:lnTo>
                      <a:pt x="430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8" name="Freeform 82">
                <a:extLst>
                  <a:ext uri="{FF2B5EF4-FFF2-40B4-BE49-F238E27FC236}">
                    <a16:creationId xmlns:a16="http://schemas.microsoft.com/office/drawing/2014/main" id="{AC3F857D-A3FA-1CD8-C932-C43CE82009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8" y="2314"/>
                <a:ext cx="197" cy="166"/>
              </a:xfrm>
              <a:custGeom>
                <a:avLst/>
                <a:gdLst>
                  <a:gd name="T0" fmla="*/ 512 w 982"/>
                  <a:gd name="T1" fmla="*/ 160 h 828"/>
                  <a:gd name="T2" fmla="*/ 548 w 982"/>
                  <a:gd name="T3" fmla="*/ 199 h 828"/>
                  <a:gd name="T4" fmla="*/ 512 w 982"/>
                  <a:gd name="T5" fmla="*/ 239 h 828"/>
                  <a:gd name="T6" fmla="*/ 473 w 982"/>
                  <a:gd name="T7" fmla="*/ 239 h 828"/>
                  <a:gd name="T8" fmla="*/ 433 w 982"/>
                  <a:gd name="T9" fmla="*/ 199 h 828"/>
                  <a:gd name="T10" fmla="*/ 393 w 982"/>
                  <a:gd name="T11" fmla="*/ 239 h 828"/>
                  <a:gd name="T12" fmla="*/ 353 w 982"/>
                  <a:gd name="T13" fmla="*/ 199 h 828"/>
                  <a:gd name="T14" fmla="*/ 313 w 982"/>
                  <a:gd name="T15" fmla="*/ 239 h 828"/>
                  <a:gd name="T16" fmla="*/ 275 w 982"/>
                  <a:gd name="T17" fmla="*/ 199 h 828"/>
                  <a:gd name="T18" fmla="*/ 235 w 982"/>
                  <a:gd name="T19" fmla="*/ 239 h 828"/>
                  <a:gd name="T20" fmla="*/ 198 w 982"/>
                  <a:gd name="T21" fmla="*/ 239 h 828"/>
                  <a:gd name="T22" fmla="*/ 158 w 982"/>
                  <a:gd name="T23" fmla="*/ 279 h 828"/>
                  <a:gd name="T24" fmla="*/ 158 w 982"/>
                  <a:gd name="T25" fmla="*/ 355 h 828"/>
                  <a:gd name="T26" fmla="*/ 0 w 982"/>
                  <a:gd name="T27" fmla="*/ 514 h 828"/>
                  <a:gd name="T28" fmla="*/ 0 w 982"/>
                  <a:gd name="T29" fmla="*/ 591 h 828"/>
                  <a:gd name="T30" fmla="*/ 78 w 982"/>
                  <a:gd name="T31" fmla="*/ 669 h 828"/>
                  <a:gd name="T32" fmla="*/ 78 w 982"/>
                  <a:gd name="T33" fmla="*/ 749 h 828"/>
                  <a:gd name="T34" fmla="*/ 40 w 982"/>
                  <a:gd name="T35" fmla="*/ 749 h 828"/>
                  <a:gd name="T36" fmla="*/ 78 w 982"/>
                  <a:gd name="T37" fmla="*/ 789 h 828"/>
                  <a:gd name="T38" fmla="*/ 158 w 982"/>
                  <a:gd name="T39" fmla="*/ 749 h 828"/>
                  <a:gd name="T40" fmla="*/ 118 w 982"/>
                  <a:gd name="T41" fmla="*/ 749 h 828"/>
                  <a:gd name="T42" fmla="*/ 158 w 982"/>
                  <a:gd name="T43" fmla="*/ 709 h 828"/>
                  <a:gd name="T44" fmla="*/ 198 w 982"/>
                  <a:gd name="T45" fmla="*/ 709 h 828"/>
                  <a:gd name="T46" fmla="*/ 275 w 982"/>
                  <a:gd name="T47" fmla="*/ 669 h 828"/>
                  <a:gd name="T48" fmla="*/ 313 w 982"/>
                  <a:gd name="T49" fmla="*/ 631 h 828"/>
                  <a:gd name="T50" fmla="*/ 353 w 982"/>
                  <a:gd name="T51" fmla="*/ 631 h 828"/>
                  <a:gd name="T52" fmla="*/ 433 w 982"/>
                  <a:gd name="T53" fmla="*/ 709 h 828"/>
                  <a:gd name="T54" fmla="*/ 393 w 982"/>
                  <a:gd name="T55" fmla="*/ 749 h 828"/>
                  <a:gd name="T56" fmla="*/ 433 w 982"/>
                  <a:gd name="T57" fmla="*/ 789 h 828"/>
                  <a:gd name="T58" fmla="*/ 433 w 982"/>
                  <a:gd name="T59" fmla="*/ 828 h 828"/>
                  <a:gd name="T60" fmla="*/ 473 w 982"/>
                  <a:gd name="T61" fmla="*/ 828 h 828"/>
                  <a:gd name="T62" fmla="*/ 512 w 982"/>
                  <a:gd name="T63" fmla="*/ 709 h 828"/>
                  <a:gd name="T64" fmla="*/ 588 w 982"/>
                  <a:gd name="T65" fmla="*/ 669 h 828"/>
                  <a:gd name="T66" fmla="*/ 628 w 982"/>
                  <a:gd name="T67" fmla="*/ 631 h 828"/>
                  <a:gd name="T68" fmla="*/ 588 w 982"/>
                  <a:gd name="T69" fmla="*/ 591 h 828"/>
                  <a:gd name="T70" fmla="*/ 628 w 982"/>
                  <a:gd name="T71" fmla="*/ 554 h 828"/>
                  <a:gd name="T72" fmla="*/ 668 w 982"/>
                  <a:gd name="T73" fmla="*/ 554 h 828"/>
                  <a:gd name="T74" fmla="*/ 708 w 982"/>
                  <a:gd name="T75" fmla="*/ 514 h 828"/>
                  <a:gd name="T76" fmla="*/ 823 w 982"/>
                  <a:gd name="T77" fmla="*/ 514 h 828"/>
                  <a:gd name="T78" fmla="*/ 823 w 982"/>
                  <a:gd name="T79" fmla="*/ 474 h 828"/>
                  <a:gd name="T80" fmla="*/ 903 w 982"/>
                  <a:gd name="T81" fmla="*/ 474 h 828"/>
                  <a:gd name="T82" fmla="*/ 903 w 982"/>
                  <a:gd name="T83" fmla="*/ 395 h 828"/>
                  <a:gd name="T84" fmla="*/ 982 w 982"/>
                  <a:gd name="T85" fmla="*/ 315 h 828"/>
                  <a:gd name="T86" fmla="*/ 942 w 982"/>
                  <a:gd name="T87" fmla="*/ 239 h 828"/>
                  <a:gd name="T88" fmla="*/ 903 w 982"/>
                  <a:gd name="T89" fmla="*/ 239 h 828"/>
                  <a:gd name="T90" fmla="*/ 942 w 982"/>
                  <a:gd name="T91" fmla="*/ 199 h 828"/>
                  <a:gd name="T92" fmla="*/ 903 w 982"/>
                  <a:gd name="T93" fmla="*/ 160 h 828"/>
                  <a:gd name="T94" fmla="*/ 863 w 982"/>
                  <a:gd name="T95" fmla="*/ 160 h 828"/>
                  <a:gd name="T96" fmla="*/ 823 w 982"/>
                  <a:gd name="T97" fmla="*/ 80 h 828"/>
                  <a:gd name="T98" fmla="*/ 747 w 982"/>
                  <a:gd name="T99" fmla="*/ 0 h 828"/>
                  <a:gd name="T100" fmla="*/ 708 w 982"/>
                  <a:gd name="T101" fmla="*/ 80 h 828"/>
                  <a:gd name="T102" fmla="*/ 668 w 982"/>
                  <a:gd name="T103" fmla="*/ 40 h 828"/>
                  <a:gd name="T104" fmla="*/ 628 w 982"/>
                  <a:gd name="T105" fmla="*/ 120 h 828"/>
                  <a:gd name="T106" fmla="*/ 588 w 982"/>
                  <a:gd name="T107" fmla="*/ 160 h 828"/>
                  <a:gd name="T108" fmla="*/ 512 w 982"/>
                  <a:gd name="T109" fmla="*/ 160 h 8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82" h="828">
                    <a:moveTo>
                      <a:pt x="512" y="160"/>
                    </a:moveTo>
                    <a:lnTo>
                      <a:pt x="548" y="199"/>
                    </a:lnTo>
                    <a:lnTo>
                      <a:pt x="512" y="239"/>
                    </a:lnTo>
                    <a:lnTo>
                      <a:pt x="473" y="239"/>
                    </a:lnTo>
                    <a:lnTo>
                      <a:pt x="433" y="199"/>
                    </a:lnTo>
                    <a:lnTo>
                      <a:pt x="393" y="239"/>
                    </a:lnTo>
                    <a:lnTo>
                      <a:pt x="353" y="199"/>
                    </a:lnTo>
                    <a:lnTo>
                      <a:pt x="313" y="239"/>
                    </a:lnTo>
                    <a:lnTo>
                      <a:pt x="275" y="199"/>
                    </a:lnTo>
                    <a:lnTo>
                      <a:pt x="235" y="239"/>
                    </a:lnTo>
                    <a:lnTo>
                      <a:pt x="198" y="239"/>
                    </a:lnTo>
                    <a:lnTo>
                      <a:pt x="158" y="279"/>
                    </a:lnTo>
                    <a:lnTo>
                      <a:pt x="158" y="355"/>
                    </a:lnTo>
                    <a:lnTo>
                      <a:pt x="0" y="514"/>
                    </a:lnTo>
                    <a:lnTo>
                      <a:pt x="0" y="591"/>
                    </a:lnTo>
                    <a:lnTo>
                      <a:pt x="78" y="669"/>
                    </a:lnTo>
                    <a:lnTo>
                      <a:pt x="78" y="749"/>
                    </a:lnTo>
                    <a:lnTo>
                      <a:pt x="40" y="749"/>
                    </a:lnTo>
                    <a:lnTo>
                      <a:pt x="78" y="789"/>
                    </a:lnTo>
                    <a:lnTo>
                      <a:pt x="158" y="749"/>
                    </a:lnTo>
                    <a:lnTo>
                      <a:pt x="118" y="749"/>
                    </a:lnTo>
                    <a:lnTo>
                      <a:pt x="158" y="709"/>
                    </a:lnTo>
                    <a:lnTo>
                      <a:pt x="198" y="709"/>
                    </a:lnTo>
                    <a:lnTo>
                      <a:pt x="275" y="669"/>
                    </a:lnTo>
                    <a:lnTo>
                      <a:pt x="313" y="631"/>
                    </a:lnTo>
                    <a:lnTo>
                      <a:pt x="353" y="631"/>
                    </a:lnTo>
                    <a:lnTo>
                      <a:pt x="433" y="709"/>
                    </a:lnTo>
                    <a:lnTo>
                      <a:pt x="393" y="749"/>
                    </a:lnTo>
                    <a:lnTo>
                      <a:pt x="433" y="789"/>
                    </a:lnTo>
                    <a:lnTo>
                      <a:pt x="433" y="828"/>
                    </a:lnTo>
                    <a:lnTo>
                      <a:pt x="473" y="828"/>
                    </a:lnTo>
                    <a:lnTo>
                      <a:pt x="512" y="709"/>
                    </a:lnTo>
                    <a:lnTo>
                      <a:pt x="588" y="669"/>
                    </a:lnTo>
                    <a:lnTo>
                      <a:pt x="628" y="631"/>
                    </a:lnTo>
                    <a:lnTo>
                      <a:pt x="588" y="591"/>
                    </a:lnTo>
                    <a:lnTo>
                      <a:pt x="628" y="554"/>
                    </a:lnTo>
                    <a:lnTo>
                      <a:pt x="668" y="554"/>
                    </a:lnTo>
                    <a:lnTo>
                      <a:pt x="708" y="514"/>
                    </a:lnTo>
                    <a:lnTo>
                      <a:pt x="823" y="514"/>
                    </a:lnTo>
                    <a:lnTo>
                      <a:pt x="823" y="474"/>
                    </a:lnTo>
                    <a:lnTo>
                      <a:pt x="903" y="474"/>
                    </a:lnTo>
                    <a:lnTo>
                      <a:pt x="903" y="395"/>
                    </a:lnTo>
                    <a:lnTo>
                      <a:pt x="982" y="315"/>
                    </a:lnTo>
                    <a:lnTo>
                      <a:pt x="942" y="239"/>
                    </a:lnTo>
                    <a:lnTo>
                      <a:pt x="903" y="239"/>
                    </a:lnTo>
                    <a:lnTo>
                      <a:pt x="942" y="199"/>
                    </a:lnTo>
                    <a:lnTo>
                      <a:pt x="903" y="160"/>
                    </a:lnTo>
                    <a:lnTo>
                      <a:pt x="863" y="160"/>
                    </a:lnTo>
                    <a:lnTo>
                      <a:pt x="823" y="80"/>
                    </a:lnTo>
                    <a:lnTo>
                      <a:pt x="747" y="0"/>
                    </a:lnTo>
                    <a:lnTo>
                      <a:pt x="708" y="80"/>
                    </a:lnTo>
                    <a:lnTo>
                      <a:pt x="668" y="40"/>
                    </a:lnTo>
                    <a:lnTo>
                      <a:pt x="628" y="120"/>
                    </a:lnTo>
                    <a:lnTo>
                      <a:pt x="588" y="160"/>
                    </a:lnTo>
                    <a:lnTo>
                      <a:pt x="512" y="1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9" name="Freeform 83">
                <a:extLst>
                  <a:ext uri="{FF2B5EF4-FFF2-40B4-BE49-F238E27FC236}">
                    <a16:creationId xmlns:a16="http://schemas.microsoft.com/office/drawing/2014/main" id="{85B666DC-39D6-DE09-5EBB-5762CA8079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7" y="1835"/>
                <a:ext cx="243" cy="197"/>
              </a:xfrm>
              <a:custGeom>
                <a:avLst/>
                <a:gdLst>
                  <a:gd name="T0" fmla="*/ 550 w 1215"/>
                  <a:gd name="T1" fmla="*/ 37 h 982"/>
                  <a:gd name="T2" fmla="*/ 430 w 1215"/>
                  <a:gd name="T3" fmla="*/ 0 h 982"/>
                  <a:gd name="T4" fmla="*/ 275 w 1215"/>
                  <a:gd name="T5" fmla="*/ 0 h 982"/>
                  <a:gd name="T6" fmla="*/ 315 w 1215"/>
                  <a:gd name="T7" fmla="*/ 77 h 982"/>
                  <a:gd name="T8" fmla="*/ 235 w 1215"/>
                  <a:gd name="T9" fmla="*/ 197 h 982"/>
                  <a:gd name="T10" fmla="*/ 235 w 1215"/>
                  <a:gd name="T11" fmla="*/ 316 h 982"/>
                  <a:gd name="T12" fmla="*/ 156 w 1215"/>
                  <a:gd name="T13" fmla="*/ 392 h 982"/>
                  <a:gd name="T14" fmla="*/ 77 w 1215"/>
                  <a:gd name="T15" fmla="*/ 392 h 982"/>
                  <a:gd name="T16" fmla="*/ 37 w 1215"/>
                  <a:gd name="T17" fmla="*/ 471 h 982"/>
                  <a:gd name="T18" fmla="*/ 0 w 1215"/>
                  <a:gd name="T19" fmla="*/ 591 h 982"/>
                  <a:gd name="T20" fmla="*/ 37 w 1215"/>
                  <a:gd name="T21" fmla="*/ 628 h 982"/>
                  <a:gd name="T22" fmla="*/ 77 w 1215"/>
                  <a:gd name="T23" fmla="*/ 746 h 982"/>
                  <a:gd name="T24" fmla="*/ 37 w 1215"/>
                  <a:gd name="T25" fmla="*/ 786 h 982"/>
                  <a:gd name="T26" fmla="*/ 37 w 1215"/>
                  <a:gd name="T27" fmla="*/ 865 h 982"/>
                  <a:gd name="T28" fmla="*/ 117 w 1215"/>
                  <a:gd name="T29" fmla="*/ 905 h 982"/>
                  <a:gd name="T30" fmla="*/ 352 w 1215"/>
                  <a:gd name="T31" fmla="*/ 942 h 982"/>
                  <a:gd name="T32" fmla="*/ 430 w 1215"/>
                  <a:gd name="T33" fmla="*/ 982 h 982"/>
                  <a:gd name="T34" fmla="*/ 589 w 1215"/>
                  <a:gd name="T35" fmla="*/ 865 h 982"/>
                  <a:gd name="T36" fmla="*/ 625 w 1215"/>
                  <a:gd name="T37" fmla="*/ 786 h 982"/>
                  <a:gd name="T38" fmla="*/ 589 w 1215"/>
                  <a:gd name="T39" fmla="*/ 628 h 982"/>
                  <a:gd name="T40" fmla="*/ 625 w 1215"/>
                  <a:gd name="T41" fmla="*/ 551 h 982"/>
                  <a:gd name="T42" fmla="*/ 705 w 1215"/>
                  <a:gd name="T43" fmla="*/ 591 h 982"/>
                  <a:gd name="T44" fmla="*/ 745 w 1215"/>
                  <a:gd name="T45" fmla="*/ 628 h 982"/>
                  <a:gd name="T46" fmla="*/ 863 w 1215"/>
                  <a:gd name="T47" fmla="*/ 666 h 982"/>
                  <a:gd name="T48" fmla="*/ 903 w 1215"/>
                  <a:gd name="T49" fmla="*/ 666 h 982"/>
                  <a:gd name="T50" fmla="*/ 1059 w 1215"/>
                  <a:gd name="T51" fmla="*/ 706 h 982"/>
                  <a:gd name="T52" fmla="*/ 1098 w 1215"/>
                  <a:gd name="T53" fmla="*/ 746 h 982"/>
                  <a:gd name="T54" fmla="*/ 1178 w 1215"/>
                  <a:gd name="T55" fmla="*/ 826 h 982"/>
                  <a:gd name="T56" fmla="*/ 1215 w 1215"/>
                  <a:gd name="T57" fmla="*/ 706 h 982"/>
                  <a:gd name="T58" fmla="*/ 1178 w 1215"/>
                  <a:gd name="T59" fmla="*/ 628 h 982"/>
                  <a:gd name="T60" fmla="*/ 1138 w 1215"/>
                  <a:gd name="T61" fmla="*/ 551 h 982"/>
                  <a:gd name="T62" fmla="*/ 1059 w 1215"/>
                  <a:gd name="T63" fmla="*/ 432 h 982"/>
                  <a:gd name="T64" fmla="*/ 940 w 1215"/>
                  <a:gd name="T65" fmla="*/ 316 h 982"/>
                  <a:gd name="T66" fmla="*/ 940 w 1215"/>
                  <a:gd name="T67" fmla="*/ 236 h 982"/>
                  <a:gd name="T68" fmla="*/ 824 w 1215"/>
                  <a:gd name="T69" fmla="*/ 157 h 982"/>
                  <a:gd name="T70" fmla="*/ 784 w 1215"/>
                  <a:gd name="T71" fmla="*/ 77 h 982"/>
                  <a:gd name="T72" fmla="*/ 665 w 1215"/>
                  <a:gd name="T73" fmla="*/ 37 h 982"/>
                  <a:gd name="T74" fmla="*/ 550 w 1215"/>
                  <a:gd name="T75" fmla="*/ 0 h 9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15" h="982">
                    <a:moveTo>
                      <a:pt x="550" y="0"/>
                    </a:moveTo>
                    <a:lnTo>
                      <a:pt x="550" y="37"/>
                    </a:lnTo>
                    <a:lnTo>
                      <a:pt x="470" y="0"/>
                    </a:lnTo>
                    <a:lnTo>
                      <a:pt x="430" y="0"/>
                    </a:lnTo>
                    <a:lnTo>
                      <a:pt x="352" y="37"/>
                    </a:lnTo>
                    <a:lnTo>
                      <a:pt x="275" y="0"/>
                    </a:lnTo>
                    <a:lnTo>
                      <a:pt x="235" y="0"/>
                    </a:lnTo>
                    <a:lnTo>
                      <a:pt x="315" y="77"/>
                    </a:lnTo>
                    <a:lnTo>
                      <a:pt x="235" y="117"/>
                    </a:lnTo>
                    <a:lnTo>
                      <a:pt x="235" y="197"/>
                    </a:lnTo>
                    <a:lnTo>
                      <a:pt x="275" y="236"/>
                    </a:lnTo>
                    <a:lnTo>
                      <a:pt x="235" y="316"/>
                    </a:lnTo>
                    <a:lnTo>
                      <a:pt x="235" y="352"/>
                    </a:lnTo>
                    <a:lnTo>
                      <a:pt x="156" y="392"/>
                    </a:lnTo>
                    <a:lnTo>
                      <a:pt x="156" y="432"/>
                    </a:lnTo>
                    <a:lnTo>
                      <a:pt x="77" y="392"/>
                    </a:lnTo>
                    <a:lnTo>
                      <a:pt x="37" y="432"/>
                    </a:lnTo>
                    <a:lnTo>
                      <a:pt x="37" y="471"/>
                    </a:lnTo>
                    <a:lnTo>
                      <a:pt x="37" y="551"/>
                    </a:lnTo>
                    <a:lnTo>
                      <a:pt x="0" y="591"/>
                    </a:lnTo>
                    <a:lnTo>
                      <a:pt x="0" y="628"/>
                    </a:lnTo>
                    <a:lnTo>
                      <a:pt x="37" y="628"/>
                    </a:lnTo>
                    <a:lnTo>
                      <a:pt x="117" y="706"/>
                    </a:lnTo>
                    <a:lnTo>
                      <a:pt x="77" y="746"/>
                    </a:lnTo>
                    <a:lnTo>
                      <a:pt x="37" y="746"/>
                    </a:lnTo>
                    <a:lnTo>
                      <a:pt x="37" y="786"/>
                    </a:lnTo>
                    <a:lnTo>
                      <a:pt x="77" y="826"/>
                    </a:lnTo>
                    <a:lnTo>
                      <a:pt x="37" y="865"/>
                    </a:lnTo>
                    <a:lnTo>
                      <a:pt x="77" y="865"/>
                    </a:lnTo>
                    <a:lnTo>
                      <a:pt x="117" y="905"/>
                    </a:lnTo>
                    <a:lnTo>
                      <a:pt x="352" y="905"/>
                    </a:lnTo>
                    <a:lnTo>
                      <a:pt x="352" y="942"/>
                    </a:lnTo>
                    <a:lnTo>
                      <a:pt x="391" y="942"/>
                    </a:lnTo>
                    <a:lnTo>
                      <a:pt x="430" y="982"/>
                    </a:lnTo>
                    <a:lnTo>
                      <a:pt x="550" y="942"/>
                    </a:lnTo>
                    <a:lnTo>
                      <a:pt x="589" y="865"/>
                    </a:lnTo>
                    <a:lnTo>
                      <a:pt x="550" y="786"/>
                    </a:lnTo>
                    <a:lnTo>
                      <a:pt x="625" y="786"/>
                    </a:lnTo>
                    <a:lnTo>
                      <a:pt x="625" y="666"/>
                    </a:lnTo>
                    <a:lnTo>
                      <a:pt x="589" y="628"/>
                    </a:lnTo>
                    <a:lnTo>
                      <a:pt x="589" y="591"/>
                    </a:lnTo>
                    <a:lnTo>
                      <a:pt x="625" y="551"/>
                    </a:lnTo>
                    <a:lnTo>
                      <a:pt x="665" y="551"/>
                    </a:lnTo>
                    <a:lnTo>
                      <a:pt x="705" y="591"/>
                    </a:lnTo>
                    <a:lnTo>
                      <a:pt x="705" y="628"/>
                    </a:lnTo>
                    <a:lnTo>
                      <a:pt x="745" y="628"/>
                    </a:lnTo>
                    <a:lnTo>
                      <a:pt x="824" y="706"/>
                    </a:lnTo>
                    <a:lnTo>
                      <a:pt x="863" y="666"/>
                    </a:lnTo>
                    <a:lnTo>
                      <a:pt x="863" y="628"/>
                    </a:lnTo>
                    <a:lnTo>
                      <a:pt x="903" y="666"/>
                    </a:lnTo>
                    <a:lnTo>
                      <a:pt x="980" y="666"/>
                    </a:lnTo>
                    <a:lnTo>
                      <a:pt x="1059" y="706"/>
                    </a:lnTo>
                    <a:lnTo>
                      <a:pt x="1019" y="746"/>
                    </a:lnTo>
                    <a:lnTo>
                      <a:pt x="1098" y="746"/>
                    </a:lnTo>
                    <a:lnTo>
                      <a:pt x="1098" y="786"/>
                    </a:lnTo>
                    <a:lnTo>
                      <a:pt x="1178" y="826"/>
                    </a:lnTo>
                    <a:lnTo>
                      <a:pt x="1215" y="826"/>
                    </a:lnTo>
                    <a:lnTo>
                      <a:pt x="1215" y="706"/>
                    </a:lnTo>
                    <a:lnTo>
                      <a:pt x="1178" y="666"/>
                    </a:lnTo>
                    <a:lnTo>
                      <a:pt x="1178" y="628"/>
                    </a:lnTo>
                    <a:lnTo>
                      <a:pt x="1178" y="551"/>
                    </a:lnTo>
                    <a:lnTo>
                      <a:pt x="1138" y="551"/>
                    </a:lnTo>
                    <a:lnTo>
                      <a:pt x="1138" y="511"/>
                    </a:lnTo>
                    <a:lnTo>
                      <a:pt x="1059" y="432"/>
                    </a:lnTo>
                    <a:lnTo>
                      <a:pt x="1059" y="316"/>
                    </a:lnTo>
                    <a:lnTo>
                      <a:pt x="940" y="316"/>
                    </a:lnTo>
                    <a:lnTo>
                      <a:pt x="980" y="236"/>
                    </a:lnTo>
                    <a:lnTo>
                      <a:pt x="940" y="236"/>
                    </a:lnTo>
                    <a:lnTo>
                      <a:pt x="903" y="157"/>
                    </a:lnTo>
                    <a:lnTo>
                      <a:pt x="824" y="157"/>
                    </a:lnTo>
                    <a:lnTo>
                      <a:pt x="824" y="117"/>
                    </a:lnTo>
                    <a:lnTo>
                      <a:pt x="784" y="77"/>
                    </a:lnTo>
                    <a:lnTo>
                      <a:pt x="745" y="77"/>
                    </a:lnTo>
                    <a:lnTo>
                      <a:pt x="665" y="37"/>
                    </a:lnTo>
                    <a:lnTo>
                      <a:pt x="665" y="0"/>
                    </a:lnTo>
                    <a:lnTo>
                      <a:pt x="55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0" name="Freeform 84">
                <a:extLst>
                  <a:ext uri="{FF2B5EF4-FFF2-40B4-BE49-F238E27FC236}">
                    <a16:creationId xmlns:a16="http://schemas.microsoft.com/office/drawing/2014/main" id="{98F1305E-0716-FE59-109C-04178910A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5" y="1946"/>
                <a:ext cx="157" cy="212"/>
              </a:xfrm>
              <a:custGeom>
                <a:avLst/>
                <a:gdLst>
                  <a:gd name="T0" fmla="*/ 234 w 787"/>
                  <a:gd name="T1" fmla="*/ 0 h 1060"/>
                  <a:gd name="T2" fmla="*/ 198 w 787"/>
                  <a:gd name="T3" fmla="*/ 77 h 1060"/>
                  <a:gd name="T4" fmla="*/ 234 w 787"/>
                  <a:gd name="T5" fmla="*/ 235 h 1060"/>
                  <a:gd name="T6" fmla="*/ 198 w 787"/>
                  <a:gd name="T7" fmla="*/ 314 h 1060"/>
                  <a:gd name="T8" fmla="*/ 39 w 787"/>
                  <a:gd name="T9" fmla="*/ 431 h 1060"/>
                  <a:gd name="T10" fmla="*/ 119 w 787"/>
                  <a:gd name="T11" fmla="*/ 549 h 1060"/>
                  <a:gd name="T12" fmla="*/ 79 w 787"/>
                  <a:gd name="T13" fmla="*/ 589 h 1060"/>
                  <a:gd name="T14" fmla="*/ 39 w 787"/>
                  <a:gd name="T15" fmla="*/ 706 h 1060"/>
                  <a:gd name="T16" fmla="*/ 79 w 787"/>
                  <a:gd name="T17" fmla="*/ 746 h 1060"/>
                  <a:gd name="T18" fmla="*/ 39 w 787"/>
                  <a:gd name="T19" fmla="*/ 864 h 1060"/>
                  <a:gd name="T20" fmla="*/ 159 w 787"/>
                  <a:gd name="T21" fmla="*/ 904 h 1060"/>
                  <a:gd name="T22" fmla="*/ 198 w 787"/>
                  <a:gd name="T23" fmla="*/ 1020 h 1060"/>
                  <a:gd name="T24" fmla="*/ 274 w 787"/>
                  <a:gd name="T25" fmla="*/ 943 h 1060"/>
                  <a:gd name="T26" fmla="*/ 354 w 787"/>
                  <a:gd name="T27" fmla="*/ 1020 h 1060"/>
                  <a:gd name="T28" fmla="*/ 393 w 787"/>
                  <a:gd name="T29" fmla="*/ 1020 h 1060"/>
                  <a:gd name="T30" fmla="*/ 433 w 787"/>
                  <a:gd name="T31" fmla="*/ 943 h 1060"/>
                  <a:gd name="T32" fmla="*/ 512 w 787"/>
                  <a:gd name="T33" fmla="*/ 943 h 1060"/>
                  <a:gd name="T34" fmla="*/ 589 w 787"/>
                  <a:gd name="T35" fmla="*/ 980 h 1060"/>
                  <a:gd name="T36" fmla="*/ 628 w 787"/>
                  <a:gd name="T37" fmla="*/ 864 h 1060"/>
                  <a:gd name="T38" fmla="*/ 668 w 787"/>
                  <a:gd name="T39" fmla="*/ 785 h 1060"/>
                  <a:gd name="T40" fmla="*/ 747 w 787"/>
                  <a:gd name="T41" fmla="*/ 746 h 1060"/>
                  <a:gd name="T42" fmla="*/ 707 w 787"/>
                  <a:gd name="T43" fmla="*/ 666 h 1060"/>
                  <a:gd name="T44" fmla="*/ 707 w 787"/>
                  <a:gd name="T45" fmla="*/ 589 h 1060"/>
                  <a:gd name="T46" fmla="*/ 668 w 787"/>
                  <a:gd name="T47" fmla="*/ 510 h 1060"/>
                  <a:gd name="T48" fmla="*/ 707 w 787"/>
                  <a:gd name="T49" fmla="*/ 470 h 1060"/>
                  <a:gd name="T50" fmla="*/ 628 w 787"/>
                  <a:gd name="T51" fmla="*/ 431 h 1060"/>
                  <a:gd name="T52" fmla="*/ 707 w 787"/>
                  <a:gd name="T53" fmla="*/ 431 h 1060"/>
                  <a:gd name="T54" fmla="*/ 787 w 787"/>
                  <a:gd name="T55" fmla="*/ 314 h 1060"/>
                  <a:gd name="T56" fmla="*/ 787 w 787"/>
                  <a:gd name="T57" fmla="*/ 275 h 1060"/>
                  <a:gd name="T58" fmla="*/ 707 w 787"/>
                  <a:gd name="T59" fmla="*/ 195 h 1060"/>
                  <a:gd name="T60" fmla="*/ 668 w 787"/>
                  <a:gd name="T61" fmla="*/ 155 h 1060"/>
                  <a:gd name="T62" fmla="*/ 512 w 787"/>
                  <a:gd name="T63" fmla="*/ 115 h 1060"/>
                  <a:gd name="T64" fmla="*/ 472 w 787"/>
                  <a:gd name="T65" fmla="*/ 115 h 1060"/>
                  <a:gd name="T66" fmla="*/ 354 w 787"/>
                  <a:gd name="T67" fmla="*/ 77 h 1060"/>
                  <a:gd name="T68" fmla="*/ 314 w 787"/>
                  <a:gd name="T69" fmla="*/ 40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87" h="1060">
                    <a:moveTo>
                      <a:pt x="274" y="0"/>
                    </a:moveTo>
                    <a:lnTo>
                      <a:pt x="234" y="0"/>
                    </a:lnTo>
                    <a:lnTo>
                      <a:pt x="198" y="40"/>
                    </a:lnTo>
                    <a:lnTo>
                      <a:pt x="198" y="77"/>
                    </a:lnTo>
                    <a:lnTo>
                      <a:pt x="234" y="115"/>
                    </a:lnTo>
                    <a:lnTo>
                      <a:pt x="234" y="235"/>
                    </a:lnTo>
                    <a:lnTo>
                      <a:pt x="159" y="235"/>
                    </a:lnTo>
                    <a:lnTo>
                      <a:pt x="198" y="314"/>
                    </a:lnTo>
                    <a:lnTo>
                      <a:pt x="159" y="391"/>
                    </a:lnTo>
                    <a:lnTo>
                      <a:pt x="39" y="431"/>
                    </a:lnTo>
                    <a:lnTo>
                      <a:pt x="79" y="510"/>
                    </a:lnTo>
                    <a:lnTo>
                      <a:pt x="119" y="549"/>
                    </a:lnTo>
                    <a:lnTo>
                      <a:pt x="79" y="549"/>
                    </a:lnTo>
                    <a:lnTo>
                      <a:pt x="79" y="589"/>
                    </a:lnTo>
                    <a:lnTo>
                      <a:pt x="0" y="629"/>
                    </a:lnTo>
                    <a:lnTo>
                      <a:pt x="39" y="706"/>
                    </a:lnTo>
                    <a:lnTo>
                      <a:pt x="79" y="706"/>
                    </a:lnTo>
                    <a:lnTo>
                      <a:pt x="79" y="746"/>
                    </a:lnTo>
                    <a:lnTo>
                      <a:pt x="119" y="785"/>
                    </a:lnTo>
                    <a:lnTo>
                      <a:pt x="39" y="864"/>
                    </a:lnTo>
                    <a:lnTo>
                      <a:pt x="119" y="943"/>
                    </a:lnTo>
                    <a:lnTo>
                      <a:pt x="159" y="904"/>
                    </a:lnTo>
                    <a:lnTo>
                      <a:pt x="159" y="980"/>
                    </a:lnTo>
                    <a:lnTo>
                      <a:pt x="198" y="1020"/>
                    </a:lnTo>
                    <a:lnTo>
                      <a:pt x="198" y="980"/>
                    </a:lnTo>
                    <a:lnTo>
                      <a:pt x="274" y="943"/>
                    </a:lnTo>
                    <a:lnTo>
                      <a:pt x="274" y="980"/>
                    </a:lnTo>
                    <a:lnTo>
                      <a:pt x="354" y="1020"/>
                    </a:lnTo>
                    <a:lnTo>
                      <a:pt x="354" y="1060"/>
                    </a:lnTo>
                    <a:lnTo>
                      <a:pt x="393" y="1020"/>
                    </a:lnTo>
                    <a:lnTo>
                      <a:pt x="433" y="1020"/>
                    </a:lnTo>
                    <a:lnTo>
                      <a:pt x="433" y="943"/>
                    </a:lnTo>
                    <a:lnTo>
                      <a:pt x="472" y="980"/>
                    </a:lnTo>
                    <a:lnTo>
                      <a:pt x="512" y="943"/>
                    </a:lnTo>
                    <a:lnTo>
                      <a:pt x="549" y="980"/>
                    </a:lnTo>
                    <a:lnTo>
                      <a:pt x="589" y="980"/>
                    </a:lnTo>
                    <a:lnTo>
                      <a:pt x="628" y="943"/>
                    </a:lnTo>
                    <a:lnTo>
                      <a:pt x="628" y="864"/>
                    </a:lnTo>
                    <a:lnTo>
                      <a:pt x="668" y="864"/>
                    </a:lnTo>
                    <a:lnTo>
                      <a:pt x="668" y="785"/>
                    </a:lnTo>
                    <a:lnTo>
                      <a:pt x="747" y="785"/>
                    </a:lnTo>
                    <a:lnTo>
                      <a:pt x="747" y="746"/>
                    </a:lnTo>
                    <a:lnTo>
                      <a:pt x="707" y="706"/>
                    </a:lnTo>
                    <a:lnTo>
                      <a:pt x="707" y="666"/>
                    </a:lnTo>
                    <a:lnTo>
                      <a:pt x="628" y="589"/>
                    </a:lnTo>
                    <a:lnTo>
                      <a:pt x="707" y="589"/>
                    </a:lnTo>
                    <a:lnTo>
                      <a:pt x="707" y="549"/>
                    </a:lnTo>
                    <a:lnTo>
                      <a:pt x="668" y="510"/>
                    </a:lnTo>
                    <a:lnTo>
                      <a:pt x="668" y="470"/>
                    </a:lnTo>
                    <a:lnTo>
                      <a:pt x="707" y="470"/>
                    </a:lnTo>
                    <a:lnTo>
                      <a:pt x="668" y="431"/>
                    </a:lnTo>
                    <a:lnTo>
                      <a:pt x="628" y="431"/>
                    </a:lnTo>
                    <a:lnTo>
                      <a:pt x="668" y="391"/>
                    </a:lnTo>
                    <a:lnTo>
                      <a:pt x="707" y="431"/>
                    </a:lnTo>
                    <a:lnTo>
                      <a:pt x="747" y="391"/>
                    </a:lnTo>
                    <a:lnTo>
                      <a:pt x="787" y="314"/>
                    </a:lnTo>
                    <a:lnTo>
                      <a:pt x="747" y="314"/>
                    </a:lnTo>
                    <a:lnTo>
                      <a:pt x="787" y="275"/>
                    </a:lnTo>
                    <a:lnTo>
                      <a:pt x="707" y="235"/>
                    </a:lnTo>
                    <a:lnTo>
                      <a:pt x="707" y="195"/>
                    </a:lnTo>
                    <a:lnTo>
                      <a:pt x="628" y="195"/>
                    </a:lnTo>
                    <a:lnTo>
                      <a:pt x="668" y="155"/>
                    </a:lnTo>
                    <a:lnTo>
                      <a:pt x="589" y="115"/>
                    </a:lnTo>
                    <a:lnTo>
                      <a:pt x="512" y="115"/>
                    </a:lnTo>
                    <a:lnTo>
                      <a:pt x="472" y="77"/>
                    </a:lnTo>
                    <a:lnTo>
                      <a:pt x="472" y="115"/>
                    </a:lnTo>
                    <a:lnTo>
                      <a:pt x="433" y="155"/>
                    </a:lnTo>
                    <a:lnTo>
                      <a:pt x="354" y="77"/>
                    </a:lnTo>
                    <a:lnTo>
                      <a:pt x="314" y="77"/>
                    </a:lnTo>
                    <a:lnTo>
                      <a:pt x="314" y="40"/>
                    </a:lnTo>
                    <a:lnTo>
                      <a:pt x="2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1" name="Freeform 85">
                <a:extLst>
                  <a:ext uri="{FF2B5EF4-FFF2-40B4-BE49-F238E27FC236}">
                    <a16:creationId xmlns:a16="http://schemas.microsoft.com/office/drawing/2014/main" id="{ADF8F00B-3E74-FD1F-837C-CD9C3D2409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1490"/>
                <a:ext cx="276" cy="283"/>
              </a:xfrm>
              <a:custGeom>
                <a:avLst/>
                <a:gdLst>
                  <a:gd name="T0" fmla="*/ 1296 w 1376"/>
                  <a:gd name="T1" fmla="*/ 745 h 1414"/>
                  <a:gd name="T2" fmla="*/ 1336 w 1376"/>
                  <a:gd name="T3" fmla="*/ 590 h 1414"/>
                  <a:gd name="T4" fmla="*/ 1256 w 1376"/>
                  <a:gd name="T5" fmla="*/ 550 h 1414"/>
                  <a:gd name="T6" fmla="*/ 1138 w 1376"/>
                  <a:gd name="T7" fmla="*/ 431 h 1414"/>
                  <a:gd name="T8" fmla="*/ 1138 w 1376"/>
                  <a:gd name="T9" fmla="*/ 315 h 1414"/>
                  <a:gd name="T10" fmla="*/ 1021 w 1376"/>
                  <a:gd name="T11" fmla="*/ 275 h 1414"/>
                  <a:gd name="T12" fmla="*/ 943 w 1376"/>
                  <a:gd name="T13" fmla="*/ 235 h 1414"/>
                  <a:gd name="T14" fmla="*/ 863 w 1376"/>
                  <a:gd name="T15" fmla="*/ 235 h 1414"/>
                  <a:gd name="T16" fmla="*/ 748 w 1376"/>
                  <a:gd name="T17" fmla="*/ 275 h 1414"/>
                  <a:gd name="T18" fmla="*/ 513 w 1376"/>
                  <a:gd name="T19" fmla="*/ 116 h 1414"/>
                  <a:gd name="T20" fmla="*/ 448 w 1376"/>
                  <a:gd name="T21" fmla="*/ 14 h 1414"/>
                  <a:gd name="T22" fmla="*/ 314 w 1376"/>
                  <a:gd name="T23" fmla="*/ 76 h 1414"/>
                  <a:gd name="T24" fmla="*/ 275 w 1376"/>
                  <a:gd name="T25" fmla="*/ 196 h 1414"/>
                  <a:gd name="T26" fmla="*/ 198 w 1376"/>
                  <a:gd name="T27" fmla="*/ 196 h 1414"/>
                  <a:gd name="T28" fmla="*/ 238 w 1376"/>
                  <a:gd name="T29" fmla="*/ 315 h 1414"/>
                  <a:gd name="T30" fmla="*/ 238 w 1376"/>
                  <a:gd name="T31" fmla="*/ 470 h 1414"/>
                  <a:gd name="T32" fmla="*/ 198 w 1376"/>
                  <a:gd name="T33" fmla="*/ 627 h 1414"/>
                  <a:gd name="T34" fmla="*/ 119 w 1376"/>
                  <a:gd name="T35" fmla="*/ 705 h 1414"/>
                  <a:gd name="T36" fmla="*/ 0 w 1376"/>
                  <a:gd name="T37" fmla="*/ 745 h 1414"/>
                  <a:gd name="T38" fmla="*/ 119 w 1376"/>
                  <a:gd name="T39" fmla="*/ 825 h 1414"/>
                  <a:gd name="T40" fmla="*/ 119 w 1376"/>
                  <a:gd name="T41" fmla="*/ 981 h 1414"/>
                  <a:gd name="T42" fmla="*/ 198 w 1376"/>
                  <a:gd name="T43" fmla="*/ 1139 h 1414"/>
                  <a:gd name="T44" fmla="*/ 238 w 1376"/>
                  <a:gd name="T45" fmla="*/ 1216 h 1414"/>
                  <a:gd name="T46" fmla="*/ 314 w 1376"/>
                  <a:gd name="T47" fmla="*/ 1256 h 1414"/>
                  <a:gd name="T48" fmla="*/ 473 w 1376"/>
                  <a:gd name="T49" fmla="*/ 1256 h 1414"/>
                  <a:gd name="T50" fmla="*/ 513 w 1376"/>
                  <a:gd name="T51" fmla="*/ 1414 h 1414"/>
                  <a:gd name="T52" fmla="*/ 628 w 1376"/>
                  <a:gd name="T53" fmla="*/ 1375 h 1414"/>
                  <a:gd name="T54" fmla="*/ 668 w 1376"/>
                  <a:gd name="T55" fmla="*/ 1335 h 1414"/>
                  <a:gd name="T56" fmla="*/ 824 w 1376"/>
                  <a:gd name="T57" fmla="*/ 1335 h 1414"/>
                  <a:gd name="T58" fmla="*/ 748 w 1376"/>
                  <a:gd name="T59" fmla="*/ 1216 h 1414"/>
                  <a:gd name="T60" fmla="*/ 863 w 1376"/>
                  <a:gd name="T61" fmla="*/ 1139 h 1414"/>
                  <a:gd name="T62" fmla="*/ 943 w 1376"/>
                  <a:gd name="T63" fmla="*/ 1099 h 1414"/>
                  <a:gd name="T64" fmla="*/ 1178 w 1376"/>
                  <a:gd name="T65" fmla="*/ 904 h 1414"/>
                  <a:gd name="T66" fmla="*/ 1256 w 1376"/>
                  <a:gd name="T67" fmla="*/ 825 h 1414"/>
                  <a:gd name="T68" fmla="*/ 1336 w 1376"/>
                  <a:gd name="T69" fmla="*/ 825 h 1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376" h="1414">
                    <a:moveTo>
                      <a:pt x="1376" y="785"/>
                    </a:moveTo>
                    <a:lnTo>
                      <a:pt x="1296" y="745"/>
                    </a:lnTo>
                    <a:lnTo>
                      <a:pt x="1296" y="627"/>
                    </a:lnTo>
                    <a:lnTo>
                      <a:pt x="1336" y="590"/>
                    </a:lnTo>
                    <a:lnTo>
                      <a:pt x="1296" y="590"/>
                    </a:lnTo>
                    <a:lnTo>
                      <a:pt x="1256" y="550"/>
                    </a:lnTo>
                    <a:lnTo>
                      <a:pt x="1296" y="510"/>
                    </a:lnTo>
                    <a:lnTo>
                      <a:pt x="1138" y="431"/>
                    </a:lnTo>
                    <a:lnTo>
                      <a:pt x="1178" y="352"/>
                    </a:lnTo>
                    <a:lnTo>
                      <a:pt x="1138" y="315"/>
                    </a:lnTo>
                    <a:lnTo>
                      <a:pt x="1138" y="275"/>
                    </a:lnTo>
                    <a:lnTo>
                      <a:pt x="1021" y="275"/>
                    </a:lnTo>
                    <a:lnTo>
                      <a:pt x="982" y="235"/>
                    </a:lnTo>
                    <a:lnTo>
                      <a:pt x="943" y="235"/>
                    </a:lnTo>
                    <a:lnTo>
                      <a:pt x="863" y="196"/>
                    </a:lnTo>
                    <a:lnTo>
                      <a:pt x="863" y="235"/>
                    </a:lnTo>
                    <a:lnTo>
                      <a:pt x="787" y="235"/>
                    </a:lnTo>
                    <a:lnTo>
                      <a:pt x="748" y="275"/>
                    </a:lnTo>
                    <a:lnTo>
                      <a:pt x="513" y="156"/>
                    </a:lnTo>
                    <a:lnTo>
                      <a:pt x="513" y="116"/>
                    </a:lnTo>
                    <a:lnTo>
                      <a:pt x="473" y="36"/>
                    </a:lnTo>
                    <a:lnTo>
                      <a:pt x="448" y="14"/>
                    </a:lnTo>
                    <a:lnTo>
                      <a:pt x="433" y="0"/>
                    </a:lnTo>
                    <a:lnTo>
                      <a:pt x="314" y="76"/>
                    </a:lnTo>
                    <a:lnTo>
                      <a:pt x="314" y="156"/>
                    </a:lnTo>
                    <a:lnTo>
                      <a:pt x="275" y="196"/>
                    </a:lnTo>
                    <a:lnTo>
                      <a:pt x="198" y="156"/>
                    </a:lnTo>
                    <a:lnTo>
                      <a:pt x="198" y="196"/>
                    </a:lnTo>
                    <a:lnTo>
                      <a:pt x="238" y="275"/>
                    </a:lnTo>
                    <a:lnTo>
                      <a:pt x="238" y="315"/>
                    </a:lnTo>
                    <a:lnTo>
                      <a:pt x="198" y="391"/>
                    </a:lnTo>
                    <a:lnTo>
                      <a:pt x="238" y="470"/>
                    </a:lnTo>
                    <a:lnTo>
                      <a:pt x="158" y="510"/>
                    </a:lnTo>
                    <a:lnTo>
                      <a:pt x="198" y="627"/>
                    </a:lnTo>
                    <a:lnTo>
                      <a:pt x="198" y="666"/>
                    </a:lnTo>
                    <a:lnTo>
                      <a:pt x="119" y="705"/>
                    </a:lnTo>
                    <a:lnTo>
                      <a:pt x="40" y="705"/>
                    </a:lnTo>
                    <a:lnTo>
                      <a:pt x="0" y="745"/>
                    </a:lnTo>
                    <a:lnTo>
                      <a:pt x="40" y="825"/>
                    </a:lnTo>
                    <a:lnTo>
                      <a:pt x="119" y="825"/>
                    </a:lnTo>
                    <a:lnTo>
                      <a:pt x="158" y="904"/>
                    </a:lnTo>
                    <a:lnTo>
                      <a:pt x="119" y="981"/>
                    </a:lnTo>
                    <a:lnTo>
                      <a:pt x="198" y="941"/>
                    </a:lnTo>
                    <a:lnTo>
                      <a:pt x="198" y="1139"/>
                    </a:lnTo>
                    <a:lnTo>
                      <a:pt x="198" y="1216"/>
                    </a:lnTo>
                    <a:lnTo>
                      <a:pt x="238" y="1216"/>
                    </a:lnTo>
                    <a:lnTo>
                      <a:pt x="238" y="1256"/>
                    </a:lnTo>
                    <a:lnTo>
                      <a:pt x="314" y="1256"/>
                    </a:lnTo>
                    <a:lnTo>
                      <a:pt x="393" y="1296"/>
                    </a:lnTo>
                    <a:lnTo>
                      <a:pt x="473" y="1256"/>
                    </a:lnTo>
                    <a:lnTo>
                      <a:pt x="513" y="1296"/>
                    </a:lnTo>
                    <a:lnTo>
                      <a:pt x="513" y="1414"/>
                    </a:lnTo>
                    <a:lnTo>
                      <a:pt x="589" y="1414"/>
                    </a:lnTo>
                    <a:lnTo>
                      <a:pt x="628" y="1375"/>
                    </a:lnTo>
                    <a:lnTo>
                      <a:pt x="628" y="1335"/>
                    </a:lnTo>
                    <a:lnTo>
                      <a:pt x="668" y="1335"/>
                    </a:lnTo>
                    <a:lnTo>
                      <a:pt x="748" y="1414"/>
                    </a:lnTo>
                    <a:lnTo>
                      <a:pt x="824" y="1335"/>
                    </a:lnTo>
                    <a:lnTo>
                      <a:pt x="824" y="1296"/>
                    </a:lnTo>
                    <a:lnTo>
                      <a:pt x="748" y="1216"/>
                    </a:lnTo>
                    <a:lnTo>
                      <a:pt x="787" y="1179"/>
                    </a:lnTo>
                    <a:lnTo>
                      <a:pt x="863" y="1139"/>
                    </a:lnTo>
                    <a:lnTo>
                      <a:pt x="943" y="1139"/>
                    </a:lnTo>
                    <a:lnTo>
                      <a:pt x="943" y="1099"/>
                    </a:lnTo>
                    <a:lnTo>
                      <a:pt x="1138" y="904"/>
                    </a:lnTo>
                    <a:lnTo>
                      <a:pt x="1178" y="904"/>
                    </a:lnTo>
                    <a:lnTo>
                      <a:pt x="1138" y="825"/>
                    </a:lnTo>
                    <a:lnTo>
                      <a:pt x="1256" y="825"/>
                    </a:lnTo>
                    <a:lnTo>
                      <a:pt x="1256" y="785"/>
                    </a:lnTo>
                    <a:lnTo>
                      <a:pt x="1336" y="825"/>
                    </a:lnTo>
                    <a:lnTo>
                      <a:pt x="1376" y="7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2" name="Freeform 86">
                <a:extLst>
                  <a:ext uri="{FF2B5EF4-FFF2-40B4-BE49-F238E27FC236}">
                    <a16:creationId xmlns:a16="http://schemas.microsoft.com/office/drawing/2014/main" id="{E9CCFBC7-8A8D-D6A4-CB56-E14D51AD25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8" y="1781"/>
                <a:ext cx="376" cy="290"/>
              </a:xfrm>
              <a:custGeom>
                <a:avLst/>
                <a:gdLst>
                  <a:gd name="T0" fmla="*/ 1099 w 1882"/>
                  <a:gd name="T1" fmla="*/ 116 h 1454"/>
                  <a:gd name="T2" fmla="*/ 942 w 1882"/>
                  <a:gd name="T3" fmla="*/ 76 h 1454"/>
                  <a:gd name="T4" fmla="*/ 864 w 1882"/>
                  <a:gd name="T5" fmla="*/ 76 h 1454"/>
                  <a:gd name="T6" fmla="*/ 824 w 1882"/>
                  <a:gd name="T7" fmla="*/ 39 h 1454"/>
                  <a:gd name="T8" fmla="*/ 669 w 1882"/>
                  <a:gd name="T9" fmla="*/ 0 h 1454"/>
                  <a:gd name="T10" fmla="*/ 629 w 1882"/>
                  <a:gd name="T11" fmla="*/ 76 h 1454"/>
                  <a:gd name="T12" fmla="*/ 470 w 1882"/>
                  <a:gd name="T13" fmla="*/ 76 h 1454"/>
                  <a:gd name="T14" fmla="*/ 394 w 1882"/>
                  <a:gd name="T15" fmla="*/ 196 h 1454"/>
                  <a:gd name="T16" fmla="*/ 354 w 1882"/>
                  <a:gd name="T17" fmla="*/ 236 h 1454"/>
                  <a:gd name="T18" fmla="*/ 235 w 1882"/>
                  <a:gd name="T19" fmla="*/ 196 h 1454"/>
                  <a:gd name="T20" fmla="*/ 196 w 1882"/>
                  <a:gd name="T21" fmla="*/ 236 h 1454"/>
                  <a:gd name="T22" fmla="*/ 156 w 1882"/>
                  <a:gd name="T23" fmla="*/ 351 h 1454"/>
                  <a:gd name="T24" fmla="*/ 156 w 1882"/>
                  <a:gd name="T25" fmla="*/ 431 h 1454"/>
                  <a:gd name="T26" fmla="*/ 235 w 1882"/>
                  <a:gd name="T27" fmla="*/ 590 h 1454"/>
                  <a:gd name="T28" fmla="*/ 274 w 1882"/>
                  <a:gd name="T29" fmla="*/ 666 h 1454"/>
                  <a:gd name="T30" fmla="*/ 235 w 1882"/>
                  <a:gd name="T31" fmla="*/ 785 h 1454"/>
                  <a:gd name="T32" fmla="*/ 156 w 1882"/>
                  <a:gd name="T33" fmla="*/ 865 h 1454"/>
                  <a:gd name="T34" fmla="*/ 79 w 1882"/>
                  <a:gd name="T35" fmla="*/ 940 h 1454"/>
                  <a:gd name="T36" fmla="*/ 0 w 1882"/>
                  <a:gd name="T37" fmla="*/ 1060 h 1454"/>
                  <a:gd name="T38" fmla="*/ 0 w 1882"/>
                  <a:gd name="T39" fmla="*/ 1179 h 1454"/>
                  <a:gd name="T40" fmla="*/ 116 w 1882"/>
                  <a:gd name="T41" fmla="*/ 1256 h 1454"/>
                  <a:gd name="T42" fmla="*/ 156 w 1882"/>
                  <a:gd name="T43" fmla="*/ 1256 h 1454"/>
                  <a:gd name="T44" fmla="*/ 314 w 1882"/>
                  <a:gd name="T45" fmla="*/ 1139 h 1454"/>
                  <a:gd name="T46" fmla="*/ 470 w 1882"/>
                  <a:gd name="T47" fmla="*/ 1139 h 1454"/>
                  <a:gd name="T48" fmla="*/ 549 w 1882"/>
                  <a:gd name="T49" fmla="*/ 1256 h 1454"/>
                  <a:gd name="T50" fmla="*/ 629 w 1882"/>
                  <a:gd name="T51" fmla="*/ 1295 h 1454"/>
                  <a:gd name="T52" fmla="*/ 669 w 1882"/>
                  <a:gd name="T53" fmla="*/ 1335 h 1454"/>
                  <a:gd name="T54" fmla="*/ 784 w 1882"/>
                  <a:gd name="T55" fmla="*/ 1374 h 1454"/>
                  <a:gd name="T56" fmla="*/ 902 w 1882"/>
                  <a:gd name="T57" fmla="*/ 1335 h 1454"/>
                  <a:gd name="T58" fmla="*/ 982 w 1882"/>
                  <a:gd name="T59" fmla="*/ 1374 h 1454"/>
                  <a:gd name="T60" fmla="*/ 1099 w 1882"/>
                  <a:gd name="T61" fmla="*/ 1335 h 1454"/>
                  <a:gd name="T62" fmla="*/ 1137 w 1882"/>
                  <a:gd name="T63" fmla="*/ 1374 h 1454"/>
                  <a:gd name="T64" fmla="*/ 1177 w 1882"/>
                  <a:gd name="T65" fmla="*/ 1454 h 1454"/>
                  <a:gd name="T66" fmla="*/ 1294 w 1882"/>
                  <a:gd name="T67" fmla="*/ 1374 h 1454"/>
                  <a:gd name="T68" fmla="*/ 1372 w 1882"/>
                  <a:gd name="T69" fmla="*/ 1295 h 1454"/>
                  <a:gd name="T70" fmla="*/ 1412 w 1882"/>
                  <a:gd name="T71" fmla="*/ 1216 h 1454"/>
                  <a:gd name="T72" fmla="*/ 1532 w 1882"/>
                  <a:gd name="T73" fmla="*/ 1256 h 1454"/>
                  <a:gd name="T74" fmla="*/ 1647 w 1882"/>
                  <a:gd name="T75" fmla="*/ 1139 h 1454"/>
                  <a:gd name="T76" fmla="*/ 1766 w 1882"/>
                  <a:gd name="T77" fmla="*/ 1060 h 1454"/>
                  <a:gd name="T78" fmla="*/ 1766 w 1882"/>
                  <a:gd name="T79" fmla="*/ 940 h 1454"/>
                  <a:gd name="T80" fmla="*/ 1845 w 1882"/>
                  <a:gd name="T81" fmla="*/ 865 h 1454"/>
                  <a:gd name="T82" fmla="*/ 1882 w 1882"/>
                  <a:gd name="T83" fmla="*/ 745 h 1454"/>
                  <a:gd name="T84" fmla="*/ 1766 w 1882"/>
                  <a:gd name="T85" fmla="*/ 745 h 1454"/>
                  <a:gd name="T86" fmla="*/ 1766 w 1882"/>
                  <a:gd name="T87" fmla="*/ 590 h 1454"/>
                  <a:gd name="T88" fmla="*/ 1727 w 1882"/>
                  <a:gd name="T89" fmla="*/ 510 h 1454"/>
                  <a:gd name="T90" fmla="*/ 1647 w 1882"/>
                  <a:gd name="T91" fmla="*/ 391 h 1454"/>
                  <a:gd name="T92" fmla="*/ 1607 w 1882"/>
                  <a:gd name="T93" fmla="*/ 311 h 1454"/>
                  <a:gd name="T94" fmla="*/ 1647 w 1882"/>
                  <a:gd name="T95" fmla="*/ 196 h 1454"/>
                  <a:gd name="T96" fmla="*/ 1532 w 1882"/>
                  <a:gd name="T97" fmla="*/ 156 h 1454"/>
                  <a:gd name="T98" fmla="*/ 1492 w 1882"/>
                  <a:gd name="T99" fmla="*/ 274 h 1454"/>
                  <a:gd name="T100" fmla="*/ 1452 w 1882"/>
                  <a:gd name="T101" fmla="*/ 156 h 1454"/>
                  <a:gd name="T102" fmla="*/ 1372 w 1882"/>
                  <a:gd name="T103" fmla="*/ 196 h 1454"/>
                  <a:gd name="T104" fmla="*/ 1217 w 1882"/>
                  <a:gd name="T105" fmla="*/ 236 h 1454"/>
                  <a:gd name="T106" fmla="*/ 1334 w 1882"/>
                  <a:gd name="T107" fmla="*/ 196 h 1454"/>
                  <a:gd name="T108" fmla="*/ 1372 w 1882"/>
                  <a:gd name="T109" fmla="*/ 39 h 1454"/>
                  <a:gd name="T110" fmla="*/ 1334 w 1882"/>
                  <a:gd name="T111" fmla="*/ 39 h 1454"/>
                  <a:gd name="T112" fmla="*/ 1294 w 1882"/>
                  <a:gd name="T113" fmla="*/ 116 h 1454"/>
                  <a:gd name="T114" fmla="*/ 1177 w 1882"/>
                  <a:gd name="T115" fmla="*/ 76 h 1454"/>
                  <a:gd name="T116" fmla="*/ 1137 w 1882"/>
                  <a:gd name="T117" fmla="*/ 39 h 1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882" h="1454">
                    <a:moveTo>
                      <a:pt x="1099" y="39"/>
                    </a:moveTo>
                    <a:lnTo>
                      <a:pt x="1099" y="116"/>
                    </a:lnTo>
                    <a:lnTo>
                      <a:pt x="942" y="116"/>
                    </a:lnTo>
                    <a:lnTo>
                      <a:pt x="942" y="76"/>
                    </a:lnTo>
                    <a:lnTo>
                      <a:pt x="902" y="0"/>
                    </a:lnTo>
                    <a:lnTo>
                      <a:pt x="864" y="76"/>
                    </a:lnTo>
                    <a:lnTo>
                      <a:pt x="824" y="76"/>
                    </a:lnTo>
                    <a:lnTo>
                      <a:pt x="824" y="39"/>
                    </a:lnTo>
                    <a:lnTo>
                      <a:pt x="705" y="39"/>
                    </a:lnTo>
                    <a:lnTo>
                      <a:pt x="669" y="0"/>
                    </a:lnTo>
                    <a:lnTo>
                      <a:pt x="629" y="0"/>
                    </a:lnTo>
                    <a:lnTo>
                      <a:pt x="629" y="76"/>
                    </a:lnTo>
                    <a:lnTo>
                      <a:pt x="549" y="39"/>
                    </a:lnTo>
                    <a:lnTo>
                      <a:pt x="470" y="76"/>
                    </a:lnTo>
                    <a:lnTo>
                      <a:pt x="470" y="156"/>
                    </a:lnTo>
                    <a:lnTo>
                      <a:pt x="394" y="196"/>
                    </a:lnTo>
                    <a:lnTo>
                      <a:pt x="394" y="156"/>
                    </a:lnTo>
                    <a:lnTo>
                      <a:pt x="354" y="236"/>
                    </a:lnTo>
                    <a:lnTo>
                      <a:pt x="274" y="196"/>
                    </a:lnTo>
                    <a:lnTo>
                      <a:pt x="235" y="196"/>
                    </a:lnTo>
                    <a:lnTo>
                      <a:pt x="235" y="236"/>
                    </a:lnTo>
                    <a:lnTo>
                      <a:pt x="196" y="236"/>
                    </a:lnTo>
                    <a:lnTo>
                      <a:pt x="156" y="311"/>
                    </a:lnTo>
                    <a:lnTo>
                      <a:pt x="156" y="351"/>
                    </a:lnTo>
                    <a:lnTo>
                      <a:pt x="196" y="391"/>
                    </a:lnTo>
                    <a:lnTo>
                      <a:pt x="156" y="431"/>
                    </a:lnTo>
                    <a:lnTo>
                      <a:pt x="156" y="510"/>
                    </a:lnTo>
                    <a:lnTo>
                      <a:pt x="235" y="590"/>
                    </a:lnTo>
                    <a:lnTo>
                      <a:pt x="235" y="626"/>
                    </a:lnTo>
                    <a:lnTo>
                      <a:pt x="274" y="666"/>
                    </a:lnTo>
                    <a:lnTo>
                      <a:pt x="235" y="706"/>
                    </a:lnTo>
                    <a:lnTo>
                      <a:pt x="235" y="785"/>
                    </a:lnTo>
                    <a:lnTo>
                      <a:pt x="156" y="825"/>
                    </a:lnTo>
                    <a:lnTo>
                      <a:pt x="156" y="865"/>
                    </a:lnTo>
                    <a:lnTo>
                      <a:pt x="116" y="940"/>
                    </a:lnTo>
                    <a:lnTo>
                      <a:pt x="79" y="940"/>
                    </a:lnTo>
                    <a:lnTo>
                      <a:pt x="79" y="980"/>
                    </a:lnTo>
                    <a:lnTo>
                      <a:pt x="0" y="1060"/>
                    </a:lnTo>
                    <a:lnTo>
                      <a:pt x="39" y="1100"/>
                    </a:lnTo>
                    <a:lnTo>
                      <a:pt x="0" y="1179"/>
                    </a:lnTo>
                    <a:lnTo>
                      <a:pt x="79" y="1179"/>
                    </a:lnTo>
                    <a:lnTo>
                      <a:pt x="116" y="1256"/>
                    </a:lnTo>
                    <a:lnTo>
                      <a:pt x="156" y="1295"/>
                    </a:lnTo>
                    <a:lnTo>
                      <a:pt x="156" y="1256"/>
                    </a:lnTo>
                    <a:lnTo>
                      <a:pt x="274" y="1139"/>
                    </a:lnTo>
                    <a:lnTo>
                      <a:pt x="314" y="1139"/>
                    </a:lnTo>
                    <a:lnTo>
                      <a:pt x="354" y="1100"/>
                    </a:lnTo>
                    <a:lnTo>
                      <a:pt x="470" y="1139"/>
                    </a:lnTo>
                    <a:lnTo>
                      <a:pt x="470" y="1216"/>
                    </a:lnTo>
                    <a:lnTo>
                      <a:pt x="549" y="1256"/>
                    </a:lnTo>
                    <a:lnTo>
                      <a:pt x="589" y="1295"/>
                    </a:lnTo>
                    <a:lnTo>
                      <a:pt x="629" y="1295"/>
                    </a:lnTo>
                    <a:lnTo>
                      <a:pt x="629" y="1335"/>
                    </a:lnTo>
                    <a:lnTo>
                      <a:pt x="669" y="1335"/>
                    </a:lnTo>
                    <a:lnTo>
                      <a:pt x="744" y="1414"/>
                    </a:lnTo>
                    <a:lnTo>
                      <a:pt x="784" y="1374"/>
                    </a:lnTo>
                    <a:lnTo>
                      <a:pt x="864" y="1335"/>
                    </a:lnTo>
                    <a:lnTo>
                      <a:pt x="902" y="1335"/>
                    </a:lnTo>
                    <a:lnTo>
                      <a:pt x="902" y="1374"/>
                    </a:lnTo>
                    <a:lnTo>
                      <a:pt x="982" y="1374"/>
                    </a:lnTo>
                    <a:lnTo>
                      <a:pt x="1019" y="1335"/>
                    </a:lnTo>
                    <a:lnTo>
                      <a:pt x="1099" y="1335"/>
                    </a:lnTo>
                    <a:lnTo>
                      <a:pt x="1099" y="1374"/>
                    </a:lnTo>
                    <a:lnTo>
                      <a:pt x="1137" y="1374"/>
                    </a:lnTo>
                    <a:lnTo>
                      <a:pt x="1137" y="1454"/>
                    </a:lnTo>
                    <a:lnTo>
                      <a:pt x="1177" y="1454"/>
                    </a:lnTo>
                    <a:lnTo>
                      <a:pt x="1257" y="1374"/>
                    </a:lnTo>
                    <a:lnTo>
                      <a:pt x="1294" y="1374"/>
                    </a:lnTo>
                    <a:lnTo>
                      <a:pt x="1294" y="1295"/>
                    </a:lnTo>
                    <a:lnTo>
                      <a:pt x="1372" y="1295"/>
                    </a:lnTo>
                    <a:lnTo>
                      <a:pt x="1334" y="1216"/>
                    </a:lnTo>
                    <a:lnTo>
                      <a:pt x="1412" y="1216"/>
                    </a:lnTo>
                    <a:lnTo>
                      <a:pt x="1452" y="1256"/>
                    </a:lnTo>
                    <a:lnTo>
                      <a:pt x="1532" y="1256"/>
                    </a:lnTo>
                    <a:lnTo>
                      <a:pt x="1571" y="1179"/>
                    </a:lnTo>
                    <a:lnTo>
                      <a:pt x="1647" y="1139"/>
                    </a:lnTo>
                    <a:lnTo>
                      <a:pt x="1687" y="1139"/>
                    </a:lnTo>
                    <a:lnTo>
                      <a:pt x="1766" y="1060"/>
                    </a:lnTo>
                    <a:lnTo>
                      <a:pt x="1687" y="940"/>
                    </a:lnTo>
                    <a:lnTo>
                      <a:pt x="1766" y="940"/>
                    </a:lnTo>
                    <a:lnTo>
                      <a:pt x="1845" y="902"/>
                    </a:lnTo>
                    <a:lnTo>
                      <a:pt x="1845" y="865"/>
                    </a:lnTo>
                    <a:lnTo>
                      <a:pt x="1882" y="825"/>
                    </a:lnTo>
                    <a:lnTo>
                      <a:pt x="1882" y="745"/>
                    </a:lnTo>
                    <a:lnTo>
                      <a:pt x="1805" y="785"/>
                    </a:lnTo>
                    <a:lnTo>
                      <a:pt x="1766" y="745"/>
                    </a:lnTo>
                    <a:lnTo>
                      <a:pt x="1805" y="666"/>
                    </a:lnTo>
                    <a:lnTo>
                      <a:pt x="1766" y="590"/>
                    </a:lnTo>
                    <a:lnTo>
                      <a:pt x="1766" y="550"/>
                    </a:lnTo>
                    <a:lnTo>
                      <a:pt x="1727" y="510"/>
                    </a:lnTo>
                    <a:lnTo>
                      <a:pt x="1727" y="431"/>
                    </a:lnTo>
                    <a:lnTo>
                      <a:pt x="1647" y="391"/>
                    </a:lnTo>
                    <a:lnTo>
                      <a:pt x="1647" y="351"/>
                    </a:lnTo>
                    <a:lnTo>
                      <a:pt x="1607" y="311"/>
                    </a:lnTo>
                    <a:lnTo>
                      <a:pt x="1607" y="236"/>
                    </a:lnTo>
                    <a:lnTo>
                      <a:pt x="1647" y="196"/>
                    </a:lnTo>
                    <a:lnTo>
                      <a:pt x="1571" y="156"/>
                    </a:lnTo>
                    <a:lnTo>
                      <a:pt x="1532" y="156"/>
                    </a:lnTo>
                    <a:lnTo>
                      <a:pt x="1571" y="196"/>
                    </a:lnTo>
                    <a:lnTo>
                      <a:pt x="1492" y="274"/>
                    </a:lnTo>
                    <a:lnTo>
                      <a:pt x="1492" y="196"/>
                    </a:lnTo>
                    <a:lnTo>
                      <a:pt x="1452" y="156"/>
                    </a:lnTo>
                    <a:lnTo>
                      <a:pt x="1412" y="156"/>
                    </a:lnTo>
                    <a:lnTo>
                      <a:pt x="1372" y="196"/>
                    </a:lnTo>
                    <a:lnTo>
                      <a:pt x="1372" y="236"/>
                    </a:lnTo>
                    <a:lnTo>
                      <a:pt x="1217" y="236"/>
                    </a:lnTo>
                    <a:lnTo>
                      <a:pt x="1294" y="156"/>
                    </a:lnTo>
                    <a:lnTo>
                      <a:pt x="1334" y="196"/>
                    </a:lnTo>
                    <a:lnTo>
                      <a:pt x="1372" y="156"/>
                    </a:lnTo>
                    <a:lnTo>
                      <a:pt x="1372" y="39"/>
                    </a:lnTo>
                    <a:lnTo>
                      <a:pt x="1334" y="0"/>
                    </a:lnTo>
                    <a:lnTo>
                      <a:pt x="1334" y="39"/>
                    </a:lnTo>
                    <a:lnTo>
                      <a:pt x="1294" y="76"/>
                    </a:lnTo>
                    <a:lnTo>
                      <a:pt x="1294" y="116"/>
                    </a:lnTo>
                    <a:lnTo>
                      <a:pt x="1217" y="156"/>
                    </a:lnTo>
                    <a:lnTo>
                      <a:pt x="1177" y="76"/>
                    </a:lnTo>
                    <a:lnTo>
                      <a:pt x="1177" y="0"/>
                    </a:lnTo>
                    <a:lnTo>
                      <a:pt x="1137" y="39"/>
                    </a:lnTo>
                    <a:lnTo>
                      <a:pt x="1099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3" name="Freeform 87">
                <a:extLst>
                  <a:ext uri="{FF2B5EF4-FFF2-40B4-BE49-F238E27FC236}">
                    <a16:creationId xmlns:a16="http://schemas.microsoft.com/office/drawing/2014/main" id="{20AF2181-7A58-61FD-903D-2B08E4CAC4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1961"/>
                <a:ext cx="299" cy="338"/>
              </a:xfrm>
              <a:custGeom>
                <a:avLst/>
                <a:gdLst>
                  <a:gd name="T0" fmla="*/ 433 w 1492"/>
                  <a:gd name="T1" fmla="*/ 0 h 1692"/>
                  <a:gd name="T2" fmla="*/ 275 w 1492"/>
                  <a:gd name="T3" fmla="*/ 38 h 1692"/>
                  <a:gd name="T4" fmla="*/ 275 w 1492"/>
                  <a:gd name="T5" fmla="*/ 237 h 1692"/>
                  <a:gd name="T6" fmla="*/ 159 w 1492"/>
                  <a:gd name="T7" fmla="*/ 277 h 1692"/>
                  <a:gd name="T8" fmla="*/ 40 w 1492"/>
                  <a:gd name="T9" fmla="*/ 354 h 1692"/>
                  <a:gd name="T10" fmla="*/ 40 w 1492"/>
                  <a:gd name="T11" fmla="*/ 433 h 1692"/>
                  <a:gd name="T12" fmla="*/ 120 w 1492"/>
                  <a:gd name="T13" fmla="*/ 552 h 1692"/>
                  <a:gd name="T14" fmla="*/ 159 w 1492"/>
                  <a:gd name="T15" fmla="*/ 589 h 1692"/>
                  <a:gd name="T16" fmla="*/ 195 w 1492"/>
                  <a:gd name="T17" fmla="*/ 669 h 1692"/>
                  <a:gd name="T18" fmla="*/ 235 w 1492"/>
                  <a:gd name="T19" fmla="*/ 866 h 1692"/>
                  <a:gd name="T20" fmla="*/ 354 w 1492"/>
                  <a:gd name="T21" fmla="*/ 827 h 1692"/>
                  <a:gd name="T22" fmla="*/ 393 w 1492"/>
                  <a:gd name="T23" fmla="*/ 943 h 1692"/>
                  <a:gd name="T24" fmla="*/ 470 w 1492"/>
                  <a:gd name="T25" fmla="*/ 903 h 1692"/>
                  <a:gd name="T26" fmla="*/ 628 w 1492"/>
                  <a:gd name="T27" fmla="*/ 1023 h 1692"/>
                  <a:gd name="T28" fmla="*/ 589 w 1492"/>
                  <a:gd name="T29" fmla="*/ 1258 h 1692"/>
                  <a:gd name="T30" fmla="*/ 628 w 1492"/>
                  <a:gd name="T31" fmla="*/ 1298 h 1692"/>
                  <a:gd name="T32" fmla="*/ 510 w 1492"/>
                  <a:gd name="T33" fmla="*/ 1337 h 1692"/>
                  <a:gd name="T34" fmla="*/ 433 w 1492"/>
                  <a:gd name="T35" fmla="*/ 1377 h 1692"/>
                  <a:gd name="T36" fmla="*/ 470 w 1492"/>
                  <a:gd name="T37" fmla="*/ 1493 h 1692"/>
                  <a:gd name="T38" fmla="*/ 470 w 1492"/>
                  <a:gd name="T39" fmla="*/ 1572 h 1692"/>
                  <a:gd name="T40" fmla="*/ 589 w 1492"/>
                  <a:gd name="T41" fmla="*/ 1692 h 1692"/>
                  <a:gd name="T42" fmla="*/ 748 w 1492"/>
                  <a:gd name="T43" fmla="*/ 1612 h 1692"/>
                  <a:gd name="T44" fmla="*/ 824 w 1492"/>
                  <a:gd name="T45" fmla="*/ 1652 h 1692"/>
                  <a:gd name="T46" fmla="*/ 903 w 1492"/>
                  <a:gd name="T47" fmla="*/ 1612 h 1692"/>
                  <a:gd name="T48" fmla="*/ 1022 w 1492"/>
                  <a:gd name="T49" fmla="*/ 1652 h 1692"/>
                  <a:gd name="T50" fmla="*/ 1058 w 1492"/>
                  <a:gd name="T51" fmla="*/ 1692 h 1692"/>
                  <a:gd name="T52" fmla="*/ 1217 w 1492"/>
                  <a:gd name="T53" fmla="*/ 1652 h 1692"/>
                  <a:gd name="T54" fmla="*/ 1257 w 1492"/>
                  <a:gd name="T55" fmla="*/ 1533 h 1692"/>
                  <a:gd name="T56" fmla="*/ 1257 w 1492"/>
                  <a:gd name="T57" fmla="*/ 1493 h 1692"/>
                  <a:gd name="T58" fmla="*/ 1413 w 1492"/>
                  <a:gd name="T59" fmla="*/ 1377 h 1692"/>
                  <a:gd name="T60" fmla="*/ 1413 w 1492"/>
                  <a:gd name="T61" fmla="*/ 1298 h 1692"/>
                  <a:gd name="T62" fmla="*/ 1336 w 1492"/>
                  <a:gd name="T63" fmla="*/ 1218 h 1692"/>
                  <a:gd name="T64" fmla="*/ 1373 w 1492"/>
                  <a:gd name="T65" fmla="*/ 1101 h 1692"/>
                  <a:gd name="T66" fmla="*/ 1413 w 1492"/>
                  <a:gd name="T67" fmla="*/ 1023 h 1692"/>
                  <a:gd name="T68" fmla="*/ 1452 w 1492"/>
                  <a:gd name="T69" fmla="*/ 983 h 1692"/>
                  <a:gd name="T70" fmla="*/ 1373 w 1492"/>
                  <a:gd name="T71" fmla="*/ 903 h 1692"/>
                  <a:gd name="T72" fmla="*/ 1296 w 1492"/>
                  <a:gd name="T73" fmla="*/ 903 h 1692"/>
                  <a:gd name="T74" fmla="*/ 1257 w 1492"/>
                  <a:gd name="T75" fmla="*/ 943 h 1692"/>
                  <a:gd name="T76" fmla="*/ 1178 w 1492"/>
                  <a:gd name="T77" fmla="*/ 983 h 1692"/>
                  <a:gd name="T78" fmla="*/ 1098 w 1492"/>
                  <a:gd name="T79" fmla="*/ 903 h 1692"/>
                  <a:gd name="T80" fmla="*/ 1022 w 1492"/>
                  <a:gd name="T81" fmla="*/ 903 h 1692"/>
                  <a:gd name="T82" fmla="*/ 983 w 1492"/>
                  <a:gd name="T83" fmla="*/ 903 h 1692"/>
                  <a:gd name="T84" fmla="*/ 943 w 1492"/>
                  <a:gd name="T85" fmla="*/ 866 h 1692"/>
                  <a:gd name="T86" fmla="*/ 943 w 1492"/>
                  <a:gd name="T87" fmla="*/ 708 h 1692"/>
                  <a:gd name="T88" fmla="*/ 903 w 1492"/>
                  <a:gd name="T89" fmla="*/ 629 h 1692"/>
                  <a:gd name="T90" fmla="*/ 824 w 1492"/>
                  <a:gd name="T91" fmla="*/ 552 h 1692"/>
                  <a:gd name="T92" fmla="*/ 903 w 1492"/>
                  <a:gd name="T93" fmla="*/ 472 h 1692"/>
                  <a:gd name="T94" fmla="*/ 903 w 1492"/>
                  <a:gd name="T95" fmla="*/ 433 h 1692"/>
                  <a:gd name="T96" fmla="*/ 824 w 1492"/>
                  <a:gd name="T97" fmla="*/ 314 h 1692"/>
                  <a:gd name="T98" fmla="*/ 785 w 1492"/>
                  <a:gd name="T99" fmla="*/ 277 h 1692"/>
                  <a:gd name="T100" fmla="*/ 510 w 1492"/>
                  <a:gd name="T101" fmla="*/ 237 h 1692"/>
                  <a:gd name="T102" fmla="*/ 510 w 1492"/>
                  <a:gd name="T103" fmla="*/ 198 h 1692"/>
                  <a:gd name="T104" fmla="*/ 470 w 1492"/>
                  <a:gd name="T105" fmla="*/ 118 h 1692"/>
                  <a:gd name="T106" fmla="*/ 550 w 1492"/>
                  <a:gd name="T107" fmla="*/ 78 h 16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492" h="1692">
                    <a:moveTo>
                      <a:pt x="470" y="0"/>
                    </a:moveTo>
                    <a:lnTo>
                      <a:pt x="433" y="0"/>
                    </a:lnTo>
                    <a:lnTo>
                      <a:pt x="354" y="38"/>
                    </a:lnTo>
                    <a:lnTo>
                      <a:pt x="275" y="38"/>
                    </a:lnTo>
                    <a:lnTo>
                      <a:pt x="354" y="158"/>
                    </a:lnTo>
                    <a:lnTo>
                      <a:pt x="275" y="237"/>
                    </a:lnTo>
                    <a:lnTo>
                      <a:pt x="235" y="237"/>
                    </a:lnTo>
                    <a:lnTo>
                      <a:pt x="159" y="277"/>
                    </a:lnTo>
                    <a:lnTo>
                      <a:pt x="120" y="354"/>
                    </a:lnTo>
                    <a:lnTo>
                      <a:pt x="40" y="354"/>
                    </a:lnTo>
                    <a:lnTo>
                      <a:pt x="0" y="314"/>
                    </a:lnTo>
                    <a:lnTo>
                      <a:pt x="40" y="433"/>
                    </a:lnTo>
                    <a:lnTo>
                      <a:pt x="40" y="472"/>
                    </a:lnTo>
                    <a:lnTo>
                      <a:pt x="120" y="552"/>
                    </a:lnTo>
                    <a:lnTo>
                      <a:pt x="120" y="589"/>
                    </a:lnTo>
                    <a:lnTo>
                      <a:pt x="159" y="589"/>
                    </a:lnTo>
                    <a:lnTo>
                      <a:pt x="159" y="669"/>
                    </a:lnTo>
                    <a:lnTo>
                      <a:pt x="195" y="669"/>
                    </a:lnTo>
                    <a:lnTo>
                      <a:pt x="195" y="827"/>
                    </a:lnTo>
                    <a:lnTo>
                      <a:pt x="235" y="866"/>
                    </a:lnTo>
                    <a:lnTo>
                      <a:pt x="315" y="866"/>
                    </a:lnTo>
                    <a:lnTo>
                      <a:pt x="354" y="827"/>
                    </a:lnTo>
                    <a:lnTo>
                      <a:pt x="354" y="866"/>
                    </a:lnTo>
                    <a:lnTo>
                      <a:pt x="393" y="943"/>
                    </a:lnTo>
                    <a:lnTo>
                      <a:pt x="433" y="943"/>
                    </a:lnTo>
                    <a:lnTo>
                      <a:pt x="470" y="903"/>
                    </a:lnTo>
                    <a:lnTo>
                      <a:pt x="550" y="943"/>
                    </a:lnTo>
                    <a:lnTo>
                      <a:pt x="628" y="1023"/>
                    </a:lnTo>
                    <a:lnTo>
                      <a:pt x="589" y="1063"/>
                    </a:lnTo>
                    <a:lnTo>
                      <a:pt x="589" y="1258"/>
                    </a:lnTo>
                    <a:lnTo>
                      <a:pt x="589" y="1298"/>
                    </a:lnTo>
                    <a:lnTo>
                      <a:pt x="628" y="1298"/>
                    </a:lnTo>
                    <a:lnTo>
                      <a:pt x="589" y="1337"/>
                    </a:lnTo>
                    <a:lnTo>
                      <a:pt x="510" y="1337"/>
                    </a:lnTo>
                    <a:lnTo>
                      <a:pt x="510" y="1377"/>
                    </a:lnTo>
                    <a:lnTo>
                      <a:pt x="433" y="1377"/>
                    </a:lnTo>
                    <a:lnTo>
                      <a:pt x="470" y="1416"/>
                    </a:lnTo>
                    <a:lnTo>
                      <a:pt x="470" y="1493"/>
                    </a:lnTo>
                    <a:lnTo>
                      <a:pt x="433" y="1572"/>
                    </a:lnTo>
                    <a:lnTo>
                      <a:pt x="470" y="1572"/>
                    </a:lnTo>
                    <a:lnTo>
                      <a:pt x="550" y="1612"/>
                    </a:lnTo>
                    <a:lnTo>
                      <a:pt x="589" y="1692"/>
                    </a:lnTo>
                    <a:lnTo>
                      <a:pt x="668" y="1692"/>
                    </a:lnTo>
                    <a:lnTo>
                      <a:pt x="748" y="1612"/>
                    </a:lnTo>
                    <a:lnTo>
                      <a:pt x="785" y="1612"/>
                    </a:lnTo>
                    <a:lnTo>
                      <a:pt x="824" y="1652"/>
                    </a:lnTo>
                    <a:lnTo>
                      <a:pt x="903" y="1652"/>
                    </a:lnTo>
                    <a:lnTo>
                      <a:pt x="903" y="1612"/>
                    </a:lnTo>
                    <a:lnTo>
                      <a:pt x="983" y="1652"/>
                    </a:lnTo>
                    <a:lnTo>
                      <a:pt x="1022" y="1652"/>
                    </a:lnTo>
                    <a:lnTo>
                      <a:pt x="1022" y="1692"/>
                    </a:lnTo>
                    <a:lnTo>
                      <a:pt x="1058" y="1692"/>
                    </a:lnTo>
                    <a:lnTo>
                      <a:pt x="1098" y="1652"/>
                    </a:lnTo>
                    <a:lnTo>
                      <a:pt x="1217" y="1652"/>
                    </a:lnTo>
                    <a:lnTo>
                      <a:pt x="1217" y="1612"/>
                    </a:lnTo>
                    <a:lnTo>
                      <a:pt x="1257" y="1533"/>
                    </a:lnTo>
                    <a:lnTo>
                      <a:pt x="1217" y="1493"/>
                    </a:lnTo>
                    <a:lnTo>
                      <a:pt x="1257" y="1493"/>
                    </a:lnTo>
                    <a:lnTo>
                      <a:pt x="1257" y="1377"/>
                    </a:lnTo>
                    <a:lnTo>
                      <a:pt x="1413" y="1377"/>
                    </a:lnTo>
                    <a:lnTo>
                      <a:pt x="1452" y="1337"/>
                    </a:lnTo>
                    <a:lnTo>
                      <a:pt x="1413" y="1298"/>
                    </a:lnTo>
                    <a:lnTo>
                      <a:pt x="1296" y="1298"/>
                    </a:lnTo>
                    <a:lnTo>
                      <a:pt x="1336" y="1218"/>
                    </a:lnTo>
                    <a:lnTo>
                      <a:pt x="1336" y="1178"/>
                    </a:lnTo>
                    <a:lnTo>
                      <a:pt x="1373" y="1101"/>
                    </a:lnTo>
                    <a:lnTo>
                      <a:pt x="1373" y="1023"/>
                    </a:lnTo>
                    <a:lnTo>
                      <a:pt x="1413" y="1023"/>
                    </a:lnTo>
                    <a:lnTo>
                      <a:pt x="1373" y="983"/>
                    </a:lnTo>
                    <a:lnTo>
                      <a:pt x="1452" y="983"/>
                    </a:lnTo>
                    <a:lnTo>
                      <a:pt x="1492" y="943"/>
                    </a:lnTo>
                    <a:lnTo>
                      <a:pt x="1373" y="903"/>
                    </a:lnTo>
                    <a:lnTo>
                      <a:pt x="1336" y="866"/>
                    </a:lnTo>
                    <a:lnTo>
                      <a:pt x="1296" y="903"/>
                    </a:lnTo>
                    <a:lnTo>
                      <a:pt x="1257" y="866"/>
                    </a:lnTo>
                    <a:lnTo>
                      <a:pt x="1257" y="943"/>
                    </a:lnTo>
                    <a:lnTo>
                      <a:pt x="1217" y="943"/>
                    </a:lnTo>
                    <a:lnTo>
                      <a:pt x="1178" y="983"/>
                    </a:lnTo>
                    <a:lnTo>
                      <a:pt x="1178" y="943"/>
                    </a:lnTo>
                    <a:lnTo>
                      <a:pt x="1098" y="903"/>
                    </a:lnTo>
                    <a:lnTo>
                      <a:pt x="1098" y="866"/>
                    </a:lnTo>
                    <a:lnTo>
                      <a:pt x="1022" y="903"/>
                    </a:lnTo>
                    <a:lnTo>
                      <a:pt x="1022" y="943"/>
                    </a:lnTo>
                    <a:lnTo>
                      <a:pt x="983" y="903"/>
                    </a:lnTo>
                    <a:lnTo>
                      <a:pt x="983" y="827"/>
                    </a:lnTo>
                    <a:lnTo>
                      <a:pt x="943" y="866"/>
                    </a:lnTo>
                    <a:lnTo>
                      <a:pt x="863" y="787"/>
                    </a:lnTo>
                    <a:lnTo>
                      <a:pt x="943" y="708"/>
                    </a:lnTo>
                    <a:lnTo>
                      <a:pt x="903" y="669"/>
                    </a:lnTo>
                    <a:lnTo>
                      <a:pt x="903" y="629"/>
                    </a:lnTo>
                    <a:lnTo>
                      <a:pt x="863" y="629"/>
                    </a:lnTo>
                    <a:lnTo>
                      <a:pt x="824" y="552"/>
                    </a:lnTo>
                    <a:lnTo>
                      <a:pt x="903" y="512"/>
                    </a:lnTo>
                    <a:lnTo>
                      <a:pt x="903" y="472"/>
                    </a:lnTo>
                    <a:lnTo>
                      <a:pt x="943" y="472"/>
                    </a:lnTo>
                    <a:lnTo>
                      <a:pt x="903" y="433"/>
                    </a:lnTo>
                    <a:lnTo>
                      <a:pt x="863" y="354"/>
                    </a:lnTo>
                    <a:lnTo>
                      <a:pt x="824" y="314"/>
                    </a:lnTo>
                    <a:lnTo>
                      <a:pt x="785" y="314"/>
                    </a:lnTo>
                    <a:lnTo>
                      <a:pt x="785" y="277"/>
                    </a:lnTo>
                    <a:lnTo>
                      <a:pt x="550" y="277"/>
                    </a:lnTo>
                    <a:lnTo>
                      <a:pt x="510" y="237"/>
                    </a:lnTo>
                    <a:lnTo>
                      <a:pt x="470" y="237"/>
                    </a:lnTo>
                    <a:lnTo>
                      <a:pt x="510" y="198"/>
                    </a:lnTo>
                    <a:lnTo>
                      <a:pt x="470" y="158"/>
                    </a:lnTo>
                    <a:lnTo>
                      <a:pt x="470" y="118"/>
                    </a:lnTo>
                    <a:lnTo>
                      <a:pt x="510" y="118"/>
                    </a:lnTo>
                    <a:lnTo>
                      <a:pt x="550" y="78"/>
                    </a:lnTo>
                    <a:lnTo>
                      <a:pt x="47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4" name="Freeform 88">
                <a:extLst>
                  <a:ext uri="{FF2B5EF4-FFF2-40B4-BE49-F238E27FC236}">
                    <a16:creationId xmlns:a16="http://schemas.microsoft.com/office/drawing/2014/main" id="{42186F22-8601-A26C-483C-809A52CD44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9" y="2001"/>
                <a:ext cx="447" cy="227"/>
              </a:xfrm>
              <a:custGeom>
                <a:avLst/>
                <a:gdLst>
                  <a:gd name="T0" fmla="*/ 1489 w 2235"/>
                  <a:gd name="T1" fmla="*/ 195 h 1139"/>
                  <a:gd name="T2" fmla="*/ 1452 w 2235"/>
                  <a:gd name="T3" fmla="*/ 274 h 1139"/>
                  <a:gd name="T4" fmla="*/ 1332 w 2235"/>
                  <a:gd name="T5" fmla="*/ 354 h 1139"/>
                  <a:gd name="T6" fmla="*/ 1294 w 2235"/>
                  <a:gd name="T7" fmla="*/ 274 h 1139"/>
                  <a:gd name="T8" fmla="*/ 1214 w 2235"/>
                  <a:gd name="T9" fmla="*/ 235 h 1139"/>
                  <a:gd name="T10" fmla="*/ 1097 w 2235"/>
                  <a:gd name="T11" fmla="*/ 274 h 1139"/>
                  <a:gd name="T12" fmla="*/ 1059 w 2235"/>
                  <a:gd name="T13" fmla="*/ 235 h 1139"/>
                  <a:gd name="T14" fmla="*/ 939 w 2235"/>
                  <a:gd name="T15" fmla="*/ 314 h 1139"/>
                  <a:gd name="T16" fmla="*/ 824 w 2235"/>
                  <a:gd name="T17" fmla="*/ 235 h 1139"/>
                  <a:gd name="T18" fmla="*/ 784 w 2235"/>
                  <a:gd name="T19" fmla="*/ 195 h 1139"/>
                  <a:gd name="T20" fmla="*/ 665 w 2235"/>
                  <a:gd name="T21" fmla="*/ 116 h 1139"/>
                  <a:gd name="T22" fmla="*/ 549 w 2235"/>
                  <a:gd name="T23" fmla="*/ 0 h 1139"/>
                  <a:gd name="T24" fmla="*/ 469 w 2235"/>
                  <a:gd name="T25" fmla="*/ 39 h 1139"/>
                  <a:gd name="T26" fmla="*/ 351 w 2235"/>
                  <a:gd name="T27" fmla="*/ 195 h 1139"/>
                  <a:gd name="T28" fmla="*/ 274 w 2235"/>
                  <a:gd name="T29" fmla="*/ 156 h 1139"/>
                  <a:gd name="T30" fmla="*/ 195 w 2235"/>
                  <a:gd name="T31" fmla="*/ 156 h 1139"/>
                  <a:gd name="T32" fmla="*/ 116 w 2235"/>
                  <a:gd name="T33" fmla="*/ 195 h 1139"/>
                  <a:gd name="T34" fmla="*/ 0 w 2235"/>
                  <a:gd name="T35" fmla="*/ 274 h 1139"/>
                  <a:gd name="T36" fmla="*/ 37 w 2235"/>
                  <a:gd name="T37" fmla="*/ 391 h 1139"/>
                  <a:gd name="T38" fmla="*/ 156 w 2235"/>
                  <a:gd name="T39" fmla="*/ 471 h 1139"/>
                  <a:gd name="T40" fmla="*/ 37 w 2235"/>
                  <a:gd name="T41" fmla="*/ 549 h 1139"/>
                  <a:gd name="T42" fmla="*/ 234 w 2235"/>
                  <a:gd name="T43" fmla="*/ 549 h 1139"/>
                  <a:gd name="T44" fmla="*/ 234 w 2235"/>
                  <a:gd name="T45" fmla="*/ 668 h 1139"/>
                  <a:gd name="T46" fmla="*/ 311 w 2235"/>
                  <a:gd name="T47" fmla="*/ 705 h 1139"/>
                  <a:gd name="T48" fmla="*/ 430 w 2235"/>
                  <a:gd name="T49" fmla="*/ 785 h 1139"/>
                  <a:gd name="T50" fmla="*/ 469 w 2235"/>
                  <a:gd name="T51" fmla="*/ 865 h 1139"/>
                  <a:gd name="T52" fmla="*/ 509 w 2235"/>
                  <a:gd name="T53" fmla="*/ 825 h 1139"/>
                  <a:gd name="T54" fmla="*/ 549 w 2235"/>
                  <a:gd name="T55" fmla="*/ 903 h 1139"/>
                  <a:gd name="T56" fmla="*/ 589 w 2235"/>
                  <a:gd name="T57" fmla="*/ 980 h 1139"/>
                  <a:gd name="T58" fmla="*/ 626 w 2235"/>
                  <a:gd name="T59" fmla="*/ 1060 h 1139"/>
                  <a:gd name="T60" fmla="*/ 744 w 2235"/>
                  <a:gd name="T61" fmla="*/ 980 h 1139"/>
                  <a:gd name="T62" fmla="*/ 864 w 2235"/>
                  <a:gd name="T63" fmla="*/ 1020 h 1139"/>
                  <a:gd name="T64" fmla="*/ 939 w 2235"/>
                  <a:gd name="T65" fmla="*/ 1060 h 1139"/>
                  <a:gd name="T66" fmla="*/ 1019 w 2235"/>
                  <a:gd name="T67" fmla="*/ 980 h 1139"/>
                  <a:gd name="T68" fmla="*/ 1137 w 2235"/>
                  <a:gd name="T69" fmla="*/ 903 h 1139"/>
                  <a:gd name="T70" fmla="*/ 1177 w 2235"/>
                  <a:gd name="T71" fmla="*/ 903 h 1139"/>
                  <a:gd name="T72" fmla="*/ 1254 w 2235"/>
                  <a:gd name="T73" fmla="*/ 1020 h 1139"/>
                  <a:gd name="T74" fmla="*/ 1372 w 2235"/>
                  <a:gd name="T75" fmla="*/ 1020 h 1139"/>
                  <a:gd name="T76" fmla="*/ 1567 w 2235"/>
                  <a:gd name="T77" fmla="*/ 980 h 1139"/>
                  <a:gd name="T78" fmla="*/ 1687 w 2235"/>
                  <a:gd name="T79" fmla="*/ 980 h 1139"/>
                  <a:gd name="T80" fmla="*/ 1727 w 2235"/>
                  <a:gd name="T81" fmla="*/ 1020 h 1139"/>
                  <a:gd name="T82" fmla="*/ 1766 w 2235"/>
                  <a:gd name="T83" fmla="*/ 1100 h 1139"/>
                  <a:gd name="T84" fmla="*/ 1802 w 2235"/>
                  <a:gd name="T85" fmla="*/ 1139 h 1139"/>
                  <a:gd name="T86" fmla="*/ 1961 w 2235"/>
                  <a:gd name="T87" fmla="*/ 1100 h 1139"/>
                  <a:gd name="T88" fmla="*/ 2000 w 2235"/>
                  <a:gd name="T89" fmla="*/ 1060 h 1139"/>
                  <a:gd name="T90" fmla="*/ 2117 w 2235"/>
                  <a:gd name="T91" fmla="*/ 1100 h 1139"/>
                  <a:gd name="T92" fmla="*/ 2196 w 2235"/>
                  <a:gd name="T93" fmla="*/ 865 h 1139"/>
                  <a:gd name="T94" fmla="*/ 2157 w 2235"/>
                  <a:gd name="T95" fmla="*/ 745 h 1139"/>
                  <a:gd name="T96" fmla="*/ 2040 w 2235"/>
                  <a:gd name="T97" fmla="*/ 745 h 1139"/>
                  <a:gd name="T98" fmla="*/ 1961 w 2235"/>
                  <a:gd name="T99" fmla="*/ 668 h 1139"/>
                  <a:gd name="T100" fmla="*/ 1922 w 2235"/>
                  <a:gd name="T101" fmla="*/ 668 h 1139"/>
                  <a:gd name="T102" fmla="*/ 1802 w 2235"/>
                  <a:gd name="T103" fmla="*/ 629 h 1139"/>
                  <a:gd name="T104" fmla="*/ 1766 w 2235"/>
                  <a:gd name="T105" fmla="*/ 471 h 1139"/>
                  <a:gd name="T106" fmla="*/ 1727 w 2235"/>
                  <a:gd name="T107" fmla="*/ 391 h 1139"/>
                  <a:gd name="T108" fmla="*/ 1647 w 2235"/>
                  <a:gd name="T109" fmla="*/ 274 h 1139"/>
                  <a:gd name="T110" fmla="*/ 1607 w 2235"/>
                  <a:gd name="T111" fmla="*/ 116 h 1139"/>
                  <a:gd name="T112" fmla="*/ 1567 w 2235"/>
                  <a:gd name="T113" fmla="*/ 195 h 1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235" h="1139">
                    <a:moveTo>
                      <a:pt x="1567" y="195"/>
                    </a:moveTo>
                    <a:lnTo>
                      <a:pt x="1489" y="195"/>
                    </a:lnTo>
                    <a:lnTo>
                      <a:pt x="1489" y="274"/>
                    </a:lnTo>
                    <a:lnTo>
                      <a:pt x="1452" y="274"/>
                    </a:lnTo>
                    <a:lnTo>
                      <a:pt x="1372" y="354"/>
                    </a:lnTo>
                    <a:lnTo>
                      <a:pt x="1332" y="354"/>
                    </a:lnTo>
                    <a:lnTo>
                      <a:pt x="1332" y="274"/>
                    </a:lnTo>
                    <a:lnTo>
                      <a:pt x="1294" y="274"/>
                    </a:lnTo>
                    <a:lnTo>
                      <a:pt x="1294" y="235"/>
                    </a:lnTo>
                    <a:lnTo>
                      <a:pt x="1214" y="235"/>
                    </a:lnTo>
                    <a:lnTo>
                      <a:pt x="1177" y="274"/>
                    </a:lnTo>
                    <a:lnTo>
                      <a:pt x="1097" y="274"/>
                    </a:lnTo>
                    <a:lnTo>
                      <a:pt x="1097" y="235"/>
                    </a:lnTo>
                    <a:lnTo>
                      <a:pt x="1059" y="235"/>
                    </a:lnTo>
                    <a:lnTo>
                      <a:pt x="979" y="274"/>
                    </a:lnTo>
                    <a:lnTo>
                      <a:pt x="939" y="314"/>
                    </a:lnTo>
                    <a:lnTo>
                      <a:pt x="864" y="235"/>
                    </a:lnTo>
                    <a:lnTo>
                      <a:pt x="824" y="235"/>
                    </a:lnTo>
                    <a:lnTo>
                      <a:pt x="824" y="195"/>
                    </a:lnTo>
                    <a:lnTo>
                      <a:pt x="784" y="195"/>
                    </a:lnTo>
                    <a:lnTo>
                      <a:pt x="744" y="156"/>
                    </a:lnTo>
                    <a:lnTo>
                      <a:pt x="665" y="116"/>
                    </a:lnTo>
                    <a:lnTo>
                      <a:pt x="665" y="39"/>
                    </a:lnTo>
                    <a:lnTo>
                      <a:pt x="549" y="0"/>
                    </a:lnTo>
                    <a:lnTo>
                      <a:pt x="509" y="39"/>
                    </a:lnTo>
                    <a:lnTo>
                      <a:pt x="469" y="39"/>
                    </a:lnTo>
                    <a:lnTo>
                      <a:pt x="351" y="156"/>
                    </a:lnTo>
                    <a:lnTo>
                      <a:pt x="351" y="195"/>
                    </a:lnTo>
                    <a:lnTo>
                      <a:pt x="311" y="156"/>
                    </a:lnTo>
                    <a:lnTo>
                      <a:pt x="274" y="156"/>
                    </a:lnTo>
                    <a:lnTo>
                      <a:pt x="234" y="195"/>
                    </a:lnTo>
                    <a:lnTo>
                      <a:pt x="195" y="156"/>
                    </a:lnTo>
                    <a:lnTo>
                      <a:pt x="116" y="156"/>
                    </a:lnTo>
                    <a:lnTo>
                      <a:pt x="116" y="195"/>
                    </a:lnTo>
                    <a:lnTo>
                      <a:pt x="37" y="274"/>
                    </a:lnTo>
                    <a:lnTo>
                      <a:pt x="0" y="274"/>
                    </a:lnTo>
                    <a:lnTo>
                      <a:pt x="0" y="354"/>
                    </a:lnTo>
                    <a:lnTo>
                      <a:pt x="37" y="391"/>
                    </a:lnTo>
                    <a:lnTo>
                      <a:pt x="156" y="391"/>
                    </a:lnTo>
                    <a:lnTo>
                      <a:pt x="156" y="471"/>
                    </a:lnTo>
                    <a:lnTo>
                      <a:pt x="116" y="510"/>
                    </a:lnTo>
                    <a:lnTo>
                      <a:pt x="37" y="549"/>
                    </a:lnTo>
                    <a:lnTo>
                      <a:pt x="116" y="629"/>
                    </a:lnTo>
                    <a:lnTo>
                      <a:pt x="234" y="549"/>
                    </a:lnTo>
                    <a:lnTo>
                      <a:pt x="274" y="668"/>
                    </a:lnTo>
                    <a:lnTo>
                      <a:pt x="234" y="668"/>
                    </a:lnTo>
                    <a:lnTo>
                      <a:pt x="234" y="705"/>
                    </a:lnTo>
                    <a:lnTo>
                      <a:pt x="311" y="705"/>
                    </a:lnTo>
                    <a:lnTo>
                      <a:pt x="351" y="745"/>
                    </a:lnTo>
                    <a:lnTo>
                      <a:pt x="430" y="785"/>
                    </a:lnTo>
                    <a:lnTo>
                      <a:pt x="469" y="825"/>
                    </a:lnTo>
                    <a:lnTo>
                      <a:pt x="469" y="865"/>
                    </a:lnTo>
                    <a:lnTo>
                      <a:pt x="509" y="865"/>
                    </a:lnTo>
                    <a:lnTo>
                      <a:pt x="509" y="825"/>
                    </a:lnTo>
                    <a:lnTo>
                      <a:pt x="589" y="865"/>
                    </a:lnTo>
                    <a:lnTo>
                      <a:pt x="549" y="903"/>
                    </a:lnTo>
                    <a:lnTo>
                      <a:pt x="589" y="943"/>
                    </a:lnTo>
                    <a:lnTo>
                      <a:pt x="589" y="980"/>
                    </a:lnTo>
                    <a:lnTo>
                      <a:pt x="549" y="1020"/>
                    </a:lnTo>
                    <a:lnTo>
                      <a:pt x="626" y="1060"/>
                    </a:lnTo>
                    <a:lnTo>
                      <a:pt x="784" y="1060"/>
                    </a:lnTo>
                    <a:lnTo>
                      <a:pt x="744" y="980"/>
                    </a:lnTo>
                    <a:lnTo>
                      <a:pt x="864" y="980"/>
                    </a:lnTo>
                    <a:lnTo>
                      <a:pt x="864" y="1020"/>
                    </a:lnTo>
                    <a:lnTo>
                      <a:pt x="900" y="1020"/>
                    </a:lnTo>
                    <a:lnTo>
                      <a:pt x="939" y="1060"/>
                    </a:lnTo>
                    <a:lnTo>
                      <a:pt x="1019" y="1020"/>
                    </a:lnTo>
                    <a:lnTo>
                      <a:pt x="1019" y="980"/>
                    </a:lnTo>
                    <a:lnTo>
                      <a:pt x="1097" y="980"/>
                    </a:lnTo>
                    <a:lnTo>
                      <a:pt x="1137" y="903"/>
                    </a:lnTo>
                    <a:lnTo>
                      <a:pt x="1137" y="865"/>
                    </a:lnTo>
                    <a:lnTo>
                      <a:pt x="1177" y="903"/>
                    </a:lnTo>
                    <a:lnTo>
                      <a:pt x="1177" y="1020"/>
                    </a:lnTo>
                    <a:lnTo>
                      <a:pt x="1254" y="1020"/>
                    </a:lnTo>
                    <a:lnTo>
                      <a:pt x="1294" y="1060"/>
                    </a:lnTo>
                    <a:lnTo>
                      <a:pt x="1372" y="1020"/>
                    </a:lnTo>
                    <a:lnTo>
                      <a:pt x="1372" y="980"/>
                    </a:lnTo>
                    <a:lnTo>
                      <a:pt x="1567" y="980"/>
                    </a:lnTo>
                    <a:lnTo>
                      <a:pt x="1607" y="1020"/>
                    </a:lnTo>
                    <a:lnTo>
                      <a:pt x="1687" y="980"/>
                    </a:lnTo>
                    <a:lnTo>
                      <a:pt x="1687" y="1020"/>
                    </a:lnTo>
                    <a:lnTo>
                      <a:pt x="1727" y="1020"/>
                    </a:lnTo>
                    <a:lnTo>
                      <a:pt x="1727" y="1060"/>
                    </a:lnTo>
                    <a:lnTo>
                      <a:pt x="1766" y="1100"/>
                    </a:lnTo>
                    <a:lnTo>
                      <a:pt x="1802" y="1100"/>
                    </a:lnTo>
                    <a:lnTo>
                      <a:pt x="1802" y="1139"/>
                    </a:lnTo>
                    <a:lnTo>
                      <a:pt x="1882" y="1139"/>
                    </a:lnTo>
                    <a:lnTo>
                      <a:pt x="1961" y="1100"/>
                    </a:lnTo>
                    <a:lnTo>
                      <a:pt x="1961" y="1060"/>
                    </a:lnTo>
                    <a:lnTo>
                      <a:pt x="2000" y="1060"/>
                    </a:lnTo>
                    <a:lnTo>
                      <a:pt x="2077" y="1020"/>
                    </a:lnTo>
                    <a:lnTo>
                      <a:pt x="2117" y="1100"/>
                    </a:lnTo>
                    <a:lnTo>
                      <a:pt x="2196" y="1060"/>
                    </a:lnTo>
                    <a:lnTo>
                      <a:pt x="2196" y="865"/>
                    </a:lnTo>
                    <a:lnTo>
                      <a:pt x="2235" y="825"/>
                    </a:lnTo>
                    <a:lnTo>
                      <a:pt x="2157" y="745"/>
                    </a:lnTo>
                    <a:lnTo>
                      <a:pt x="2077" y="705"/>
                    </a:lnTo>
                    <a:lnTo>
                      <a:pt x="2040" y="745"/>
                    </a:lnTo>
                    <a:lnTo>
                      <a:pt x="2000" y="745"/>
                    </a:lnTo>
                    <a:lnTo>
                      <a:pt x="1961" y="668"/>
                    </a:lnTo>
                    <a:lnTo>
                      <a:pt x="1961" y="629"/>
                    </a:lnTo>
                    <a:lnTo>
                      <a:pt x="1922" y="668"/>
                    </a:lnTo>
                    <a:lnTo>
                      <a:pt x="1842" y="668"/>
                    </a:lnTo>
                    <a:lnTo>
                      <a:pt x="1802" y="629"/>
                    </a:lnTo>
                    <a:lnTo>
                      <a:pt x="1802" y="471"/>
                    </a:lnTo>
                    <a:lnTo>
                      <a:pt x="1766" y="471"/>
                    </a:lnTo>
                    <a:lnTo>
                      <a:pt x="1766" y="391"/>
                    </a:lnTo>
                    <a:lnTo>
                      <a:pt x="1727" y="391"/>
                    </a:lnTo>
                    <a:lnTo>
                      <a:pt x="1727" y="354"/>
                    </a:lnTo>
                    <a:lnTo>
                      <a:pt x="1647" y="274"/>
                    </a:lnTo>
                    <a:lnTo>
                      <a:pt x="1647" y="235"/>
                    </a:lnTo>
                    <a:lnTo>
                      <a:pt x="1607" y="116"/>
                    </a:lnTo>
                    <a:lnTo>
                      <a:pt x="1529" y="116"/>
                    </a:lnTo>
                    <a:lnTo>
                      <a:pt x="1567" y="1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5" name="Freeform 89">
                <a:extLst>
                  <a:ext uri="{FF2B5EF4-FFF2-40B4-BE49-F238E27FC236}">
                    <a16:creationId xmlns:a16="http://schemas.microsoft.com/office/drawing/2014/main" id="{C63A5B6E-29E5-9787-6093-B39722B8DA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3" y="2174"/>
                <a:ext cx="353" cy="227"/>
              </a:xfrm>
              <a:custGeom>
                <a:avLst/>
                <a:gdLst>
                  <a:gd name="T0" fmla="*/ 628 w 1766"/>
                  <a:gd name="T1" fmla="*/ 115 h 1138"/>
                  <a:gd name="T2" fmla="*/ 550 w 1766"/>
                  <a:gd name="T3" fmla="*/ 155 h 1138"/>
                  <a:gd name="T4" fmla="*/ 431 w 1766"/>
                  <a:gd name="T5" fmla="*/ 155 h 1138"/>
                  <a:gd name="T6" fmla="*/ 395 w 1766"/>
                  <a:gd name="T7" fmla="*/ 115 h 1138"/>
                  <a:gd name="T8" fmla="*/ 315 w 1766"/>
                  <a:gd name="T9" fmla="*/ 195 h 1138"/>
                  <a:gd name="T10" fmla="*/ 355 w 1766"/>
                  <a:gd name="T11" fmla="*/ 235 h 1138"/>
                  <a:gd name="T12" fmla="*/ 315 w 1766"/>
                  <a:gd name="T13" fmla="*/ 314 h 1138"/>
                  <a:gd name="T14" fmla="*/ 157 w 1766"/>
                  <a:gd name="T15" fmla="*/ 314 h 1138"/>
                  <a:gd name="T16" fmla="*/ 196 w 1766"/>
                  <a:gd name="T17" fmla="*/ 393 h 1138"/>
                  <a:gd name="T18" fmla="*/ 40 w 1766"/>
                  <a:gd name="T19" fmla="*/ 509 h 1138"/>
                  <a:gd name="T20" fmla="*/ 0 w 1766"/>
                  <a:gd name="T21" fmla="*/ 629 h 1138"/>
                  <a:gd name="T22" fmla="*/ 80 w 1766"/>
                  <a:gd name="T23" fmla="*/ 704 h 1138"/>
                  <a:gd name="T24" fmla="*/ 120 w 1766"/>
                  <a:gd name="T25" fmla="*/ 744 h 1138"/>
                  <a:gd name="T26" fmla="*/ 275 w 1766"/>
                  <a:gd name="T27" fmla="*/ 784 h 1138"/>
                  <a:gd name="T28" fmla="*/ 431 w 1766"/>
                  <a:gd name="T29" fmla="*/ 864 h 1138"/>
                  <a:gd name="T30" fmla="*/ 510 w 1766"/>
                  <a:gd name="T31" fmla="*/ 903 h 1138"/>
                  <a:gd name="T32" fmla="*/ 668 w 1766"/>
                  <a:gd name="T33" fmla="*/ 864 h 1138"/>
                  <a:gd name="T34" fmla="*/ 590 w 1766"/>
                  <a:gd name="T35" fmla="*/ 983 h 1138"/>
                  <a:gd name="T36" fmla="*/ 668 w 1766"/>
                  <a:gd name="T37" fmla="*/ 1019 h 1138"/>
                  <a:gd name="T38" fmla="*/ 825 w 1766"/>
                  <a:gd name="T39" fmla="*/ 1059 h 1138"/>
                  <a:gd name="T40" fmla="*/ 903 w 1766"/>
                  <a:gd name="T41" fmla="*/ 1019 h 1138"/>
                  <a:gd name="T42" fmla="*/ 1020 w 1766"/>
                  <a:gd name="T43" fmla="*/ 983 h 1138"/>
                  <a:gd name="T44" fmla="*/ 1178 w 1766"/>
                  <a:gd name="T45" fmla="*/ 1099 h 1138"/>
                  <a:gd name="T46" fmla="*/ 1258 w 1766"/>
                  <a:gd name="T47" fmla="*/ 1138 h 1138"/>
                  <a:gd name="T48" fmla="*/ 1333 w 1766"/>
                  <a:gd name="T49" fmla="*/ 1099 h 1138"/>
                  <a:gd name="T50" fmla="*/ 1453 w 1766"/>
                  <a:gd name="T51" fmla="*/ 1059 h 1138"/>
                  <a:gd name="T52" fmla="*/ 1492 w 1766"/>
                  <a:gd name="T53" fmla="*/ 983 h 1138"/>
                  <a:gd name="T54" fmla="*/ 1453 w 1766"/>
                  <a:gd name="T55" fmla="*/ 824 h 1138"/>
                  <a:gd name="T56" fmla="*/ 1453 w 1766"/>
                  <a:gd name="T57" fmla="*/ 704 h 1138"/>
                  <a:gd name="T58" fmla="*/ 1453 w 1766"/>
                  <a:gd name="T59" fmla="*/ 629 h 1138"/>
                  <a:gd name="T60" fmla="*/ 1413 w 1766"/>
                  <a:gd name="T61" fmla="*/ 549 h 1138"/>
                  <a:gd name="T62" fmla="*/ 1413 w 1766"/>
                  <a:gd name="T63" fmla="*/ 430 h 1138"/>
                  <a:gd name="T64" fmla="*/ 1453 w 1766"/>
                  <a:gd name="T65" fmla="*/ 430 h 1138"/>
                  <a:gd name="T66" fmla="*/ 1571 w 1766"/>
                  <a:gd name="T67" fmla="*/ 393 h 1138"/>
                  <a:gd name="T68" fmla="*/ 1571 w 1766"/>
                  <a:gd name="T69" fmla="*/ 314 h 1138"/>
                  <a:gd name="T70" fmla="*/ 1648 w 1766"/>
                  <a:gd name="T71" fmla="*/ 274 h 1138"/>
                  <a:gd name="T72" fmla="*/ 1766 w 1766"/>
                  <a:gd name="T73" fmla="*/ 235 h 1138"/>
                  <a:gd name="T74" fmla="*/ 1727 w 1766"/>
                  <a:gd name="T75" fmla="*/ 195 h 1138"/>
                  <a:gd name="T76" fmla="*/ 1608 w 1766"/>
                  <a:gd name="T77" fmla="*/ 155 h 1138"/>
                  <a:gd name="T78" fmla="*/ 1492 w 1766"/>
                  <a:gd name="T79" fmla="*/ 195 h 1138"/>
                  <a:gd name="T80" fmla="*/ 1413 w 1766"/>
                  <a:gd name="T81" fmla="*/ 274 h 1138"/>
                  <a:gd name="T82" fmla="*/ 1333 w 1766"/>
                  <a:gd name="T83" fmla="*/ 235 h 1138"/>
                  <a:gd name="T84" fmla="*/ 1258 w 1766"/>
                  <a:gd name="T85" fmla="*/ 195 h 1138"/>
                  <a:gd name="T86" fmla="*/ 1218 w 1766"/>
                  <a:gd name="T87" fmla="*/ 155 h 1138"/>
                  <a:gd name="T88" fmla="*/ 1138 w 1766"/>
                  <a:gd name="T89" fmla="*/ 155 h 1138"/>
                  <a:gd name="T90" fmla="*/ 903 w 1766"/>
                  <a:gd name="T91" fmla="*/ 115 h 1138"/>
                  <a:gd name="T92" fmla="*/ 825 w 1766"/>
                  <a:gd name="T93" fmla="*/ 195 h 1138"/>
                  <a:gd name="T94" fmla="*/ 708 w 1766"/>
                  <a:gd name="T95" fmla="*/ 155 h 1138"/>
                  <a:gd name="T96" fmla="*/ 668 w 1766"/>
                  <a:gd name="T97" fmla="*/ 0 h 1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66" h="1138">
                    <a:moveTo>
                      <a:pt x="668" y="38"/>
                    </a:moveTo>
                    <a:lnTo>
                      <a:pt x="628" y="115"/>
                    </a:lnTo>
                    <a:lnTo>
                      <a:pt x="550" y="115"/>
                    </a:lnTo>
                    <a:lnTo>
                      <a:pt x="550" y="155"/>
                    </a:lnTo>
                    <a:lnTo>
                      <a:pt x="470" y="195"/>
                    </a:lnTo>
                    <a:lnTo>
                      <a:pt x="431" y="155"/>
                    </a:lnTo>
                    <a:lnTo>
                      <a:pt x="395" y="155"/>
                    </a:lnTo>
                    <a:lnTo>
                      <a:pt x="395" y="115"/>
                    </a:lnTo>
                    <a:lnTo>
                      <a:pt x="275" y="115"/>
                    </a:lnTo>
                    <a:lnTo>
                      <a:pt x="315" y="195"/>
                    </a:lnTo>
                    <a:lnTo>
                      <a:pt x="275" y="235"/>
                    </a:lnTo>
                    <a:lnTo>
                      <a:pt x="355" y="235"/>
                    </a:lnTo>
                    <a:lnTo>
                      <a:pt x="355" y="274"/>
                    </a:lnTo>
                    <a:lnTo>
                      <a:pt x="315" y="314"/>
                    </a:lnTo>
                    <a:lnTo>
                      <a:pt x="196" y="274"/>
                    </a:lnTo>
                    <a:lnTo>
                      <a:pt x="157" y="314"/>
                    </a:lnTo>
                    <a:lnTo>
                      <a:pt x="157" y="393"/>
                    </a:lnTo>
                    <a:lnTo>
                      <a:pt x="196" y="393"/>
                    </a:lnTo>
                    <a:lnTo>
                      <a:pt x="40" y="470"/>
                    </a:lnTo>
                    <a:lnTo>
                      <a:pt x="40" y="509"/>
                    </a:lnTo>
                    <a:lnTo>
                      <a:pt x="0" y="509"/>
                    </a:lnTo>
                    <a:lnTo>
                      <a:pt x="0" y="629"/>
                    </a:lnTo>
                    <a:lnTo>
                      <a:pt x="40" y="629"/>
                    </a:lnTo>
                    <a:lnTo>
                      <a:pt x="80" y="704"/>
                    </a:lnTo>
                    <a:lnTo>
                      <a:pt x="80" y="744"/>
                    </a:lnTo>
                    <a:lnTo>
                      <a:pt x="120" y="744"/>
                    </a:lnTo>
                    <a:lnTo>
                      <a:pt x="196" y="784"/>
                    </a:lnTo>
                    <a:lnTo>
                      <a:pt x="275" y="784"/>
                    </a:lnTo>
                    <a:lnTo>
                      <a:pt x="355" y="864"/>
                    </a:lnTo>
                    <a:lnTo>
                      <a:pt x="431" y="864"/>
                    </a:lnTo>
                    <a:lnTo>
                      <a:pt x="470" y="903"/>
                    </a:lnTo>
                    <a:lnTo>
                      <a:pt x="510" y="903"/>
                    </a:lnTo>
                    <a:lnTo>
                      <a:pt x="550" y="864"/>
                    </a:lnTo>
                    <a:lnTo>
                      <a:pt x="668" y="864"/>
                    </a:lnTo>
                    <a:lnTo>
                      <a:pt x="590" y="943"/>
                    </a:lnTo>
                    <a:lnTo>
                      <a:pt x="590" y="983"/>
                    </a:lnTo>
                    <a:lnTo>
                      <a:pt x="628" y="983"/>
                    </a:lnTo>
                    <a:lnTo>
                      <a:pt x="668" y="1019"/>
                    </a:lnTo>
                    <a:lnTo>
                      <a:pt x="745" y="1059"/>
                    </a:lnTo>
                    <a:lnTo>
                      <a:pt x="825" y="1059"/>
                    </a:lnTo>
                    <a:lnTo>
                      <a:pt x="863" y="1019"/>
                    </a:lnTo>
                    <a:lnTo>
                      <a:pt x="903" y="1019"/>
                    </a:lnTo>
                    <a:lnTo>
                      <a:pt x="903" y="983"/>
                    </a:lnTo>
                    <a:lnTo>
                      <a:pt x="1020" y="983"/>
                    </a:lnTo>
                    <a:lnTo>
                      <a:pt x="1098" y="943"/>
                    </a:lnTo>
                    <a:lnTo>
                      <a:pt x="1178" y="1099"/>
                    </a:lnTo>
                    <a:lnTo>
                      <a:pt x="1218" y="1099"/>
                    </a:lnTo>
                    <a:lnTo>
                      <a:pt x="1258" y="1138"/>
                    </a:lnTo>
                    <a:lnTo>
                      <a:pt x="1297" y="1059"/>
                    </a:lnTo>
                    <a:lnTo>
                      <a:pt x="1333" y="1099"/>
                    </a:lnTo>
                    <a:lnTo>
                      <a:pt x="1373" y="1059"/>
                    </a:lnTo>
                    <a:lnTo>
                      <a:pt x="1453" y="1059"/>
                    </a:lnTo>
                    <a:lnTo>
                      <a:pt x="1492" y="1019"/>
                    </a:lnTo>
                    <a:lnTo>
                      <a:pt x="1492" y="983"/>
                    </a:lnTo>
                    <a:lnTo>
                      <a:pt x="1453" y="903"/>
                    </a:lnTo>
                    <a:lnTo>
                      <a:pt x="1453" y="824"/>
                    </a:lnTo>
                    <a:lnTo>
                      <a:pt x="1413" y="744"/>
                    </a:lnTo>
                    <a:lnTo>
                      <a:pt x="1453" y="704"/>
                    </a:lnTo>
                    <a:lnTo>
                      <a:pt x="1413" y="668"/>
                    </a:lnTo>
                    <a:lnTo>
                      <a:pt x="1453" y="629"/>
                    </a:lnTo>
                    <a:lnTo>
                      <a:pt x="1413" y="589"/>
                    </a:lnTo>
                    <a:lnTo>
                      <a:pt x="1413" y="549"/>
                    </a:lnTo>
                    <a:lnTo>
                      <a:pt x="1373" y="470"/>
                    </a:lnTo>
                    <a:lnTo>
                      <a:pt x="1413" y="430"/>
                    </a:lnTo>
                    <a:lnTo>
                      <a:pt x="1453" y="470"/>
                    </a:lnTo>
                    <a:lnTo>
                      <a:pt x="1453" y="430"/>
                    </a:lnTo>
                    <a:lnTo>
                      <a:pt x="1492" y="393"/>
                    </a:lnTo>
                    <a:lnTo>
                      <a:pt x="1571" y="393"/>
                    </a:lnTo>
                    <a:lnTo>
                      <a:pt x="1608" y="353"/>
                    </a:lnTo>
                    <a:lnTo>
                      <a:pt x="1571" y="314"/>
                    </a:lnTo>
                    <a:lnTo>
                      <a:pt x="1648" y="314"/>
                    </a:lnTo>
                    <a:lnTo>
                      <a:pt x="1648" y="274"/>
                    </a:lnTo>
                    <a:lnTo>
                      <a:pt x="1727" y="274"/>
                    </a:lnTo>
                    <a:lnTo>
                      <a:pt x="1766" y="235"/>
                    </a:lnTo>
                    <a:lnTo>
                      <a:pt x="1727" y="235"/>
                    </a:lnTo>
                    <a:lnTo>
                      <a:pt x="1727" y="195"/>
                    </a:lnTo>
                    <a:lnTo>
                      <a:pt x="1648" y="235"/>
                    </a:lnTo>
                    <a:lnTo>
                      <a:pt x="1608" y="155"/>
                    </a:lnTo>
                    <a:lnTo>
                      <a:pt x="1531" y="195"/>
                    </a:lnTo>
                    <a:lnTo>
                      <a:pt x="1492" y="195"/>
                    </a:lnTo>
                    <a:lnTo>
                      <a:pt x="1492" y="235"/>
                    </a:lnTo>
                    <a:lnTo>
                      <a:pt x="1413" y="274"/>
                    </a:lnTo>
                    <a:lnTo>
                      <a:pt x="1333" y="274"/>
                    </a:lnTo>
                    <a:lnTo>
                      <a:pt x="1333" y="235"/>
                    </a:lnTo>
                    <a:lnTo>
                      <a:pt x="1297" y="235"/>
                    </a:lnTo>
                    <a:lnTo>
                      <a:pt x="1258" y="195"/>
                    </a:lnTo>
                    <a:lnTo>
                      <a:pt x="1258" y="155"/>
                    </a:lnTo>
                    <a:lnTo>
                      <a:pt x="1218" y="155"/>
                    </a:lnTo>
                    <a:lnTo>
                      <a:pt x="1218" y="115"/>
                    </a:lnTo>
                    <a:lnTo>
                      <a:pt x="1138" y="155"/>
                    </a:lnTo>
                    <a:lnTo>
                      <a:pt x="1098" y="115"/>
                    </a:lnTo>
                    <a:lnTo>
                      <a:pt x="903" y="115"/>
                    </a:lnTo>
                    <a:lnTo>
                      <a:pt x="903" y="155"/>
                    </a:lnTo>
                    <a:lnTo>
                      <a:pt x="825" y="195"/>
                    </a:lnTo>
                    <a:lnTo>
                      <a:pt x="785" y="155"/>
                    </a:lnTo>
                    <a:lnTo>
                      <a:pt x="708" y="155"/>
                    </a:lnTo>
                    <a:lnTo>
                      <a:pt x="708" y="38"/>
                    </a:lnTo>
                    <a:lnTo>
                      <a:pt x="668" y="0"/>
                    </a:lnTo>
                    <a:lnTo>
                      <a:pt x="668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6" name="Freeform 90">
                <a:extLst>
                  <a:ext uri="{FF2B5EF4-FFF2-40B4-BE49-F238E27FC236}">
                    <a16:creationId xmlns:a16="http://schemas.microsoft.com/office/drawing/2014/main" id="{9EA72A87-9454-1BFA-3D8E-B17DFB1EF9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2071"/>
                <a:ext cx="275" cy="338"/>
              </a:xfrm>
              <a:custGeom>
                <a:avLst/>
                <a:gdLst>
                  <a:gd name="T0" fmla="*/ 1018 w 1373"/>
                  <a:gd name="T1" fmla="*/ 471 h 1689"/>
                  <a:gd name="T2" fmla="*/ 900 w 1373"/>
                  <a:gd name="T3" fmla="*/ 391 h 1689"/>
                  <a:gd name="T4" fmla="*/ 783 w 1373"/>
                  <a:gd name="T5" fmla="*/ 351 h 1689"/>
                  <a:gd name="T6" fmla="*/ 823 w 1373"/>
                  <a:gd name="T7" fmla="*/ 314 h 1689"/>
                  <a:gd name="T8" fmla="*/ 665 w 1373"/>
                  <a:gd name="T9" fmla="*/ 275 h 1689"/>
                  <a:gd name="T10" fmla="*/ 665 w 1373"/>
                  <a:gd name="T11" fmla="*/ 156 h 1689"/>
                  <a:gd name="T12" fmla="*/ 705 w 1373"/>
                  <a:gd name="T13" fmla="*/ 37 h 1689"/>
                  <a:gd name="T14" fmla="*/ 549 w 1373"/>
                  <a:gd name="T15" fmla="*/ 0 h 1689"/>
                  <a:gd name="T16" fmla="*/ 510 w 1373"/>
                  <a:gd name="T17" fmla="*/ 37 h 1689"/>
                  <a:gd name="T18" fmla="*/ 470 w 1373"/>
                  <a:gd name="T19" fmla="*/ 117 h 1689"/>
                  <a:gd name="T20" fmla="*/ 510 w 1373"/>
                  <a:gd name="T21" fmla="*/ 195 h 1689"/>
                  <a:gd name="T22" fmla="*/ 470 w 1373"/>
                  <a:gd name="T23" fmla="*/ 275 h 1689"/>
                  <a:gd name="T24" fmla="*/ 390 w 1373"/>
                  <a:gd name="T25" fmla="*/ 275 h 1689"/>
                  <a:gd name="T26" fmla="*/ 311 w 1373"/>
                  <a:gd name="T27" fmla="*/ 275 h 1689"/>
                  <a:gd name="T28" fmla="*/ 155 w 1373"/>
                  <a:gd name="T29" fmla="*/ 314 h 1689"/>
                  <a:gd name="T30" fmla="*/ 76 w 1373"/>
                  <a:gd name="T31" fmla="*/ 431 h 1689"/>
                  <a:gd name="T32" fmla="*/ 0 w 1373"/>
                  <a:gd name="T33" fmla="*/ 471 h 1689"/>
                  <a:gd name="T34" fmla="*/ 0 w 1373"/>
                  <a:gd name="T35" fmla="*/ 626 h 1689"/>
                  <a:gd name="T36" fmla="*/ 37 w 1373"/>
                  <a:gd name="T37" fmla="*/ 706 h 1689"/>
                  <a:gd name="T38" fmla="*/ 76 w 1373"/>
                  <a:gd name="T39" fmla="*/ 785 h 1689"/>
                  <a:gd name="T40" fmla="*/ 155 w 1373"/>
                  <a:gd name="T41" fmla="*/ 746 h 1689"/>
                  <a:gd name="T42" fmla="*/ 235 w 1373"/>
                  <a:gd name="T43" fmla="*/ 864 h 1689"/>
                  <a:gd name="T44" fmla="*/ 311 w 1373"/>
                  <a:gd name="T45" fmla="*/ 864 h 1689"/>
                  <a:gd name="T46" fmla="*/ 390 w 1373"/>
                  <a:gd name="T47" fmla="*/ 981 h 1689"/>
                  <a:gd name="T48" fmla="*/ 470 w 1373"/>
                  <a:gd name="T49" fmla="*/ 1179 h 1689"/>
                  <a:gd name="T50" fmla="*/ 430 w 1373"/>
                  <a:gd name="T51" fmla="*/ 1375 h 1689"/>
                  <a:gd name="T52" fmla="*/ 510 w 1373"/>
                  <a:gd name="T53" fmla="*/ 1610 h 1689"/>
                  <a:gd name="T54" fmla="*/ 625 w 1373"/>
                  <a:gd name="T55" fmla="*/ 1649 h 1689"/>
                  <a:gd name="T56" fmla="*/ 665 w 1373"/>
                  <a:gd name="T57" fmla="*/ 1649 h 1689"/>
                  <a:gd name="T58" fmla="*/ 744 w 1373"/>
                  <a:gd name="T59" fmla="*/ 1689 h 1689"/>
                  <a:gd name="T60" fmla="*/ 823 w 1373"/>
                  <a:gd name="T61" fmla="*/ 1610 h 1689"/>
                  <a:gd name="T62" fmla="*/ 900 w 1373"/>
                  <a:gd name="T63" fmla="*/ 1530 h 1689"/>
                  <a:gd name="T64" fmla="*/ 979 w 1373"/>
                  <a:gd name="T65" fmla="*/ 1530 h 1689"/>
                  <a:gd name="T66" fmla="*/ 900 w 1373"/>
                  <a:gd name="T67" fmla="*/ 1414 h 1689"/>
                  <a:gd name="T68" fmla="*/ 1018 w 1373"/>
                  <a:gd name="T69" fmla="*/ 1375 h 1689"/>
                  <a:gd name="T70" fmla="*/ 1098 w 1373"/>
                  <a:gd name="T71" fmla="*/ 1255 h 1689"/>
                  <a:gd name="T72" fmla="*/ 1058 w 1373"/>
                  <a:gd name="T73" fmla="*/ 1140 h 1689"/>
                  <a:gd name="T74" fmla="*/ 1018 w 1373"/>
                  <a:gd name="T75" fmla="*/ 1020 h 1689"/>
                  <a:gd name="T76" fmla="*/ 1058 w 1373"/>
                  <a:gd name="T77" fmla="*/ 981 h 1689"/>
                  <a:gd name="T78" fmla="*/ 1175 w 1373"/>
                  <a:gd name="T79" fmla="*/ 904 h 1689"/>
                  <a:gd name="T80" fmla="*/ 1214 w 1373"/>
                  <a:gd name="T81" fmla="*/ 785 h 1689"/>
                  <a:gd name="T82" fmla="*/ 1373 w 1373"/>
                  <a:gd name="T83" fmla="*/ 785 h 1689"/>
                  <a:gd name="T84" fmla="*/ 1293 w 1373"/>
                  <a:gd name="T85" fmla="*/ 746 h 1689"/>
                  <a:gd name="T86" fmla="*/ 1175 w 1373"/>
                  <a:gd name="T87" fmla="*/ 706 h 1689"/>
                  <a:gd name="T88" fmla="*/ 1138 w 1373"/>
                  <a:gd name="T89" fmla="*/ 626 h 1689"/>
                  <a:gd name="T90" fmla="*/ 1098 w 1373"/>
                  <a:gd name="T91" fmla="*/ 549 h 1689"/>
                  <a:gd name="T92" fmla="*/ 1058 w 1373"/>
                  <a:gd name="T93" fmla="*/ 471 h 1689"/>
                  <a:gd name="T94" fmla="*/ 1018 w 1373"/>
                  <a:gd name="T95" fmla="*/ 511 h 1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73" h="1689">
                    <a:moveTo>
                      <a:pt x="1018" y="511"/>
                    </a:moveTo>
                    <a:lnTo>
                      <a:pt x="1018" y="471"/>
                    </a:lnTo>
                    <a:lnTo>
                      <a:pt x="979" y="431"/>
                    </a:lnTo>
                    <a:lnTo>
                      <a:pt x="900" y="391"/>
                    </a:lnTo>
                    <a:lnTo>
                      <a:pt x="860" y="351"/>
                    </a:lnTo>
                    <a:lnTo>
                      <a:pt x="783" y="351"/>
                    </a:lnTo>
                    <a:lnTo>
                      <a:pt x="783" y="314"/>
                    </a:lnTo>
                    <a:lnTo>
                      <a:pt x="823" y="314"/>
                    </a:lnTo>
                    <a:lnTo>
                      <a:pt x="783" y="195"/>
                    </a:lnTo>
                    <a:lnTo>
                      <a:pt x="665" y="275"/>
                    </a:lnTo>
                    <a:lnTo>
                      <a:pt x="586" y="195"/>
                    </a:lnTo>
                    <a:lnTo>
                      <a:pt x="665" y="156"/>
                    </a:lnTo>
                    <a:lnTo>
                      <a:pt x="705" y="117"/>
                    </a:lnTo>
                    <a:lnTo>
                      <a:pt x="705" y="37"/>
                    </a:lnTo>
                    <a:lnTo>
                      <a:pt x="586" y="37"/>
                    </a:lnTo>
                    <a:lnTo>
                      <a:pt x="549" y="0"/>
                    </a:lnTo>
                    <a:lnTo>
                      <a:pt x="470" y="0"/>
                    </a:lnTo>
                    <a:lnTo>
                      <a:pt x="510" y="37"/>
                    </a:lnTo>
                    <a:lnTo>
                      <a:pt x="510" y="77"/>
                    </a:lnTo>
                    <a:lnTo>
                      <a:pt x="470" y="117"/>
                    </a:lnTo>
                    <a:lnTo>
                      <a:pt x="510" y="156"/>
                    </a:lnTo>
                    <a:lnTo>
                      <a:pt x="510" y="195"/>
                    </a:lnTo>
                    <a:lnTo>
                      <a:pt x="549" y="235"/>
                    </a:lnTo>
                    <a:lnTo>
                      <a:pt x="470" y="275"/>
                    </a:lnTo>
                    <a:lnTo>
                      <a:pt x="430" y="314"/>
                    </a:lnTo>
                    <a:lnTo>
                      <a:pt x="390" y="275"/>
                    </a:lnTo>
                    <a:lnTo>
                      <a:pt x="351" y="314"/>
                    </a:lnTo>
                    <a:lnTo>
                      <a:pt x="311" y="275"/>
                    </a:lnTo>
                    <a:lnTo>
                      <a:pt x="275" y="314"/>
                    </a:lnTo>
                    <a:lnTo>
                      <a:pt x="155" y="314"/>
                    </a:lnTo>
                    <a:lnTo>
                      <a:pt x="76" y="351"/>
                    </a:lnTo>
                    <a:lnTo>
                      <a:pt x="76" y="431"/>
                    </a:lnTo>
                    <a:lnTo>
                      <a:pt x="37" y="431"/>
                    </a:lnTo>
                    <a:lnTo>
                      <a:pt x="0" y="471"/>
                    </a:lnTo>
                    <a:lnTo>
                      <a:pt x="0" y="549"/>
                    </a:lnTo>
                    <a:lnTo>
                      <a:pt x="0" y="626"/>
                    </a:lnTo>
                    <a:lnTo>
                      <a:pt x="76" y="666"/>
                    </a:lnTo>
                    <a:lnTo>
                      <a:pt x="37" y="706"/>
                    </a:lnTo>
                    <a:lnTo>
                      <a:pt x="37" y="746"/>
                    </a:lnTo>
                    <a:lnTo>
                      <a:pt x="76" y="785"/>
                    </a:lnTo>
                    <a:lnTo>
                      <a:pt x="155" y="785"/>
                    </a:lnTo>
                    <a:lnTo>
                      <a:pt x="155" y="746"/>
                    </a:lnTo>
                    <a:lnTo>
                      <a:pt x="235" y="825"/>
                    </a:lnTo>
                    <a:lnTo>
                      <a:pt x="235" y="864"/>
                    </a:lnTo>
                    <a:lnTo>
                      <a:pt x="275" y="825"/>
                    </a:lnTo>
                    <a:lnTo>
                      <a:pt x="311" y="864"/>
                    </a:lnTo>
                    <a:lnTo>
                      <a:pt x="311" y="904"/>
                    </a:lnTo>
                    <a:lnTo>
                      <a:pt x="390" y="981"/>
                    </a:lnTo>
                    <a:lnTo>
                      <a:pt x="390" y="1100"/>
                    </a:lnTo>
                    <a:lnTo>
                      <a:pt x="470" y="1179"/>
                    </a:lnTo>
                    <a:lnTo>
                      <a:pt x="430" y="1215"/>
                    </a:lnTo>
                    <a:lnTo>
                      <a:pt x="430" y="1375"/>
                    </a:lnTo>
                    <a:lnTo>
                      <a:pt x="510" y="1454"/>
                    </a:lnTo>
                    <a:lnTo>
                      <a:pt x="510" y="1610"/>
                    </a:lnTo>
                    <a:lnTo>
                      <a:pt x="586" y="1689"/>
                    </a:lnTo>
                    <a:lnTo>
                      <a:pt x="625" y="1649"/>
                    </a:lnTo>
                    <a:lnTo>
                      <a:pt x="665" y="1689"/>
                    </a:lnTo>
                    <a:lnTo>
                      <a:pt x="665" y="1649"/>
                    </a:lnTo>
                    <a:lnTo>
                      <a:pt x="705" y="1649"/>
                    </a:lnTo>
                    <a:lnTo>
                      <a:pt x="744" y="1689"/>
                    </a:lnTo>
                    <a:lnTo>
                      <a:pt x="783" y="1689"/>
                    </a:lnTo>
                    <a:lnTo>
                      <a:pt x="823" y="1610"/>
                    </a:lnTo>
                    <a:lnTo>
                      <a:pt x="860" y="1610"/>
                    </a:lnTo>
                    <a:lnTo>
                      <a:pt x="900" y="1530"/>
                    </a:lnTo>
                    <a:lnTo>
                      <a:pt x="940" y="1570"/>
                    </a:lnTo>
                    <a:lnTo>
                      <a:pt x="979" y="1530"/>
                    </a:lnTo>
                    <a:lnTo>
                      <a:pt x="940" y="1454"/>
                    </a:lnTo>
                    <a:lnTo>
                      <a:pt x="900" y="1414"/>
                    </a:lnTo>
                    <a:lnTo>
                      <a:pt x="1018" y="1414"/>
                    </a:lnTo>
                    <a:lnTo>
                      <a:pt x="1018" y="1375"/>
                    </a:lnTo>
                    <a:lnTo>
                      <a:pt x="1058" y="1295"/>
                    </a:lnTo>
                    <a:lnTo>
                      <a:pt x="1098" y="1255"/>
                    </a:lnTo>
                    <a:lnTo>
                      <a:pt x="1098" y="1215"/>
                    </a:lnTo>
                    <a:lnTo>
                      <a:pt x="1058" y="1140"/>
                    </a:lnTo>
                    <a:lnTo>
                      <a:pt x="1018" y="1140"/>
                    </a:lnTo>
                    <a:lnTo>
                      <a:pt x="1018" y="1020"/>
                    </a:lnTo>
                    <a:lnTo>
                      <a:pt x="1058" y="1020"/>
                    </a:lnTo>
                    <a:lnTo>
                      <a:pt x="1058" y="981"/>
                    </a:lnTo>
                    <a:lnTo>
                      <a:pt x="1214" y="904"/>
                    </a:lnTo>
                    <a:lnTo>
                      <a:pt x="1175" y="904"/>
                    </a:lnTo>
                    <a:lnTo>
                      <a:pt x="1175" y="825"/>
                    </a:lnTo>
                    <a:lnTo>
                      <a:pt x="1214" y="785"/>
                    </a:lnTo>
                    <a:lnTo>
                      <a:pt x="1333" y="825"/>
                    </a:lnTo>
                    <a:lnTo>
                      <a:pt x="1373" y="785"/>
                    </a:lnTo>
                    <a:lnTo>
                      <a:pt x="1373" y="746"/>
                    </a:lnTo>
                    <a:lnTo>
                      <a:pt x="1293" y="746"/>
                    </a:lnTo>
                    <a:lnTo>
                      <a:pt x="1333" y="706"/>
                    </a:lnTo>
                    <a:lnTo>
                      <a:pt x="1175" y="706"/>
                    </a:lnTo>
                    <a:lnTo>
                      <a:pt x="1098" y="666"/>
                    </a:lnTo>
                    <a:lnTo>
                      <a:pt x="1138" y="626"/>
                    </a:lnTo>
                    <a:lnTo>
                      <a:pt x="1138" y="589"/>
                    </a:lnTo>
                    <a:lnTo>
                      <a:pt x="1098" y="549"/>
                    </a:lnTo>
                    <a:lnTo>
                      <a:pt x="1138" y="511"/>
                    </a:lnTo>
                    <a:lnTo>
                      <a:pt x="1058" y="471"/>
                    </a:lnTo>
                    <a:lnTo>
                      <a:pt x="1058" y="511"/>
                    </a:lnTo>
                    <a:lnTo>
                      <a:pt x="1018" y="5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7" name="Freeform 91">
                <a:extLst>
                  <a:ext uri="{FF2B5EF4-FFF2-40B4-BE49-F238E27FC236}">
                    <a16:creationId xmlns:a16="http://schemas.microsoft.com/office/drawing/2014/main" id="{ED1AAE98-8D3B-783D-2118-F6DB5DFEF9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3" y="2322"/>
                <a:ext cx="306" cy="276"/>
              </a:xfrm>
              <a:custGeom>
                <a:avLst/>
                <a:gdLst>
                  <a:gd name="T0" fmla="*/ 548 w 1531"/>
                  <a:gd name="T1" fmla="*/ 159 h 1378"/>
                  <a:gd name="T2" fmla="*/ 470 w 1531"/>
                  <a:gd name="T3" fmla="*/ 199 h 1378"/>
                  <a:gd name="T4" fmla="*/ 470 w 1531"/>
                  <a:gd name="T5" fmla="*/ 315 h 1378"/>
                  <a:gd name="T6" fmla="*/ 390 w 1531"/>
                  <a:gd name="T7" fmla="*/ 355 h 1378"/>
                  <a:gd name="T8" fmla="*/ 313 w 1531"/>
                  <a:gd name="T9" fmla="*/ 434 h 1378"/>
                  <a:gd name="T10" fmla="*/ 235 w 1531"/>
                  <a:gd name="T11" fmla="*/ 514 h 1378"/>
                  <a:gd name="T12" fmla="*/ 274 w 1531"/>
                  <a:gd name="T13" fmla="*/ 591 h 1378"/>
                  <a:gd name="T14" fmla="*/ 313 w 1531"/>
                  <a:gd name="T15" fmla="*/ 669 h 1378"/>
                  <a:gd name="T16" fmla="*/ 195 w 1531"/>
                  <a:gd name="T17" fmla="*/ 629 h 1378"/>
                  <a:gd name="T18" fmla="*/ 155 w 1531"/>
                  <a:gd name="T19" fmla="*/ 669 h 1378"/>
                  <a:gd name="T20" fmla="*/ 155 w 1531"/>
                  <a:gd name="T21" fmla="*/ 788 h 1378"/>
                  <a:gd name="T22" fmla="*/ 116 w 1531"/>
                  <a:gd name="T23" fmla="*/ 865 h 1378"/>
                  <a:gd name="T24" fmla="*/ 40 w 1531"/>
                  <a:gd name="T25" fmla="*/ 905 h 1378"/>
                  <a:gd name="T26" fmla="*/ 79 w 1531"/>
                  <a:gd name="T27" fmla="*/ 1023 h 1378"/>
                  <a:gd name="T28" fmla="*/ 116 w 1531"/>
                  <a:gd name="T29" fmla="*/ 1140 h 1378"/>
                  <a:gd name="T30" fmla="*/ 116 w 1531"/>
                  <a:gd name="T31" fmla="*/ 1180 h 1378"/>
                  <a:gd name="T32" fmla="*/ 155 w 1531"/>
                  <a:gd name="T33" fmla="*/ 1259 h 1378"/>
                  <a:gd name="T34" fmla="*/ 313 w 1531"/>
                  <a:gd name="T35" fmla="*/ 1298 h 1378"/>
                  <a:gd name="T36" fmla="*/ 390 w 1531"/>
                  <a:gd name="T37" fmla="*/ 1378 h 1378"/>
                  <a:gd name="T38" fmla="*/ 390 w 1531"/>
                  <a:gd name="T39" fmla="*/ 1298 h 1378"/>
                  <a:gd name="T40" fmla="*/ 430 w 1531"/>
                  <a:gd name="T41" fmla="*/ 1180 h 1378"/>
                  <a:gd name="T42" fmla="*/ 548 w 1531"/>
                  <a:gd name="T43" fmla="*/ 1220 h 1378"/>
                  <a:gd name="T44" fmla="*/ 668 w 1531"/>
                  <a:gd name="T45" fmla="*/ 1140 h 1378"/>
                  <a:gd name="T46" fmla="*/ 744 w 1531"/>
                  <a:gd name="T47" fmla="*/ 1180 h 1378"/>
                  <a:gd name="T48" fmla="*/ 863 w 1531"/>
                  <a:gd name="T49" fmla="*/ 1220 h 1378"/>
                  <a:gd name="T50" fmla="*/ 943 w 1531"/>
                  <a:gd name="T51" fmla="*/ 1220 h 1378"/>
                  <a:gd name="T52" fmla="*/ 1058 w 1531"/>
                  <a:gd name="T53" fmla="*/ 1140 h 1378"/>
                  <a:gd name="T54" fmla="*/ 1098 w 1531"/>
                  <a:gd name="T55" fmla="*/ 1220 h 1378"/>
                  <a:gd name="T56" fmla="*/ 1216 w 1531"/>
                  <a:gd name="T57" fmla="*/ 1140 h 1378"/>
                  <a:gd name="T58" fmla="*/ 1256 w 1531"/>
                  <a:gd name="T59" fmla="*/ 1259 h 1378"/>
                  <a:gd name="T60" fmla="*/ 1333 w 1531"/>
                  <a:gd name="T61" fmla="*/ 1140 h 1378"/>
                  <a:gd name="T62" fmla="*/ 1411 w 1531"/>
                  <a:gd name="T63" fmla="*/ 1180 h 1378"/>
                  <a:gd name="T64" fmla="*/ 1531 w 1531"/>
                  <a:gd name="T65" fmla="*/ 1100 h 1378"/>
                  <a:gd name="T66" fmla="*/ 1531 w 1531"/>
                  <a:gd name="T67" fmla="*/ 1023 h 1378"/>
                  <a:gd name="T68" fmla="*/ 1491 w 1531"/>
                  <a:gd name="T69" fmla="*/ 984 h 1378"/>
                  <a:gd name="T70" fmla="*/ 1491 w 1531"/>
                  <a:gd name="T71" fmla="*/ 865 h 1378"/>
                  <a:gd name="T72" fmla="*/ 1451 w 1531"/>
                  <a:gd name="T73" fmla="*/ 825 h 1378"/>
                  <a:gd name="T74" fmla="*/ 1373 w 1531"/>
                  <a:gd name="T75" fmla="*/ 749 h 1378"/>
                  <a:gd name="T76" fmla="*/ 1256 w 1531"/>
                  <a:gd name="T77" fmla="*/ 709 h 1378"/>
                  <a:gd name="T78" fmla="*/ 1293 w 1531"/>
                  <a:gd name="T79" fmla="*/ 629 h 1378"/>
                  <a:gd name="T80" fmla="*/ 1256 w 1531"/>
                  <a:gd name="T81" fmla="*/ 551 h 1378"/>
                  <a:gd name="T82" fmla="*/ 1293 w 1531"/>
                  <a:gd name="T83" fmla="*/ 434 h 1378"/>
                  <a:gd name="T84" fmla="*/ 1411 w 1531"/>
                  <a:gd name="T85" fmla="*/ 394 h 1378"/>
                  <a:gd name="T86" fmla="*/ 1451 w 1531"/>
                  <a:gd name="T87" fmla="*/ 275 h 1378"/>
                  <a:gd name="T88" fmla="*/ 1373 w 1531"/>
                  <a:gd name="T89" fmla="*/ 315 h 1378"/>
                  <a:gd name="T90" fmla="*/ 1216 w 1531"/>
                  <a:gd name="T91" fmla="*/ 275 h 1378"/>
                  <a:gd name="T92" fmla="*/ 1138 w 1531"/>
                  <a:gd name="T93" fmla="*/ 239 h 1378"/>
                  <a:gd name="T94" fmla="*/ 1216 w 1531"/>
                  <a:gd name="T95" fmla="*/ 120 h 1378"/>
                  <a:gd name="T96" fmla="*/ 1058 w 1531"/>
                  <a:gd name="T97" fmla="*/ 159 h 1378"/>
                  <a:gd name="T98" fmla="*/ 979 w 1531"/>
                  <a:gd name="T99" fmla="*/ 120 h 1378"/>
                  <a:gd name="T100" fmla="*/ 823 w 1531"/>
                  <a:gd name="T101" fmla="*/ 40 h 1378"/>
                  <a:gd name="T102" fmla="*/ 668 w 1531"/>
                  <a:gd name="T103" fmla="*/ 0 h 1378"/>
                  <a:gd name="T104" fmla="*/ 588 w 1531"/>
                  <a:gd name="T105" fmla="*/ 40 h 1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531" h="1378">
                    <a:moveTo>
                      <a:pt x="548" y="120"/>
                    </a:moveTo>
                    <a:lnTo>
                      <a:pt x="548" y="159"/>
                    </a:lnTo>
                    <a:lnTo>
                      <a:pt x="430" y="159"/>
                    </a:lnTo>
                    <a:lnTo>
                      <a:pt x="470" y="199"/>
                    </a:lnTo>
                    <a:lnTo>
                      <a:pt x="509" y="275"/>
                    </a:lnTo>
                    <a:lnTo>
                      <a:pt x="470" y="315"/>
                    </a:lnTo>
                    <a:lnTo>
                      <a:pt x="430" y="275"/>
                    </a:lnTo>
                    <a:lnTo>
                      <a:pt x="390" y="355"/>
                    </a:lnTo>
                    <a:lnTo>
                      <a:pt x="353" y="355"/>
                    </a:lnTo>
                    <a:lnTo>
                      <a:pt x="313" y="434"/>
                    </a:lnTo>
                    <a:lnTo>
                      <a:pt x="313" y="474"/>
                    </a:lnTo>
                    <a:lnTo>
                      <a:pt x="235" y="514"/>
                    </a:lnTo>
                    <a:lnTo>
                      <a:pt x="274" y="551"/>
                    </a:lnTo>
                    <a:lnTo>
                      <a:pt x="274" y="591"/>
                    </a:lnTo>
                    <a:lnTo>
                      <a:pt x="313" y="629"/>
                    </a:lnTo>
                    <a:lnTo>
                      <a:pt x="313" y="669"/>
                    </a:lnTo>
                    <a:lnTo>
                      <a:pt x="274" y="709"/>
                    </a:lnTo>
                    <a:lnTo>
                      <a:pt x="195" y="629"/>
                    </a:lnTo>
                    <a:lnTo>
                      <a:pt x="155" y="629"/>
                    </a:lnTo>
                    <a:lnTo>
                      <a:pt x="155" y="669"/>
                    </a:lnTo>
                    <a:lnTo>
                      <a:pt x="195" y="709"/>
                    </a:lnTo>
                    <a:lnTo>
                      <a:pt x="155" y="788"/>
                    </a:lnTo>
                    <a:lnTo>
                      <a:pt x="116" y="788"/>
                    </a:lnTo>
                    <a:lnTo>
                      <a:pt x="116" y="865"/>
                    </a:lnTo>
                    <a:lnTo>
                      <a:pt x="79" y="905"/>
                    </a:lnTo>
                    <a:lnTo>
                      <a:pt x="40" y="905"/>
                    </a:lnTo>
                    <a:lnTo>
                      <a:pt x="0" y="945"/>
                    </a:lnTo>
                    <a:lnTo>
                      <a:pt x="79" y="1023"/>
                    </a:lnTo>
                    <a:lnTo>
                      <a:pt x="79" y="1140"/>
                    </a:lnTo>
                    <a:lnTo>
                      <a:pt x="116" y="1140"/>
                    </a:lnTo>
                    <a:lnTo>
                      <a:pt x="79" y="1180"/>
                    </a:lnTo>
                    <a:lnTo>
                      <a:pt x="116" y="1180"/>
                    </a:lnTo>
                    <a:lnTo>
                      <a:pt x="116" y="1220"/>
                    </a:lnTo>
                    <a:lnTo>
                      <a:pt x="155" y="1259"/>
                    </a:lnTo>
                    <a:lnTo>
                      <a:pt x="235" y="1259"/>
                    </a:lnTo>
                    <a:lnTo>
                      <a:pt x="313" y="1298"/>
                    </a:lnTo>
                    <a:lnTo>
                      <a:pt x="353" y="1338"/>
                    </a:lnTo>
                    <a:lnTo>
                      <a:pt x="390" y="1378"/>
                    </a:lnTo>
                    <a:lnTo>
                      <a:pt x="430" y="1338"/>
                    </a:lnTo>
                    <a:lnTo>
                      <a:pt x="390" y="1298"/>
                    </a:lnTo>
                    <a:lnTo>
                      <a:pt x="430" y="1259"/>
                    </a:lnTo>
                    <a:lnTo>
                      <a:pt x="430" y="1180"/>
                    </a:lnTo>
                    <a:lnTo>
                      <a:pt x="470" y="1180"/>
                    </a:lnTo>
                    <a:lnTo>
                      <a:pt x="548" y="1220"/>
                    </a:lnTo>
                    <a:lnTo>
                      <a:pt x="628" y="1220"/>
                    </a:lnTo>
                    <a:lnTo>
                      <a:pt x="668" y="1140"/>
                    </a:lnTo>
                    <a:lnTo>
                      <a:pt x="705" y="1140"/>
                    </a:lnTo>
                    <a:lnTo>
                      <a:pt x="744" y="1180"/>
                    </a:lnTo>
                    <a:lnTo>
                      <a:pt x="863" y="1180"/>
                    </a:lnTo>
                    <a:lnTo>
                      <a:pt x="863" y="1220"/>
                    </a:lnTo>
                    <a:lnTo>
                      <a:pt x="903" y="1180"/>
                    </a:lnTo>
                    <a:lnTo>
                      <a:pt x="943" y="1220"/>
                    </a:lnTo>
                    <a:lnTo>
                      <a:pt x="979" y="1180"/>
                    </a:lnTo>
                    <a:lnTo>
                      <a:pt x="1058" y="1140"/>
                    </a:lnTo>
                    <a:lnTo>
                      <a:pt x="1058" y="1220"/>
                    </a:lnTo>
                    <a:lnTo>
                      <a:pt x="1098" y="1220"/>
                    </a:lnTo>
                    <a:lnTo>
                      <a:pt x="1138" y="1140"/>
                    </a:lnTo>
                    <a:lnTo>
                      <a:pt x="1216" y="1140"/>
                    </a:lnTo>
                    <a:lnTo>
                      <a:pt x="1216" y="1220"/>
                    </a:lnTo>
                    <a:lnTo>
                      <a:pt x="1256" y="1259"/>
                    </a:lnTo>
                    <a:lnTo>
                      <a:pt x="1293" y="1220"/>
                    </a:lnTo>
                    <a:lnTo>
                      <a:pt x="1333" y="1140"/>
                    </a:lnTo>
                    <a:lnTo>
                      <a:pt x="1373" y="1140"/>
                    </a:lnTo>
                    <a:lnTo>
                      <a:pt x="1411" y="1180"/>
                    </a:lnTo>
                    <a:lnTo>
                      <a:pt x="1451" y="1140"/>
                    </a:lnTo>
                    <a:lnTo>
                      <a:pt x="1531" y="1100"/>
                    </a:lnTo>
                    <a:lnTo>
                      <a:pt x="1491" y="1063"/>
                    </a:lnTo>
                    <a:lnTo>
                      <a:pt x="1531" y="1023"/>
                    </a:lnTo>
                    <a:lnTo>
                      <a:pt x="1531" y="984"/>
                    </a:lnTo>
                    <a:lnTo>
                      <a:pt x="1491" y="984"/>
                    </a:lnTo>
                    <a:lnTo>
                      <a:pt x="1531" y="905"/>
                    </a:lnTo>
                    <a:lnTo>
                      <a:pt x="1491" y="865"/>
                    </a:lnTo>
                    <a:lnTo>
                      <a:pt x="1451" y="865"/>
                    </a:lnTo>
                    <a:lnTo>
                      <a:pt x="1451" y="825"/>
                    </a:lnTo>
                    <a:lnTo>
                      <a:pt x="1333" y="825"/>
                    </a:lnTo>
                    <a:lnTo>
                      <a:pt x="1373" y="749"/>
                    </a:lnTo>
                    <a:lnTo>
                      <a:pt x="1293" y="749"/>
                    </a:lnTo>
                    <a:lnTo>
                      <a:pt x="1256" y="709"/>
                    </a:lnTo>
                    <a:lnTo>
                      <a:pt x="1256" y="669"/>
                    </a:lnTo>
                    <a:lnTo>
                      <a:pt x="1293" y="629"/>
                    </a:lnTo>
                    <a:lnTo>
                      <a:pt x="1293" y="551"/>
                    </a:lnTo>
                    <a:lnTo>
                      <a:pt x="1256" y="551"/>
                    </a:lnTo>
                    <a:lnTo>
                      <a:pt x="1256" y="514"/>
                    </a:lnTo>
                    <a:lnTo>
                      <a:pt x="1293" y="434"/>
                    </a:lnTo>
                    <a:lnTo>
                      <a:pt x="1333" y="394"/>
                    </a:lnTo>
                    <a:lnTo>
                      <a:pt x="1411" y="394"/>
                    </a:lnTo>
                    <a:lnTo>
                      <a:pt x="1451" y="315"/>
                    </a:lnTo>
                    <a:lnTo>
                      <a:pt x="1451" y="275"/>
                    </a:lnTo>
                    <a:lnTo>
                      <a:pt x="1411" y="275"/>
                    </a:lnTo>
                    <a:lnTo>
                      <a:pt x="1373" y="315"/>
                    </a:lnTo>
                    <a:lnTo>
                      <a:pt x="1293" y="315"/>
                    </a:lnTo>
                    <a:lnTo>
                      <a:pt x="1216" y="275"/>
                    </a:lnTo>
                    <a:lnTo>
                      <a:pt x="1176" y="239"/>
                    </a:lnTo>
                    <a:lnTo>
                      <a:pt x="1138" y="239"/>
                    </a:lnTo>
                    <a:lnTo>
                      <a:pt x="1138" y="199"/>
                    </a:lnTo>
                    <a:lnTo>
                      <a:pt x="1216" y="120"/>
                    </a:lnTo>
                    <a:lnTo>
                      <a:pt x="1098" y="120"/>
                    </a:lnTo>
                    <a:lnTo>
                      <a:pt x="1058" y="159"/>
                    </a:lnTo>
                    <a:lnTo>
                      <a:pt x="1018" y="159"/>
                    </a:lnTo>
                    <a:lnTo>
                      <a:pt x="979" y="120"/>
                    </a:lnTo>
                    <a:lnTo>
                      <a:pt x="903" y="120"/>
                    </a:lnTo>
                    <a:lnTo>
                      <a:pt x="823" y="40"/>
                    </a:lnTo>
                    <a:lnTo>
                      <a:pt x="744" y="40"/>
                    </a:lnTo>
                    <a:lnTo>
                      <a:pt x="668" y="0"/>
                    </a:lnTo>
                    <a:lnTo>
                      <a:pt x="628" y="0"/>
                    </a:lnTo>
                    <a:lnTo>
                      <a:pt x="588" y="40"/>
                    </a:lnTo>
                    <a:lnTo>
                      <a:pt x="548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8" name="Freeform 92">
                <a:extLst>
                  <a:ext uri="{FF2B5EF4-FFF2-40B4-BE49-F238E27FC236}">
                    <a16:creationId xmlns:a16="http://schemas.microsoft.com/office/drawing/2014/main" id="{73A9EF3F-55C3-5632-F72E-B0FE92FA53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4" y="2244"/>
                <a:ext cx="204" cy="204"/>
              </a:xfrm>
              <a:custGeom>
                <a:avLst/>
                <a:gdLst>
                  <a:gd name="T0" fmla="*/ 313 w 1018"/>
                  <a:gd name="T1" fmla="*/ 40 h 1020"/>
                  <a:gd name="T2" fmla="*/ 195 w 1018"/>
                  <a:gd name="T3" fmla="*/ 77 h 1020"/>
                  <a:gd name="T4" fmla="*/ 155 w 1018"/>
                  <a:gd name="T5" fmla="*/ 77 h 1020"/>
                  <a:gd name="T6" fmla="*/ 155 w 1018"/>
                  <a:gd name="T7" fmla="*/ 196 h 1020"/>
                  <a:gd name="T8" fmla="*/ 195 w 1018"/>
                  <a:gd name="T9" fmla="*/ 276 h 1020"/>
                  <a:gd name="T10" fmla="*/ 195 w 1018"/>
                  <a:gd name="T11" fmla="*/ 351 h 1020"/>
                  <a:gd name="T12" fmla="*/ 195 w 1018"/>
                  <a:gd name="T13" fmla="*/ 471 h 1020"/>
                  <a:gd name="T14" fmla="*/ 234 w 1018"/>
                  <a:gd name="T15" fmla="*/ 630 h 1020"/>
                  <a:gd name="T16" fmla="*/ 195 w 1018"/>
                  <a:gd name="T17" fmla="*/ 706 h 1020"/>
                  <a:gd name="T18" fmla="*/ 75 w 1018"/>
                  <a:gd name="T19" fmla="*/ 746 h 1020"/>
                  <a:gd name="T20" fmla="*/ 0 w 1018"/>
                  <a:gd name="T21" fmla="*/ 785 h 1020"/>
                  <a:gd name="T22" fmla="*/ 75 w 1018"/>
                  <a:gd name="T23" fmla="*/ 865 h 1020"/>
                  <a:gd name="T24" fmla="*/ 273 w 1018"/>
                  <a:gd name="T25" fmla="*/ 746 h 1020"/>
                  <a:gd name="T26" fmla="*/ 390 w 1018"/>
                  <a:gd name="T27" fmla="*/ 785 h 1020"/>
                  <a:gd name="T28" fmla="*/ 469 w 1018"/>
                  <a:gd name="T29" fmla="*/ 785 h 1020"/>
                  <a:gd name="T30" fmla="*/ 743 w 1018"/>
                  <a:gd name="T31" fmla="*/ 982 h 1020"/>
                  <a:gd name="T32" fmla="*/ 863 w 1018"/>
                  <a:gd name="T33" fmla="*/ 1020 h 1020"/>
                  <a:gd name="T34" fmla="*/ 902 w 1018"/>
                  <a:gd name="T35" fmla="*/ 982 h 1020"/>
                  <a:gd name="T36" fmla="*/ 978 w 1018"/>
                  <a:gd name="T37" fmla="*/ 905 h 1020"/>
                  <a:gd name="T38" fmla="*/ 978 w 1018"/>
                  <a:gd name="T39" fmla="*/ 865 h 1020"/>
                  <a:gd name="T40" fmla="*/ 902 w 1018"/>
                  <a:gd name="T41" fmla="*/ 666 h 1020"/>
                  <a:gd name="T42" fmla="*/ 938 w 1018"/>
                  <a:gd name="T43" fmla="*/ 550 h 1020"/>
                  <a:gd name="T44" fmla="*/ 902 w 1018"/>
                  <a:gd name="T45" fmla="*/ 471 h 1020"/>
                  <a:gd name="T46" fmla="*/ 938 w 1018"/>
                  <a:gd name="T47" fmla="*/ 391 h 1020"/>
                  <a:gd name="T48" fmla="*/ 938 w 1018"/>
                  <a:gd name="T49" fmla="*/ 351 h 1020"/>
                  <a:gd name="T50" fmla="*/ 902 w 1018"/>
                  <a:gd name="T51" fmla="*/ 276 h 1020"/>
                  <a:gd name="T52" fmla="*/ 863 w 1018"/>
                  <a:gd name="T53" fmla="*/ 236 h 1020"/>
                  <a:gd name="T54" fmla="*/ 783 w 1018"/>
                  <a:gd name="T55" fmla="*/ 236 h 1020"/>
                  <a:gd name="T56" fmla="*/ 665 w 1018"/>
                  <a:gd name="T57" fmla="*/ 196 h 1020"/>
                  <a:gd name="T58" fmla="*/ 548 w 1018"/>
                  <a:gd name="T59" fmla="*/ 276 h 1020"/>
                  <a:gd name="T60" fmla="*/ 430 w 1018"/>
                  <a:gd name="T61" fmla="*/ 196 h 1020"/>
                  <a:gd name="T62" fmla="*/ 313 w 1018"/>
                  <a:gd name="T63" fmla="*/ 156 h 1020"/>
                  <a:gd name="T64" fmla="*/ 350 w 1018"/>
                  <a:gd name="T65" fmla="*/ 0 h 10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18" h="1020">
                    <a:moveTo>
                      <a:pt x="350" y="0"/>
                    </a:moveTo>
                    <a:lnTo>
                      <a:pt x="313" y="40"/>
                    </a:lnTo>
                    <a:lnTo>
                      <a:pt x="234" y="40"/>
                    </a:lnTo>
                    <a:lnTo>
                      <a:pt x="195" y="77"/>
                    </a:lnTo>
                    <a:lnTo>
                      <a:pt x="195" y="117"/>
                    </a:lnTo>
                    <a:lnTo>
                      <a:pt x="155" y="77"/>
                    </a:lnTo>
                    <a:lnTo>
                      <a:pt x="115" y="117"/>
                    </a:lnTo>
                    <a:lnTo>
                      <a:pt x="155" y="196"/>
                    </a:lnTo>
                    <a:lnTo>
                      <a:pt x="155" y="236"/>
                    </a:lnTo>
                    <a:lnTo>
                      <a:pt x="195" y="276"/>
                    </a:lnTo>
                    <a:lnTo>
                      <a:pt x="155" y="315"/>
                    </a:lnTo>
                    <a:lnTo>
                      <a:pt x="195" y="351"/>
                    </a:lnTo>
                    <a:lnTo>
                      <a:pt x="155" y="391"/>
                    </a:lnTo>
                    <a:lnTo>
                      <a:pt x="195" y="471"/>
                    </a:lnTo>
                    <a:lnTo>
                      <a:pt x="195" y="550"/>
                    </a:lnTo>
                    <a:lnTo>
                      <a:pt x="234" y="630"/>
                    </a:lnTo>
                    <a:lnTo>
                      <a:pt x="234" y="666"/>
                    </a:lnTo>
                    <a:lnTo>
                      <a:pt x="195" y="706"/>
                    </a:lnTo>
                    <a:lnTo>
                      <a:pt x="115" y="706"/>
                    </a:lnTo>
                    <a:lnTo>
                      <a:pt x="75" y="746"/>
                    </a:lnTo>
                    <a:lnTo>
                      <a:pt x="39" y="706"/>
                    </a:lnTo>
                    <a:lnTo>
                      <a:pt x="0" y="785"/>
                    </a:lnTo>
                    <a:lnTo>
                      <a:pt x="0" y="825"/>
                    </a:lnTo>
                    <a:lnTo>
                      <a:pt x="75" y="865"/>
                    </a:lnTo>
                    <a:lnTo>
                      <a:pt x="155" y="865"/>
                    </a:lnTo>
                    <a:lnTo>
                      <a:pt x="273" y="746"/>
                    </a:lnTo>
                    <a:lnTo>
                      <a:pt x="313" y="785"/>
                    </a:lnTo>
                    <a:lnTo>
                      <a:pt x="390" y="785"/>
                    </a:lnTo>
                    <a:lnTo>
                      <a:pt x="430" y="825"/>
                    </a:lnTo>
                    <a:lnTo>
                      <a:pt x="469" y="785"/>
                    </a:lnTo>
                    <a:lnTo>
                      <a:pt x="548" y="785"/>
                    </a:lnTo>
                    <a:lnTo>
                      <a:pt x="743" y="982"/>
                    </a:lnTo>
                    <a:lnTo>
                      <a:pt x="743" y="1020"/>
                    </a:lnTo>
                    <a:lnTo>
                      <a:pt x="863" y="1020"/>
                    </a:lnTo>
                    <a:lnTo>
                      <a:pt x="863" y="982"/>
                    </a:lnTo>
                    <a:lnTo>
                      <a:pt x="902" y="982"/>
                    </a:lnTo>
                    <a:lnTo>
                      <a:pt x="938" y="905"/>
                    </a:lnTo>
                    <a:lnTo>
                      <a:pt x="978" y="905"/>
                    </a:lnTo>
                    <a:lnTo>
                      <a:pt x="1018" y="865"/>
                    </a:lnTo>
                    <a:lnTo>
                      <a:pt x="978" y="865"/>
                    </a:lnTo>
                    <a:lnTo>
                      <a:pt x="978" y="746"/>
                    </a:lnTo>
                    <a:lnTo>
                      <a:pt x="902" y="666"/>
                    </a:lnTo>
                    <a:lnTo>
                      <a:pt x="938" y="590"/>
                    </a:lnTo>
                    <a:lnTo>
                      <a:pt x="938" y="550"/>
                    </a:lnTo>
                    <a:lnTo>
                      <a:pt x="902" y="511"/>
                    </a:lnTo>
                    <a:lnTo>
                      <a:pt x="902" y="471"/>
                    </a:lnTo>
                    <a:lnTo>
                      <a:pt x="938" y="431"/>
                    </a:lnTo>
                    <a:lnTo>
                      <a:pt x="938" y="391"/>
                    </a:lnTo>
                    <a:lnTo>
                      <a:pt x="902" y="351"/>
                    </a:lnTo>
                    <a:lnTo>
                      <a:pt x="938" y="351"/>
                    </a:lnTo>
                    <a:lnTo>
                      <a:pt x="938" y="276"/>
                    </a:lnTo>
                    <a:lnTo>
                      <a:pt x="902" y="276"/>
                    </a:lnTo>
                    <a:lnTo>
                      <a:pt x="902" y="236"/>
                    </a:lnTo>
                    <a:lnTo>
                      <a:pt x="863" y="236"/>
                    </a:lnTo>
                    <a:lnTo>
                      <a:pt x="783" y="196"/>
                    </a:lnTo>
                    <a:lnTo>
                      <a:pt x="783" y="236"/>
                    </a:lnTo>
                    <a:lnTo>
                      <a:pt x="704" y="236"/>
                    </a:lnTo>
                    <a:lnTo>
                      <a:pt x="665" y="196"/>
                    </a:lnTo>
                    <a:lnTo>
                      <a:pt x="628" y="196"/>
                    </a:lnTo>
                    <a:lnTo>
                      <a:pt x="548" y="276"/>
                    </a:lnTo>
                    <a:lnTo>
                      <a:pt x="469" y="276"/>
                    </a:lnTo>
                    <a:lnTo>
                      <a:pt x="430" y="196"/>
                    </a:lnTo>
                    <a:lnTo>
                      <a:pt x="350" y="156"/>
                    </a:lnTo>
                    <a:lnTo>
                      <a:pt x="313" y="156"/>
                    </a:lnTo>
                    <a:lnTo>
                      <a:pt x="350" y="77"/>
                    </a:lnTo>
                    <a:lnTo>
                      <a:pt x="35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9" name="Freeform 93">
                <a:extLst>
                  <a:ext uri="{FF2B5EF4-FFF2-40B4-BE49-F238E27FC236}">
                    <a16:creationId xmlns:a16="http://schemas.microsoft.com/office/drawing/2014/main" id="{DAC52214-C29D-4100-3C28-D95D12E489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5" y="2268"/>
                <a:ext cx="101" cy="188"/>
              </a:xfrm>
              <a:custGeom>
                <a:avLst/>
                <a:gdLst>
                  <a:gd name="T0" fmla="*/ 274 w 509"/>
                  <a:gd name="T1" fmla="*/ 39 h 943"/>
                  <a:gd name="T2" fmla="*/ 235 w 509"/>
                  <a:gd name="T3" fmla="*/ 0 h 943"/>
                  <a:gd name="T4" fmla="*/ 195 w 509"/>
                  <a:gd name="T5" fmla="*/ 79 h 943"/>
                  <a:gd name="T6" fmla="*/ 195 w 509"/>
                  <a:gd name="T7" fmla="*/ 119 h 943"/>
                  <a:gd name="T8" fmla="*/ 76 w 509"/>
                  <a:gd name="T9" fmla="*/ 119 h 943"/>
                  <a:gd name="T10" fmla="*/ 36 w 509"/>
                  <a:gd name="T11" fmla="*/ 159 h 943"/>
                  <a:gd name="T12" fmla="*/ 36 w 509"/>
                  <a:gd name="T13" fmla="*/ 234 h 943"/>
                  <a:gd name="T14" fmla="*/ 0 w 509"/>
                  <a:gd name="T15" fmla="*/ 234 h 943"/>
                  <a:gd name="T16" fmla="*/ 36 w 509"/>
                  <a:gd name="T17" fmla="*/ 274 h 943"/>
                  <a:gd name="T18" fmla="*/ 36 w 509"/>
                  <a:gd name="T19" fmla="*/ 314 h 943"/>
                  <a:gd name="T20" fmla="*/ 0 w 509"/>
                  <a:gd name="T21" fmla="*/ 354 h 943"/>
                  <a:gd name="T22" fmla="*/ 0 w 509"/>
                  <a:gd name="T23" fmla="*/ 394 h 943"/>
                  <a:gd name="T24" fmla="*/ 36 w 509"/>
                  <a:gd name="T25" fmla="*/ 433 h 943"/>
                  <a:gd name="T26" fmla="*/ 36 w 509"/>
                  <a:gd name="T27" fmla="*/ 473 h 943"/>
                  <a:gd name="T28" fmla="*/ 0 w 509"/>
                  <a:gd name="T29" fmla="*/ 549 h 943"/>
                  <a:gd name="T30" fmla="*/ 76 w 509"/>
                  <a:gd name="T31" fmla="*/ 629 h 943"/>
                  <a:gd name="T32" fmla="*/ 76 w 509"/>
                  <a:gd name="T33" fmla="*/ 748 h 943"/>
                  <a:gd name="T34" fmla="*/ 116 w 509"/>
                  <a:gd name="T35" fmla="*/ 748 h 943"/>
                  <a:gd name="T36" fmla="*/ 156 w 509"/>
                  <a:gd name="T37" fmla="*/ 825 h 943"/>
                  <a:gd name="T38" fmla="*/ 195 w 509"/>
                  <a:gd name="T39" fmla="*/ 865 h 943"/>
                  <a:gd name="T40" fmla="*/ 235 w 509"/>
                  <a:gd name="T41" fmla="*/ 825 h 943"/>
                  <a:gd name="T42" fmla="*/ 235 w 509"/>
                  <a:gd name="T43" fmla="*/ 903 h 943"/>
                  <a:gd name="T44" fmla="*/ 274 w 509"/>
                  <a:gd name="T45" fmla="*/ 943 h 943"/>
                  <a:gd name="T46" fmla="*/ 314 w 509"/>
                  <a:gd name="T47" fmla="*/ 903 h 943"/>
                  <a:gd name="T48" fmla="*/ 391 w 509"/>
                  <a:gd name="T49" fmla="*/ 943 h 943"/>
                  <a:gd name="T50" fmla="*/ 430 w 509"/>
                  <a:gd name="T51" fmla="*/ 943 h 943"/>
                  <a:gd name="T52" fmla="*/ 509 w 509"/>
                  <a:gd name="T53" fmla="*/ 865 h 943"/>
                  <a:gd name="T54" fmla="*/ 509 w 509"/>
                  <a:gd name="T55" fmla="*/ 825 h 943"/>
                  <a:gd name="T56" fmla="*/ 470 w 509"/>
                  <a:gd name="T57" fmla="*/ 825 h 943"/>
                  <a:gd name="T58" fmla="*/ 470 w 509"/>
                  <a:gd name="T59" fmla="*/ 748 h 943"/>
                  <a:gd name="T60" fmla="*/ 391 w 509"/>
                  <a:gd name="T61" fmla="*/ 748 h 943"/>
                  <a:gd name="T62" fmla="*/ 391 w 509"/>
                  <a:gd name="T63" fmla="*/ 629 h 943"/>
                  <a:gd name="T64" fmla="*/ 351 w 509"/>
                  <a:gd name="T65" fmla="*/ 589 h 943"/>
                  <a:gd name="T66" fmla="*/ 391 w 509"/>
                  <a:gd name="T67" fmla="*/ 513 h 943"/>
                  <a:gd name="T68" fmla="*/ 470 w 509"/>
                  <a:gd name="T69" fmla="*/ 513 h 943"/>
                  <a:gd name="T70" fmla="*/ 470 w 509"/>
                  <a:gd name="T71" fmla="*/ 473 h 943"/>
                  <a:gd name="T72" fmla="*/ 430 w 509"/>
                  <a:gd name="T73" fmla="*/ 433 h 943"/>
                  <a:gd name="T74" fmla="*/ 470 w 509"/>
                  <a:gd name="T75" fmla="*/ 433 h 943"/>
                  <a:gd name="T76" fmla="*/ 470 w 509"/>
                  <a:gd name="T77" fmla="*/ 234 h 943"/>
                  <a:gd name="T78" fmla="*/ 430 w 509"/>
                  <a:gd name="T79" fmla="*/ 234 h 943"/>
                  <a:gd name="T80" fmla="*/ 391 w 509"/>
                  <a:gd name="T81" fmla="*/ 198 h 943"/>
                  <a:gd name="T82" fmla="*/ 430 w 509"/>
                  <a:gd name="T83" fmla="*/ 159 h 943"/>
                  <a:gd name="T84" fmla="*/ 430 w 509"/>
                  <a:gd name="T85" fmla="*/ 119 h 943"/>
                  <a:gd name="T86" fmla="*/ 351 w 509"/>
                  <a:gd name="T87" fmla="*/ 79 h 943"/>
                  <a:gd name="T88" fmla="*/ 351 w 509"/>
                  <a:gd name="T89" fmla="*/ 119 h 943"/>
                  <a:gd name="T90" fmla="*/ 314 w 509"/>
                  <a:gd name="T91" fmla="*/ 159 h 943"/>
                  <a:gd name="T92" fmla="*/ 274 w 509"/>
                  <a:gd name="T93" fmla="*/ 119 h 943"/>
                  <a:gd name="T94" fmla="*/ 235 w 509"/>
                  <a:gd name="T95" fmla="*/ 119 h 943"/>
                  <a:gd name="T96" fmla="*/ 235 w 509"/>
                  <a:gd name="T97" fmla="*/ 79 h 943"/>
                  <a:gd name="T98" fmla="*/ 274 w 509"/>
                  <a:gd name="T99" fmla="*/ 39 h 9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09" h="943">
                    <a:moveTo>
                      <a:pt x="274" y="39"/>
                    </a:moveTo>
                    <a:lnTo>
                      <a:pt x="235" y="0"/>
                    </a:lnTo>
                    <a:lnTo>
                      <a:pt x="195" y="79"/>
                    </a:lnTo>
                    <a:lnTo>
                      <a:pt x="195" y="119"/>
                    </a:lnTo>
                    <a:lnTo>
                      <a:pt x="76" y="119"/>
                    </a:lnTo>
                    <a:lnTo>
                      <a:pt x="36" y="159"/>
                    </a:lnTo>
                    <a:lnTo>
                      <a:pt x="36" y="234"/>
                    </a:lnTo>
                    <a:lnTo>
                      <a:pt x="0" y="234"/>
                    </a:lnTo>
                    <a:lnTo>
                      <a:pt x="36" y="274"/>
                    </a:lnTo>
                    <a:lnTo>
                      <a:pt x="36" y="314"/>
                    </a:lnTo>
                    <a:lnTo>
                      <a:pt x="0" y="354"/>
                    </a:lnTo>
                    <a:lnTo>
                      <a:pt x="0" y="394"/>
                    </a:lnTo>
                    <a:lnTo>
                      <a:pt x="36" y="433"/>
                    </a:lnTo>
                    <a:lnTo>
                      <a:pt x="36" y="473"/>
                    </a:lnTo>
                    <a:lnTo>
                      <a:pt x="0" y="549"/>
                    </a:lnTo>
                    <a:lnTo>
                      <a:pt x="76" y="629"/>
                    </a:lnTo>
                    <a:lnTo>
                      <a:pt x="76" y="748"/>
                    </a:lnTo>
                    <a:lnTo>
                      <a:pt x="116" y="748"/>
                    </a:lnTo>
                    <a:lnTo>
                      <a:pt x="156" y="825"/>
                    </a:lnTo>
                    <a:lnTo>
                      <a:pt x="195" y="865"/>
                    </a:lnTo>
                    <a:lnTo>
                      <a:pt x="235" y="825"/>
                    </a:lnTo>
                    <a:lnTo>
                      <a:pt x="235" y="903"/>
                    </a:lnTo>
                    <a:lnTo>
                      <a:pt x="274" y="943"/>
                    </a:lnTo>
                    <a:lnTo>
                      <a:pt x="314" y="903"/>
                    </a:lnTo>
                    <a:lnTo>
                      <a:pt x="391" y="943"/>
                    </a:lnTo>
                    <a:lnTo>
                      <a:pt x="430" y="943"/>
                    </a:lnTo>
                    <a:lnTo>
                      <a:pt x="509" y="865"/>
                    </a:lnTo>
                    <a:lnTo>
                      <a:pt x="509" y="825"/>
                    </a:lnTo>
                    <a:lnTo>
                      <a:pt x="470" y="825"/>
                    </a:lnTo>
                    <a:lnTo>
                      <a:pt x="470" y="748"/>
                    </a:lnTo>
                    <a:lnTo>
                      <a:pt x="391" y="748"/>
                    </a:lnTo>
                    <a:lnTo>
                      <a:pt x="391" y="629"/>
                    </a:lnTo>
                    <a:lnTo>
                      <a:pt x="351" y="589"/>
                    </a:lnTo>
                    <a:lnTo>
                      <a:pt x="391" y="513"/>
                    </a:lnTo>
                    <a:lnTo>
                      <a:pt x="470" y="513"/>
                    </a:lnTo>
                    <a:lnTo>
                      <a:pt x="470" y="473"/>
                    </a:lnTo>
                    <a:lnTo>
                      <a:pt x="430" y="433"/>
                    </a:lnTo>
                    <a:lnTo>
                      <a:pt x="470" y="433"/>
                    </a:lnTo>
                    <a:lnTo>
                      <a:pt x="470" y="234"/>
                    </a:lnTo>
                    <a:lnTo>
                      <a:pt x="430" y="234"/>
                    </a:lnTo>
                    <a:lnTo>
                      <a:pt x="391" y="198"/>
                    </a:lnTo>
                    <a:lnTo>
                      <a:pt x="430" y="159"/>
                    </a:lnTo>
                    <a:lnTo>
                      <a:pt x="430" y="119"/>
                    </a:lnTo>
                    <a:lnTo>
                      <a:pt x="351" y="79"/>
                    </a:lnTo>
                    <a:lnTo>
                      <a:pt x="351" y="119"/>
                    </a:lnTo>
                    <a:lnTo>
                      <a:pt x="314" y="159"/>
                    </a:lnTo>
                    <a:lnTo>
                      <a:pt x="274" y="119"/>
                    </a:lnTo>
                    <a:lnTo>
                      <a:pt x="235" y="119"/>
                    </a:lnTo>
                    <a:lnTo>
                      <a:pt x="235" y="79"/>
                    </a:lnTo>
                    <a:lnTo>
                      <a:pt x="274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0" name="Freeform 94">
                <a:extLst>
                  <a:ext uri="{FF2B5EF4-FFF2-40B4-BE49-F238E27FC236}">
                    <a16:creationId xmlns:a16="http://schemas.microsoft.com/office/drawing/2014/main" id="{30DAEB92-0825-3022-EAD9-26C87A023D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4" y="2228"/>
                <a:ext cx="188" cy="189"/>
              </a:xfrm>
              <a:custGeom>
                <a:avLst/>
                <a:gdLst>
                  <a:gd name="T0" fmla="*/ 79 w 943"/>
                  <a:gd name="T1" fmla="*/ 235 h 944"/>
                  <a:gd name="T2" fmla="*/ 40 w 943"/>
                  <a:gd name="T3" fmla="*/ 315 h 944"/>
                  <a:gd name="T4" fmla="*/ 119 w 943"/>
                  <a:gd name="T5" fmla="*/ 355 h 944"/>
                  <a:gd name="T6" fmla="*/ 156 w 943"/>
                  <a:gd name="T7" fmla="*/ 275 h 944"/>
                  <a:gd name="T8" fmla="*/ 235 w 943"/>
                  <a:gd name="T9" fmla="*/ 355 h 944"/>
                  <a:gd name="T10" fmla="*/ 235 w 943"/>
                  <a:gd name="T11" fmla="*/ 430 h 944"/>
                  <a:gd name="T12" fmla="*/ 275 w 943"/>
                  <a:gd name="T13" fmla="*/ 629 h 944"/>
                  <a:gd name="T14" fmla="*/ 275 w 943"/>
                  <a:gd name="T15" fmla="*/ 669 h 944"/>
                  <a:gd name="T16" fmla="*/ 314 w 943"/>
                  <a:gd name="T17" fmla="*/ 709 h 944"/>
                  <a:gd name="T18" fmla="*/ 354 w 943"/>
                  <a:gd name="T19" fmla="*/ 785 h 944"/>
                  <a:gd name="T20" fmla="*/ 431 w 943"/>
                  <a:gd name="T21" fmla="*/ 825 h 944"/>
                  <a:gd name="T22" fmla="*/ 431 w 943"/>
                  <a:gd name="T23" fmla="*/ 745 h 944"/>
                  <a:gd name="T24" fmla="*/ 629 w 943"/>
                  <a:gd name="T25" fmla="*/ 785 h 944"/>
                  <a:gd name="T26" fmla="*/ 629 w 943"/>
                  <a:gd name="T27" fmla="*/ 864 h 944"/>
                  <a:gd name="T28" fmla="*/ 705 w 943"/>
                  <a:gd name="T29" fmla="*/ 944 h 944"/>
                  <a:gd name="T30" fmla="*/ 824 w 943"/>
                  <a:gd name="T31" fmla="*/ 944 h 944"/>
                  <a:gd name="T32" fmla="*/ 863 w 943"/>
                  <a:gd name="T33" fmla="*/ 904 h 944"/>
                  <a:gd name="T34" fmla="*/ 903 w 943"/>
                  <a:gd name="T35" fmla="*/ 745 h 944"/>
                  <a:gd name="T36" fmla="*/ 943 w 943"/>
                  <a:gd name="T37" fmla="*/ 590 h 944"/>
                  <a:gd name="T38" fmla="*/ 903 w 943"/>
                  <a:gd name="T39" fmla="*/ 430 h 944"/>
                  <a:gd name="T40" fmla="*/ 863 w 943"/>
                  <a:gd name="T41" fmla="*/ 275 h 944"/>
                  <a:gd name="T42" fmla="*/ 903 w 943"/>
                  <a:gd name="T43" fmla="*/ 235 h 944"/>
                  <a:gd name="T44" fmla="*/ 744 w 943"/>
                  <a:gd name="T45" fmla="*/ 196 h 944"/>
                  <a:gd name="T46" fmla="*/ 668 w 943"/>
                  <a:gd name="T47" fmla="*/ 315 h 944"/>
                  <a:gd name="T48" fmla="*/ 589 w 943"/>
                  <a:gd name="T49" fmla="*/ 275 h 944"/>
                  <a:gd name="T50" fmla="*/ 589 w 943"/>
                  <a:gd name="T51" fmla="*/ 235 h 944"/>
                  <a:gd name="T52" fmla="*/ 589 w 943"/>
                  <a:gd name="T53" fmla="*/ 156 h 944"/>
                  <a:gd name="T54" fmla="*/ 510 w 943"/>
                  <a:gd name="T55" fmla="*/ 119 h 944"/>
                  <a:gd name="T56" fmla="*/ 549 w 943"/>
                  <a:gd name="T57" fmla="*/ 79 h 944"/>
                  <a:gd name="T58" fmla="*/ 510 w 943"/>
                  <a:gd name="T59" fmla="*/ 40 h 944"/>
                  <a:gd name="T60" fmla="*/ 470 w 943"/>
                  <a:gd name="T61" fmla="*/ 40 h 944"/>
                  <a:gd name="T62" fmla="*/ 394 w 943"/>
                  <a:gd name="T63" fmla="*/ 79 h 944"/>
                  <a:gd name="T64" fmla="*/ 314 w 943"/>
                  <a:gd name="T65" fmla="*/ 79 h 944"/>
                  <a:gd name="T66" fmla="*/ 275 w 943"/>
                  <a:gd name="T67" fmla="*/ 79 h 944"/>
                  <a:gd name="T68" fmla="*/ 196 w 943"/>
                  <a:gd name="T69" fmla="*/ 40 h 944"/>
                  <a:gd name="T70" fmla="*/ 40 w 943"/>
                  <a:gd name="T71" fmla="*/ 156 h 944"/>
                  <a:gd name="T72" fmla="*/ 40 w 943"/>
                  <a:gd name="T73" fmla="*/ 196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43" h="944">
                    <a:moveTo>
                      <a:pt x="40" y="196"/>
                    </a:moveTo>
                    <a:lnTo>
                      <a:pt x="79" y="235"/>
                    </a:lnTo>
                    <a:lnTo>
                      <a:pt x="40" y="275"/>
                    </a:lnTo>
                    <a:lnTo>
                      <a:pt x="40" y="315"/>
                    </a:lnTo>
                    <a:lnTo>
                      <a:pt x="79" y="315"/>
                    </a:lnTo>
                    <a:lnTo>
                      <a:pt x="119" y="355"/>
                    </a:lnTo>
                    <a:lnTo>
                      <a:pt x="156" y="315"/>
                    </a:lnTo>
                    <a:lnTo>
                      <a:pt x="156" y="275"/>
                    </a:lnTo>
                    <a:lnTo>
                      <a:pt x="235" y="315"/>
                    </a:lnTo>
                    <a:lnTo>
                      <a:pt x="235" y="355"/>
                    </a:lnTo>
                    <a:lnTo>
                      <a:pt x="196" y="394"/>
                    </a:lnTo>
                    <a:lnTo>
                      <a:pt x="235" y="430"/>
                    </a:lnTo>
                    <a:lnTo>
                      <a:pt x="275" y="430"/>
                    </a:lnTo>
                    <a:lnTo>
                      <a:pt x="275" y="629"/>
                    </a:lnTo>
                    <a:lnTo>
                      <a:pt x="235" y="629"/>
                    </a:lnTo>
                    <a:lnTo>
                      <a:pt x="275" y="669"/>
                    </a:lnTo>
                    <a:lnTo>
                      <a:pt x="275" y="709"/>
                    </a:lnTo>
                    <a:lnTo>
                      <a:pt x="314" y="709"/>
                    </a:lnTo>
                    <a:lnTo>
                      <a:pt x="314" y="745"/>
                    </a:lnTo>
                    <a:lnTo>
                      <a:pt x="354" y="785"/>
                    </a:lnTo>
                    <a:lnTo>
                      <a:pt x="354" y="825"/>
                    </a:lnTo>
                    <a:lnTo>
                      <a:pt x="431" y="825"/>
                    </a:lnTo>
                    <a:lnTo>
                      <a:pt x="394" y="785"/>
                    </a:lnTo>
                    <a:lnTo>
                      <a:pt x="431" y="745"/>
                    </a:lnTo>
                    <a:lnTo>
                      <a:pt x="470" y="785"/>
                    </a:lnTo>
                    <a:lnTo>
                      <a:pt x="629" y="785"/>
                    </a:lnTo>
                    <a:lnTo>
                      <a:pt x="589" y="864"/>
                    </a:lnTo>
                    <a:lnTo>
                      <a:pt x="629" y="864"/>
                    </a:lnTo>
                    <a:lnTo>
                      <a:pt x="705" y="904"/>
                    </a:lnTo>
                    <a:lnTo>
                      <a:pt x="705" y="944"/>
                    </a:lnTo>
                    <a:lnTo>
                      <a:pt x="784" y="904"/>
                    </a:lnTo>
                    <a:lnTo>
                      <a:pt x="824" y="944"/>
                    </a:lnTo>
                    <a:lnTo>
                      <a:pt x="903" y="944"/>
                    </a:lnTo>
                    <a:lnTo>
                      <a:pt x="863" y="904"/>
                    </a:lnTo>
                    <a:lnTo>
                      <a:pt x="903" y="825"/>
                    </a:lnTo>
                    <a:lnTo>
                      <a:pt x="903" y="745"/>
                    </a:lnTo>
                    <a:lnTo>
                      <a:pt x="943" y="745"/>
                    </a:lnTo>
                    <a:lnTo>
                      <a:pt x="943" y="590"/>
                    </a:lnTo>
                    <a:lnTo>
                      <a:pt x="863" y="470"/>
                    </a:lnTo>
                    <a:lnTo>
                      <a:pt x="903" y="430"/>
                    </a:lnTo>
                    <a:lnTo>
                      <a:pt x="863" y="394"/>
                    </a:lnTo>
                    <a:lnTo>
                      <a:pt x="863" y="275"/>
                    </a:lnTo>
                    <a:lnTo>
                      <a:pt x="903" y="275"/>
                    </a:lnTo>
                    <a:lnTo>
                      <a:pt x="903" y="235"/>
                    </a:lnTo>
                    <a:lnTo>
                      <a:pt x="784" y="235"/>
                    </a:lnTo>
                    <a:lnTo>
                      <a:pt x="744" y="196"/>
                    </a:lnTo>
                    <a:lnTo>
                      <a:pt x="668" y="196"/>
                    </a:lnTo>
                    <a:lnTo>
                      <a:pt x="668" y="315"/>
                    </a:lnTo>
                    <a:lnTo>
                      <a:pt x="629" y="315"/>
                    </a:lnTo>
                    <a:lnTo>
                      <a:pt x="589" y="275"/>
                    </a:lnTo>
                    <a:lnTo>
                      <a:pt x="549" y="275"/>
                    </a:lnTo>
                    <a:lnTo>
                      <a:pt x="589" y="235"/>
                    </a:lnTo>
                    <a:lnTo>
                      <a:pt x="549" y="196"/>
                    </a:lnTo>
                    <a:lnTo>
                      <a:pt x="589" y="156"/>
                    </a:lnTo>
                    <a:lnTo>
                      <a:pt x="549" y="156"/>
                    </a:lnTo>
                    <a:lnTo>
                      <a:pt x="510" y="119"/>
                    </a:lnTo>
                    <a:lnTo>
                      <a:pt x="510" y="79"/>
                    </a:lnTo>
                    <a:lnTo>
                      <a:pt x="549" y="79"/>
                    </a:lnTo>
                    <a:lnTo>
                      <a:pt x="549" y="40"/>
                    </a:lnTo>
                    <a:lnTo>
                      <a:pt x="510" y="40"/>
                    </a:lnTo>
                    <a:lnTo>
                      <a:pt x="510" y="0"/>
                    </a:lnTo>
                    <a:lnTo>
                      <a:pt x="470" y="40"/>
                    </a:lnTo>
                    <a:lnTo>
                      <a:pt x="431" y="0"/>
                    </a:lnTo>
                    <a:lnTo>
                      <a:pt x="394" y="79"/>
                    </a:lnTo>
                    <a:lnTo>
                      <a:pt x="394" y="119"/>
                    </a:lnTo>
                    <a:lnTo>
                      <a:pt x="314" y="79"/>
                    </a:lnTo>
                    <a:lnTo>
                      <a:pt x="314" y="40"/>
                    </a:lnTo>
                    <a:lnTo>
                      <a:pt x="275" y="79"/>
                    </a:lnTo>
                    <a:lnTo>
                      <a:pt x="196" y="119"/>
                    </a:lnTo>
                    <a:lnTo>
                      <a:pt x="196" y="40"/>
                    </a:lnTo>
                    <a:lnTo>
                      <a:pt x="40" y="40"/>
                    </a:lnTo>
                    <a:lnTo>
                      <a:pt x="40" y="156"/>
                    </a:lnTo>
                    <a:lnTo>
                      <a:pt x="0" y="156"/>
                    </a:lnTo>
                    <a:lnTo>
                      <a:pt x="40" y="1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1" name="Freeform 95">
                <a:extLst>
                  <a:ext uri="{FF2B5EF4-FFF2-40B4-BE49-F238E27FC236}">
                    <a16:creationId xmlns:a16="http://schemas.microsoft.com/office/drawing/2014/main" id="{47CA5DC3-E231-F6E0-C335-EEDFCF58F1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2" y="2370"/>
                <a:ext cx="321" cy="259"/>
              </a:xfrm>
              <a:custGeom>
                <a:avLst/>
                <a:gdLst>
                  <a:gd name="T0" fmla="*/ 863 w 1607"/>
                  <a:gd name="T1" fmla="*/ 116 h 1295"/>
                  <a:gd name="T2" fmla="*/ 784 w 1607"/>
                  <a:gd name="T3" fmla="*/ 235 h 1295"/>
                  <a:gd name="T4" fmla="*/ 665 w 1607"/>
                  <a:gd name="T5" fmla="*/ 195 h 1295"/>
                  <a:gd name="T6" fmla="*/ 589 w 1607"/>
                  <a:gd name="T7" fmla="*/ 76 h 1295"/>
                  <a:gd name="T8" fmla="*/ 354 w 1607"/>
                  <a:gd name="T9" fmla="*/ 76 h 1295"/>
                  <a:gd name="T10" fmla="*/ 314 w 1607"/>
                  <a:gd name="T11" fmla="*/ 76 h 1295"/>
                  <a:gd name="T12" fmla="*/ 235 w 1607"/>
                  <a:gd name="T13" fmla="*/ 0 h 1295"/>
                  <a:gd name="T14" fmla="*/ 156 w 1607"/>
                  <a:gd name="T15" fmla="*/ 116 h 1295"/>
                  <a:gd name="T16" fmla="*/ 235 w 1607"/>
                  <a:gd name="T17" fmla="*/ 312 h 1295"/>
                  <a:gd name="T18" fmla="*/ 195 w 1607"/>
                  <a:gd name="T19" fmla="*/ 430 h 1295"/>
                  <a:gd name="T20" fmla="*/ 39 w 1607"/>
                  <a:gd name="T21" fmla="*/ 430 h 1295"/>
                  <a:gd name="T22" fmla="*/ 39 w 1607"/>
                  <a:gd name="T23" fmla="*/ 549 h 1295"/>
                  <a:gd name="T24" fmla="*/ 235 w 1607"/>
                  <a:gd name="T25" fmla="*/ 626 h 1295"/>
                  <a:gd name="T26" fmla="*/ 274 w 1607"/>
                  <a:gd name="T27" fmla="*/ 901 h 1295"/>
                  <a:gd name="T28" fmla="*/ 354 w 1607"/>
                  <a:gd name="T29" fmla="*/ 1020 h 1295"/>
                  <a:gd name="T30" fmla="*/ 430 w 1607"/>
                  <a:gd name="T31" fmla="*/ 1099 h 1295"/>
                  <a:gd name="T32" fmla="*/ 509 w 1607"/>
                  <a:gd name="T33" fmla="*/ 1020 h 1295"/>
                  <a:gd name="T34" fmla="*/ 430 w 1607"/>
                  <a:gd name="T35" fmla="*/ 1139 h 1295"/>
                  <a:gd name="T36" fmla="*/ 509 w 1607"/>
                  <a:gd name="T37" fmla="*/ 1215 h 1295"/>
                  <a:gd name="T38" fmla="*/ 665 w 1607"/>
                  <a:gd name="T39" fmla="*/ 1255 h 1295"/>
                  <a:gd name="T40" fmla="*/ 665 w 1607"/>
                  <a:gd name="T41" fmla="*/ 1099 h 1295"/>
                  <a:gd name="T42" fmla="*/ 744 w 1607"/>
                  <a:gd name="T43" fmla="*/ 1059 h 1295"/>
                  <a:gd name="T44" fmla="*/ 863 w 1607"/>
                  <a:gd name="T45" fmla="*/ 1059 h 1295"/>
                  <a:gd name="T46" fmla="*/ 903 w 1607"/>
                  <a:gd name="T47" fmla="*/ 1139 h 1295"/>
                  <a:gd name="T48" fmla="*/ 863 w 1607"/>
                  <a:gd name="T49" fmla="*/ 1255 h 1295"/>
                  <a:gd name="T50" fmla="*/ 1138 w 1607"/>
                  <a:gd name="T51" fmla="*/ 1215 h 1295"/>
                  <a:gd name="T52" fmla="*/ 1098 w 1607"/>
                  <a:gd name="T53" fmla="*/ 1099 h 1295"/>
                  <a:gd name="T54" fmla="*/ 1217 w 1607"/>
                  <a:gd name="T55" fmla="*/ 1099 h 1295"/>
                  <a:gd name="T56" fmla="*/ 1293 w 1607"/>
                  <a:gd name="T57" fmla="*/ 941 h 1295"/>
                  <a:gd name="T58" fmla="*/ 1138 w 1607"/>
                  <a:gd name="T59" fmla="*/ 824 h 1295"/>
                  <a:gd name="T60" fmla="*/ 1217 w 1607"/>
                  <a:gd name="T61" fmla="*/ 666 h 1295"/>
                  <a:gd name="T62" fmla="*/ 1333 w 1607"/>
                  <a:gd name="T63" fmla="*/ 861 h 1295"/>
                  <a:gd name="T64" fmla="*/ 1412 w 1607"/>
                  <a:gd name="T65" fmla="*/ 706 h 1295"/>
                  <a:gd name="T66" fmla="*/ 1491 w 1607"/>
                  <a:gd name="T67" fmla="*/ 706 h 1295"/>
                  <a:gd name="T68" fmla="*/ 1607 w 1607"/>
                  <a:gd name="T69" fmla="*/ 549 h 1295"/>
                  <a:gd name="T70" fmla="*/ 1528 w 1607"/>
                  <a:gd name="T71" fmla="*/ 390 h 1295"/>
                  <a:gd name="T72" fmla="*/ 1373 w 1607"/>
                  <a:gd name="T73" fmla="*/ 390 h 1295"/>
                  <a:gd name="T74" fmla="*/ 1333 w 1607"/>
                  <a:gd name="T75" fmla="*/ 312 h 1295"/>
                  <a:gd name="T76" fmla="*/ 1217 w 1607"/>
                  <a:gd name="T77" fmla="*/ 312 h 1295"/>
                  <a:gd name="T78" fmla="*/ 1254 w 1607"/>
                  <a:gd name="T79" fmla="*/ 195 h 1295"/>
                  <a:gd name="T80" fmla="*/ 1217 w 1607"/>
                  <a:gd name="T81" fmla="*/ 76 h 1295"/>
                  <a:gd name="T82" fmla="*/ 1138 w 1607"/>
                  <a:gd name="T83" fmla="*/ 155 h 1295"/>
                  <a:gd name="T84" fmla="*/ 1019 w 1607"/>
                  <a:gd name="T85" fmla="*/ 155 h 1295"/>
                  <a:gd name="T86" fmla="*/ 903 w 1607"/>
                  <a:gd name="T87" fmla="*/ 36 h 1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607" h="1295">
                    <a:moveTo>
                      <a:pt x="903" y="36"/>
                    </a:moveTo>
                    <a:lnTo>
                      <a:pt x="863" y="36"/>
                    </a:lnTo>
                    <a:lnTo>
                      <a:pt x="863" y="116"/>
                    </a:lnTo>
                    <a:lnTo>
                      <a:pt x="823" y="195"/>
                    </a:lnTo>
                    <a:lnTo>
                      <a:pt x="863" y="235"/>
                    </a:lnTo>
                    <a:lnTo>
                      <a:pt x="784" y="235"/>
                    </a:lnTo>
                    <a:lnTo>
                      <a:pt x="744" y="195"/>
                    </a:lnTo>
                    <a:lnTo>
                      <a:pt x="665" y="235"/>
                    </a:lnTo>
                    <a:lnTo>
                      <a:pt x="665" y="195"/>
                    </a:lnTo>
                    <a:lnTo>
                      <a:pt x="589" y="155"/>
                    </a:lnTo>
                    <a:lnTo>
                      <a:pt x="549" y="155"/>
                    </a:lnTo>
                    <a:lnTo>
                      <a:pt x="589" y="76"/>
                    </a:lnTo>
                    <a:lnTo>
                      <a:pt x="430" y="76"/>
                    </a:lnTo>
                    <a:lnTo>
                      <a:pt x="391" y="36"/>
                    </a:lnTo>
                    <a:lnTo>
                      <a:pt x="354" y="76"/>
                    </a:lnTo>
                    <a:lnTo>
                      <a:pt x="391" y="116"/>
                    </a:lnTo>
                    <a:lnTo>
                      <a:pt x="314" y="116"/>
                    </a:lnTo>
                    <a:lnTo>
                      <a:pt x="314" y="76"/>
                    </a:lnTo>
                    <a:lnTo>
                      <a:pt x="274" y="36"/>
                    </a:lnTo>
                    <a:lnTo>
                      <a:pt x="274" y="0"/>
                    </a:lnTo>
                    <a:lnTo>
                      <a:pt x="235" y="0"/>
                    </a:lnTo>
                    <a:lnTo>
                      <a:pt x="156" y="0"/>
                    </a:lnTo>
                    <a:lnTo>
                      <a:pt x="116" y="76"/>
                    </a:lnTo>
                    <a:lnTo>
                      <a:pt x="156" y="116"/>
                    </a:lnTo>
                    <a:lnTo>
                      <a:pt x="156" y="235"/>
                    </a:lnTo>
                    <a:lnTo>
                      <a:pt x="235" y="235"/>
                    </a:lnTo>
                    <a:lnTo>
                      <a:pt x="235" y="312"/>
                    </a:lnTo>
                    <a:lnTo>
                      <a:pt x="274" y="312"/>
                    </a:lnTo>
                    <a:lnTo>
                      <a:pt x="274" y="352"/>
                    </a:lnTo>
                    <a:lnTo>
                      <a:pt x="195" y="430"/>
                    </a:lnTo>
                    <a:lnTo>
                      <a:pt x="156" y="430"/>
                    </a:lnTo>
                    <a:lnTo>
                      <a:pt x="79" y="390"/>
                    </a:lnTo>
                    <a:lnTo>
                      <a:pt x="39" y="430"/>
                    </a:lnTo>
                    <a:lnTo>
                      <a:pt x="0" y="390"/>
                    </a:lnTo>
                    <a:lnTo>
                      <a:pt x="0" y="510"/>
                    </a:lnTo>
                    <a:lnTo>
                      <a:pt x="39" y="549"/>
                    </a:lnTo>
                    <a:lnTo>
                      <a:pt x="116" y="549"/>
                    </a:lnTo>
                    <a:lnTo>
                      <a:pt x="195" y="626"/>
                    </a:lnTo>
                    <a:lnTo>
                      <a:pt x="235" y="626"/>
                    </a:lnTo>
                    <a:lnTo>
                      <a:pt x="195" y="666"/>
                    </a:lnTo>
                    <a:lnTo>
                      <a:pt x="195" y="824"/>
                    </a:lnTo>
                    <a:lnTo>
                      <a:pt x="274" y="901"/>
                    </a:lnTo>
                    <a:lnTo>
                      <a:pt x="274" y="981"/>
                    </a:lnTo>
                    <a:lnTo>
                      <a:pt x="314" y="981"/>
                    </a:lnTo>
                    <a:lnTo>
                      <a:pt x="354" y="1020"/>
                    </a:lnTo>
                    <a:lnTo>
                      <a:pt x="391" y="1020"/>
                    </a:lnTo>
                    <a:lnTo>
                      <a:pt x="430" y="1059"/>
                    </a:lnTo>
                    <a:lnTo>
                      <a:pt x="430" y="1099"/>
                    </a:lnTo>
                    <a:lnTo>
                      <a:pt x="470" y="1059"/>
                    </a:lnTo>
                    <a:lnTo>
                      <a:pt x="430" y="1020"/>
                    </a:lnTo>
                    <a:lnTo>
                      <a:pt x="509" y="1020"/>
                    </a:lnTo>
                    <a:lnTo>
                      <a:pt x="509" y="1059"/>
                    </a:lnTo>
                    <a:lnTo>
                      <a:pt x="450" y="1099"/>
                    </a:lnTo>
                    <a:lnTo>
                      <a:pt x="430" y="1139"/>
                    </a:lnTo>
                    <a:lnTo>
                      <a:pt x="430" y="1176"/>
                    </a:lnTo>
                    <a:lnTo>
                      <a:pt x="470" y="1215"/>
                    </a:lnTo>
                    <a:lnTo>
                      <a:pt x="509" y="1215"/>
                    </a:lnTo>
                    <a:lnTo>
                      <a:pt x="549" y="1176"/>
                    </a:lnTo>
                    <a:lnTo>
                      <a:pt x="628" y="1176"/>
                    </a:lnTo>
                    <a:lnTo>
                      <a:pt x="665" y="1255"/>
                    </a:lnTo>
                    <a:lnTo>
                      <a:pt x="704" y="1215"/>
                    </a:lnTo>
                    <a:lnTo>
                      <a:pt x="665" y="1176"/>
                    </a:lnTo>
                    <a:lnTo>
                      <a:pt x="665" y="1099"/>
                    </a:lnTo>
                    <a:lnTo>
                      <a:pt x="744" y="1176"/>
                    </a:lnTo>
                    <a:lnTo>
                      <a:pt x="823" y="1099"/>
                    </a:lnTo>
                    <a:lnTo>
                      <a:pt x="744" y="1059"/>
                    </a:lnTo>
                    <a:lnTo>
                      <a:pt x="784" y="1059"/>
                    </a:lnTo>
                    <a:lnTo>
                      <a:pt x="823" y="1020"/>
                    </a:lnTo>
                    <a:lnTo>
                      <a:pt x="863" y="1059"/>
                    </a:lnTo>
                    <a:lnTo>
                      <a:pt x="903" y="1059"/>
                    </a:lnTo>
                    <a:lnTo>
                      <a:pt x="939" y="1099"/>
                    </a:lnTo>
                    <a:lnTo>
                      <a:pt x="903" y="1139"/>
                    </a:lnTo>
                    <a:lnTo>
                      <a:pt x="863" y="1139"/>
                    </a:lnTo>
                    <a:lnTo>
                      <a:pt x="823" y="1176"/>
                    </a:lnTo>
                    <a:lnTo>
                      <a:pt x="863" y="1255"/>
                    </a:lnTo>
                    <a:lnTo>
                      <a:pt x="1098" y="1255"/>
                    </a:lnTo>
                    <a:lnTo>
                      <a:pt x="1138" y="1295"/>
                    </a:lnTo>
                    <a:lnTo>
                      <a:pt x="1138" y="1215"/>
                    </a:lnTo>
                    <a:lnTo>
                      <a:pt x="1098" y="1176"/>
                    </a:lnTo>
                    <a:lnTo>
                      <a:pt x="1058" y="1176"/>
                    </a:lnTo>
                    <a:lnTo>
                      <a:pt x="1098" y="1099"/>
                    </a:lnTo>
                    <a:lnTo>
                      <a:pt x="1177" y="1059"/>
                    </a:lnTo>
                    <a:lnTo>
                      <a:pt x="1177" y="1099"/>
                    </a:lnTo>
                    <a:lnTo>
                      <a:pt x="1217" y="1099"/>
                    </a:lnTo>
                    <a:lnTo>
                      <a:pt x="1254" y="1020"/>
                    </a:lnTo>
                    <a:lnTo>
                      <a:pt x="1293" y="1020"/>
                    </a:lnTo>
                    <a:lnTo>
                      <a:pt x="1293" y="941"/>
                    </a:lnTo>
                    <a:lnTo>
                      <a:pt x="1254" y="901"/>
                    </a:lnTo>
                    <a:lnTo>
                      <a:pt x="1138" y="901"/>
                    </a:lnTo>
                    <a:lnTo>
                      <a:pt x="1138" y="824"/>
                    </a:lnTo>
                    <a:lnTo>
                      <a:pt x="1177" y="745"/>
                    </a:lnTo>
                    <a:lnTo>
                      <a:pt x="1138" y="745"/>
                    </a:lnTo>
                    <a:lnTo>
                      <a:pt x="1217" y="666"/>
                    </a:lnTo>
                    <a:lnTo>
                      <a:pt x="1254" y="706"/>
                    </a:lnTo>
                    <a:lnTo>
                      <a:pt x="1254" y="784"/>
                    </a:lnTo>
                    <a:lnTo>
                      <a:pt x="1333" y="861"/>
                    </a:lnTo>
                    <a:lnTo>
                      <a:pt x="1373" y="784"/>
                    </a:lnTo>
                    <a:lnTo>
                      <a:pt x="1373" y="666"/>
                    </a:lnTo>
                    <a:lnTo>
                      <a:pt x="1412" y="706"/>
                    </a:lnTo>
                    <a:lnTo>
                      <a:pt x="1452" y="666"/>
                    </a:lnTo>
                    <a:lnTo>
                      <a:pt x="1452" y="706"/>
                    </a:lnTo>
                    <a:lnTo>
                      <a:pt x="1491" y="706"/>
                    </a:lnTo>
                    <a:lnTo>
                      <a:pt x="1528" y="666"/>
                    </a:lnTo>
                    <a:lnTo>
                      <a:pt x="1568" y="586"/>
                    </a:lnTo>
                    <a:lnTo>
                      <a:pt x="1607" y="549"/>
                    </a:lnTo>
                    <a:lnTo>
                      <a:pt x="1607" y="510"/>
                    </a:lnTo>
                    <a:lnTo>
                      <a:pt x="1528" y="430"/>
                    </a:lnTo>
                    <a:lnTo>
                      <a:pt x="1528" y="390"/>
                    </a:lnTo>
                    <a:lnTo>
                      <a:pt x="1491" y="390"/>
                    </a:lnTo>
                    <a:lnTo>
                      <a:pt x="1412" y="470"/>
                    </a:lnTo>
                    <a:lnTo>
                      <a:pt x="1373" y="390"/>
                    </a:lnTo>
                    <a:lnTo>
                      <a:pt x="1412" y="390"/>
                    </a:lnTo>
                    <a:lnTo>
                      <a:pt x="1373" y="312"/>
                    </a:lnTo>
                    <a:lnTo>
                      <a:pt x="1333" y="312"/>
                    </a:lnTo>
                    <a:lnTo>
                      <a:pt x="1254" y="352"/>
                    </a:lnTo>
                    <a:lnTo>
                      <a:pt x="1293" y="312"/>
                    </a:lnTo>
                    <a:lnTo>
                      <a:pt x="1217" y="312"/>
                    </a:lnTo>
                    <a:lnTo>
                      <a:pt x="1177" y="275"/>
                    </a:lnTo>
                    <a:lnTo>
                      <a:pt x="1254" y="235"/>
                    </a:lnTo>
                    <a:lnTo>
                      <a:pt x="1254" y="195"/>
                    </a:lnTo>
                    <a:lnTo>
                      <a:pt x="1293" y="195"/>
                    </a:lnTo>
                    <a:lnTo>
                      <a:pt x="1293" y="155"/>
                    </a:lnTo>
                    <a:lnTo>
                      <a:pt x="1217" y="76"/>
                    </a:lnTo>
                    <a:lnTo>
                      <a:pt x="1217" y="155"/>
                    </a:lnTo>
                    <a:lnTo>
                      <a:pt x="1138" y="195"/>
                    </a:lnTo>
                    <a:lnTo>
                      <a:pt x="1138" y="155"/>
                    </a:lnTo>
                    <a:lnTo>
                      <a:pt x="1098" y="116"/>
                    </a:lnTo>
                    <a:lnTo>
                      <a:pt x="1058" y="155"/>
                    </a:lnTo>
                    <a:lnTo>
                      <a:pt x="1019" y="155"/>
                    </a:lnTo>
                    <a:lnTo>
                      <a:pt x="979" y="76"/>
                    </a:lnTo>
                    <a:lnTo>
                      <a:pt x="939" y="76"/>
                    </a:lnTo>
                    <a:lnTo>
                      <a:pt x="903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2" name="Freeform 96">
                <a:extLst>
                  <a:ext uri="{FF2B5EF4-FFF2-40B4-BE49-F238E27FC236}">
                    <a16:creationId xmlns:a16="http://schemas.microsoft.com/office/drawing/2014/main" id="{0DC7EC62-C1BB-3783-AAA0-7795D54866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472"/>
                <a:ext cx="259" cy="251"/>
              </a:xfrm>
              <a:custGeom>
                <a:avLst/>
                <a:gdLst>
                  <a:gd name="T0" fmla="*/ 903 w 1296"/>
                  <a:gd name="T1" fmla="*/ 39 h 1255"/>
                  <a:gd name="T2" fmla="*/ 787 w 1296"/>
                  <a:gd name="T3" fmla="*/ 0 h 1255"/>
                  <a:gd name="T4" fmla="*/ 747 w 1296"/>
                  <a:gd name="T5" fmla="*/ 76 h 1255"/>
                  <a:gd name="T6" fmla="*/ 708 w 1296"/>
                  <a:gd name="T7" fmla="*/ 196 h 1255"/>
                  <a:gd name="T8" fmla="*/ 552 w 1296"/>
                  <a:gd name="T9" fmla="*/ 196 h 1255"/>
                  <a:gd name="T10" fmla="*/ 513 w 1296"/>
                  <a:gd name="T11" fmla="*/ 274 h 1255"/>
                  <a:gd name="T12" fmla="*/ 393 w 1296"/>
                  <a:gd name="T13" fmla="*/ 274 h 1255"/>
                  <a:gd name="T14" fmla="*/ 354 w 1296"/>
                  <a:gd name="T15" fmla="*/ 391 h 1255"/>
                  <a:gd name="T16" fmla="*/ 315 w 1296"/>
                  <a:gd name="T17" fmla="*/ 510 h 1255"/>
                  <a:gd name="T18" fmla="*/ 315 w 1296"/>
                  <a:gd name="T19" fmla="*/ 629 h 1255"/>
                  <a:gd name="T20" fmla="*/ 278 w 1296"/>
                  <a:gd name="T21" fmla="*/ 705 h 1255"/>
                  <a:gd name="T22" fmla="*/ 119 w 1296"/>
                  <a:gd name="T23" fmla="*/ 745 h 1255"/>
                  <a:gd name="T24" fmla="*/ 40 w 1296"/>
                  <a:gd name="T25" fmla="*/ 865 h 1255"/>
                  <a:gd name="T26" fmla="*/ 0 w 1296"/>
                  <a:gd name="T27" fmla="*/ 1020 h 1255"/>
                  <a:gd name="T28" fmla="*/ 40 w 1296"/>
                  <a:gd name="T29" fmla="*/ 1060 h 1255"/>
                  <a:gd name="T30" fmla="*/ 119 w 1296"/>
                  <a:gd name="T31" fmla="*/ 980 h 1255"/>
                  <a:gd name="T32" fmla="*/ 198 w 1296"/>
                  <a:gd name="T33" fmla="*/ 1100 h 1255"/>
                  <a:gd name="T34" fmla="*/ 278 w 1296"/>
                  <a:gd name="T35" fmla="*/ 1060 h 1255"/>
                  <a:gd name="T36" fmla="*/ 354 w 1296"/>
                  <a:gd name="T37" fmla="*/ 1020 h 1255"/>
                  <a:gd name="T38" fmla="*/ 414 w 1296"/>
                  <a:gd name="T39" fmla="*/ 980 h 1255"/>
                  <a:gd name="T40" fmla="*/ 433 w 1296"/>
                  <a:gd name="T41" fmla="*/ 940 h 1255"/>
                  <a:gd name="T42" fmla="*/ 473 w 1296"/>
                  <a:gd name="T43" fmla="*/ 1060 h 1255"/>
                  <a:gd name="T44" fmla="*/ 552 w 1296"/>
                  <a:gd name="T45" fmla="*/ 1179 h 1255"/>
                  <a:gd name="T46" fmla="*/ 628 w 1296"/>
                  <a:gd name="T47" fmla="*/ 1179 h 1255"/>
                  <a:gd name="T48" fmla="*/ 708 w 1296"/>
                  <a:gd name="T49" fmla="*/ 1219 h 1255"/>
                  <a:gd name="T50" fmla="*/ 747 w 1296"/>
                  <a:gd name="T51" fmla="*/ 1179 h 1255"/>
                  <a:gd name="T52" fmla="*/ 866 w 1296"/>
                  <a:gd name="T53" fmla="*/ 1179 h 1255"/>
                  <a:gd name="T54" fmla="*/ 943 w 1296"/>
                  <a:gd name="T55" fmla="*/ 1255 h 1255"/>
                  <a:gd name="T56" fmla="*/ 943 w 1296"/>
                  <a:gd name="T57" fmla="*/ 1139 h 1255"/>
                  <a:gd name="T58" fmla="*/ 982 w 1296"/>
                  <a:gd name="T59" fmla="*/ 1060 h 1255"/>
                  <a:gd name="T60" fmla="*/ 1022 w 1296"/>
                  <a:gd name="T61" fmla="*/ 980 h 1255"/>
                  <a:gd name="T62" fmla="*/ 1101 w 1296"/>
                  <a:gd name="T63" fmla="*/ 940 h 1255"/>
                  <a:gd name="T64" fmla="*/ 1178 w 1296"/>
                  <a:gd name="T65" fmla="*/ 903 h 1255"/>
                  <a:gd name="T66" fmla="*/ 1217 w 1296"/>
                  <a:gd name="T67" fmla="*/ 785 h 1255"/>
                  <a:gd name="T68" fmla="*/ 1296 w 1296"/>
                  <a:gd name="T69" fmla="*/ 745 h 1255"/>
                  <a:gd name="T70" fmla="*/ 1257 w 1296"/>
                  <a:gd name="T71" fmla="*/ 705 h 1255"/>
                  <a:gd name="T72" fmla="*/ 1217 w 1296"/>
                  <a:gd name="T73" fmla="*/ 629 h 1255"/>
                  <a:gd name="T74" fmla="*/ 1296 w 1296"/>
                  <a:gd name="T75" fmla="*/ 549 h 1255"/>
                  <a:gd name="T76" fmla="*/ 1217 w 1296"/>
                  <a:gd name="T77" fmla="*/ 510 h 1255"/>
                  <a:gd name="T78" fmla="*/ 1217 w 1296"/>
                  <a:gd name="T79" fmla="*/ 589 h 1255"/>
                  <a:gd name="T80" fmla="*/ 1178 w 1296"/>
                  <a:gd name="T81" fmla="*/ 510 h 1255"/>
                  <a:gd name="T82" fmla="*/ 1101 w 1296"/>
                  <a:gd name="T83" fmla="*/ 471 h 1255"/>
                  <a:gd name="T84" fmla="*/ 1061 w 1296"/>
                  <a:gd name="T85" fmla="*/ 391 h 1255"/>
                  <a:gd name="T86" fmla="*/ 982 w 1296"/>
                  <a:gd name="T87" fmla="*/ 156 h 1255"/>
                  <a:gd name="T88" fmla="*/ 982 w 1296"/>
                  <a:gd name="T89" fmla="*/ 116 h 1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296" h="1255">
                    <a:moveTo>
                      <a:pt x="982" y="116"/>
                    </a:moveTo>
                    <a:lnTo>
                      <a:pt x="903" y="39"/>
                    </a:lnTo>
                    <a:lnTo>
                      <a:pt x="826" y="39"/>
                    </a:lnTo>
                    <a:lnTo>
                      <a:pt x="787" y="0"/>
                    </a:lnTo>
                    <a:lnTo>
                      <a:pt x="708" y="39"/>
                    </a:lnTo>
                    <a:lnTo>
                      <a:pt x="747" y="76"/>
                    </a:lnTo>
                    <a:lnTo>
                      <a:pt x="708" y="116"/>
                    </a:lnTo>
                    <a:lnTo>
                      <a:pt x="708" y="196"/>
                    </a:lnTo>
                    <a:lnTo>
                      <a:pt x="668" y="235"/>
                    </a:lnTo>
                    <a:lnTo>
                      <a:pt x="552" y="196"/>
                    </a:lnTo>
                    <a:lnTo>
                      <a:pt x="588" y="274"/>
                    </a:lnTo>
                    <a:lnTo>
                      <a:pt x="513" y="274"/>
                    </a:lnTo>
                    <a:lnTo>
                      <a:pt x="433" y="235"/>
                    </a:lnTo>
                    <a:lnTo>
                      <a:pt x="393" y="274"/>
                    </a:lnTo>
                    <a:lnTo>
                      <a:pt x="393" y="351"/>
                    </a:lnTo>
                    <a:lnTo>
                      <a:pt x="354" y="391"/>
                    </a:lnTo>
                    <a:lnTo>
                      <a:pt x="354" y="471"/>
                    </a:lnTo>
                    <a:lnTo>
                      <a:pt x="315" y="510"/>
                    </a:lnTo>
                    <a:lnTo>
                      <a:pt x="354" y="589"/>
                    </a:lnTo>
                    <a:lnTo>
                      <a:pt x="315" y="629"/>
                    </a:lnTo>
                    <a:lnTo>
                      <a:pt x="315" y="666"/>
                    </a:lnTo>
                    <a:lnTo>
                      <a:pt x="278" y="705"/>
                    </a:lnTo>
                    <a:lnTo>
                      <a:pt x="158" y="705"/>
                    </a:lnTo>
                    <a:lnTo>
                      <a:pt x="119" y="745"/>
                    </a:lnTo>
                    <a:lnTo>
                      <a:pt x="119" y="825"/>
                    </a:lnTo>
                    <a:lnTo>
                      <a:pt x="40" y="865"/>
                    </a:lnTo>
                    <a:lnTo>
                      <a:pt x="0" y="903"/>
                    </a:lnTo>
                    <a:lnTo>
                      <a:pt x="0" y="1020"/>
                    </a:lnTo>
                    <a:lnTo>
                      <a:pt x="0" y="1060"/>
                    </a:lnTo>
                    <a:lnTo>
                      <a:pt x="40" y="1060"/>
                    </a:lnTo>
                    <a:lnTo>
                      <a:pt x="80" y="980"/>
                    </a:lnTo>
                    <a:lnTo>
                      <a:pt x="119" y="980"/>
                    </a:lnTo>
                    <a:lnTo>
                      <a:pt x="198" y="1060"/>
                    </a:lnTo>
                    <a:lnTo>
                      <a:pt x="198" y="1100"/>
                    </a:lnTo>
                    <a:lnTo>
                      <a:pt x="238" y="1020"/>
                    </a:lnTo>
                    <a:lnTo>
                      <a:pt x="278" y="1060"/>
                    </a:lnTo>
                    <a:lnTo>
                      <a:pt x="278" y="1020"/>
                    </a:lnTo>
                    <a:lnTo>
                      <a:pt x="354" y="1020"/>
                    </a:lnTo>
                    <a:lnTo>
                      <a:pt x="354" y="980"/>
                    </a:lnTo>
                    <a:lnTo>
                      <a:pt x="414" y="980"/>
                    </a:lnTo>
                    <a:lnTo>
                      <a:pt x="393" y="940"/>
                    </a:lnTo>
                    <a:lnTo>
                      <a:pt x="433" y="940"/>
                    </a:lnTo>
                    <a:lnTo>
                      <a:pt x="433" y="1020"/>
                    </a:lnTo>
                    <a:lnTo>
                      <a:pt x="473" y="1060"/>
                    </a:lnTo>
                    <a:lnTo>
                      <a:pt x="552" y="1020"/>
                    </a:lnTo>
                    <a:lnTo>
                      <a:pt x="552" y="1179"/>
                    </a:lnTo>
                    <a:lnTo>
                      <a:pt x="588" y="1219"/>
                    </a:lnTo>
                    <a:lnTo>
                      <a:pt x="628" y="1179"/>
                    </a:lnTo>
                    <a:lnTo>
                      <a:pt x="668" y="1219"/>
                    </a:lnTo>
                    <a:lnTo>
                      <a:pt x="708" y="1219"/>
                    </a:lnTo>
                    <a:lnTo>
                      <a:pt x="747" y="1139"/>
                    </a:lnTo>
                    <a:lnTo>
                      <a:pt x="747" y="1179"/>
                    </a:lnTo>
                    <a:lnTo>
                      <a:pt x="787" y="1219"/>
                    </a:lnTo>
                    <a:lnTo>
                      <a:pt x="866" y="1179"/>
                    </a:lnTo>
                    <a:lnTo>
                      <a:pt x="903" y="1179"/>
                    </a:lnTo>
                    <a:lnTo>
                      <a:pt x="943" y="1255"/>
                    </a:lnTo>
                    <a:lnTo>
                      <a:pt x="982" y="1179"/>
                    </a:lnTo>
                    <a:lnTo>
                      <a:pt x="943" y="1139"/>
                    </a:lnTo>
                    <a:lnTo>
                      <a:pt x="943" y="1060"/>
                    </a:lnTo>
                    <a:lnTo>
                      <a:pt x="982" y="1060"/>
                    </a:lnTo>
                    <a:lnTo>
                      <a:pt x="1022" y="1020"/>
                    </a:lnTo>
                    <a:lnTo>
                      <a:pt x="1022" y="980"/>
                    </a:lnTo>
                    <a:lnTo>
                      <a:pt x="1101" y="1060"/>
                    </a:lnTo>
                    <a:lnTo>
                      <a:pt x="1101" y="940"/>
                    </a:lnTo>
                    <a:lnTo>
                      <a:pt x="1141" y="940"/>
                    </a:lnTo>
                    <a:lnTo>
                      <a:pt x="1178" y="903"/>
                    </a:lnTo>
                    <a:lnTo>
                      <a:pt x="1178" y="825"/>
                    </a:lnTo>
                    <a:lnTo>
                      <a:pt x="1217" y="785"/>
                    </a:lnTo>
                    <a:lnTo>
                      <a:pt x="1257" y="785"/>
                    </a:lnTo>
                    <a:lnTo>
                      <a:pt x="1296" y="745"/>
                    </a:lnTo>
                    <a:lnTo>
                      <a:pt x="1296" y="705"/>
                    </a:lnTo>
                    <a:lnTo>
                      <a:pt x="1257" y="705"/>
                    </a:lnTo>
                    <a:lnTo>
                      <a:pt x="1217" y="666"/>
                    </a:lnTo>
                    <a:lnTo>
                      <a:pt x="1217" y="629"/>
                    </a:lnTo>
                    <a:lnTo>
                      <a:pt x="1237" y="589"/>
                    </a:lnTo>
                    <a:lnTo>
                      <a:pt x="1296" y="549"/>
                    </a:lnTo>
                    <a:lnTo>
                      <a:pt x="1296" y="510"/>
                    </a:lnTo>
                    <a:lnTo>
                      <a:pt x="1217" y="510"/>
                    </a:lnTo>
                    <a:lnTo>
                      <a:pt x="1257" y="549"/>
                    </a:lnTo>
                    <a:lnTo>
                      <a:pt x="1217" y="589"/>
                    </a:lnTo>
                    <a:lnTo>
                      <a:pt x="1217" y="549"/>
                    </a:lnTo>
                    <a:lnTo>
                      <a:pt x="1178" y="510"/>
                    </a:lnTo>
                    <a:lnTo>
                      <a:pt x="1141" y="510"/>
                    </a:lnTo>
                    <a:lnTo>
                      <a:pt x="1101" y="471"/>
                    </a:lnTo>
                    <a:lnTo>
                      <a:pt x="1061" y="471"/>
                    </a:lnTo>
                    <a:lnTo>
                      <a:pt x="1061" y="391"/>
                    </a:lnTo>
                    <a:lnTo>
                      <a:pt x="982" y="314"/>
                    </a:lnTo>
                    <a:lnTo>
                      <a:pt x="982" y="156"/>
                    </a:lnTo>
                    <a:lnTo>
                      <a:pt x="1022" y="116"/>
                    </a:lnTo>
                    <a:lnTo>
                      <a:pt x="982" y="1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3" name="Freeform 97">
                <a:extLst>
                  <a:ext uri="{FF2B5EF4-FFF2-40B4-BE49-F238E27FC236}">
                    <a16:creationId xmlns:a16="http://schemas.microsoft.com/office/drawing/2014/main" id="{D4AAC813-F901-A8D8-6AAA-27566CF810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5" y="2401"/>
                <a:ext cx="197" cy="212"/>
              </a:xfrm>
              <a:custGeom>
                <a:avLst/>
                <a:gdLst>
                  <a:gd name="T0" fmla="*/ 708 w 982"/>
                  <a:gd name="T1" fmla="*/ 197 h 1060"/>
                  <a:gd name="T2" fmla="*/ 708 w 982"/>
                  <a:gd name="T3" fmla="*/ 235 h 1060"/>
                  <a:gd name="T4" fmla="*/ 588 w 982"/>
                  <a:gd name="T5" fmla="*/ 235 h 1060"/>
                  <a:gd name="T6" fmla="*/ 588 w 982"/>
                  <a:gd name="T7" fmla="*/ 197 h 1060"/>
                  <a:gd name="T8" fmla="*/ 393 w 982"/>
                  <a:gd name="T9" fmla="*/ 0 h 1060"/>
                  <a:gd name="T10" fmla="*/ 314 w 982"/>
                  <a:gd name="T11" fmla="*/ 0 h 1060"/>
                  <a:gd name="T12" fmla="*/ 275 w 982"/>
                  <a:gd name="T13" fmla="*/ 40 h 1060"/>
                  <a:gd name="T14" fmla="*/ 235 w 982"/>
                  <a:gd name="T15" fmla="*/ 0 h 1060"/>
                  <a:gd name="T16" fmla="*/ 158 w 982"/>
                  <a:gd name="T17" fmla="*/ 0 h 1060"/>
                  <a:gd name="T18" fmla="*/ 158 w 982"/>
                  <a:gd name="T19" fmla="*/ 40 h 1060"/>
                  <a:gd name="T20" fmla="*/ 118 w 982"/>
                  <a:gd name="T21" fmla="*/ 80 h 1060"/>
                  <a:gd name="T22" fmla="*/ 158 w 982"/>
                  <a:gd name="T23" fmla="*/ 120 h 1060"/>
                  <a:gd name="T24" fmla="*/ 79 w 982"/>
                  <a:gd name="T25" fmla="*/ 120 h 1060"/>
                  <a:gd name="T26" fmla="*/ 158 w 982"/>
                  <a:gd name="T27" fmla="*/ 197 h 1060"/>
                  <a:gd name="T28" fmla="*/ 158 w 982"/>
                  <a:gd name="T29" fmla="*/ 275 h 1060"/>
                  <a:gd name="T30" fmla="*/ 195 w 982"/>
                  <a:gd name="T31" fmla="*/ 315 h 1060"/>
                  <a:gd name="T32" fmla="*/ 195 w 982"/>
                  <a:gd name="T33" fmla="*/ 394 h 1060"/>
                  <a:gd name="T34" fmla="*/ 158 w 982"/>
                  <a:gd name="T35" fmla="*/ 431 h 1060"/>
                  <a:gd name="T36" fmla="*/ 79 w 982"/>
                  <a:gd name="T37" fmla="*/ 431 h 1060"/>
                  <a:gd name="T38" fmla="*/ 40 w 982"/>
                  <a:gd name="T39" fmla="*/ 471 h 1060"/>
                  <a:gd name="T40" fmla="*/ 0 w 982"/>
                  <a:gd name="T41" fmla="*/ 471 h 1060"/>
                  <a:gd name="T42" fmla="*/ 0 w 982"/>
                  <a:gd name="T43" fmla="*/ 590 h 1060"/>
                  <a:gd name="T44" fmla="*/ 40 w 982"/>
                  <a:gd name="T45" fmla="*/ 629 h 1060"/>
                  <a:gd name="T46" fmla="*/ 40 w 982"/>
                  <a:gd name="T47" fmla="*/ 669 h 1060"/>
                  <a:gd name="T48" fmla="*/ 79 w 982"/>
                  <a:gd name="T49" fmla="*/ 706 h 1060"/>
                  <a:gd name="T50" fmla="*/ 79 w 982"/>
                  <a:gd name="T51" fmla="*/ 746 h 1060"/>
                  <a:gd name="T52" fmla="*/ 118 w 982"/>
                  <a:gd name="T53" fmla="*/ 746 h 1060"/>
                  <a:gd name="T54" fmla="*/ 118 w 982"/>
                  <a:gd name="T55" fmla="*/ 786 h 1060"/>
                  <a:gd name="T56" fmla="*/ 158 w 982"/>
                  <a:gd name="T57" fmla="*/ 786 h 1060"/>
                  <a:gd name="T58" fmla="*/ 235 w 982"/>
                  <a:gd name="T59" fmla="*/ 865 h 1060"/>
                  <a:gd name="T60" fmla="*/ 275 w 982"/>
                  <a:gd name="T61" fmla="*/ 865 h 1060"/>
                  <a:gd name="T62" fmla="*/ 275 w 982"/>
                  <a:gd name="T63" fmla="*/ 1021 h 1060"/>
                  <a:gd name="T64" fmla="*/ 314 w 982"/>
                  <a:gd name="T65" fmla="*/ 1021 h 1060"/>
                  <a:gd name="T66" fmla="*/ 353 w 982"/>
                  <a:gd name="T67" fmla="*/ 1060 h 1060"/>
                  <a:gd name="T68" fmla="*/ 473 w 982"/>
                  <a:gd name="T69" fmla="*/ 1060 h 1060"/>
                  <a:gd name="T70" fmla="*/ 510 w 982"/>
                  <a:gd name="T71" fmla="*/ 1021 h 1060"/>
                  <a:gd name="T72" fmla="*/ 510 w 982"/>
                  <a:gd name="T73" fmla="*/ 984 h 1060"/>
                  <a:gd name="T74" fmla="*/ 549 w 982"/>
                  <a:gd name="T75" fmla="*/ 944 h 1060"/>
                  <a:gd name="T76" fmla="*/ 510 w 982"/>
                  <a:gd name="T77" fmla="*/ 865 h 1060"/>
                  <a:gd name="T78" fmla="*/ 549 w 982"/>
                  <a:gd name="T79" fmla="*/ 826 h 1060"/>
                  <a:gd name="T80" fmla="*/ 549 w 982"/>
                  <a:gd name="T81" fmla="*/ 746 h 1060"/>
                  <a:gd name="T82" fmla="*/ 588 w 982"/>
                  <a:gd name="T83" fmla="*/ 706 h 1060"/>
                  <a:gd name="T84" fmla="*/ 588 w 982"/>
                  <a:gd name="T85" fmla="*/ 629 h 1060"/>
                  <a:gd name="T86" fmla="*/ 628 w 982"/>
                  <a:gd name="T87" fmla="*/ 590 h 1060"/>
                  <a:gd name="T88" fmla="*/ 708 w 982"/>
                  <a:gd name="T89" fmla="*/ 629 h 1060"/>
                  <a:gd name="T90" fmla="*/ 783 w 982"/>
                  <a:gd name="T91" fmla="*/ 629 h 1060"/>
                  <a:gd name="T92" fmla="*/ 747 w 982"/>
                  <a:gd name="T93" fmla="*/ 551 h 1060"/>
                  <a:gd name="T94" fmla="*/ 863 w 982"/>
                  <a:gd name="T95" fmla="*/ 590 h 1060"/>
                  <a:gd name="T96" fmla="*/ 903 w 982"/>
                  <a:gd name="T97" fmla="*/ 551 h 1060"/>
                  <a:gd name="T98" fmla="*/ 903 w 982"/>
                  <a:gd name="T99" fmla="*/ 471 h 1060"/>
                  <a:gd name="T100" fmla="*/ 942 w 982"/>
                  <a:gd name="T101" fmla="*/ 431 h 1060"/>
                  <a:gd name="T102" fmla="*/ 903 w 982"/>
                  <a:gd name="T103" fmla="*/ 394 h 1060"/>
                  <a:gd name="T104" fmla="*/ 982 w 982"/>
                  <a:gd name="T105" fmla="*/ 355 h 1060"/>
                  <a:gd name="T106" fmla="*/ 982 w 982"/>
                  <a:gd name="T107" fmla="*/ 235 h 1060"/>
                  <a:gd name="T108" fmla="*/ 982 w 982"/>
                  <a:gd name="T109" fmla="*/ 157 h 1060"/>
                  <a:gd name="T110" fmla="*/ 942 w 982"/>
                  <a:gd name="T111" fmla="*/ 197 h 1060"/>
                  <a:gd name="T112" fmla="*/ 903 w 982"/>
                  <a:gd name="T113" fmla="*/ 157 h 1060"/>
                  <a:gd name="T114" fmla="*/ 863 w 982"/>
                  <a:gd name="T115" fmla="*/ 80 h 1060"/>
                  <a:gd name="T116" fmla="*/ 823 w 982"/>
                  <a:gd name="T117" fmla="*/ 120 h 1060"/>
                  <a:gd name="T118" fmla="*/ 783 w 982"/>
                  <a:gd name="T119" fmla="*/ 120 h 1060"/>
                  <a:gd name="T120" fmla="*/ 747 w 982"/>
                  <a:gd name="T121" fmla="*/ 197 h 1060"/>
                  <a:gd name="T122" fmla="*/ 708 w 982"/>
                  <a:gd name="T123" fmla="*/ 197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82" h="1060">
                    <a:moveTo>
                      <a:pt x="708" y="197"/>
                    </a:moveTo>
                    <a:lnTo>
                      <a:pt x="708" y="235"/>
                    </a:lnTo>
                    <a:lnTo>
                      <a:pt x="588" y="235"/>
                    </a:lnTo>
                    <a:lnTo>
                      <a:pt x="588" y="197"/>
                    </a:lnTo>
                    <a:lnTo>
                      <a:pt x="393" y="0"/>
                    </a:lnTo>
                    <a:lnTo>
                      <a:pt x="314" y="0"/>
                    </a:lnTo>
                    <a:lnTo>
                      <a:pt x="275" y="40"/>
                    </a:lnTo>
                    <a:lnTo>
                      <a:pt x="235" y="0"/>
                    </a:lnTo>
                    <a:lnTo>
                      <a:pt x="158" y="0"/>
                    </a:lnTo>
                    <a:lnTo>
                      <a:pt x="158" y="40"/>
                    </a:lnTo>
                    <a:lnTo>
                      <a:pt x="118" y="80"/>
                    </a:lnTo>
                    <a:lnTo>
                      <a:pt x="158" y="120"/>
                    </a:lnTo>
                    <a:lnTo>
                      <a:pt x="79" y="120"/>
                    </a:lnTo>
                    <a:lnTo>
                      <a:pt x="158" y="197"/>
                    </a:lnTo>
                    <a:lnTo>
                      <a:pt x="158" y="275"/>
                    </a:lnTo>
                    <a:lnTo>
                      <a:pt x="195" y="315"/>
                    </a:lnTo>
                    <a:lnTo>
                      <a:pt x="195" y="394"/>
                    </a:lnTo>
                    <a:lnTo>
                      <a:pt x="158" y="431"/>
                    </a:lnTo>
                    <a:lnTo>
                      <a:pt x="79" y="431"/>
                    </a:lnTo>
                    <a:lnTo>
                      <a:pt x="40" y="471"/>
                    </a:lnTo>
                    <a:lnTo>
                      <a:pt x="0" y="471"/>
                    </a:lnTo>
                    <a:lnTo>
                      <a:pt x="0" y="590"/>
                    </a:lnTo>
                    <a:lnTo>
                      <a:pt x="40" y="629"/>
                    </a:lnTo>
                    <a:lnTo>
                      <a:pt x="40" y="669"/>
                    </a:lnTo>
                    <a:lnTo>
                      <a:pt x="79" y="706"/>
                    </a:lnTo>
                    <a:lnTo>
                      <a:pt x="79" y="746"/>
                    </a:lnTo>
                    <a:lnTo>
                      <a:pt x="118" y="746"/>
                    </a:lnTo>
                    <a:lnTo>
                      <a:pt x="118" y="786"/>
                    </a:lnTo>
                    <a:lnTo>
                      <a:pt x="158" y="786"/>
                    </a:lnTo>
                    <a:lnTo>
                      <a:pt x="235" y="865"/>
                    </a:lnTo>
                    <a:lnTo>
                      <a:pt x="275" y="865"/>
                    </a:lnTo>
                    <a:lnTo>
                      <a:pt x="275" y="1021"/>
                    </a:lnTo>
                    <a:lnTo>
                      <a:pt x="314" y="1021"/>
                    </a:lnTo>
                    <a:lnTo>
                      <a:pt x="353" y="1060"/>
                    </a:lnTo>
                    <a:lnTo>
                      <a:pt x="473" y="1060"/>
                    </a:lnTo>
                    <a:lnTo>
                      <a:pt x="510" y="1021"/>
                    </a:lnTo>
                    <a:lnTo>
                      <a:pt x="510" y="984"/>
                    </a:lnTo>
                    <a:lnTo>
                      <a:pt x="549" y="944"/>
                    </a:lnTo>
                    <a:lnTo>
                      <a:pt x="510" y="865"/>
                    </a:lnTo>
                    <a:lnTo>
                      <a:pt x="549" y="826"/>
                    </a:lnTo>
                    <a:lnTo>
                      <a:pt x="549" y="746"/>
                    </a:lnTo>
                    <a:lnTo>
                      <a:pt x="588" y="706"/>
                    </a:lnTo>
                    <a:lnTo>
                      <a:pt x="588" y="629"/>
                    </a:lnTo>
                    <a:lnTo>
                      <a:pt x="628" y="590"/>
                    </a:lnTo>
                    <a:lnTo>
                      <a:pt x="708" y="629"/>
                    </a:lnTo>
                    <a:lnTo>
                      <a:pt x="783" y="629"/>
                    </a:lnTo>
                    <a:lnTo>
                      <a:pt x="747" y="551"/>
                    </a:lnTo>
                    <a:lnTo>
                      <a:pt x="863" y="590"/>
                    </a:lnTo>
                    <a:lnTo>
                      <a:pt x="903" y="551"/>
                    </a:lnTo>
                    <a:lnTo>
                      <a:pt x="903" y="471"/>
                    </a:lnTo>
                    <a:lnTo>
                      <a:pt x="942" y="431"/>
                    </a:lnTo>
                    <a:lnTo>
                      <a:pt x="903" y="394"/>
                    </a:lnTo>
                    <a:lnTo>
                      <a:pt x="982" y="355"/>
                    </a:lnTo>
                    <a:lnTo>
                      <a:pt x="982" y="235"/>
                    </a:lnTo>
                    <a:lnTo>
                      <a:pt x="982" y="157"/>
                    </a:lnTo>
                    <a:lnTo>
                      <a:pt x="942" y="197"/>
                    </a:lnTo>
                    <a:lnTo>
                      <a:pt x="903" y="157"/>
                    </a:lnTo>
                    <a:lnTo>
                      <a:pt x="863" y="80"/>
                    </a:lnTo>
                    <a:lnTo>
                      <a:pt x="823" y="120"/>
                    </a:lnTo>
                    <a:lnTo>
                      <a:pt x="783" y="120"/>
                    </a:lnTo>
                    <a:lnTo>
                      <a:pt x="747" y="197"/>
                    </a:lnTo>
                    <a:lnTo>
                      <a:pt x="708" y="1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4" name="Freeform 98">
                <a:extLst>
                  <a:ext uri="{FF2B5EF4-FFF2-40B4-BE49-F238E27FC236}">
                    <a16:creationId xmlns:a16="http://schemas.microsoft.com/office/drawing/2014/main" id="{0A95C717-1503-52F0-CBFE-B6826667E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4" y="2362"/>
                <a:ext cx="212" cy="322"/>
              </a:xfrm>
              <a:custGeom>
                <a:avLst/>
                <a:gdLst>
                  <a:gd name="T0" fmla="*/ 980 w 1058"/>
                  <a:gd name="T1" fmla="*/ 1216 h 1610"/>
                  <a:gd name="T2" fmla="*/ 940 w 1058"/>
                  <a:gd name="T3" fmla="*/ 1060 h 1610"/>
                  <a:gd name="T4" fmla="*/ 823 w 1058"/>
                  <a:gd name="T5" fmla="*/ 981 h 1610"/>
                  <a:gd name="T6" fmla="*/ 784 w 1058"/>
                  <a:gd name="T7" fmla="*/ 941 h 1610"/>
                  <a:gd name="T8" fmla="*/ 745 w 1058"/>
                  <a:gd name="T9" fmla="*/ 864 h 1610"/>
                  <a:gd name="T10" fmla="*/ 705 w 1058"/>
                  <a:gd name="T11" fmla="*/ 785 h 1610"/>
                  <a:gd name="T12" fmla="*/ 745 w 1058"/>
                  <a:gd name="T13" fmla="*/ 666 h 1610"/>
                  <a:gd name="T14" fmla="*/ 863 w 1058"/>
                  <a:gd name="T15" fmla="*/ 626 h 1610"/>
                  <a:gd name="T16" fmla="*/ 900 w 1058"/>
                  <a:gd name="T17" fmla="*/ 510 h 1610"/>
                  <a:gd name="T18" fmla="*/ 863 w 1058"/>
                  <a:gd name="T19" fmla="*/ 392 h 1610"/>
                  <a:gd name="T20" fmla="*/ 863 w 1058"/>
                  <a:gd name="T21" fmla="*/ 315 h 1610"/>
                  <a:gd name="T22" fmla="*/ 863 w 1058"/>
                  <a:gd name="T23" fmla="*/ 235 h 1610"/>
                  <a:gd name="T24" fmla="*/ 823 w 1058"/>
                  <a:gd name="T25" fmla="*/ 156 h 1610"/>
                  <a:gd name="T26" fmla="*/ 625 w 1058"/>
                  <a:gd name="T27" fmla="*/ 275 h 1610"/>
                  <a:gd name="T28" fmla="*/ 550 w 1058"/>
                  <a:gd name="T29" fmla="*/ 195 h 1610"/>
                  <a:gd name="T30" fmla="*/ 470 w 1058"/>
                  <a:gd name="T31" fmla="*/ 156 h 1610"/>
                  <a:gd name="T32" fmla="*/ 312 w 1058"/>
                  <a:gd name="T33" fmla="*/ 40 h 1610"/>
                  <a:gd name="T34" fmla="*/ 195 w 1058"/>
                  <a:gd name="T35" fmla="*/ 76 h 1610"/>
                  <a:gd name="T36" fmla="*/ 155 w 1058"/>
                  <a:gd name="T37" fmla="*/ 195 h 1610"/>
                  <a:gd name="T38" fmla="*/ 37 w 1058"/>
                  <a:gd name="T39" fmla="*/ 235 h 1610"/>
                  <a:gd name="T40" fmla="*/ 0 w 1058"/>
                  <a:gd name="T41" fmla="*/ 352 h 1610"/>
                  <a:gd name="T42" fmla="*/ 37 w 1058"/>
                  <a:gd name="T43" fmla="*/ 430 h 1610"/>
                  <a:gd name="T44" fmla="*/ 0 w 1058"/>
                  <a:gd name="T45" fmla="*/ 510 h 1610"/>
                  <a:gd name="T46" fmla="*/ 117 w 1058"/>
                  <a:gd name="T47" fmla="*/ 550 h 1610"/>
                  <a:gd name="T48" fmla="*/ 195 w 1058"/>
                  <a:gd name="T49" fmla="*/ 626 h 1610"/>
                  <a:gd name="T50" fmla="*/ 235 w 1058"/>
                  <a:gd name="T51" fmla="*/ 666 h 1610"/>
                  <a:gd name="T52" fmla="*/ 235 w 1058"/>
                  <a:gd name="T53" fmla="*/ 785 h 1610"/>
                  <a:gd name="T54" fmla="*/ 275 w 1058"/>
                  <a:gd name="T55" fmla="*/ 824 h 1610"/>
                  <a:gd name="T56" fmla="*/ 275 w 1058"/>
                  <a:gd name="T57" fmla="*/ 901 h 1610"/>
                  <a:gd name="T58" fmla="*/ 155 w 1058"/>
                  <a:gd name="T59" fmla="*/ 981 h 1610"/>
                  <a:gd name="T60" fmla="*/ 155 w 1058"/>
                  <a:gd name="T61" fmla="*/ 1060 h 1610"/>
                  <a:gd name="T62" fmla="*/ 235 w 1058"/>
                  <a:gd name="T63" fmla="*/ 1139 h 1610"/>
                  <a:gd name="T64" fmla="*/ 275 w 1058"/>
                  <a:gd name="T65" fmla="*/ 1335 h 1610"/>
                  <a:gd name="T66" fmla="*/ 155 w 1058"/>
                  <a:gd name="T67" fmla="*/ 1375 h 1610"/>
                  <a:gd name="T68" fmla="*/ 235 w 1058"/>
                  <a:gd name="T69" fmla="*/ 1415 h 1610"/>
                  <a:gd name="T70" fmla="*/ 352 w 1058"/>
                  <a:gd name="T71" fmla="*/ 1453 h 1610"/>
                  <a:gd name="T72" fmla="*/ 390 w 1058"/>
                  <a:gd name="T73" fmla="*/ 1570 h 1610"/>
                  <a:gd name="T74" fmla="*/ 470 w 1058"/>
                  <a:gd name="T75" fmla="*/ 1610 h 1610"/>
                  <a:gd name="T76" fmla="*/ 510 w 1058"/>
                  <a:gd name="T77" fmla="*/ 1530 h 1610"/>
                  <a:gd name="T78" fmla="*/ 589 w 1058"/>
                  <a:gd name="T79" fmla="*/ 1570 h 1610"/>
                  <a:gd name="T80" fmla="*/ 745 w 1058"/>
                  <a:gd name="T81" fmla="*/ 1490 h 1610"/>
                  <a:gd name="T82" fmla="*/ 784 w 1058"/>
                  <a:gd name="T83" fmla="*/ 1530 h 1610"/>
                  <a:gd name="T84" fmla="*/ 900 w 1058"/>
                  <a:gd name="T85" fmla="*/ 1570 h 1610"/>
                  <a:gd name="T86" fmla="*/ 940 w 1058"/>
                  <a:gd name="T87" fmla="*/ 1415 h 1610"/>
                  <a:gd name="T88" fmla="*/ 1019 w 1058"/>
                  <a:gd name="T89" fmla="*/ 1295 h 1610"/>
                  <a:gd name="T90" fmla="*/ 1019 w 1058"/>
                  <a:gd name="T91" fmla="*/ 1216 h 1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58" h="1610">
                    <a:moveTo>
                      <a:pt x="1019" y="1216"/>
                    </a:moveTo>
                    <a:lnTo>
                      <a:pt x="980" y="1216"/>
                    </a:lnTo>
                    <a:lnTo>
                      <a:pt x="980" y="1060"/>
                    </a:lnTo>
                    <a:lnTo>
                      <a:pt x="940" y="1060"/>
                    </a:lnTo>
                    <a:lnTo>
                      <a:pt x="863" y="981"/>
                    </a:lnTo>
                    <a:lnTo>
                      <a:pt x="823" y="981"/>
                    </a:lnTo>
                    <a:lnTo>
                      <a:pt x="823" y="941"/>
                    </a:lnTo>
                    <a:lnTo>
                      <a:pt x="784" y="941"/>
                    </a:lnTo>
                    <a:lnTo>
                      <a:pt x="784" y="901"/>
                    </a:lnTo>
                    <a:lnTo>
                      <a:pt x="745" y="864"/>
                    </a:lnTo>
                    <a:lnTo>
                      <a:pt x="745" y="824"/>
                    </a:lnTo>
                    <a:lnTo>
                      <a:pt x="705" y="785"/>
                    </a:lnTo>
                    <a:lnTo>
                      <a:pt x="705" y="666"/>
                    </a:lnTo>
                    <a:lnTo>
                      <a:pt x="745" y="666"/>
                    </a:lnTo>
                    <a:lnTo>
                      <a:pt x="784" y="626"/>
                    </a:lnTo>
                    <a:lnTo>
                      <a:pt x="863" y="626"/>
                    </a:lnTo>
                    <a:lnTo>
                      <a:pt x="900" y="589"/>
                    </a:lnTo>
                    <a:lnTo>
                      <a:pt x="900" y="510"/>
                    </a:lnTo>
                    <a:lnTo>
                      <a:pt x="863" y="470"/>
                    </a:lnTo>
                    <a:lnTo>
                      <a:pt x="863" y="392"/>
                    </a:lnTo>
                    <a:lnTo>
                      <a:pt x="784" y="315"/>
                    </a:lnTo>
                    <a:lnTo>
                      <a:pt x="863" y="315"/>
                    </a:lnTo>
                    <a:lnTo>
                      <a:pt x="823" y="275"/>
                    </a:lnTo>
                    <a:lnTo>
                      <a:pt x="863" y="235"/>
                    </a:lnTo>
                    <a:lnTo>
                      <a:pt x="863" y="195"/>
                    </a:lnTo>
                    <a:lnTo>
                      <a:pt x="823" y="156"/>
                    </a:lnTo>
                    <a:lnTo>
                      <a:pt x="705" y="275"/>
                    </a:lnTo>
                    <a:lnTo>
                      <a:pt x="625" y="275"/>
                    </a:lnTo>
                    <a:lnTo>
                      <a:pt x="550" y="235"/>
                    </a:lnTo>
                    <a:lnTo>
                      <a:pt x="550" y="195"/>
                    </a:lnTo>
                    <a:lnTo>
                      <a:pt x="510" y="156"/>
                    </a:lnTo>
                    <a:lnTo>
                      <a:pt x="470" y="156"/>
                    </a:lnTo>
                    <a:lnTo>
                      <a:pt x="390" y="0"/>
                    </a:lnTo>
                    <a:lnTo>
                      <a:pt x="312" y="40"/>
                    </a:lnTo>
                    <a:lnTo>
                      <a:pt x="195" y="40"/>
                    </a:lnTo>
                    <a:lnTo>
                      <a:pt x="195" y="76"/>
                    </a:lnTo>
                    <a:lnTo>
                      <a:pt x="195" y="116"/>
                    </a:lnTo>
                    <a:lnTo>
                      <a:pt x="155" y="195"/>
                    </a:lnTo>
                    <a:lnTo>
                      <a:pt x="77" y="195"/>
                    </a:lnTo>
                    <a:lnTo>
                      <a:pt x="37" y="235"/>
                    </a:lnTo>
                    <a:lnTo>
                      <a:pt x="0" y="315"/>
                    </a:lnTo>
                    <a:lnTo>
                      <a:pt x="0" y="352"/>
                    </a:lnTo>
                    <a:lnTo>
                      <a:pt x="37" y="352"/>
                    </a:lnTo>
                    <a:lnTo>
                      <a:pt x="37" y="430"/>
                    </a:lnTo>
                    <a:lnTo>
                      <a:pt x="0" y="470"/>
                    </a:lnTo>
                    <a:lnTo>
                      <a:pt x="0" y="510"/>
                    </a:lnTo>
                    <a:lnTo>
                      <a:pt x="37" y="550"/>
                    </a:lnTo>
                    <a:lnTo>
                      <a:pt x="117" y="550"/>
                    </a:lnTo>
                    <a:lnTo>
                      <a:pt x="77" y="626"/>
                    </a:lnTo>
                    <a:lnTo>
                      <a:pt x="195" y="626"/>
                    </a:lnTo>
                    <a:lnTo>
                      <a:pt x="195" y="666"/>
                    </a:lnTo>
                    <a:lnTo>
                      <a:pt x="235" y="666"/>
                    </a:lnTo>
                    <a:lnTo>
                      <a:pt x="275" y="706"/>
                    </a:lnTo>
                    <a:lnTo>
                      <a:pt x="235" y="785"/>
                    </a:lnTo>
                    <a:lnTo>
                      <a:pt x="275" y="785"/>
                    </a:lnTo>
                    <a:lnTo>
                      <a:pt x="275" y="824"/>
                    </a:lnTo>
                    <a:lnTo>
                      <a:pt x="235" y="864"/>
                    </a:lnTo>
                    <a:lnTo>
                      <a:pt x="275" y="901"/>
                    </a:lnTo>
                    <a:lnTo>
                      <a:pt x="195" y="941"/>
                    </a:lnTo>
                    <a:lnTo>
                      <a:pt x="155" y="981"/>
                    </a:lnTo>
                    <a:lnTo>
                      <a:pt x="117" y="1021"/>
                    </a:lnTo>
                    <a:lnTo>
                      <a:pt x="155" y="1060"/>
                    </a:lnTo>
                    <a:lnTo>
                      <a:pt x="155" y="1139"/>
                    </a:lnTo>
                    <a:lnTo>
                      <a:pt x="235" y="1139"/>
                    </a:lnTo>
                    <a:lnTo>
                      <a:pt x="275" y="1179"/>
                    </a:lnTo>
                    <a:lnTo>
                      <a:pt x="275" y="1335"/>
                    </a:lnTo>
                    <a:lnTo>
                      <a:pt x="195" y="1335"/>
                    </a:lnTo>
                    <a:lnTo>
                      <a:pt x="155" y="1375"/>
                    </a:lnTo>
                    <a:lnTo>
                      <a:pt x="275" y="1375"/>
                    </a:lnTo>
                    <a:lnTo>
                      <a:pt x="235" y="1415"/>
                    </a:lnTo>
                    <a:lnTo>
                      <a:pt x="275" y="1453"/>
                    </a:lnTo>
                    <a:lnTo>
                      <a:pt x="352" y="1453"/>
                    </a:lnTo>
                    <a:lnTo>
                      <a:pt x="390" y="1490"/>
                    </a:lnTo>
                    <a:lnTo>
                      <a:pt x="390" y="1570"/>
                    </a:lnTo>
                    <a:lnTo>
                      <a:pt x="430" y="1610"/>
                    </a:lnTo>
                    <a:lnTo>
                      <a:pt x="470" y="1610"/>
                    </a:lnTo>
                    <a:lnTo>
                      <a:pt x="510" y="1570"/>
                    </a:lnTo>
                    <a:lnTo>
                      <a:pt x="510" y="1530"/>
                    </a:lnTo>
                    <a:lnTo>
                      <a:pt x="550" y="1530"/>
                    </a:lnTo>
                    <a:lnTo>
                      <a:pt x="589" y="1570"/>
                    </a:lnTo>
                    <a:lnTo>
                      <a:pt x="705" y="1570"/>
                    </a:lnTo>
                    <a:lnTo>
                      <a:pt x="745" y="1490"/>
                    </a:lnTo>
                    <a:lnTo>
                      <a:pt x="784" y="1490"/>
                    </a:lnTo>
                    <a:lnTo>
                      <a:pt x="784" y="1530"/>
                    </a:lnTo>
                    <a:lnTo>
                      <a:pt x="863" y="1570"/>
                    </a:lnTo>
                    <a:lnTo>
                      <a:pt x="900" y="1570"/>
                    </a:lnTo>
                    <a:lnTo>
                      <a:pt x="900" y="1453"/>
                    </a:lnTo>
                    <a:lnTo>
                      <a:pt x="940" y="1415"/>
                    </a:lnTo>
                    <a:lnTo>
                      <a:pt x="1019" y="1375"/>
                    </a:lnTo>
                    <a:lnTo>
                      <a:pt x="1019" y="1295"/>
                    </a:lnTo>
                    <a:lnTo>
                      <a:pt x="1058" y="1255"/>
                    </a:lnTo>
                    <a:lnTo>
                      <a:pt x="1019" y="12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5" name="Freeform 99">
                <a:extLst>
                  <a:ext uri="{FF2B5EF4-FFF2-40B4-BE49-F238E27FC236}">
                    <a16:creationId xmlns:a16="http://schemas.microsoft.com/office/drawing/2014/main" id="{E35396C1-2FC5-2017-882E-BC19057C29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2" y="2660"/>
                <a:ext cx="267" cy="268"/>
              </a:xfrm>
              <a:custGeom>
                <a:avLst/>
                <a:gdLst>
                  <a:gd name="T0" fmla="*/ 353 w 1336"/>
                  <a:gd name="T1" fmla="*/ 0 h 1338"/>
                  <a:gd name="T2" fmla="*/ 314 w 1336"/>
                  <a:gd name="T3" fmla="*/ 40 h 1338"/>
                  <a:gd name="T4" fmla="*/ 238 w 1336"/>
                  <a:gd name="T5" fmla="*/ 80 h 1338"/>
                  <a:gd name="T6" fmla="*/ 198 w 1336"/>
                  <a:gd name="T7" fmla="*/ 80 h 1338"/>
                  <a:gd name="T8" fmla="*/ 158 w 1336"/>
                  <a:gd name="T9" fmla="*/ 120 h 1338"/>
                  <a:gd name="T10" fmla="*/ 40 w 1336"/>
                  <a:gd name="T11" fmla="*/ 40 h 1338"/>
                  <a:gd name="T12" fmla="*/ 79 w 1336"/>
                  <a:gd name="T13" fmla="*/ 199 h 1338"/>
                  <a:gd name="T14" fmla="*/ 0 w 1336"/>
                  <a:gd name="T15" fmla="*/ 315 h 1338"/>
                  <a:gd name="T16" fmla="*/ 118 w 1336"/>
                  <a:gd name="T17" fmla="*/ 355 h 1338"/>
                  <a:gd name="T18" fmla="*/ 118 w 1336"/>
                  <a:gd name="T19" fmla="*/ 434 h 1338"/>
                  <a:gd name="T20" fmla="*/ 158 w 1336"/>
                  <a:gd name="T21" fmla="*/ 514 h 1338"/>
                  <a:gd name="T22" fmla="*/ 198 w 1336"/>
                  <a:gd name="T23" fmla="*/ 629 h 1338"/>
                  <a:gd name="T24" fmla="*/ 275 w 1336"/>
                  <a:gd name="T25" fmla="*/ 669 h 1338"/>
                  <a:gd name="T26" fmla="*/ 353 w 1336"/>
                  <a:gd name="T27" fmla="*/ 749 h 1338"/>
                  <a:gd name="T28" fmla="*/ 393 w 1336"/>
                  <a:gd name="T29" fmla="*/ 865 h 1338"/>
                  <a:gd name="T30" fmla="*/ 473 w 1336"/>
                  <a:gd name="T31" fmla="*/ 984 h 1338"/>
                  <a:gd name="T32" fmla="*/ 433 w 1336"/>
                  <a:gd name="T33" fmla="*/ 1103 h 1338"/>
                  <a:gd name="T34" fmla="*/ 512 w 1336"/>
                  <a:gd name="T35" fmla="*/ 1063 h 1338"/>
                  <a:gd name="T36" fmla="*/ 588 w 1336"/>
                  <a:gd name="T37" fmla="*/ 1103 h 1338"/>
                  <a:gd name="T38" fmla="*/ 628 w 1336"/>
                  <a:gd name="T39" fmla="*/ 1180 h 1338"/>
                  <a:gd name="T40" fmla="*/ 628 w 1336"/>
                  <a:gd name="T41" fmla="*/ 1220 h 1338"/>
                  <a:gd name="T42" fmla="*/ 548 w 1336"/>
                  <a:gd name="T43" fmla="*/ 1338 h 1338"/>
                  <a:gd name="T44" fmla="*/ 707 w 1336"/>
                  <a:gd name="T45" fmla="*/ 1260 h 1338"/>
                  <a:gd name="T46" fmla="*/ 786 w 1336"/>
                  <a:gd name="T47" fmla="*/ 1260 h 1338"/>
                  <a:gd name="T48" fmla="*/ 942 w 1336"/>
                  <a:gd name="T49" fmla="*/ 1220 h 1338"/>
                  <a:gd name="T50" fmla="*/ 1021 w 1336"/>
                  <a:gd name="T51" fmla="*/ 1180 h 1338"/>
                  <a:gd name="T52" fmla="*/ 1061 w 1336"/>
                  <a:gd name="T53" fmla="*/ 1063 h 1338"/>
                  <a:gd name="T54" fmla="*/ 1256 w 1336"/>
                  <a:gd name="T55" fmla="*/ 1024 h 1338"/>
                  <a:gd name="T56" fmla="*/ 1336 w 1336"/>
                  <a:gd name="T57" fmla="*/ 905 h 1338"/>
                  <a:gd name="T58" fmla="*/ 1217 w 1336"/>
                  <a:gd name="T59" fmla="*/ 828 h 1338"/>
                  <a:gd name="T60" fmla="*/ 1101 w 1336"/>
                  <a:gd name="T61" fmla="*/ 749 h 1338"/>
                  <a:gd name="T62" fmla="*/ 1061 w 1336"/>
                  <a:gd name="T63" fmla="*/ 749 h 1338"/>
                  <a:gd name="T64" fmla="*/ 982 w 1336"/>
                  <a:gd name="T65" fmla="*/ 789 h 1338"/>
                  <a:gd name="T66" fmla="*/ 1021 w 1336"/>
                  <a:gd name="T67" fmla="*/ 669 h 1338"/>
                  <a:gd name="T68" fmla="*/ 942 w 1336"/>
                  <a:gd name="T69" fmla="*/ 629 h 1338"/>
                  <a:gd name="T70" fmla="*/ 903 w 1336"/>
                  <a:gd name="T71" fmla="*/ 629 h 1338"/>
                  <a:gd name="T72" fmla="*/ 903 w 1336"/>
                  <a:gd name="T73" fmla="*/ 514 h 1338"/>
                  <a:gd name="T74" fmla="*/ 942 w 1336"/>
                  <a:gd name="T75" fmla="*/ 355 h 1338"/>
                  <a:gd name="T76" fmla="*/ 903 w 1336"/>
                  <a:gd name="T77" fmla="*/ 315 h 1338"/>
                  <a:gd name="T78" fmla="*/ 826 w 1336"/>
                  <a:gd name="T79" fmla="*/ 239 h 1338"/>
                  <a:gd name="T80" fmla="*/ 707 w 1336"/>
                  <a:gd name="T81" fmla="*/ 239 h 1338"/>
                  <a:gd name="T82" fmla="*/ 668 w 1336"/>
                  <a:gd name="T83" fmla="*/ 279 h 1338"/>
                  <a:gd name="T84" fmla="*/ 588 w 1336"/>
                  <a:gd name="T85" fmla="*/ 239 h 1338"/>
                  <a:gd name="T86" fmla="*/ 512 w 1336"/>
                  <a:gd name="T87" fmla="*/ 239 h 1338"/>
                  <a:gd name="T88" fmla="*/ 433 w 1336"/>
                  <a:gd name="T89" fmla="*/ 120 h 1338"/>
                  <a:gd name="T90" fmla="*/ 393 w 1336"/>
                  <a:gd name="T91" fmla="*/ 0 h 1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36" h="1338">
                    <a:moveTo>
                      <a:pt x="393" y="0"/>
                    </a:moveTo>
                    <a:lnTo>
                      <a:pt x="353" y="0"/>
                    </a:lnTo>
                    <a:lnTo>
                      <a:pt x="374" y="40"/>
                    </a:lnTo>
                    <a:lnTo>
                      <a:pt x="314" y="40"/>
                    </a:lnTo>
                    <a:lnTo>
                      <a:pt x="314" y="80"/>
                    </a:lnTo>
                    <a:lnTo>
                      <a:pt x="238" y="80"/>
                    </a:lnTo>
                    <a:lnTo>
                      <a:pt x="238" y="120"/>
                    </a:lnTo>
                    <a:lnTo>
                      <a:pt x="198" y="80"/>
                    </a:lnTo>
                    <a:lnTo>
                      <a:pt x="158" y="160"/>
                    </a:lnTo>
                    <a:lnTo>
                      <a:pt x="158" y="120"/>
                    </a:lnTo>
                    <a:lnTo>
                      <a:pt x="79" y="40"/>
                    </a:lnTo>
                    <a:lnTo>
                      <a:pt x="40" y="40"/>
                    </a:lnTo>
                    <a:lnTo>
                      <a:pt x="0" y="120"/>
                    </a:lnTo>
                    <a:lnTo>
                      <a:pt x="79" y="199"/>
                    </a:lnTo>
                    <a:lnTo>
                      <a:pt x="0" y="279"/>
                    </a:lnTo>
                    <a:lnTo>
                      <a:pt x="0" y="315"/>
                    </a:lnTo>
                    <a:lnTo>
                      <a:pt x="79" y="315"/>
                    </a:lnTo>
                    <a:lnTo>
                      <a:pt x="118" y="355"/>
                    </a:lnTo>
                    <a:lnTo>
                      <a:pt x="79" y="355"/>
                    </a:lnTo>
                    <a:lnTo>
                      <a:pt x="118" y="434"/>
                    </a:lnTo>
                    <a:lnTo>
                      <a:pt x="118" y="474"/>
                    </a:lnTo>
                    <a:lnTo>
                      <a:pt x="158" y="514"/>
                    </a:lnTo>
                    <a:lnTo>
                      <a:pt x="198" y="514"/>
                    </a:lnTo>
                    <a:lnTo>
                      <a:pt x="198" y="629"/>
                    </a:lnTo>
                    <a:lnTo>
                      <a:pt x="238" y="629"/>
                    </a:lnTo>
                    <a:lnTo>
                      <a:pt x="275" y="669"/>
                    </a:lnTo>
                    <a:lnTo>
                      <a:pt x="314" y="669"/>
                    </a:lnTo>
                    <a:lnTo>
                      <a:pt x="353" y="749"/>
                    </a:lnTo>
                    <a:lnTo>
                      <a:pt x="353" y="865"/>
                    </a:lnTo>
                    <a:lnTo>
                      <a:pt x="393" y="865"/>
                    </a:lnTo>
                    <a:lnTo>
                      <a:pt x="473" y="905"/>
                    </a:lnTo>
                    <a:lnTo>
                      <a:pt x="473" y="984"/>
                    </a:lnTo>
                    <a:lnTo>
                      <a:pt x="433" y="1024"/>
                    </a:lnTo>
                    <a:lnTo>
                      <a:pt x="433" y="1103"/>
                    </a:lnTo>
                    <a:lnTo>
                      <a:pt x="473" y="1103"/>
                    </a:lnTo>
                    <a:lnTo>
                      <a:pt x="512" y="1063"/>
                    </a:lnTo>
                    <a:lnTo>
                      <a:pt x="588" y="1063"/>
                    </a:lnTo>
                    <a:lnTo>
                      <a:pt x="588" y="1103"/>
                    </a:lnTo>
                    <a:lnTo>
                      <a:pt x="628" y="1103"/>
                    </a:lnTo>
                    <a:lnTo>
                      <a:pt x="628" y="1180"/>
                    </a:lnTo>
                    <a:lnTo>
                      <a:pt x="668" y="1220"/>
                    </a:lnTo>
                    <a:lnTo>
                      <a:pt x="628" y="1220"/>
                    </a:lnTo>
                    <a:lnTo>
                      <a:pt x="548" y="1298"/>
                    </a:lnTo>
                    <a:lnTo>
                      <a:pt x="548" y="1338"/>
                    </a:lnTo>
                    <a:lnTo>
                      <a:pt x="668" y="1338"/>
                    </a:lnTo>
                    <a:lnTo>
                      <a:pt x="707" y="1260"/>
                    </a:lnTo>
                    <a:lnTo>
                      <a:pt x="747" y="1298"/>
                    </a:lnTo>
                    <a:lnTo>
                      <a:pt x="786" y="1260"/>
                    </a:lnTo>
                    <a:lnTo>
                      <a:pt x="786" y="1220"/>
                    </a:lnTo>
                    <a:lnTo>
                      <a:pt x="942" y="1220"/>
                    </a:lnTo>
                    <a:lnTo>
                      <a:pt x="942" y="1180"/>
                    </a:lnTo>
                    <a:lnTo>
                      <a:pt x="1021" y="1180"/>
                    </a:lnTo>
                    <a:lnTo>
                      <a:pt x="1021" y="1143"/>
                    </a:lnTo>
                    <a:lnTo>
                      <a:pt x="1061" y="1063"/>
                    </a:lnTo>
                    <a:lnTo>
                      <a:pt x="1138" y="1024"/>
                    </a:lnTo>
                    <a:lnTo>
                      <a:pt x="1256" y="1024"/>
                    </a:lnTo>
                    <a:lnTo>
                      <a:pt x="1335" y="946"/>
                    </a:lnTo>
                    <a:lnTo>
                      <a:pt x="1336" y="905"/>
                    </a:lnTo>
                    <a:lnTo>
                      <a:pt x="1256" y="865"/>
                    </a:lnTo>
                    <a:lnTo>
                      <a:pt x="1217" y="828"/>
                    </a:lnTo>
                    <a:lnTo>
                      <a:pt x="1177" y="828"/>
                    </a:lnTo>
                    <a:lnTo>
                      <a:pt x="1101" y="749"/>
                    </a:lnTo>
                    <a:lnTo>
                      <a:pt x="1061" y="789"/>
                    </a:lnTo>
                    <a:lnTo>
                      <a:pt x="1061" y="749"/>
                    </a:lnTo>
                    <a:lnTo>
                      <a:pt x="1021" y="749"/>
                    </a:lnTo>
                    <a:lnTo>
                      <a:pt x="982" y="789"/>
                    </a:lnTo>
                    <a:lnTo>
                      <a:pt x="1021" y="709"/>
                    </a:lnTo>
                    <a:lnTo>
                      <a:pt x="1021" y="669"/>
                    </a:lnTo>
                    <a:lnTo>
                      <a:pt x="982" y="669"/>
                    </a:lnTo>
                    <a:lnTo>
                      <a:pt x="942" y="629"/>
                    </a:lnTo>
                    <a:lnTo>
                      <a:pt x="903" y="669"/>
                    </a:lnTo>
                    <a:lnTo>
                      <a:pt x="903" y="629"/>
                    </a:lnTo>
                    <a:lnTo>
                      <a:pt x="863" y="554"/>
                    </a:lnTo>
                    <a:lnTo>
                      <a:pt x="903" y="514"/>
                    </a:lnTo>
                    <a:lnTo>
                      <a:pt x="942" y="434"/>
                    </a:lnTo>
                    <a:lnTo>
                      <a:pt x="942" y="355"/>
                    </a:lnTo>
                    <a:lnTo>
                      <a:pt x="903" y="355"/>
                    </a:lnTo>
                    <a:lnTo>
                      <a:pt x="903" y="315"/>
                    </a:lnTo>
                    <a:lnTo>
                      <a:pt x="863" y="239"/>
                    </a:lnTo>
                    <a:lnTo>
                      <a:pt x="826" y="239"/>
                    </a:lnTo>
                    <a:lnTo>
                      <a:pt x="747" y="279"/>
                    </a:lnTo>
                    <a:lnTo>
                      <a:pt x="707" y="239"/>
                    </a:lnTo>
                    <a:lnTo>
                      <a:pt x="707" y="199"/>
                    </a:lnTo>
                    <a:lnTo>
                      <a:pt x="668" y="279"/>
                    </a:lnTo>
                    <a:lnTo>
                      <a:pt x="628" y="279"/>
                    </a:lnTo>
                    <a:lnTo>
                      <a:pt x="588" y="239"/>
                    </a:lnTo>
                    <a:lnTo>
                      <a:pt x="548" y="279"/>
                    </a:lnTo>
                    <a:lnTo>
                      <a:pt x="512" y="239"/>
                    </a:lnTo>
                    <a:lnTo>
                      <a:pt x="512" y="80"/>
                    </a:lnTo>
                    <a:lnTo>
                      <a:pt x="433" y="120"/>
                    </a:lnTo>
                    <a:lnTo>
                      <a:pt x="393" y="80"/>
                    </a:lnTo>
                    <a:lnTo>
                      <a:pt x="39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6" name="Freeform 100">
                <a:extLst>
                  <a:ext uri="{FF2B5EF4-FFF2-40B4-BE49-F238E27FC236}">
                    <a16:creationId xmlns:a16="http://schemas.microsoft.com/office/drawing/2014/main" id="{E6C3AC90-CB2B-0763-D086-925C4E8E9A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3" y="2660"/>
                <a:ext cx="353" cy="323"/>
              </a:xfrm>
              <a:custGeom>
                <a:avLst/>
                <a:gdLst>
                  <a:gd name="T0" fmla="*/ 1177 w 1766"/>
                  <a:gd name="T1" fmla="*/ 315 h 1614"/>
                  <a:gd name="T2" fmla="*/ 1098 w 1766"/>
                  <a:gd name="T3" fmla="*/ 279 h 1614"/>
                  <a:gd name="T4" fmla="*/ 1098 w 1766"/>
                  <a:gd name="T5" fmla="*/ 120 h 1614"/>
                  <a:gd name="T6" fmla="*/ 1058 w 1766"/>
                  <a:gd name="T7" fmla="*/ 80 h 1614"/>
                  <a:gd name="T8" fmla="*/ 942 w 1766"/>
                  <a:gd name="T9" fmla="*/ 40 h 1614"/>
                  <a:gd name="T10" fmla="*/ 903 w 1766"/>
                  <a:gd name="T11" fmla="*/ 0 h 1614"/>
                  <a:gd name="T12" fmla="*/ 747 w 1766"/>
                  <a:gd name="T13" fmla="*/ 80 h 1614"/>
                  <a:gd name="T14" fmla="*/ 668 w 1766"/>
                  <a:gd name="T15" fmla="*/ 40 h 1614"/>
                  <a:gd name="T16" fmla="*/ 628 w 1766"/>
                  <a:gd name="T17" fmla="*/ 120 h 1614"/>
                  <a:gd name="T18" fmla="*/ 548 w 1766"/>
                  <a:gd name="T19" fmla="*/ 80 h 1614"/>
                  <a:gd name="T20" fmla="*/ 470 w 1766"/>
                  <a:gd name="T21" fmla="*/ 120 h 1614"/>
                  <a:gd name="T22" fmla="*/ 433 w 1766"/>
                  <a:gd name="T23" fmla="*/ 160 h 1614"/>
                  <a:gd name="T24" fmla="*/ 433 w 1766"/>
                  <a:gd name="T25" fmla="*/ 239 h 1614"/>
                  <a:gd name="T26" fmla="*/ 393 w 1766"/>
                  <a:gd name="T27" fmla="*/ 315 h 1614"/>
                  <a:gd name="T28" fmla="*/ 275 w 1766"/>
                  <a:gd name="T29" fmla="*/ 395 h 1614"/>
                  <a:gd name="T30" fmla="*/ 235 w 1766"/>
                  <a:gd name="T31" fmla="*/ 514 h 1614"/>
                  <a:gd name="T32" fmla="*/ 158 w 1766"/>
                  <a:gd name="T33" fmla="*/ 474 h 1614"/>
                  <a:gd name="T34" fmla="*/ 78 w 1766"/>
                  <a:gd name="T35" fmla="*/ 395 h 1614"/>
                  <a:gd name="T36" fmla="*/ 0 w 1766"/>
                  <a:gd name="T37" fmla="*/ 514 h 1614"/>
                  <a:gd name="T38" fmla="*/ 78 w 1766"/>
                  <a:gd name="T39" fmla="*/ 629 h 1614"/>
                  <a:gd name="T40" fmla="*/ 195 w 1766"/>
                  <a:gd name="T41" fmla="*/ 669 h 1614"/>
                  <a:gd name="T42" fmla="*/ 78 w 1766"/>
                  <a:gd name="T43" fmla="*/ 669 h 1614"/>
                  <a:gd name="T44" fmla="*/ 118 w 1766"/>
                  <a:gd name="T45" fmla="*/ 709 h 1614"/>
                  <a:gd name="T46" fmla="*/ 78 w 1766"/>
                  <a:gd name="T47" fmla="*/ 865 h 1614"/>
                  <a:gd name="T48" fmla="*/ 158 w 1766"/>
                  <a:gd name="T49" fmla="*/ 905 h 1614"/>
                  <a:gd name="T50" fmla="*/ 195 w 1766"/>
                  <a:gd name="T51" fmla="*/ 984 h 1614"/>
                  <a:gd name="T52" fmla="*/ 275 w 1766"/>
                  <a:gd name="T53" fmla="*/ 1063 h 1614"/>
                  <a:gd name="T54" fmla="*/ 313 w 1766"/>
                  <a:gd name="T55" fmla="*/ 1180 h 1614"/>
                  <a:gd name="T56" fmla="*/ 393 w 1766"/>
                  <a:gd name="T57" fmla="*/ 1378 h 1614"/>
                  <a:gd name="T58" fmla="*/ 548 w 1766"/>
                  <a:gd name="T59" fmla="*/ 1298 h 1614"/>
                  <a:gd name="T60" fmla="*/ 588 w 1766"/>
                  <a:gd name="T61" fmla="*/ 1260 h 1614"/>
                  <a:gd name="T62" fmla="*/ 668 w 1766"/>
                  <a:gd name="T63" fmla="*/ 1180 h 1614"/>
                  <a:gd name="T64" fmla="*/ 708 w 1766"/>
                  <a:gd name="T65" fmla="*/ 1298 h 1614"/>
                  <a:gd name="T66" fmla="*/ 863 w 1766"/>
                  <a:gd name="T67" fmla="*/ 1338 h 1614"/>
                  <a:gd name="T68" fmla="*/ 942 w 1766"/>
                  <a:gd name="T69" fmla="*/ 1455 h 1614"/>
                  <a:gd name="T70" fmla="*/ 981 w 1766"/>
                  <a:gd name="T71" fmla="*/ 1494 h 1614"/>
                  <a:gd name="T72" fmla="*/ 1021 w 1766"/>
                  <a:gd name="T73" fmla="*/ 1614 h 1614"/>
                  <a:gd name="T74" fmla="*/ 1098 w 1766"/>
                  <a:gd name="T75" fmla="*/ 1534 h 1614"/>
                  <a:gd name="T76" fmla="*/ 1138 w 1766"/>
                  <a:gd name="T77" fmla="*/ 1574 h 1614"/>
                  <a:gd name="T78" fmla="*/ 1216 w 1766"/>
                  <a:gd name="T79" fmla="*/ 1574 h 1614"/>
                  <a:gd name="T80" fmla="*/ 1296 w 1766"/>
                  <a:gd name="T81" fmla="*/ 1614 h 1614"/>
                  <a:gd name="T82" fmla="*/ 1336 w 1766"/>
                  <a:gd name="T83" fmla="*/ 1418 h 1614"/>
                  <a:gd name="T84" fmla="*/ 1373 w 1766"/>
                  <a:gd name="T85" fmla="*/ 1378 h 1614"/>
                  <a:gd name="T86" fmla="*/ 1451 w 1766"/>
                  <a:gd name="T87" fmla="*/ 1298 h 1614"/>
                  <a:gd name="T88" fmla="*/ 1531 w 1766"/>
                  <a:gd name="T89" fmla="*/ 1260 h 1614"/>
                  <a:gd name="T90" fmla="*/ 1491 w 1766"/>
                  <a:gd name="T91" fmla="*/ 1378 h 1614"/>
                  <a:gd name="T92" fmla="*/ 1571 w 1766"/>
                  <a:gd name="T93" fmla="*/ 1418 h 1614"/>
                  <a:gd name="T94" fmla="*/ 1646 w 1766"/>
                  <a:gd name="T95" fmla="*/ 1378 h 1614"/>
                  <a:gd name="T96" fmla="*/ 1646 w 1766"/>
                  <a:gd name="T97" fmla="*/ 1298 h 1614"/>
                  <a:gd name="T98" fmla="*/ 1766 w 1766"/>
                  <a:gd name="T99" fmla="*/ 1220 h 1614"/>
                  <a:gd name="T100" fmla="*/ 1726 w 1766"/>
                  <a:gd name="T101" fmla="*/ 1103 h 1614"/>
                  <a:gd name="T102" fmla="*/ 1686 w 1766"/>
                  <a:gd name="T103" fmla="*/ 1063 h 1614"/>
                  <a:gd name="T104" fmla="*/ 1571 w 1766"/>
                  <a:gd name="T105" fmla="*/ 1103 h 1614"/>
                  <a:gd name="T106" fmla="*/ 1531 w 1766"/>
                  <a:gd name="T107" fmla="*/ 1024 h 1614"/>
                  <a:gd name="T108" fmla="*/ 1571 w 1766"/>
                  <a:gd name="T109" fmla="*/ 905 h 1614"/>
                  <a:gd name="T110" fmla="*/ 1451 w 1766"/>
                  <a:gd name="T111" fmla="*/ 865 h 1614"/>
                  <a:gd name="T112" fmla="*/ 1412 w 1766"/>
                  <a:gd name="T113" fmla="*/ 669 h 1614"/>
                  <a:gd name="T114" fmla="*/ 1336 w 1766"/>
                  <a:gd name="T115" fmla="*/ 629 h 1614"/>
                  <a:gd name="T116" fmla="*/ 1296 w 1766"/>
                  <a:gd name="T117" fmla="*/ 514 h 1614"/>
                  <a:gd name="T118" fmla="*/ 1216 w 1766"/>
                  <a:gd name="T119" fmla="*/ 474 h 1614"/>
                  <a:gd name="T120" fmla="*/ 1177 w 1766"/>
                  <a:gd name="T121" fmla="*/ 355 h 1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66" h="1614">
                    <a:moveTo>
                      <a:pt x="1216" y="355"/>
                    </a:moveTo>
                    <a:lnTo>
                      <a:pt x="1177" y="315"/>
                    </a:lnTo>
                    <a:lnTo>
                      <a:pt x="1098" y="315"/>
                    </a:lnTo>
                    <a:lnTo>
                      <a:pt x="1098" y="279"/>
                    </a:lnTo>
                    <a:lnTo>
                      <a:pt x="1177" y="199"/>
                    </a:lnTo>
                    <a:lnTo>
                      <a:pt x="1098" y="120"/>
                    </a:lnTo>
                    <a:lnTo>
                      <a:pt x="1058" y="120"/>
                    </a:lnTo>
                    <a:lnTo>
                      <a:pt x="1058" y="80"/>
                    </a:lnTo>
                    <a:lnTo>
                      <a:pt x="1021" y="80"/>
                    </a:lnTo>
                    <a:lnTo>
                      <a:pt x="942" y="40"/>
                    </a:lnTo>
                    <a:lnTo>
                      <a:pt x="942" y="0"/>
                    </a:lnTo>
                    <a:lnTo>
                      <a:pt x="903" y="0"/>
                    </a:lnTo>
                    <a:lnTo>
                      <a:pt x="863" y="80"/>
                    </a:lnTo>
                    <a:lnTo>
                      <a:pt x="747" y="80"/>
                    </a:lnTo>
                    <a:lnTo>
                      <a:pt x="708" y="40"/>
                    </a:lnTo>
                    <a:lnTo>
                      <a:pt x="668" y="40"/>
                    </a:lnTo>
                    <a:lnTo>
                      <a:pt x="668" y="80"/>
                    </a:lnTo>
                    <a:lnTo>
                      <a:pt x="628" y="120"/>
                    </a:lnTo>
                    <a:lnTo>
                      <a:pt x="588" y="120"/>
                    </a:lnTo>
                    <a:lnTo>
                      <a:pt x="548" y="80"/>
                    </a:lnTo>
                    <a:lnTo>
                      <a:pt x="548" y="0"/>
                    </a:lnTo>
                    <a:lnTo>
                      <a:pt x="470" y="120"/>
                    </a:lnTo>
                    <a:lnTo>
                      <a:pt x="433" y="120"/>
                    </a:lnTo>
                    <a:lnTo>
                      <a:pt x="433" y="160"/>
                    </a:lnTo>
                    <a:lnTo>
                      <a:pt x="393" y="199"/>
                    </a:lnTo>
                    <a:lnTo>
                      <a:pt x="433" y="239"/>
                    </a:lnTo>
                    <a:lnTo>
                      <a:pt x="433" y="315"/>
                    </a:lnTo>
                    <a:lnTo>
                      <a:pt x="393" y="315"/>
                    </a:lnTo>
                    <a:lnTo>
                      <a:pt x="313" y="395"/>
                    </a:lnTo>
                    <a:lnTo>
                      <a:pt x="275" y="395"/>
                    </a:lnTo>
                    <a:lnTo>
                      <a:pt x="275" y="514"/>
                    </a:lnTo>
                    <a:lnTo>
                      <a:pt x="235" y="514"/>
                    </a:lnTo>
                    <a:lnTo>
                      <a:pt x="235" y="395"/>
                    </a:lnTo>
                    <a:lnTo>
                      <a:pt x="158" y="474"/>
                    </a:lnTo>
                    <a:lnTo>
                      <a:pt x="78" y="474"/>
                    </a:lnTo>
                    <a:lnTo>
                      <a:pt x="78" y="395"/>
                    </a:lnTo>
                    <a:lnTo>
                      <a:pt x="40" y="434"/>
                    </a:lnTo>
                    <a:lnTo>
                      <a:pt x="0" y="514"/>
                    </a:lnTo>
                    <a:lnTo>
                      <a:pt x="40" y="554"/>
                    </a:lnTo>
                    <a:lnTo>
                      <a:pt x="78" y="629"/>
                    </a:lnTo>
                    <a:lnTo>
                      <a:pt x="118" y="629"/>
                    </a:lnTo>
                    <a:lnTo>
                      <a:pt x="195" y="669"/>
                    </a:lnTo>
                    <a:lnTo>
                      <a:pt x="136" y="701"/>
                    </a:lnTo>
                    <a:lnTo>
                      <a:pt x="78" y="669"/>
                    </a:lnTo>
                    <a:lnTo>
                      <a:pt x="40" y="669"/>
                    </a:lnTo>
                    <a:lnTo>
                      <a:pt x="118" y="709"/>
                    </a:lnTo>
                    <a:lnTo>
                      <a:pt x="78" y="828"/>
                    </a:lnTo>
                    <a:lnTo>
                      <a:pt x="78" y="865"/>
                    </a:lnTo>
                    <a:lnTo>
                      <a:pt x="158" y="865"/>
                    </a:lnTo>
                    <a:lnTo>
                      <a:pt x="158" y="905"/>
                    </a:lnTo>
                    <a:lnTo>
                      <a:pt x="195" y="905"/>
                    </a:lnTo>
                    <a:lnTo>
                      <a:pt x="195" y="984"/>
                    </a:lnTo>
                    <a:lnTo>
                      <a:pt x="195" y="1024"/>
                    </a:lnTo>
                    <a:lnTo>
                      <a:pt x="275" y="1063"/>
                    </a:lnTo>
                    <a:lnTo>
                      <a:pt x="275" y="1143"/>
                    </a:lnTo>
                    <a:lnTo>
                      <a:pt x="313" y="1180"/>
                    </a:lnTo>
                    <a:lnTo>
                      <a:pt x="313" y="1260"/>
                    </a:lnTo>
                    <a:lnTo>
                      <a:pt x="393" y="1378"/>
                    </a:lnTo>
                    <a:lnTo>
                      <a:pt x="433" y="1338"/>
                    </a:lnTo>
                    <a:lnTo>
                      <a:pt x="548" y="1298"/>
                    </a:lnTo>
                    <a:lnTo>
                      <a:pt x="548" y="1338"/>
                    </a:lnTo>
                    <a:lnTo>
                      <a:pt x="588" y="1260"/>
                    </a:lnTo>
                    <a:lnTo>
                      <a:pt x="588" y="1220"/>
                    </a:lnTo>
                    <a:lnTo>
                      <a:pt x="668" y="1180"/>
                    </a:lnTo>
                    <a:lnTo>
                      <a:pt x="708" y="1260"/>
                    </a:lnTo>
                    <a:lnTo>
                      <a:pt x="708" y="1298"/>
                    </a:lnTo>
                    <a:lnTo>
                      <a:pt x="823" y="1298"/>
                    </a:lnTo>
                    <a:lnTo>
                      <a:pt x="863" y="1338"/>
                    </a:lnTo>
                    <a:lnTo>
                      <a:pt x="863" y="1378"/>
                    </a:lnTo>
                    <a:lnTo>
                      <a:pt x="942" y="1455"/>
                    </a:lnTo>
                    <a:lnTo>
                      <a:pt x="981" y="1455"/>
                    </a:lnTo>
                    <a:lnTo>
                      <a:pt x="981" y="1494"/>
                    </a:lnTo>
                    <a:lnTo>
                      <a:pt x="1021" y="1494"/>
                    </a:lnTo>
                    <a:lnTo>
                      <a:pt x="1021" y="1614"/>
                    </a:lnTo>
                    <a:lnTo>
                      <a:pt x="1058" y="1614"/>
                    </a:lnTo>
                    <a:lnTo>
                      <a:pt x="1098" y="1534"/>
                    </a:lnTo>
                    <a:lnTo>
                      <a:pt x="1138" y="1494"/>
                    </a:lnTo>
                    <a:lnTo>
                      <a:pt x="1138" y="1574"/>
                    </a:lnTo>
                    <a:lnTo>
                      <a:pt x="1177" y="1614"/>
                    </a:lnTo>
                    <a:lnTo>
                      <a:pt x="1216" y="1574"/>
                    </a:lnTo>
                    <a:lnTo>
                      <a:pt x="1256" y="1574"/>
                    </a:lnTo>
                    <a:lnTo>
                      <a:pt x="1296" y="1614"/>
                    </a:lnTo>
                    <a:lnTo>
                      <a:pt x="1296" y="1534"/>
                    </a:lnTo>
                    <a:lnTo>
                      <a:pt x="1336" y="1418"/>
                    </a:lnTo>
                    <a:lnTo>
                      <a:pt x="1336" y="1378"/>
                    </a:lnTo>
                    <a:lnTo>
                      <a:pt x="1373" y="1378"/>
                    </a:lnTo>
                    <a:lnTo>
                      <a:pt x="1412" y="1298"/>
                    </a:lnTo>
                    <a:lnTo>
                      <a:pt x="1451" y="1298"/>
                    </a:lnTo>
                    <a:lnTo>
                      <a:pt x="1491" y="1260"/>
                    </a:lnTo>
                    <a:lnTo>
                      <a:pt x="1531" y="1260"/>
                    </a:lnTo>
                    <a:lnTo>
                      <a:pt x="1491" y="1298"/>
                    </a:lnTo>
                    <a:lnTo>
                      <a:pt x="1491" y="1378"/>
                    </a:lnTo>
                    <a:lnTo>
                      <a:pt x="1531" y="1378"/>
                    </a:lnTo>
                    <a:lnTo>
                      <a:pt x="1571" y="1418"/>
                    </a:lnTo>
                    <a:lnTo>
                      <a:pt x="1610" y="1418"/>
                    </a:lnTo>
                    <a:lnTo>
                      <a:pt x="1646" y="1378"/>
                    </a:lnTo>
                    <a:lnTo>
                      <a:pt x="1646" y="1338"/>
                    </a:lnTo>
                    <a:lnTo>
                      <a:pt x="1646" y="1298"/>
                    </a:lnTo>
                    <a:lnTo>
                      <a:pt x="1726" y="1220"/>
                    </a:lnTo>
                    <a:lnTo>
                      <a:pt x="1766" y="1220"/>
                    </a:lnTo>
                    <a:lnTo>
                      <a:pt x="1726" y="1180"/>
                    </a:lnTo>
                    <a:lnTo>
                      <a:pt x="1726" y="1103"/>
                    </a:lnTo>
                    <a:lnTo>
                      <a:pt x="1686" y="1103"/>
                    </a:lnTo>
                    <a:lnTo>
                      <a:pt x="1686" y="1063"/>
                    </a:lnTo>
                    <a:lnTo>
                      <a:pt x="1610" y="1063"/>
                    </a:lnTo>
                    <a:lnTo>
                      <a:pt x="1571" y="1103"/>
                    </a:lnTo>
                    <a:lnTo>
                      <a:pt x="1531" y="1103"/>
                    </a:lnTo>
                    <a:lnTo>
                      <a:pt x="1531" y="1024"/>
                    </a:lnTo>
                    <a:lnTo>
                      <a:pt x="1571" y="984"/>
                    </a:lnTo>
                    <a:lnTo>
                      <a:pt x="1571" y="905"/>
                    </a:lnTo>
                    <a:lnTo>
                      <a:pt x="1491" y="865"/>
                    </a:lnTo>
                    <a:lnTo>
                      <a:pt x="1451" y="865"/>
                    </a:lnTo>
                    <a:lnTo>
                      <a:pt x="1451" y="749"/>
                    </a:lnTo>
                    <a:lnTo>
                      <a:pt x="1412" y="669"/>
                    </a:lnTo>
                    <a:lnTo>
                      <a:pt x="1373" y="669"/>
                    </a:lnTo>
                    <a:lnTo>
                      <a:pt x="1336" y="629"/>
                    </a:lnTo>
                    <a:lnTo>
                      <a:pt x="1296" y="629"/>
                    </a:lnTo>
                    <a:lnTo>
                      <a:pt x="1296" y="514"/>
                    </a:lnTo>
                    <a:lnTo>
                      <a:pt x="1256" y="514"/>
                    </a:lnTo>
                    <a:lnTo>
                      <a:pt x="1216" y="474"/>
                    </a:lnTo>
                    <a:lnTo>
                      <a:pt x="1216" y="434"/>
                    </a:lnTo>
                    <a:lnTo>
                      <a:pt x="1177" y="355"/>
                    </a:lnTo>
                    <a:lnTo>
                      <a:pt x="1216" y="3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7" name="Freeform 101">
                <a:extLst>
                  <a:ext uri="{FF2B5EF4-FFF2-40B4-BE49-F238E27FC236}">
                    <a16:creationId xmlns:a16="http://schemas.microsoft.com/office/drawing/2014/main" id="{9A365418-C930-CB48-467E-658B84E946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" y="2574"/>
                <a:ext cx="235" cy="252"/>
              </a:xfrm>
              <a:custGeom>
                <a:avLst/>
                <a:gdLst>
                  <a:gd name="T0" fmla="*/ 628 w 1177"/>
                  <a:gd name="T1" fmla="*/ 156 h 1258"/>
                  <a:gd name="T2" fmla="*/ 549 w 1177"/>
                  <a:gd name="T3" fmla="*/ 156 h 1258"/>
                  <a:gd name="T4" fmla="*/ 549 w 1177"/>
                  <a:gd name="T5" fmla="*/ 235 h 1258"/>
                  <a:gd name="T6" fmla="*/ 433 w 1177"/>
                  <a:gd name="T7" fmla="*/ 156 h 1258"/>
                  <a:gd name="T8" fmla="*/ 393 w 1177"/>
                  <a:gd name="T9" fmla="*/ 235 h 1258"/>
                  <a:gd name="T10" fmla="*/ 314 w 1177"/>
                  <a:gd name="T11" fmla="*/ 275 h 1258"/>
                  <a:gd name="T12" fmla="*/ 275 w 1177"/>
                  <a:gd name="T13" fmla="*/ 393 h 1258"/>
                  <a:gd name="T14" fmla="*/ 198 w 1177"/>
                  <a:gd name="T15" fmla="*/ 430 h 1258"/>
                  <a:gd name="T16" fmla="*/ 119 w 1177"/>
                  <a:gd name="T17" fmla="*/ 470 h 1258"/>
                  <a:gd name="T18" fmla="*/ 79 w 1177"/>
                  <a:gd name="T19" fmla="*/ 550 h 1258"/>
                  <a:gd name="T20" fmla="*/ 40 w 1177"/>
                  <a:gd name="T21" fmla="*/ 629 h 1258"/>
                  <a:gd name="T22" fmla="*/ 40 w 1177"/>
                  <a:gd name="T23" fmla="*/ 745 h 1258"/>
                  <a:gd name="T24" fmla="*/ 79 w 1177"/>
                  <a:gd name="T25" fmla="*/ 785 h 1258"/>
                  <a:gd name="T26" fmla="*/ 40 w 1177"/>
                  <a:gd name="T27" fmla="*/ 944 h 1258"/>
                  <a:gd name="T28" fmla="*/ 40 w 1177"/>
                  <a:gd name="T29" fmla="*/ 1059 h 1258"/>
                  <a:gd name="T30" fmla="*/ 79 w 1177"/>
                  <a:gd name="T31" fmla="*/ 1059 h 1258"/>
                  <a:gd name="T32" fmla="*/ 158 w 1177"/>
                  <a:gd name="T33" fmla="*/ 1099 h 1258"/>
                  <a:gd name="T34" fmla="*/ 119 w 1177"/>
                  <a:gd name="T35" fmla="*/ 1219 h 1258"/>
                  <a:gd name="T36" fmla="*/ 198 w 1177"/>
                  <a:gd name="T37" fmla="*/ 1179 h 1258"/>
                  <a:gd name="T38" fmla="*/ 238 w 1177"/>
                  <a:gd name="T39" fmla="*/ 1179 h 1258"/>
                  <a:gd name="T40" fmla="*/ 393 w 1177"/>
                  <a:gd name="T41" fmla="*/ 1258 h 1258"/>
                  <a:gd name="T42" fmla="*/ 473 w 1177"/>
                  <a:gd name="T43" fmla="*/ 1139 h 1258"/>
                  <a:gd name="T44" fmla="*/ 473 w 1177"/>
                  <a:gd name="T45" fmla="*/ 1021 h 1258"/>
                  <a:gd name="T46" fmla="*/ 549 w 1177"/>
                  <a:gd name="T47" fmla="*/ 984 h 1258"/>
                  <a:gd name="T48" fmla="*/ 668 w 1177"/>
                  <a:gd name="T49" fmla="*/ 984 h 1258"/>
                  <a:gd name="T50" fmla="*/ 787 w 1177"/>
                  <a:gd name="T51" fmla="*/ 944 h 1258"/>
                  <a:gd name="T52" fmla="*/ 903 w 1177"/>
                  <a:gd name="T53" fmla="*/ 825 h 1258"/>
                  <a:gd name="T54" fmla="*/ 982 w 1177"/>
                  <a:gd name="T55" fmla="*/ 785 h 1258"/>
                  <a:gd name="T56" fmla="*/ 1061 w 1177"/>
                  <a:gd name="T57" fmla="*/ 785 h 1258"/>
                  <a:gd name="T58" fmla="*/ 1138 w 1177"/>
                  <a:gd name="T59" fmla="*/ 629 h 1258"/>
                  <a:gd name="T60" fmla="*/ 1177 w 1177"/>
                  <a:gd name="T61" fmla="*/ 470 h 1258"/>
                  <a:gd name="T62" fmla="*/ 1138 w 1177"/>
                  <a:gd name="T63" fmla="*/ 430 h 1258"/>
                  <a:gd name="T64" fmla="*/ 1138 w 1177"/>
                  <a:gd name="T65" fmla="*/ 355 h 1258"/>
                  <a:gd name="T66" fmla="*/ 1101 w 1177"/>
                  <a:gd name="T67" fmla="*/ 275 h 1258"/>
                  <a:gd name="T68" fmla="*/ 982 w 1177"/>
                  <a:gd name="T69" fmla="*/ 235 h 1258"/>
                  <a:gd name="T70" fmla="*/ 707 w 1177"/>
                  <a:gd name="T71" fmla="*/ 156 h 1258"/>
                  <a:gd name="T72" fmla="*/ 787 w 1177"/>
                  <a:gd name="T73" fmla="*/ 119 h 1258"/>
                  <a:gd name="T74" fmla="*/ 787 w 1177"/>
                  <a:gd name="T75" fmla="*/ 39 h 1258"/>
                  <a:gd name="T76" fmla="*/ 707 w 1177"/>
                  <a:gd name="T77" fmla="*/ 0 h 1258"/>
                  <a:gd name="T78" fmla="*/ 628 w 1177"/>
                  <a:gd name="T79" fmla="*/ 39 h 1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177" h="1258">
                    <a:moveTo>
                      <a:pt x="707" y="79"/>
                    </a:moveTo>
                    <a:lnTo>
                      <a:pt x="628" y="156"/>
                    </a:lnTo>
                    <a:lnTo>
                      <a:pt x="549" y="79"/>
                    </a:lnTo>
                    <a:lnTo>
                      <a:pt x="549" y="156"/>
                    </a:lnTo>
                    <a:lnTo>
                      <a:pt x="588" y="195"/>
                    </a:lnTo>
                    <a:lnTo>
                      <a:pt x="549" y="235"/>
                    </a:lnTo>
                    <a:lnTo>
                      <a:pt x="512" y="156"/>
                    </a:lnTo>
                    <a:lnTo>
                      <a:pt x="433" y="156"/>
                    </a:lnTo>
                    <a:lnTo>
                      <a:pt x="393" y="195"/>
                    </a:lnTo>
                    <a:lnTo>
                      <a:pt x="393" y="235"/>
                    </a:lnTo>
                    <a:lnTo>
                      <a:pt x="354" y="275"/>
                    </a:lnTo>
                    <a:lnTo>
                      <a:pt x="314" y="275"/>
                    </a:lnTo>
                    <a:lnTo>
                      <a:pt x="275" y="315"/>
                    </a:lnTo>
                    <a:lnTo>
                      <a:pt x="275" y="393"/>
                    </a:lnTo>
                    <a:lnTo>
                      <a:pt x="238" y="430"/>
                    </a:lnTo>
                    <a:lnTo>
                      <a:pt x="198" y="430"/>
                    </a:lnTo>
                    <a:lnTo>
                      <a:pt x="198" y="550"/>
                    </a:lnTo>
                    <a:lnTo>
                      <a:pt x="119" y="470"/>
                    </a:lnTo>
                    <a:lnTo>
                      <a:pt x="119" y="510"/>
                    </a:lnTo>
                    <a:lnTo>
                      <a:pt x="79" y="550"/>
                    </a:lnTo>
                    <a:lnTo>
                      <a:pt x="40" y="550"/>
                    </a:lnTo>
                    <a:lnTo>
                      <a:pt x="40" y="629"/>
                    </a:lnTo>
                    <a:lnTo>
                      <a:pt x="79" y="669"/>
                    </a:lnTo>
                    <a:lnTo>
                      <a:pt x="40" y="745"/>
                    </a:lnTo>
                    <a:lnTo>
                      <a:pt x="40" y="785"/>
                    </a:lnTo>
                    <a:lnTo>
                      <a:pt x="79" y="785"/>
                    </a:lnTo>
                    <a:lnTo>
                      <a:pt x="79" y="864"/>
                    </a:lnTo>
                    <a:lnTo>
                      <a:pt x="40" y="944"/>
                    </a:lnTo>
                    <a:lnTo>
                      <a:pt x="0" y="984"/>
                    </a:lnTo>
                    <a:lnTo>
                      <a:pt x="40" y="1059"/>
                    </a:lnTo>
                    <a:lnTo>
                      <a:pt x="40" y="1099"/>
                    </a:lnTo>
                    <a:lnTo>
                      <a:pt x="79" y="1059"/>
                    </a:lnTo>
                    <a:lnTo>
                      <a:pt x="119" y="1099"/>
                    </a:lnTo>
                    <a:lnTo>
                      <a:pt x="158" y="1099"/>
                    </a:lnTo>
                    <a:lnTo>
                      <a:pt x="158" y="1139"/>
                    </a:lnTo>
                    <a:lnTo>
                      <a:pt x="119" y="1219"/>
                    </a:lnTo>
                    <a:lnTo>
                      <a:pt x="158" y="1179"/>
                    </a:lnTo>
                    <a:lnTo>
                      <a:pt x="198" y="1179"/>
                    </a:lnTo>
                    <a:lnTo>
                      <a:pt x="198" y="1219"/>
                    </a:lnTo>
                    <a:lnTo>
                      <a:pt x="238" y="1179"/>
                    </a:lnTo>
                    <a:lnTo>
                      <a:pt x="275" y="1179"/>
                    </a:lnTo>
                    <a:lnTo>
                      <a:pt x="393" y="1258"/>
                    </a:lnTo>
                    <a:lnTo>
                      <a:pt x="393" y="1139"/>
                    </a:lnTo>
                    <a:lnTo>
                      <a:pt x="473" y="1139"/>
                    </a:lnTo>
                    <a:lnTo>
                      <a:pt x="433" y="1099"/>
                    </a:lnTo>
                    <a:lnTo>
                      <a:pt x="473" y="1021"/>
                    </a:lnTo>
                    <a:lnTo>
                      <a:pt x="473" y="984"/>
                    </a:lnTo>
                    <a:lnTo>
                      <a:pt x="549" y="984"/>
                    </a:lnTo>
                    <a:lnTo>
                      <a:pt x="588" y="1021"/>
                    </a:lnTo>
                    <a:lnTo>
                      <a:pt x="668" y="984"/>
                    </a:lnTo>
                    <a:lnTo>
                      <a:pt x="787" y="984"/>
                    </a:lnTo>
                    <a:lnTo>
                      <a:pt x="787" y="944"/>
                    </a:lnTo>
                    <a:lnTo>
                      <a:pt x="903" y="944"/>
                    </a:lnTo>
                    <a:lnTo>
                      <a:pt x="903" y="825"/>
                    </a:lnTo>
                    <a:lnTo>
                      <a:pt x="942" y="864"/>
                    </a:lnTo>
                    <a:lnTo>
                      <a:pt x="982" y="785"/>
                    </a:lnTo>
                    <a:lnTo>
                      <a:pt x="1022" y="745"/>
                    </a:lnTo>
                    <a:lnTo>
                      <a:pt x="1061" y="785"/>
                    </a:lnTo>
                    <a:lnTo>
                      <a:pt x="1101" y="745"/>
                    </a:lnTo>
                    <a:lnTo>
                      <a:pt x="1138" y="629"/>
                    </a:lnTo>
                    <a:lnTo>
                      <a:pt x="1138" y="510"/>
                    </a:lnTo>
                    <a:lnTo>
                      <a:pt x="1177" y="470"/>
                    </a:lnTo>
                    <a:lnTo>
                      <a:pt x="1177" y="430"/>
                    </a:lnTo>
                    <a:lnTo>
                      <a:pt x="1138" y="430"/>
                    </a:lnTo>
                    <a:lnTo>
                      <a:pt x="1101" y="393"/>
                    </a:lnTo>
                    <a:lnTo>
                      <a:pt x="1138" y="355"/>
                    </a:lnTo>
                    <a:lnTo>
                      <a:pt x="1101" y="315"/>
                    </a:lnTo>
                    <a:lnTo>
                      <a:pt x="1101" y="275"/>
                    </a:lnTo>
                    <a:lnTo>
                      <a:pt x="1022" y="275"/>
                    </a:lnTo>
                    <a:lnTo>
                      <a:pt x="982" y="235"/>
                    </a:lnTo>
                    <a:lnTo>
                      <a:pt x="747" y="235"/>
                    </a:lnTo>
                    <a:lnTo>
                      <a:pt x="707" y="156"/>
                    </a:lnTo>
                    <a:lnTo>
                      <a:pt x="747" y="119"/>
                    </a:lnTo>
                    <a:lnTo>
                      <a:pt x="787" y="119"/>
                    </a:lnTo>
                    <a:lnTo>
                      <a:pt x="823" y="79"/>
                    </a:lnTo>
                    <a:lnTo>
                      <a:pt x="787" y="39"/>
                    </a:lnTo>
                    <a:lnTo>
                      <a:pt x="747" y="39"/>
                    </a:lnTo>
                    <a:lnTo>
                      <a:pt x="707" y="0"/>
                    </a:lnTo>
                    <a:lnTo>
                      <a:pt x="668" y="39"/>
                    </a:lnTo>
                    <a:lnTo>
                      <a:pt x="628" y="39"/>
                    </a:lnTo>
                    <a:lnTo>
                      <a:pt x="707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8" name="Freeform 102">
                <a:extLst>
                  <a:ext uri="{FF2B5EF4-FFF2-40B4-BE49-F238E27FC236}">
                    <a16:creationId xmlns:a16="http://schemas.microsoft.com/office/drawing/2014/main" id="{27AE9B07-3A13-465F-F93B-4A8B5070B9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4" y="2550"/>
                <a:ext cx="298" cy="213"/>
              </a:xfrm>
              <a:custGeom>
                <a:avLst/>
                <a:gdLst>
                  <a:gd name="T0" fmla="*/ 589 w 1491"/>
                  <a:gd name="T1" fmla="*/ 40 h 1063"/>
                  <a:gd name="T2" fmla="*/ 513 w 1491"/>
                  <a:gd name="T3" fmla="*/ 0 h 1063"/>
                  <a:gd name="T4" fmla="*/ 393 w 1491"/>
                  <a:gd name="T5" fmla="*/ 80 h 1063"/>
                  <a:gd name="T6" fmla="*/ 275 w 1491"/>
                  <a:gd name="T7" fmla="*/ 40 h 1063"/>
                  <a:gd name="T8" fmla="*/ 235 w 1491"/>
                  <a:gd name="T9" fmla="*/ 158 h 1063"/>
                  <a:gd name="T10" fmla="*/ 235 w 1491"/>
                  <a:gd name="T11" fmla="*/ 238 h 1063"/>
                  <a:gd name="T12" fmla="*/ 158 w 1491"/>
                  <a:gd name="T13" fmla="*/ 198 h 1063"/>
                  <a:gd name="T14" fmla="*/ 80 w 1491"/>
                  <a:gd name="T15" fmla="*/ 354 h 1063"/>
                  <a:gd name="T16" fmla="*/ 80 w 1491"/>
                  <a:gd name="T17" fmla="*/ 394 h 1063"/>
                  <a:gd name="T18" fmla="*/ 0 w 1491"/>
                  <a:gd name="T19" fmla="*/ 434 h 1063"/>
                  <a:gd name="T20" fmla="*/ 80 w 1491"/>
                  <a:gd name="T21" fmla="*/ 589 h 1063"/>
                  <a:gd name="T22" fmla="*/ 275 w 1491"/>
                  <a:gd name="T23" fmla="*/ 549 h 1063"/>
                  <a:gd name="T24" fmla="*/ 315 w 1491"/>
                  <a:gd name="T25" fmla="*/ 629 h 1063"/>
                  <a:gd name="T26" fmla="*/ 315 w 1491"/>
                  <a:gd name="T27" fmla="*/ 709 h 1063"/>
                  <a:gd name="T28" fmla="*/ 393 w 1491"/>
                  <a:gd name="T29" fmla="*/ 669 h 1063"/>
                  <a:gd name="T30" fmla="*/ 473 w 1491"/>
                  <a:gd name="T31" fmla="*/ 748 h 1063"/>
                  <a:gd name="T32" fmla="*/ 589 w 1491"/>
                  <a:gd name="T33" fmla="*/ 788 h 1063"/>
                  <a:gd name="T34" fmla="*/ 628 w 1491"/>
                  <a:gd name="T35" fmla="*/ 709 h 1063"/>
                  <a:gd name="T36" fmla="*/ 708 w 1491"/>
                  <a:gd name="T37" fmla="*/ 788 h 1063"/>
                  <a:gd name="T38" fmla="*/ 788 w 1491"/>
                  <a:gd name="T39" fmla="*/ 828 h 1063"/>
                  <a:gd name="T40" fmla="*/ 903 w 1491"/>
                  <a:gd name="T41" fmla="*/ 904 h 1063"/>
                  <a:gd name="T42" fmla="*/ 983 w 1491"/>
                  <a:gd name="T43" fmla="*/ 983 h 1063"/>
                  <a:gd name="T44" fmla="*/ 1021 w 1491"/>
                  <a:gd name="T45" fmla="*/ 1023 h 1063"/>
                  <a:gd name="T46" fmla="*/ 1178 w 1491"/>
                  <a:gd name="T47" fmla="*/ 944 h 1063"/>
                  <a:gd name="T48" fmla="*/ 1218 w 1491"/>
                  <a:gd name="T49" fmla="*/ 1063 h 1063"/>
                  <a:gd name="T50" fmla="*/ 1256 w 1491"/>
                  <a:gd name="T51" fmla="*/ 944 h 1063"/>
                  <a:gd name="T52" fmla="*/ 1376 w 1491"/>
                  <a:gd name="T53" fmla="*/ 864 h 1063"/>
                  <a:gd name="T54" fmla="*/ 1336 w 1491"/>
                  <a:gd name="T55" fmla="*/ 748 h 1063"/>
                  <a:gd name="T56" fmla="*/ 1376 w 1491"/>
                  <a:gd name="T57" fmla="*/ 669 h 1063"/>
                  <a:gd name="T58" fmla="*/ 1491 w 1491"/>
                  <a:gd name="T59" fmla="*/ 549 h 1063"/>
                  <a:gd name="T60" fmla="*/ 1376 w 1491"/>
                  <a:gd name="T61" fmla="*/ 512 h 1063"/>
                  <a:gd name="T62" fmla="*/ 1376 w 1491"/>
                  <a:gd name="T63" fmla="*/ 434 h 1063"/>
                  <a:gd name="T64" fmla="*/ 1296 w 1491"/>
                  <a:gd name="T65" fmla="*/ 394 h 1063"/>
                  <a:gd name="T66" fmla="*/ 1376 w 1491"/>
                  <a:gd name="T67" fmla="*/ 238 h 1063"/>
                  <a:gd name="T68" fmla="*/ 1256 w 1491"/>
                  <a:gd name="T69" fmla="*/ 198 h 1063"/>
                  <a:gd name="T70" fmla="*/ 1218 w 1491"/>
                  <a:gd name="T71" fmla="*/ 80 h 1063"/>
                  <a:gd name="T72" fmla="*/ 1218 w 1491"/>
                  <a:gd name="T73" fmla="*/ 0 h 1063"/>
                  <a:gd name="T74" fmla="*/ 1138 w 1491"/>
                  <a:gd name="T75" fmla="*/ 80 h 1063"/>
                  <a:gd name="T76" fmla="*/ 1061 w 1491"/>
                  <a:gd name="T77" fmla="*/ 80 h 1063"/>
                  <a:gd name="T78" fmla="*/ 983 w 1491"/>
                  <a:gd name="T79" fmla="*/ 0 h 1063"/>
                  <a:gd name="T80" fmla="*/ 903 w 1491"/>
                  <a:gd name="T81" fmla="*/ 80 h 1063"/>
                  <a:gd name="T82" fmla="*/ 824 w 1491"/>
                  <a:gd name="T83" fmla="*/ 40 h 1063"/>
                  <a:gd name="T84" fmla="*/ 748 w 1491"/>
                  <a:gd name="T85" fmla="*/ 40 h 1063"/>
                  <a:gd name="T86" fmla="*/ 708 w 1491"/>
                  <a:gd name="T87" fmla="*/ 40 h 10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1" h="1063">
                    <a:moveTo>
                      <a:pt x="708" y="40"/>
                    </a:moveTo>
                    <a:lnTo>
                      <a:pt x="589" y="40"/>
                    </a:lnTo>
                    <a:lnTo>
                      <a:pt x="550" y="0"/>
                    </a:lnTo>
                    <a:lnTo>
                      <a:pt x="513" y="0"/>
                    </a:lnTo>
                    <a:lnTo>
                      <a:pt x="473" y="80"/>
                    </a:lnTo>
                    <a:lnTo>
                      <a:pt x="393" y="80"/>
                    </a:lnTo>
                    <a:lnTo>
                      <a:pt x="315" y="40"/>
                    </a:lnTo>
                    <a:lnTo>
                      <a:pt x="275" y="40"/>
                    </a:lnTo>
                    <a:lnTo>
                      <a:pt x="275" y="119"/>
                    </a:lnTo>
                    <a:lnTo>
                      <a:pt x="235" y="158"/>
                    </a:lnTo>
                    <a:lnTo>
                      <a:pt x="275" y="198"/>
                    </a:lnTo>
                    <a:lnTo>
                      <a:pt x="235" y="238"/>
                    </a:lnTo>
                    <a:lnTo>
                      <a:pt x="198" y="198"/>
                    </a:lnTo>
                    <a:lnTo>
                      <a:pt x="158" y="198"/>
                    </a:lnTo>
                    <a:lnTo>
                      <a:pt x="0" y="275"/>
                    </a:lnTo>
                    <a:lnTo>
                      <a:pt x="80" y="354"/>
                    </a:lnTo>
                    <a:lnTo>
                      <a:pt x="158" y="314"/>
                    </a:lnTo>
                    <a:lnTo>
                      <a:pt x="80" y="394"/>
                    </a:lnTo>
                    <a:lnTo>
                      <a:pt x="119" y="434"/>
                    </a:lnTo>
                    <a:lnTo>
                      <a:pt x="0" y="434"/>
                    </a:lnTo>
                    <a:lnTo>
                      <a:pt x="0" y="512"/>
                    </a:lnTo>
                    <a:lnTo>
                      <a:pt x="80" y="589"/>
                    </a:lnTo>
                    <a:lnTo>
                      <a:pt x="119" y="549"/>
                    </a:lnTo>
                    <a:lnTo>
                      <a:pt x="275" y="549"/>
                    </a:lnTo>
                    <a:lnTo>
                      <a:pt x="315" y="589"/>
                    </a:lnTo>
                    <a:lnTo>
                      <a:pt x="315" y="629"/>
                    </a:lnTo>
                    <a:lnTo>
                      <a:pt x="275" y="669"/>
                    </a:lnTo>
                    <a:lnTo>
                      <a:pt x="315" y="709"/>
                    </a:lnTo>
                    <a:lnTo>
                      <a:pt x="354" y="669"/>
                    </a:lnTo>
                    <a:lnTo>
                      <a:pt x="393" y="669"/>
                    </a:lnTo>
                    <a:lnTo>
                      <a:pt x="433" y="748"/>
                    </a:lnTo>
                    <a:lnTo>
                      <a:pt x="473" y="748"/>
                    </a:lnTo>
                    <a:lnTo>
                      <a:pt x="550" y="788"/>
                    </a:lnTo>
                    <a:lnTo>
                      <a:pt x="589" y="788"/>
                    </a:lnTo>
                    <a:lnTo>
                      <a:pt x="628" y="748"/>
                    </a:lnTo>
                    <a:lnTo>
                      <a:pt x="628" y="709"/>
                    </a:lnTo>
                    <a:lnTo>
                      <a:pt x="708" y="629"/>
                    </a:lnTo>
                    <a:lnTo>
                      <a:pt x="708" y="788"/>
                    </a:lnTo>
                    <a:lnTo>
                      <a:pt x="788" y="788"/>
                    </a:lnTo>
                    <a:lnTo>
                      <a:pt x="788" y="828"/>
                    </a:lnTo>
                    <a:lnTo>
                      <a:pt x="903" y="828"/>
                    </a:lnTo>
                    <a:lnTo>
                      <a:pt x="903" y="904"/>
                    </a:lnTo>
                    <a:lnTo>
                      <a:pt x="943" y="983"/>
                    </a:lnTo>
                    <a:lnTo>
                      <a:pt x="983" y="983"/>
                    </a:lnTo>
                    <a:lnTo>
                      <a:pt x="1021" y="944"/>
                    </a:lnTo>
                    <a:lnTo>
                      <a:pt x="1021" y="1023"/>
                    </a:lnTo>
                    <a:lnTo>
                      <a:pt x="1101" y="1023"/>
                    </a:lnTo>
                    <a:lnTo>
                      <a:pt x="1178" y="944"/>
                    </a:lnTo>
                    <a:lnTo>
                      <a:pt x="1178" y="1063"/>
                    </a:lnTo>
                    <a:lnTo>
                      <a:pt x="1218" y="1063"/>
                    </a:lnTo>
                    <a:lnTo>
                      <a:pt x="1218" y="944"/>
                    </a:lnTo>
                    <a:lnTo>
                      <a:pt x="1256" y="944"/>
                    </a:lnTo>
                    <a:lnTo>
                      <a:pt x="1336" y="864"/>
                    </a:lnTo>
                    <a:lnTo>
                      <a:pt x="1376" y="864"/>
                    </a:lnTo>
                    <a:lnTo>
                      <a:pt x="1376" y="788"/>
                    </a:lnTo>
                    <a:lnTo>
                      <a:pt x="1336" y="748"/>
                    </a:lnTo>
                    <a:lnTo>
                      <a:pt x="1376" y="709"/>
                    </a:lnTo>
                    <a:lnTo>
                      <a:pt x="1376" y="669"/>
                    </a:lnTo>
                    <a:lnTo>
                      <a:pt x="1413" y="669"/>
                    </a:lnTo>
                    <a:lnTo>
                      <a:pt x="1491" y="549"/>
                    </a:lnTo>
                    <a:lnTo>
                      <a:pt x="1453" y="512"/>
                    </a:lnTo>
                    <a:lnTo>
                      <a:pt x="1376" y="512"/>
                    </a:lnTo>
                    <a:lnTo>
                      <a:pt x="1336" y="474"/>
                    </a:lnTo>
                    <a:lnTo>
                      <a:pt x="1376" y="434"/>
                    </a:lnTo>
                    <a:lnTo>
                      <a:pt x="1256" y="434"/>
                    </a:lnTo>
                    <a:lnTo>
                      <a:pt x="1296" y="394"/>
                    </a:lnTo>
                    <a:lnTo>
                      <a:pt x="1376" y="394"/>
                    </a:lnTo>
                    <a:lnTo>
                      <a:pt x="1376" y="238"/>
                    </a:lnTo>
                    <a:lnTo>
                      <a:pt x="1336" y="198"/>
                    </a:lnTo>
                    <a:lnTo>
                      <a:pt x="1256" y="198"/>
                    </a:lnTo>
                    <a:lnTo>
                      <a:pt x="1256" y="119"/>
                    </a:lnTo>
                    <a:lnTo>
                      <a:pt x="1218" y="80"/>
                    </a:lnTo>
                    <a:lnTo>
                      <a:pt x="1256" y="40"/>
                    </a:lnTo>
                    <a:lnTo>
                      <a:pt x="1218" y="0"/>
                    </a:lnTo>
                    <a:lnTo>
                      <a:pt x="1178" y="0"/>
                    </a:lnTo>
                    <a:lnTo>
                      <a:pt x="1138" y="80"/>
                    </a:lnTo>
                    <a:lnTo>
                      <a:pt x="1101" y="119"/>
                    </a:lnTo>
                    <a:lnTo>
                      <a:pt x="1061" y="80"/>
                    </a:lnTo>
                    <a:lnTo>
                      <a:pt x="1061" y="0"/>
                    </a:lnTo>
                    <a:lnTo>
                      <a:pt x="983" y="0"/>
                    </a:lnTo>
                    <a:lnTo>
                      <a:pt x="943" y="80"/>
                    </a:lnTo>
                    <a:lnTo>
                      <a:pt x="903" y="80"/>
                    </a:lnTo>
                    <a:lnTo>
                      <a:pt x="903" y="0"/>
                    </a:lnTo>
                    <a:lnTo>
                      <a:pt x="824" y="40"/>
                    </a:lnTo>
                    <a:lnTo>
                      <a:pt x="788" y="80"/>
                    </a:lnTo>
                    <a:lnTo>
                      <a:pt x="748" y="40"/>
                    </a:lnTo>
                    <a:lnTo>
                      <a:pt x="708" y="80"/>
                    </a:lnTo>
                    <a:lnTo>
                      <a:pt x="708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9" name="Freeform 103">
                <a:extLst>
                  <a:ext uri="{FF2B5EF4-FFF2-40B4-BE49-F238E27FC236}">
                    <a16:creationId xmlns:a16="http://schemas.microsoft.com/office/drawing/2014/main" id="{256102FB-6761-D922-BF2E-C1E4693761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4" y="2676"/>
                <a:ext cx="228" cy="331"/>
              </a:xfrm>
              <a:custGeom>
                <a:avLst/>
                <a:gdLst>
                  <a:gd name="T0" fmla="*/ 628 w 1138"/>
                  <a:gd name="T1" fmla="*/ 119 h 1652"/>
                  <a:gd name="T2" fmla="*/ 550 w 1138"/>
                  <a:gd name="T3" fmla="*/ 159 h 1652"/>
                  <a:gd name="T4" fmla="*/ 433 w 1138"/>
                  <a:gd name="T5" fmla="*/ 119 h 1652"/>
                  <a:gd name="T6" fmla="*/ 354 w 1138"/>
                  <a:gd name="T7" fmla="*/ 40 h 1652"/>
                  <a:gd name="T8" fmla="*/ 275 w 1138"/>
                  <a:gd name="T9" fmla="*/ 40 h 1652"/>
                  <a:gd name="T10" fmla="*/ 158 w 1138"/>
                  <a:gd name="T11" fmla="*/ 119 h 1652"/>
                  <a:gd name="T12" fmla="*/ 275 w 1138"/>
                  <a:gd name="T13" fmla="*/ 199 h 1652"/>
                  <a:gd name="T14" fmla="*/ 235 w 1138"/>
                  <a:gd name="T15" fmla="*/ 199 h 1652"/>
                  <a:gd name="T16" fmla="*/ 158 w 1138"/>
                  <a:gd name="T17" fmla="*/ 275 h 1652"/>
                  <a:gd name="T18" fmla="*/ 119 w 1138"/>
                  <a:gd name="T19" fmla="*/ 474 h 1652"/>
                  <a:gd name="T20" fmla="*/ 80 w 1138"/>
                  <a:gd name="T21" fmla="*/ 589 h 1652"/>
                  <a:gd name="T22" fmla="*/ 119 w 1138"/>
                  <a:gd name="T23" fmla="*/ 669 h 1652"/>
                  <a:gd name="T24" fmla="*/ 119 w 1138"/>
                  <a:gd name="T25" fmla="*/ 709 h 1652"/>
                  <a:gd name="T26" fmla="*/ 198 w 1138"/>
                  <a:gd name="T27" fmla="*/ 866 h 1652"/>
                  <a:gd name="T28" fmla="*/ 235 w 1138"/>
                  <a:gd name="T29" fmla="*/ 944 h 1652"/>
                  <a:gd name="T30" fmla="*/ 158 w 1138"/>
                  <a:gd name="T31" fmla="*/ 1100 h 1652"/>
                  <a:gd name="T32" fmla="*/ 198 w 1138"/>
                  <a:gd name="T33" fmla="*/ 1140 h 1652"/>
                  <a:gd name="T34" fmla="*/ 275 w 1138"/>
                  <a:gd name="T35" fmla="*/ 1180 h 1652"/>
                  <a:gd name="T36" fmla="*/ 354 w 1138"/>
                  <a:gd name="T37" fmla="*/ 1338 h 1652"/>
                  <a:gd name="T38" fmla="*/ 433 w 1138"/>
                  <a:gd name="T39" fmla="*/ 1338 h 1652"/>
                  <a:gd name="T40" fmla="*/ 473 w 1138"/>
                  <a:gd name="T41" fmla="*/ 1652 h 1652"/>
                  <a:gd name="T42" fmla="*/ 550 w 1138"/>
                  <a:gd name="T43" fmla="*/ 1494 h 1652"/>
                  <a:gd name="T44" fmla="*/ 589 w 1138"/>
                  <a:gd name="T45" fmla="*/ 1414 h 1652"/>
                  <a:gd name="T46" fmla="*/ 589 w 1138"/>
                  <a:gd name="T47" fmla="*/ 1298 h 1652"/>
                  <a:gd name="T48" fmla="*/ 668 w 1138"/>
                  <a:gd name="T49" fmla="*/ 1218 h 1652"/>
                  <a:gd name="T50" fmla="*/ 708 w 1138"/>
                  <a:gd name="T51" fmla="*/ 1100 h 1652"/>
                  <a:gd name="T52" fmla="*/ 788 w 1138"/>
                  <a:gd name="T53" fmla="*/ 1063 h 1652"/>
                  <a:gd name="T54" fmla="*/ 903 w 1138"/>
                  <a:gd name="T55" fmla="*/ 1100 h 1652"/>
                  <a:gd name="T56" fmla="*/ 943 w 1138"/>
                  <a:gd name="T57" fmla="*/ 1023 h 1652"/>
                  <a:gd name="T58" fmla="*/ 1021 w 1138"/>
                  <a:gd name="T59" fmla="*/ 1023 h 1652"/>
                  <a:gd name="T60" fmla="*/ 1101 w 1138"/>
                  <a:gd name="T61" fmla="*/ 944 h 1652"/>
                  <a:gd name="T62" fmla="*/ 1138 w 1138"/>
                  <a:gd name="T63" fmla="*/ 825 h 1652"/>
                  <a:gd name="T64" fmla="*/ 1101 w 1138"/>
                  <a:gd name="T65" fmla="*/ 785 h 1652"/>
                  <a:gd name="T66" fmla="*/ 1021 w 1138"/>
                  <a:gd name="T67" fmla="*/ 748 h 1652"/>
                  <a:gd name="T68" fmla="*/ 983 w 1138"/>
                  <a:gd name="T69" fmla="*/ 589 h 1652"/>
                  <a:gd name="T70" fmla="*/ 1079 w 1138"/>
                  <a:gd name="T71" fmla="*/ 621 h 1652"/>
                  <a:gd name="T72" fmla="*/ 1061 w 1138"/>
                  <a:gd name="T73" fmla="*/ 549 h 1652"/>
                  <a:gd name="T74" fmla="*/ 983 w 1138"/>
                  <a:gd name="T75" fmla="*/ 474 h 1652"/>
                  <a:gd name="T76" fmla="*/ 983 w 1138"/>
                  <a:gd name="T77" fmla="*/ 354 h 1652"/>
                  <a:gd name="T78" fmla="*/ 903 w 1138"/>
                  <a:gd name="T79" fmla="*/ 275 h 1652"/>
                  <a:gd name="T80" fmla="*/ 788 w 1138"/>
                  <a:gd name="T81" fmla="*/ 199 h 1652"/>
                  <a:gd name="T82" fmla="*/ 708 w 1138"/>
                  <a:gd name="T83" fmla="*/ 159 h 1652"/>
                  <a:gd name="T84" fmla="*/ 628 w 1138"/>
                  <a:gd name="T85" fmla="*/ 80 h 1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38" h="1652">
                    <a:moveTo>
                      <a:pt x="628" y="80"/>
                    </a:moveTo>
                    <a:lnTo>
                      <a:pt x="628" y="119"/>
                    </a:lnTo>
                    <a:lnTo>
                      <a:pt x="589" y="159"/>
                    </a:lnTo>
                    <a:lnTo>
                      <a:pt x="550" y="159"/>
                    </a:lnTo>
                    <a:lnTo>
                      <a:pt x="473" y="119"/>
                    </a:lnTo>
                    <a:lnTo>
                      <a:pt x="433" y="119"/>
                    </a:lnTo>
                    <a:lnTo>
                      <a:pt x="393" y="40"/>
                    </a:lnTo>
                    <a:lnTo>
                      <a:pt x="354" y="40"/>
                    </a:lnTo>
                    <a:lnTo>
                      <a:pt x="315" y="80"/>
                    </a:lnTo>
                    <a:lnTo>
                      <a:pt x="275" y="40"/>
                    </a:lnTo>
                    <a:lnTo>
                      <a:pt x="198" y="80"/>
                    </a:lnTo>
                    <a:lnTo>
                      <a:pt x="158" y="119"/>
                    </a:lnTo>
                    <a:lnTo>
                      <a:pt x="235" y="159"/>
                    </a:lnTo>
                    <a:lnTo>
                      <a:pt x="275" y="199"/>
                    </a:lnTo>
                    <a:lnTo>
                      <a:pt x="275" y="235"/>
                    </a:lnTo>
                    <a:lnTo>
                      <a:pt x="235" y="199"/>
                    </a:lnTo>
                    <a:lnTo>
                      <a:pt x="158" y="235"/>
                    </a:lnTo>
                    <a:lnTo>
                      <a:pt x="158" y="275"/>
                    </a:lnTo>
                    <a:lnTo>
                      <a:pt x="119" y="315"/>
                    </a:lnTo>
                    <a:lnTo>
                      <a:pt x="119" y="474"/>
                    </a:lnTo>
                    <a:lnTo>
                      <a:pt x="0" y="589"/>
                    </a:lnTo>
                    <a:lnTo>
                      <a:pt x="80" y="589"/>
                    </a:lnTo>
                    <a:lnTo>
                      <a:pt x="80" y="629"/>
                    </a:lnTo>
                    <a:lnTo>
                      <a:pt x="119" y="669"/>
                    </a:lnTo>
                    <a:lnTo>
                      <a:pt x="158" y="669"/>
                    </a:lnTo>
                    <a:lnTo>
                      <a:pt x="119" y="709"/>
                    </a:lnTo>
                    <a:lnTo>
                      <a:pt x="119" y="785"/>
                    </a:lnTo>
                    <a:lnTo>
                      <a:pt x="198" y="866"/>
                    </a:lnTo>
                    <a:lnTo>
                      <a:pt x="198" y="944"/>
                    </a:lnTo>
                    <a:lnTo>
                      <a:pt x="235" y="944"/>
                    </a:lnTo>
                    <a:lnTo>
                      <a:pt x="198" y="1063"/>
                    </a:lnTo>
                    <a:lnTo>
                      <a:pt x="158" y="1100"/>
                    </a:lnTo>
                    <a:lnTo>
                      <a:pt x="158" y="1180"/>
                    </a:lnTo>
                    <a:lnTo>
                      <a:pt x="198" y="1140"/>
                    </a:lnTo>
                    <a:lnTo>
                      <a:pt x="315" y="1140"/>
                    </a:lnTo>
                    <a:lnTo>
                      <a:pt x="275" y="1180"/>
                    </a:lnTo>
                    <a:lnTo>
                      <a:pt x="315" y="1298"/>
                    </a:lnTo>
                    <a:lnTo>
                      <a:pt x="354" y="1338"/>
                    </a:lnTo>
                    <a:lnTo>
                      <a:pt x="393" y="1298"/>
                    </a:lnTo>
                    <a:lnTo>
                      <a:pt x="433" y="1338"/>
                    </a:lnTo>
                    <a:lnTo>
                      <a:pt x="433" y="1573"/>
                    </a:lnTo>
                    <a:lnTo>
                      <a:pt x="473" y="1652"/>
                    </a:lnTo>
                    <a:lnTo>
                      <a:pt x="513" y="1652"/>
                    </a:lnTo>
                    <a:lnTo>
                      <a:pt x="550" y="1494"/>
                    </a:lnTo>
                    <a:lnTo>
                      <a:pt x="589" y="1494"/>
                    </a:lnTo>
                    <a:lnTo>
                      <a:pt x="589" y="1414"/>
                    </a:lnTo>
                    <a:lnTo>
                      <a:pt x="628" y="1338"/>
                    </a:lnTo>
                    <a:lnTo>
                      <a:pt x="589" y="1298"/>
                    </a:lnTo>
                    <a:lnTo>
                      <a:pt x="668" y="1258"/>
                    </a:lnTo>
                    <a:lnTo>
                      <a:pt x="668" y="1218"/>
                    </a:lnTo>
                    <a:lnTo>
                      <a:pt x="708" y="1218"/>
                    </a:lnTo>
                    <a:lnTo>
                      <a:pt x="708" y="1100"/>
                    </a:lnTo>
                    <a:lnTo>
                      <a:pt x="748" y="1063"/>
                    </a:lnTo>
                    <a:lnTo>
                      <a:pt x="788" y="1063"/>
                    </a:lnTo>
                    <a:lnTo>
                      <a:pt x="824" y="1140"/>
                    </a:lnTo>
                    <a:lnTo>
                      <a:pt x="903" y="1100"/>
                    </a:lnTo>
                    <a:lnTo>
                      <a:pt x="903" y="1063"/>
                    </a:lnTo>
                    <a:lnTo>
                      <a:pt x="943" y="1023"/>
                    </a:lnTo>
                    <a:lnTo>
                      <a:pt x="943" y="983"/>
                    </a:lnTo>
                    <a:lnTo>
                      <a:pt x="1021" y="1023"/>
                    </a:lnTo>
                    <a:lnTo>
                      <a:pt x="1021" y="983"/>
                    </a:lnTo>
                    <a:lnTo>
                      <a:pt x="1101" y="944"/>
                    </a:lnTo>
                    <a:lnTo>
                      <a:pt x="1138" y="904"/>
                    </a:lnTo>
                    <a:lnTo>
                      <a:pt x="1138" y="825"/>
                    </a:lnTo>
                    <a:lnTo>
                      <a:pt x="1101" y="825"/>
                    </a:lnTo>
                    <a:lnTo>
                      <a:pt x="1101" y="785"/>
                    </a:lnTo>
                    <a:lnTo>
                      <a:pt x="1021" y="785"/>
                    </a:lnTo>
                    <a:lnTo>
                      <a:pt x="1021" y="748"/>
                    </a:lnTo>
                    <a:lnTo>
                      <a:pt x="1061" y="629"/>
                    </a:lnTo>
                    <a:lnTo>
                      <a:pt x="983" y="589"/>
                    </a:lnTo>
                    <a:lnTo>
                      <a:pt x="1021" y="589"/>
                    </a:lnTo>
                    <a:lnTo>
                      <a:pt x="1079" y="621"/>
                    </a:lnTo>
                    <a:lnTo>
                      <a:pt x="1138" y="589"/>
                    </a:lnTo>
                    <a:lnTo>
                      <a:pt x="1061" y="549"/>
                    </a:lnTo>
                    <a:lnTo>
                      <a:pt x="1021" y="549"/>
                    </a:lnTo>
                    <a:lnTo>
                      <a:pt x="983" y="474"/>
                    </a:lnTo>
                    <a:lnTo>
                      <a:pt x="943" y="434"/>
                    </a:lnTo>
                    <a:lnTo>
                      <a:pt x="983" y="354"/>
                    </a:lnTo>
                    <a:lnTo>
                      <a:pt x="943" y="354"/>
                    </a:lnTo>
                    <a:lnTo>
                      <a:pt x="903" y="275"/>
                    </a:lnTo>
                    <a:lnTo>
                      <a:pt x="903" y="199"/>
                    </a:lnTo>
                    <a:lnTo>
                      <a:pt x="788" y="199"/>
                    </a:lnTo>
                    <a:lnTo>
                      <a:pt x="788" y="159"/>
                    </a:lnTo>
                    <a:lnTo>
                      <a:pt x="708" y="159"/>
                    </a:lnTo>
                    <a:lnTo>
                      <a:pt x="708" y="0"/>
                    </a:lnTo>
                    <a:lnTo>
                      <a:pt x="628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0" name="Freeform 104">
                <a:extLst>
                  <a:ext uri="{FF2B5EF4-FFF2-40B4-BE49-F238E27FC236}">
                    <a16:creationId xmlns:a16="http://schemas.microsoft.com/office/drawing/2014/main" id="{FC0B8861-F113-CEE3-1D59-1151731409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7" y="2857"/>
                <a:ext cx="313" cy="401"/>
              </a:xfrm>
              <a:custGeom>
                <a:avLst/>
                <a:gdLst>
                  <a:gd name="T0" fmla="*/ 1018 w 1568"/>
                  <a:gd name="T1" fmla="*/ 236 h 2005"/>
                  <a:gd name="T2" fmla="*/ 978 w 1568"/>
                  <a:gd name="T3" fmla="*/ 354 h 2005"/>
                  <a:gd name="T4" fmla="*/ 863 w 1568"/>
                  <a:gd name="T5" fmla="*/ 354 h 2005"/>
                  <a:gd name="T6" fmla="*/ 743 w 1568"/>
                  <a:gd name="T7" fmla="*/ 276 h 2005"/>
                  <a:gd name="T8" fmla="*/ 705 w 1568"/>
                  <a:gd name="T9" fmla="*/ 159 h 2005"/>
                  <a:gd name="T10" fmla="*/ 625 w 1568"/>
                  <a:gd name="T11" fmla="*/ 40 h 2005"/>
                  <a:gd name="T12" fmla="*/ 588 w 1568"/>
                  <a:gd name="T13" fmla="*/ 40 h 2005"/>
                  <a:gd name="T14" fmla="*/ 508 w 1568"/>
                  <a:gd name="T15" fmla="*/ 119 h 2005"/>
                  <a:gd name="T16" fmla="*/ 430 w 1568"/>
                  <a:gd name="T17" fmla="*/ 119 h 2005"/>
                  <a:gd name="T18" fmla="*/ 390 w 1568"/>
                  <a:gd name="T19" fmla="*/ 196 h 2005"/>
                  <a:gd name="T20" fmla="*/ 275 w 1568"/>
                  <a:gd name="T21" fmla="*/ 159 h 2005"/>
                  <a:gd name="T22" fmla="*/ 195 w 1568"/>
                  <a:gd name="T23" fmla="*/ 196 h 2005"/>
                  <a:gd name="T24" fmla="*/ 155 w 1568"/>
                  <a:gd name="T25" fmla="*/ 314 h 2005"/>
                  <a:gd name="T26" fmla="*/ 76 w 1568"/>
                  <a:gd name="T27" fmla="*/ 394 h 2005"/>
                  <a:gd name="T28" fmla="*/ 76 w 1568"/>
                  <a:gd name="T29" fmla="*/ 510 h 2005"/>
                  <a:gd name="T30" fmla="*/ 37 w 1568"/>
                  <a:gd name="T31" fmla="*/ 590 h 2005"/>
                  <a:gd name="T32" fmla="*/ 76 w 1568"/>
                  <a:gd name="T33" fmla="*/ 865 h 2005"/>
                  <a:gd name="T34" fmla="*/ 155 w 1568"/>
                  <a:gd name="T35" fmla="*/ 1063 h 2005"/>
                  <a:gd name="T36" fmla="*/ 195 w 1568"/>
                  <a:gd name="T37" fmla="*/ 1140 h 2005"/>
                  <a:gd name="T38" fmla="*/ 235 w 1568"/>
                  <a:gd name="T39" fmla="*/ 1219 h 2005"/>
                  <a:gd name="T40" fmla="*/ 235 w 1568"/>
                  <a:gd name="T41" fmla="*/ 1299 h 2005"/>
                  <a:gd name="T42" fmla="*/ 235 w 1568"/>
                  <a:gd name="T43" fmla="*/ 1494 h 2005"/>
                  <a:gd name="T44" fmla="*/ 235 w 1568"/>
                  <a:gd name="T45" fmla="*/ 1610 h 2005"/>
                  <a:gd name="T46" fmla="*/ 275 w 1568"/>
                  <a:gd name="T47" fmla="*/ 1689 h 2005"/>
                  <a:gd name="T48" fmla="*/ 390 w 1568"/>
                  <a:gd name="T49" fmla="*/ 1729 h 2005"/>
                  <a:gd name="T50" fmla="*/ 350 w 1568"/>
                  <a:gd name="T51" fmla="*/ 1808 h 2005"/>
                  <a:gd name="T52" fmla="*/ 508 w 1568"/>
                  <a:gd name="T53" fmla="*/ 1769 h 2005"/>
                  <a:gd name="T54" fmla="*/ 625 w 1568"/>
                  <a:gd name="T55" fmla="*/ 1808 h 2005"/>
                  <a:gd name="T56" fmla="*/ 665 w 1568"/>
                  <a:gd name="T57" fmla="*/ 1888 h 2005"/>
                  <a:gd name="T58" fmla="*/ 743 w 1568"/>
                  <a:gd name="T59" fmla="*/ 1965 h 2005"/>
                  <a:gd name="T60" fmla="*/ 940 w 1568"/>
                  <a:gd name="T61" fmla="*/ 2005 h 2005"/>
                  <a:gd name="T62" fmla="*/ 1058 w 1568"/>
                  <a:gd name="T63" fmla="*/ 2005 h 2005"/>
                  <a:gd name="T64" fmla="*/ 1058 w 1568"/>
                  <a:gd name="T65" fmla="*/ 1888 h 2005"/>
                  <a:gd name="T66" fmla="*/ 1177 w 1568"/>
                  <a:gd name="T67" fmla="*/ 1848 h 2005"/>
                  <a:gd name="T68" fmla="*/ 1293 w 1568"/>
                  <a:gd name="T69" fmla="*/ 1888 h 2005"/>
                  <a:gd name="T70" fmla="*/ 1293 w 1568"/>
                  <a:gd name="T71" fmla="*/ 1808 h 2005"/>
                  <a:gd name="T72" fmla="*/ 1333 w 1568"/>
                  <a:gd name="T73" fmla="*/ 1650 h 2005"/>
                  <a:gd name="T74" fmla="*/ 1411 w 1568"/>
                  <a:gd name="T75" fmla="*/ 1689 h 2005"/>
                  <a:gd name="T76" fmla="*/ 1372 w 1568"/>
                  <a:gd name="T77" fmla="*/ 1650 h 2005"/>
                  <a:gd name="T78" fmla="*/ 1333 w 1568"/>
                  <a:gd name="T79" fmla="*/ 1534 h 2005"/>
                  <a:gd name="T80" fmla="*/ 1411 w 1568"/>
                  <a:gd name="T81" fmla="*/ 1573 h 2005"/>
                  <a:gd name="T82" fmla="*/ 1451 w 1568"/>
                  <a:gd name="T83" fmla="*/ 1534 h 2005"/>
                  <a:gd name="T84" fmla="*/ 1411 w 1568"/>
                  <a:gd name="T85" fmla="*/ 1494 h 2005"/>
                  <a:gd name="T86" fmla="*/ 1451 w 1568"/>
                  <a:gd name="T87" fmla="*/ 1374 h 2005"/>
                  <a:gd name="T88" fmla="*/ 1451 w 1568"/>
                  <a:gd name="T89" fmla="*/ 1338 h 2005"/>
                  <a:gd name="T90" fmla="*/ 1372 w 1568"/>
                  <a:gd name="T91" fmla="*/ 1299 h 2005"/>
                  <a:gd name="T92" fmla="*/ 1411 w 1568"/>
                  <a:gd name="T93" fmla="*/ 1219 h 2005"/>
                  <a:gd name="T94" fmla="*/ 1372 w 1568"/>
                  <a:gd name="T95" fmla="*/ 1100 h 2005"/>
                  <a:gd name="T96" fmla="*/ 1411 w 1568"/>
                  <a:gd name="T97" fmla="*/ 1023 h 2005"/>
                  <a:gd name="T98" fmla="*/ 1568 w 1568"/>
                  <a:gd name="T99" fmla="*/ 905 h 2005"/>
                  <a:gd name="T100" fmla="*/ 1528 w 1568"/>
                  <a:gd name="T101" fmla="*/ 825 h 2005"/>
                  <a:gd name="T102" fmla="*/ 1488 w 1568"/>
                  <a:gd name="T103" fmla="*/ 630 h 2005"/>
                  <a:gd name="T104" fmla="*/ 1451 w 1568"/>
                  <a:gd name="T105" fmla="*/ 510 h 2005"/>
                  <a:gd name="T106" fmla="*/ 1411 w 1568"/>
                  <a:gd name="T107" fmla="*/ 471 h 2005"/>
                  <a:gd name="T108" fmla="*/ 1293 w 1568"/>
                  <a:gd name="T109" fmla="*/ 394 h 2005"/>
                  <a:gd name="T110" fmla="*/ 1253 w 1568"/>
                  <a:gd name="T111" fmla="*/ 314 h 2005"/>
                  <a:gd name="T112" fmla="*/ 1138 w 1568"/>
                  <a:gd name="T113" fmla="*/ 276 h 20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568" h="2005">
                    <a:moveTo>
                      <a:pt x="1098" y="196"/>
                    </a:moveTo>
                    <a:lnTo>
                      <a:pt x="1018" y="236"/>
                    </a:lnTo>
                    <a:lnTo>
                      <a:pt x="1018" y="276"/>
                    </a:lnTo>
                    <a:lnTo>
                      <a:pt x="978" y="354"/>
                    </a:lnTo>
                    <a:lnTo>
                      <a:pt x="978" y="314"/>
                    </a:lnTo>
                    <a:lnTo>
                      <a:pt x="863" y="354"/>
                    </a:lnTo>
                    <a:lnTo>
                      <a:pt x="823" y="394"/>
                    </a:lnTo>
                    <a:lnTo>
                      <a:pt x="743" y="276"/>
                    </a:lnTo>
                    <a:lnTo>
                      <a:pt x="743" y="196"/>
                    </a:lnTo>
                    <a:lnTo>
                      <a:pt x="705" y="159"/>
                    </a:lnTo>
                    <a:lnTo>
                      <a:pt x="705" y="79"/>
                    </a:lnTo>
                    <a:lnTo>
                      <a:pt x="625" y="40"/>
                    </a:lnTo>
                    <a:lnTo>
                      <a:pt x="625" y="0"/>
                    </a:lnTo>
                    <a:lnTo>
                      <a:pt x="588" y="40"/>
                    </a:lnTo>
                    <a:lnTo>
                      <a:pt x="508" y="79"/>
                    </a:lnTo>
                    <a:lnTo>
                      <a:pt x="508" y="119"/>
                    </a:lnTo>
                    <a:lnTo>
                      <a:pt x="430" y="79"/>
                    </a:lnTo>
                    <a:lnTo>
                      <a:pt x="430" y="119"/>
                    </a:lnTo>
                    <a:lnTo>
                      <a:pt x="390" y="159"/>
                    </a:lnTo>
                    <a:lnTo>
                      <a:pt x="390" y="196"/>
                    </a:lnTo>
                    <a:lnTo>
                      <a:pt x="311" y="236"/>
                    </a:lnTo>
                    <a:lnTo>
                      <a:pt x="275" y="159"/>
                    </a:lnTo>
                    <a:lnTo>
                      <a:pt x="235" y="159"/>
                    </a:lnTo>
                    <a:lnTo>
                      <a:pt x="195" y="196"/>
                    </a:lnTo>
                    <a:lnTo>
                      <a:pt x="195" y="314"/>
                    </a:lnTo>
                    <a:lnTo>
                      <a:pt x="155" y="314"/>
                    </a:lnTo>
                    <a:lnTo>
                      <a:pt x="155" y="354"/>
                    </a:lnTo>
                    <a:lnTo>
                      <a:pt x="76" y="394"/>
                    </a:lnTo>
                    <a:lnTo>
                      <a:pt x="115" y="434"/>
                    </a:lnTo>
                    <a:lnTo>
                      <a:pt x="76" y="510"/>
                    </a:lnTo>
                    <a:lnTo>
                      <a:pt x="76" y="590"/>
                    </a:lnTo>
                    <a:lnTo>
                      <a:pt x="37" y="590"/>
                    </a:lnTo>
                    <a:lnTo>
                      <a:pt x="0" y="748"/>
                    </a:lnTo>
                    <a:lnTo>
                      <a:pt x="76" y="865"/>
                    </a:lnTo>
                    <a:lnTo>
                      <a:pt x="155" y="944"/>
                    </a:lnTo>
                    <a:lnTo>
                      <a:pt x="155" y="1063"/>
                    </a:lnTo>
                    <a:lnTo>
                      <a:pt x="115" y="1100"/>
                    </a:lnTo>
                    <a:lnTo>
                      <a:pt x="195" y="1140"/>
                    </a:lnTo>
                    <a:lnTo>
                      <a:pt x="235" y="1179"/>
                    </a:lnTo>
                    <a:lnTo>
                      <a:pt x="235" y="1219"/>
                    </a:lnTo>
                    <a:lnTo>
                      <a:pt x="275" y="1259"/>
                    </a:lnTo>
                    <a:lnTo>
                      <a:pt x="235" y="1299"/>
                    </a:lnTo>
                    <a:lnTo>
                      <a:pt x="235" y="1414"/>
                    </a:lnTo>
                    <a:lnTo>
                      <a:pt x="235" y="1494"/>
                    </a:lnTo>
                    <a:lnTo>
                      <a:pt x="275" y="1534"/>
                    </a:lnTo>
                    <a:lnTo>
                      <a:pt x="235" y="1610"/>
                    </a:lnTo>
                    <a:lnTo>
                      <a:pt x="235" y="1650"/>
                    </a:lnTo>
                    <a:lnTo>
                      <a:pt x="275" y="1689"/>
                    </a:lnTo>
                    <a:lnTo>
                      <a:pt x="350" y="1689"/>
                    </a:lnTo>
                    <a:lnTo>
                      <a:pt x="390" y="1729"/>
                    </a:lnTo>
                    <a:lnTo>
                      <a:pt x="390" y="1769"/>
                    </a:lnTo>
                    <a:lnTo>
                      <a:pt x="350" y="1808"/>
                    </a:lnTo>
                    <a:lnTo>
                      <a:pt x="430" y="1808"/>
                    </a:lnTo>
                    <a:lnTo>
                      <a:pt x="508" y="1769"/>
                    </a:lnTo>
                    <a:lnTo>
                      <a:pt x="548" y="1808"/>
                    </a:lnTo>
                    <a:lnTo>
                      <a:pt x="625" y="1808"/>
                    </a:lnTo>
                    <a:lnTo>
                      <a:pt x="625" y="1848"/>
                    </a:lnTo>
                    <a:lnTo>
                      <a:pt x="665" y="1888"/>
                    </a:lnTo>
                    <a:lnTo>
                      <a:pt x="743" y="1925"/>
                    </a:lnTo>
                    <a:lnTo>
                      <a:pt x="743" y="1965"/>
                    </a:lnTo>
                    <a:lnTo>
                      <a:pt x="863" y="1965"/>
                    </a:lnTo>
                    <a:lnTo>
                      <a:pt x="940" y="2005"/>
                    </a:lnTo>
                    <a:lnTo>
                      <a:pt x="978" y="1965"/>
                    </a:lnTo>
                    <a:lnTo>
                      <a:pt x="1058" y="2005"/>
                    </a:lnTo>
                    <a:lnTo>
                      <a:pt x="1098" y="1965"/>
                    </a:lnTo>
                    <a:lnTo>
                      <a:pt x="1058" y="1888"/>
                    </a:lnTo>
                    <a:lnTo>
                      <a:pt x="1098" y="1848"/>
                    </a:lnTo>
                    <a:lnTo>
                      <a:pt x="1177" y="1848"/>
                    </a:lnTo>
                    <a:lnTo>
                      <a:pt x="1253" y="1888"/>
                    </a:lnTo>
                    <a:lnTo>
                      <a:pt x="1293" y="1888"/>
                    </a:lnTo>
                    <a:lnTo>
                      <a:pt x="1333" y="1808"/>
                    </a:lnTo>
                    <a:lnTo>
                      <a:pt x="1293" y="1808"/>
                    </a:lnTo>
                    <a:lnTo>
                      <a:pt x="1293" y="1689"/>
                    </a:lnTo>
                    <a:lnTo>
                      <a:pt x="1333" y="1650"/>
                    </a:lnTo>
                    <a:lnTo>
                      <a:pt x="1372" y="1689"/>
                    </a:lnTo>
                    <a:lnTo>
                      <a:pt x="1411" y="1689"/>
                    </a:lnTo>
                    <a:lnTo>
                      <a:pt x="1411" y="1610"/>
                    </a:lnTo>
                    <a:lnTo>
                      <a:pt x="1372" y="1650"/>
                    </a:lnTo>
                    <a:lnTo>
                      <a:pt x="1372" y="1573"/>
                    </a:lnTo>
                    <a:lnTo>
                      <a:pt x="1333" y="1534"/>
                    </a:lnTo>
                    <a:lnTo>
                      <a:pt x="1372" y="1534"/>
                    </a:lnTo>
                    <a:lnTo>
                      <a:pt x="1411" y="1573"/>
                    </a:lnTo>
                    <a:lnTo>
                      <a:pt x="1411" y="1534"/>
                    </a:lnTo>
                    <a:lnTo>
                      <a:pt x="1451" y="1534"/>
                    </a:lnTo>
                    <a:lnTo>
                      <a:pt x="1451" y="1494"/>
                    </a:lnTo>
                    <a:lnTo>
                      <a:pt x="1411" y="1494"/>
                    </a:lnTo>
                    <a:lnTo>
                      <a:pt x="1451" y="1454"/>
                    </a:lnTo>
                    <a:lnTo>
                      <a:pt x="1451" y="1374"/>
                    </a:lnTo>
                    <a:lnTo>
                      <a:pt x="1488" y="1338"/>
                    </a:lnTo>
                    <a:lnTo>
                      <a:pt x="1451" y="1338"/>
                    </a:lnTo>
                    <a:lnTo>
                      <a:pt x="1411" y="1299"/>
                    </a:lnTo>
                    <a:lnTo>
                      <a:pt x="1372" y="1299"/>
                    </a:lnTo>
                    <a:lnTo>
                      <a:pt x="1372" y="1219"/>
                    </a:lnTo>
                    <a:lnTo>
                      <a:pt x="1411" y="1219"/>
                    </a:lnTo>
                    <a:lnTo>
                      <a:pt x="1411" y="1140"/>
                    </a:lnTo>
                    <a:lnTo>
                      <a:pt x="1372" y="1100"/>
                    </a:lnTo>
                    <a:lnTo>
                      <a:pt x="1451" y="1063"/>
                    </a:lnTo>
                    <a:lnTo>
                      <a:pt x="1411" y="1023"/>
                    </a:lnTo>
                    <a:lnTo>
                      <a:pt x="1451" y="984"/>
                    </a:lnTo>
                    <a:lnTo>
                      <a:pt x="1568" y="905"/>
                    </a:lnTo>
                    <a:lnTo>
                      <a:pt x="1528" y="865"/>
                    </a:lnTo>
                    <a:lnTo>
                      <a:pt x="1528" y="825"/>
                    </a:lnTo>
                    <a:lnTo>
                      <a:pt x="1488" y="825"/>
                    </a:lnTo>
                    <a:lnTo>
                      <a:pt x="1488" y="630"/>
                    </a:lnTo>
                    <a:lnTo>
                      <a:pt x="1451" y="630"/>
                    </a:lnTo>
                    <a:lnTo>
                      <a:pt x="1451" y="510"/>
                    </a:lnTo>
                    <a:lnTo>
                      <a:pt x="1411" y="510"/>
                    </a:lnTo>
                    <a:lnTo>
                      <a:pt x="1411" y="471"/>
                    </a:lnTo>
                    <a:lnTo>
                      <a:pt x="1372" y="471"/>
                    </a:lnTo>
                    <a:lnTo>
                      <a:pt x="1293" y="394"/>
                    </a:lnTo>
                    <a:lnTo>
                      <a:pt x="1293" y="354"/>
                    </a:lnTo>
                    <a:lnTo>
                      <a:pt x="1253" y="314"/>
                    </a:lnTo>
                    <a:lnTo>
                      <a:pt x="1138" y="314"/>
                    </a:lnTo>
                    <a:lnTo>
                      <a:pt x="1138" y="276"/>
                    </a:lnTo>
                    <a:lnTo>
                      <a:pt x="1098" y="1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1" name="Freeform 105">
                <a:extLst>
                  <a:ext uri="{FF2B5EF4-FFF2-40B4-BE49-F238E27FC236}">
                    <a16:creationId xmlns:a16="http://schemas.microsoft.com/office/drawing/2014/main" id="{AC75D02C-F4A0-60E5-60F5-9FEB5CAB8C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" y="2873"/>
                <a:ext cx="338" cy="432"/>
              </a:xfrm>
              <a:custGeom>
                <a:avLst/>
                <a:gdLst>
                  <a:gd name="T0" fmla="*/ 1295 w 1690"/>
                  <a:gd name="T1" fmla="*/ 315 h 2160"/>
                  <a:gd name="T2" fmla="*/ 1217 w 1690"/>
                  <a:gd name="T3" fmla="*/ 315 h 2160"/>
                  <a:gd name="T4" fmla="*/ 1217 w 1690"/>
                  <a:gd name="T5" fmla="*/ 157 h 2160"/>
                  <a:gd name="T6" fmla="*/ 1060 w 1690"/>
                  <a:gd name="T7" fmla="*/ 197 h 2160"/>
                  <a:gd name="T8" fmla="*/ 1060 w 1690"/>
                  <a:gd name="T9" fmla="*/ 80 h 2160"/>
                  <a:gd name="T10" fmla="*/ 982 w 1690"/>
                  <a:gd name="T11" fmla="*/ 0 h 2160"/>
                  <a:gd name="T12" fmla="*/ 902 w 1690"/>
                  <a:gd name="T13" fmla="*/ 80 h 2160"/>
                  <a:gd name="T14" fmla="*/ 863 w 1690"/>
                  <a:gd name="T15" fmla="*/ 157 h 2160"/>
                  <a:gd name="T16" fmla="*/ 787 w 1690"/>
                  <a:gd name="T17" fmla="*/ 235 h 2160"/>
                  <a:gd name="T18" fmla="*/ 747 w 1690"/>
                  <a:gd name="T19" fmla="*/ 355 h 2160"/>
                  <a:gd name="T20" fmla="*/ 707 w 1690"/>
                  <a:gd name="T21" fmla="*/ 471 h 2160"/>
                  <a:gd name="T22" fmla="*/ 588 w 1690"/>
                  <a:gd name="T23" fmla="*/ 669 h 2160"/>
                  <a:gd name="T24" fmla="*/ 512 w 1690"/>
                  <a:gd name="T25" fmla="*/ 706 h 2160"/>
                  <a:gd name="T26" fmla="*/ 393 w 1690"/>
                  <a:gd name="T27" fmla="*/ 669 h 2160"/>
                  <a:gd name="T28" fmla="*/ 314 w 1690"/>
                  <a:gd name="T29" fmla="*/ 669 h 2160"/>
                  <a:gd name="T30" fmla="*/ 353 w 1690"/>
                  <a:gd name="T31" fmla="*/ 786 h 2160"/>
                  <a:gd name="T32" fmla="*/ 314 w 1690"/>
                  <a:gd name="T33" fmla="*/ 826 h 2160"/>
                  <a:gd name="T34" fmla="*/ 353 w 1690"/>
                  <a:gd name="T35" fmla="*/ 944 h 2160"/>
                  <a:gd name="T36" fmla="*/ 353 w 1690"/>
                  <a:gd name="T37" fmla="*/ 1021 h 2160"/>
                  <a:gd name="T38" fmla="*/ 314 w 1690"/>
                  <a:gd name="T39" fmla="*/ 1100 h 2160"/>
                  <a:gd name="T40" fmla="*/ 237 w 1690"/>
                  <a:gd name="T41" fmla="*/ 1061 h 2160"/>
                  <a:gd name="T42" fmla="*/ 197 w 1690"/>
                  <a:gd name="T43" fmla="*/ 1140 h 2160"/>
                  <a:gd name="T44" fmla="*/ 79 w 1690"/>
                  <a:gd name="T45" fmla="*/ 1180 h 2160"/>
                  <a:gd name="T46" fmla="*/ 118 w 1690"/>
                  <a:gd name="T47" fmla="*/ 1259 h 2160"/>
                  <a:gd name="T48" fmla="*/ 79 w 1690"/>
                  <a:gd name="T49" fmla="*/ 1335 h 2160"/>
                  <a:gd name="T50" fmla="*/ 39 w 1690"/>
                  <a:gd name="T51" fmla="*/ 1571 h 2160"/>
                  <a:gd name="T52" fmla="*/ 39 w 1690"/>
                  <a:gd name="T53" fmla="*/ 1690 h 2160"/>
                  <a:gd name="T54" fmla="*/ 39 w 1690"/>
                  <a:gd name="T55" fmla="*/ 1769 h 2160"/>
                  <a:gd name="T56" fmla="*/ 158 w 1690"/>
                  <a:gd name="T57" fmla="*/ 1809 h 2160"/>
                  <a:gd name="T58" fmla="*/ 277 w 1690"/>
                  <a:gd name="T59" fmla="*/ 1846 h 2160"/>
                  <a:gd name="T60" fmla="*/ 314 w 1690"/>
                  <a:gd name="T61" fmla="*/ 1886 h 2160"/>
                  <a:gd name="T62" fmla="*/ 432 w 1690"/>
                  <a:gd name="T63" fmla="*/ 1926 h 2160"/>
                  <a:gd name="T64" fmla="*/ 512 w 1690"/>
                  <a:gd name="T65" fmla="*/ 1964 h 2160"/>
                  <a:gd name="T66" fmla="*/ 628 w 1690"/>
                  <a:gd name="T67" fmla="*/ 1886 h 2160"/>
                  <a:gd name="T68" fmla="*/ 588 w 1690"/>
                  <a:gd name="T69" fmla="*/ 1846 h 2160"/>
                  <a:gd name="T70" fmla="*/ 667 w 1690"/>
                  <a:gd name="T71" fmla="*/ 1846 h 2160"/>
                  <a:gd name="T72" fmla="*/ 747 w 1690"/>
                  <a:gd name="T73" fmla="*/ 1886 h 2160"/>
                  <a:gd name="T74" fmla="*/ 787 w 1690"/>
                  <a:gd name="T75" fmla="*/ 2044 h 2160"/>
                  <a:gd name="T76" fmla="*/ 747 w 1690"/>
                  <a:gd name="T77" fmla="*/ 2084 h 2160"/>
                  <a:gd name="T78" fmla="*/ 826 w 1690"/>
                  <a:gd name="T79" fmla="*/ 2121 h 2160"/>
                  <a:gd name="T80" fmla="*/ 902 w 1690"/>
                  <a:gd name="T81" fmla="*/ 2084 h 2160"/>
                  <a:gd name="T82" fmla="*/ 942 w 1690"/>
                  <a:gd name="T83" fmla="*/ 2084 h 2160"/>
                  <a:gd name="T84" fmla="*/ 948 w 1690"/>
                  <a:gd name="T85" fmla="*/ 2033 h 2160"/>
                  <a:gd name="T86" fmla="*/ 1060 w 1690"/>
                  <a:gd name="T87" fmla="*/ 2044 h 2160"/>
                  <a:gd name="T88" fmla="*/ 1100 w 1690"/>
                  <a:gd name="T89" fmla="*/ 1926 h 2160"/>
                  <a:gd name="T90" fmla="*/ 1177 w 1690"/>
                  <a:gd name="T91" fmla="*/ 1886 h 2160"/>
                  <a:gd name="T92" fmla="*/ 1256 w 1690"/>
                  <a:gd name="T93" fmla="*/ 1769 h 2160"/>
                  <a:gd name="T94" fmla="*/ 1256 w 1690"/>
                  <a:gd name="T95" fmla="*/ 1729 h 2160"/>
                  <a:gd name="T96" fmla="*/ 1217 w 1690"/>
                  <a:gd name="T97" fmla="*/ 1610 h 2160"/>
                  <a:gd name="T98" fmla="*/ 1256 w 1690"/>
                  <a:gd name="T99" fmla="*/ 1415 h 2160"/>
                  <a:gd name="T100" fmla="*/ 1335 w 1690"/>
                  <a:gd name="T101" fmla="*/ 1335 h 2160"/>
                  <a:gd name="T102" fmla="*/ 1335 w 1690"/>
                  <a:gd name="T103" fmla="*/ 1295 h 2160"/>
                  <a:gd name="T104" fmla="*/ 1415 w 1690"/>
                  <a:gd name="T105" fmla="*/ 1259 h 2160"/>
                  <a:gd name="T106" fmla="*/ 1530 w 1690"/>
                  <a:gd name="T107" fmla="*/ 1295 h 2160"/>
                  <a:gd name="T108" fmla="*/ 1650 w 1690"/>
                  <a:gd name="T109" fmla="*/ 1335 h 2160"/>
                  <a:gd name="T110" fmla="*/ 1690 w 1690"/>
                  <a:gd name="T111" fmla="*/ 1180 h 2160"/>
                  <a:gd name="T112" fmla="*/ 1650 w 1690"/>
                  <a:gd name="T113" fmla="*/ 1100 h 2160"/>
                  <a:gd name="T114" fmla="*/ 1530 w 1690"/>
                  <a:gd name="T115" fmla="*/ 1021 h 2160"/>
                  <a:gd name="T116" fmla="*/ 1570 w 1690"/>
                  <a:gd name="T117" fmla="*/ 865 h 2160"/>
                  <a:gd name="T118" fmla="*/ 1415 w 1690"/>
                  <a:gd name="T119" fmla="*/ 669 h 2160"/>
                  <a:gd name="T120" fmla="*/ 1335 w 1690"/>
                  <a:gd name="T121" fmla="*/ 590 h 2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90" h="2160">
                    <a:moveTo>
                      <a:pt x="1335" y="355"/>
                    </a:moveTo>
                    <a:lnTo>
                      <a:pt x="1295" y="315"/>
                    </a:lnTo>
                    <a:lnTo>
                      <a:pt x="1256" y="355"/>
                    </a:lnTo>
                    <a:lnTo>
                      <a:pt x="1217" y="315"/>
                    </a:lnTo>
                    <a:lnTo>
                      <a:pt x="1177" y="197"/>
                    </a:lnTo>
                    <a:lnTo>
                      <a:pt x="1217" y="157"/>
                    </a:lnTo>
                    <a:lnTo>
                      <a:pt x="1100" y="157"/>
                    </a:lnTo>
                    <a:lnTo>
                      <a:pt x="1060" y="197"/>
                    </a:lnTo>
                    <a:lnTo>
                      <a:pt x="1060" y="117"/>
                    </a:lnTo>
                    <a:lnTo>
                      <a:pt x="1060" y="80"/>
                    </a:lnTo>
                    <a:lnTo>
                      <a:pt x="1021" y="0"/>
                    </a:lnTo>
                    <a:lnTo>
                      <a:pt x="982" y="0"/>
                    </a:lnTo>
                    <a:lnTo>
                      <a:pt x="942" y="80"/>
                    </a:lnTo>
                    <a:lnTo>
                      <a:pt x="902" y="80"/>
                    </a:lnTo>
                    <a:lnTo>
                      <a:pt x="863" y="117"/>
                    </a:lnTo>
                    <a:lnTo>
                      <a:pt x="863" y="157"/>
                    </a:lnTo>
                    <a:lnTo>
                      <a:pt x="826" y="157"/>
                    </a:lnTo>
                    <a:lnTo>
                      <a:pt x="787" y="235"/>
                    </a:lnTo>
                    <a:lnTo>
                      <a:pt x="787" y="315"/>
                    </a:lnTo>
                    <a:lnTo>
                      <a:pt x="747" y="355"/>
                    </a:lnTo>
                    <a:lnTo>
                      <a:pt x="707" y="355"/>
                    </a:lnTo>
                    <a:lnTo>
                      <a:pt x="707" y="471"/>
                    </a:lnTo>
                    <a:lnTo>
                      <a:pt x="588" y="590"/>
                    </a:lnTo>
                    <a:lnTo>
                      <a:pt x="588" y="669"/>
                    </a:lnTo>
                    <a:lnTo>
                      <a:pt x="552" y="669"/>
                    </a:lnTo>
                    <a:lnTo>
                      <a:pt x="512" y="706"/>
                    </a:lnTo>
                    <a:lnTo>
                      <a:pt x="432" y="669"/>
                    </a:lnTo>
                    <a:lnTo>
                      <a:pt x="393" y="669"/>
                    </a:lnTo>
                    <a:lnTo>
                      <a:pt x="353" y="706"/>
                    </a:lnTo>
                    <a:lnTo>
                      <a:pt x="314" y="669"/>
                    </a:lnTo>
                    <a:lnTo>
                      <a:pt x="314" y="746"/>
                    </a:lnTo>
                    <a:lnTo>
                      <a:pt x="353" y="786"/>
                    </a:lnTo>
                    <a:lnTo>
                      <a:pt x="314" y="786"/>
                    </a:lnTo>
                    <a:lnTo>
                      <a:pt x="314" y="826"/>
                    </a:lnTo>
                    <a:lnTo>
                      <a:pt x="393" y="905"/>
                    </a:lnTo>
                    <a:lnTo>
                      <a:pt x="353" y="944"/>
                    </a:lnTo>
                    <a:lnTo>
                      <a:pt x="393" y="1021"/>
                    </a:lnTo>
                    <a:lnTo>
                      <a:pt x="353" y="1021"/>
                    </a:lnTo>
                    <a:lnTo>
                      <a:pt x="314" y="1061"/>
                    </a:lnTo>
                    <a:lnTo>
                      <a:pt x="314" y="1100"/>
                    </a:lnTo>
                    <a:lnTo>
                      <a:pt x="277" y="1061"/>
                    </a:lnTo>
                    <a:lnTo>
                      <a:pt x="237" y="1061"/>
                    </a:lnTo>
                    <a:lnTo>
                      <a:pt x="237" y="1180"/>
                    </a:lnTo>
                    <a:lnTo>
                      <a:pt x="197" y="1140"/>
                    </a:lnTo>
                    <a:lnTo>
                      <a:pt x="118" y="1180"/>
                    </a:lnTo>
                    <a:lnTo>
                      <a:pt x="79" y="1180"/>
                    </a:lnTo>
                    <a:lnTo>
                      <a:pt x="158" y="1259"/>
                    </a:lnTo>
                    <a:lnTo>
                      <a:pt x="118" y="1259"/>
                    </a:lnTo>
                    <a:lnTo>
                      <a:pt x="118" y="1335"/>
                    </a:lnTo>
                    <a:lnTo>
                      <a:pt x="79" y="1335"/>
                    </a:lnTo>
                    <a:lnTo>
                      <a:pt x="79" y="1531"/>
                    </a:lnTo>
                    <a:lnTo>
                      <a:pt x="39" y="1571"/>
                    </a:lnTo>
                    <a:lnTo>
                      <a:pt x="79" y="1610"/>
                    </a:lnTo>
                    <a:lnTo>
                      <a:pt x="39" y="1690"/>
                    </a:lnTo>
                    <a:lnTo>
                      <a:pt x="0" y="1690"/>
                    </a:lnTo>
                    <a:lnTo>
                      <a:pt x="39" y="1769"/>
                    </a:lnTo>
                    <a:lnTo>
                      <a:pt x="118" y="1769"/>
                    </a:lnTo>
                    <a:lnTo>
                      <a:pt x="158" y="1809"/>
                    </a:lnTo>
                    <a:lnTo>
                      <a:pt x="79" y="1846"/>
                    </a:lnTo>
                    <a:lnTo>
                      <a:pt x="277" y="1846"/>
                    </a:lnTo>
                    <a:lnTo>
                      <a:pt x="277" y="1886"/>
                    </a:lnTo>
                    <a:lnTo>
                      <a:pt x="314" y="1886"/>
                    </a:lnTo>
                    <a:lnTo>
                      <a:pt x="393" y="1964"/>
                    </a:lnTo>
                    <a:lnTo>
                      <a:pt x="432" y="1926"/>
                    </a:lnTo>
                    <a:lnTo>
                      <a:pt x="472" y="1926"/>
                    </a:lnTo>
                    <a:lnTo>
                      <a:pt x="512" y="1964"/>
                    </a:lnTo>
                    <a:lnTo>
                      <a:pt x="588" y="1964"/>
                    </a:lnTo>
                    <a:lnTo>
                      <a:pt x="628" y="1886"/>
                    </a:lnTo>
                    <a:lnTo>
                      <a:pt x="588" y="1886"/>
                    </a:lnTo>
                    <a:lnTo>
                      <a:pt x="588" y="1846"/>
                    </a:lnTo>
                    <a:lnTo>
                      <a:pt x="707" y="1809"/>
                    </a:lnTo>
                    <a:lnTo>
                      <a:pt x="667" y="1846"/>
                    </a:lnTo>
                    <a:lnTo>
                      <a:pt x="707" y="1886"/>
                    </a:lnTo>
                    <a:lnTo>
                      <a:pt x="747" y="1886"/>
                    </a:lnTo>
                    <a:lnTo>
                      <a:pt x="747" y="2004"/>
                    </a:lnTo>
                    <a:lnTo>
                      <a:pt x="787" y="2044"/>
                    </a:lnTo>
                    <a:lnTo>
                      <a:pt x="747" y="2044"/>
                    </a:lnTo>
                    <a:lnTo>
                      <a:pt x="747" y="2084"/>
                    </a:lnTo>
                    <a:lnTo>
                      <a:pt x="787" y="2121"/>
                    </a:lnTo>
                    <a:lnTo>
                      <a:pt x="826" y="2121"/>
                    </a:lnTo>
                    <a:lnTo>
                      <a:pt x="863" y="2160"/>
                    </a:lnTo>
                    <a:lnTo>
                      <a:pt x="902" y="2084"/>
                    </a:lnTo>
                    <a:lnTo>
                      <a:pt x="942" y="2044"/>
                    </a:lnTo>
                    <a:lnTo>
                      <a:pt x="942" y="2084"/>
                    </a:lnTo>
                    <a:lnTo>
                      <a:pt x="982" y="2121"/>
                    </a:lnTo>
                    <a:lnTo>
                      <a:pt x="948" y="2033"/>
                    </a:lnTo>
                    <a:lnTo>
                      <a:pt x="982" y="1964"/>
                    </a:lnTo>
                    <a:lnTo>
                      <a:pt x="1060" y="2044"/>
                    </a:lnTo>
                    <a:lnTo>
                      <a:pt x="1100" y="2044"/>
                    </a:lnTo>
                    <a:lnTo>
                      <a:pt x="1100" y="1926"/>
                    </a:lnTo>
                    <a:lnTo>
                      <a:pt x="1177" y="1926"/>
                    </a:lnTo>
                    <a:lnTo>
                      <a:pt x="1177" y="1886"/>
                    </a:lnTo>
                    <a:lnTo>
                      <a:pt x="1217" y="1809"/>
                    </a:lnTo>
                    <a:lnTo>
                      <a:pt x="1256" y="1769"/>
                    </a:lnTo>
                    <a:lnTo>
                      <a:pt x="1295" y="1769"/>
                    </a:lnTo>
                    <a:lnTo>
                      <a:pt x="1256" y="1729"/>
                    </a:lnTo>
                    <a:lnTo>
                      <a:pt x="1217" y="1729"/>
                    </a:lnTo>
                    <a:lnTo>
                      <a:pt x="1217" y="1610"/>
                    </a:lnTo>
                    <a:lnTo>
                      <a:pt x="1256" y="1531"/>
                    </a:lnTo>
                    <a:lnTo>
                      <a:pt x="1256" y="1415"/>
                    </a:lnTo>
                    <a:lnTo>
                      <a:pt x="1295" y="1415"/>
                    </a:lnTo>
                    <a:lnTo>
                      <a:pt x="1335" y="1335"/>
                    </a:lnTo>
                    <a:lnTo>
                      <a:pt x="1295" y="1295"/>
                    </a:lnTo>
                    <a:lnTo>
                      <a:pt x="1335" y="1295"/>
                    </a:lnTo>
                    <a:lnTo>
                      <a:pt x="1375" y="1259"/>
                    </a:lnTo>
                    <a:lnTo>
                      <a:pt x="1415" y="1259"/>
                    </a:lnTo>
                    <a:lnTo>
                      <a:pt x="1452" y="1295"/>
                    </a:lnTo>
                    <a:lnTo>
                      <a:pt x="1530" y="1295"/>
                    </a:lnTo>
                    <a:lnTo>
                      <a:pt x="1570" y="1335"/>
                    </a:lnTo>
                    <a:lnTo>
                      <a:pt x="1650" y="1335"/>
                    </a:lnTo>
                    <a:lnTo>
                      <a:pt x="1650" y="1220"/>
                    </a:lnTo>
                    <a:lnTo>
                      <a:pt x="1690" y="1180"/>
                    </a:lnTo>
                    <a:lnTo>
                      <a:pt x="1650" y="1140"/>
                    </a:lnTo>
                    <a:lnTo>
                      <a:pt x="1650" y="1100"/>
                    </a:lnTo>
                    <a:lnTo>
                      <a:pt x="1610" y="1061"/>
                    </a:lnTo>
                    <a:lnTo>
                      <a:pt x="1530" y="1021"/>
                    </a:lnTo>
                    <a:lnTo>
                      <a:pt x="1570" y="984"/>
                    </a:lnTo>
                    <a:lnTo>
                      <a:pt x="1570" y="865"/>
                    </a:lnTo>
                    <a:lnTo>
                      <a:pt x="1491" y="786"/>
                    </a:lnTo>
                    <a:lnTo>
                      <a:pt x="1415" y="669"/>
                    </a:lnTo>
                    <a:lnTo>
                      <a:pt x="1375" y="669"/>
                    </a:lnTo>
                    <a:lnTo>
                      <a:pt x="1335" y="590"/>
                    </a:lnTo>
                    <a:lnTo>
                      <a:pt x="1335" y="3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2" name="Freeform 106">
                <a:extLst>
                  <a:ext uri="{FF2B5EF4-FFF2-40B4-BE49-F238E27FC236}">
                    <a16:creationId xmlns:a16="http://schemas.microsoft.com/office/drawing/2014/main" id="{791BE1B9-8E20-87C6-180E-A00E7A715A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7" y="3125"/>
                <a:ext cx="353" cy="330"/>
              </a:xfrm>
              <a:custGeom>
                <a:avLst/>
                <a:gdLst>
                  <a:gd name="T0" fmla="*/ 748 w 1766"/>
                  <a:gd name="T1" fmla="*/ 0 h 1650"/>
                  <a:gd name="T2" fmla="*/ 668 w 1766"/>
                  <a:gd name="T3" fmla="*/ 36 h 1650"/>
                  <a:gd name="T4" fmla="*/ 668 w 1766"/>
                  <a:gd name="T5" fmla="*/ 76 h 1650"/>
                  <a:gd name="T6" fmla="*/ 589 w 1766"/>
                  <a:gd name="T7" fmla="*/ 156 h 1650"/>
                  <a:gd name="T8" fmla="*/ 550 w 1766"/>
                  <a:gd name="T9" fmla="*/ 351 h 1650"/>
                  <a:gd name="T10" fmla="*/ 589 w 1766"/>
                  <a:gd name="T11" fmla="*/ 470 h 1650"/>
                  <a:gd name="T12" fmla="*/ 589 w 1766"/>
                  <a:gd name="T13" fmla="*/ 510 h 1650"/>
                  <a:gd name="T14" fmla="*/ 510 w 1766"/>
                  <a:gd name="T15" fmla="*/ 627 h 1650"/>
                  <a:gd name="T16" fmla="*/ 433 w 1766"/>
                  <a:gd name="T17" fmla="*/ 667 h 1650"/>
                  <a:gd name="T18" fmla="*/ 393 w 1766"/>
                  <a:gd name="T19" fmla="*/ 785 h 1650"/>
                  <a:gd name="T20" fmla="*/ 281 w 1766"/>
                  <a:gd name="T21" fmla="*/ 774 h 1650"/>
                  <a:gd name="T22" fmla="*/ 275 w 1766"/>
                  <a:gd name="T23" fmla="*/ 825 h 1650"/>
                  <a:gd name="T24" fmla="*/ 235 w 1766"/>
                  <a:gd name="T25" fmla="*/ 825 h 1650"/>
                  <a:gd name="T26" fmla="*/ 159 w 1766"/>
                  <a:gd name="T27" fmla="*/ 862 h 1650"/>
                  <a:gd name="T28" fmla="*/ 120 w 1766"/>
                  <a:gd name="T29" fmla="*/ 941 h 1650"/>
                  <a:gd name="T30" fmla="*/ 196 w 1766"/>
                  <a:gd name="T31" fmla="*/ 1020 h 1650"/>
                  <a:gd name="T32" fmla="*/ 196 w 1766"/>
                  <a:gd name="T33" fmla="*/ 1139 h 1650"/>
                  <a:gd name="T34" fmla="*/ 0 w 1766"/>
                  <a:gd name="T35" fmla="*/ 1176 h 1650"/>
                  <a:gd name="T36" fmla="*/ 40 w 1766"/>
                  <a:gd name="T37" fmla="*/ 1256 h 1650"/>
                  <a:gd name="T38" fmla="*/ 80 w 1766"/>
                  <a:gd name="T39" fmla="*/ 1335 h 1650"/>
                  <a:gd name="T40" fmla="*/ 235 w 1766"/>
                  <a:gd name="T41" fmla="*/ 1531 h 1650"/>
                  <a:gd name="T42" fmla="*/ 393 w 1766"/>
                  <a:gd name="T43" fmla="*/ 1531 h 1650"/>
                  <a:gd name="T44" fmla="*/ 510 w 1766"/>
                  <a:gd name="T45" fmla="*/ 1491 h 1650"/>
                  <a:gd name="T46" fmla="*/ 628 w 1766"/>
                  <a:gd name="T47" fmla="*/ 1531 h 1650"/>
                  <a:gd name="T48" fmla="*/ 708 w 1766"/>
                  <a:gd name="T49" fmla="*/ 1610 h 1650"/>
                  <a:gd name="T50" fmla="*/ 785 w 1766"/>
                  <a:gd name="T51" fmla="*/ 1650 h 1650"/>
                  <a:gd name="T52" fmla="*/ 903 w 1766"/>
                  <a:gd name="T53" fmla="*/ 1610 h 1650"/>
                  <a:gd name="T54" fmla="*/ 863 w 1766"/>
                  <a:gd name="T55" fmla="*/ 1491 h 1650"/>
                  <a:gd name="T56" fmla="*/ 863 w 1766"/>
                  <a:gd name="T57" fmla="*/ 1414 h 1650"/>
                  <a:gd name="T58" fmla="*/ 903 w 1766"/>
                  <a:gd name="T59" fmla="*/ 1296 h 1650"/>
                  <a:gd name="T60" fmla="*/ 1023 w 1766"/>
                  <a:gd name="T61" fmla="*/ 1374 h 1650"/>
                  <a:gd name="T62" fmla="*/ 1138 w 1766"/>
                  <a:gd name="T63" fmla="*/ 1335 h 1650"/>
                  <a:gd name="T64" fmla="*/ 1178 w 1766"/>
                  <a:gd name="T65" fmla="*/ 1374 h 1650"/>
                  <a:gd name="T66" fmla="*/ 1336 w 1766"/>
                  <a:gd name="T67" fmla="*/ 1335 h 1650"/>
                  <a:gd name="T68" fmla="*/ 1373 w 1766"/>
                  <a:gd name="T69" fmla="*/ 1256 h 1650"/>
                  <a:gd name="T70" fmla="*/ 1453 w 1766"/>
                  <a:gd name="T71" fmla="*/ 1374 h 1650"/>
                  <a:gd name="T72" fmla="*/ 1491 w 1766"/>
                  <a:gd name="T73" fmla="*/ 1256 h 1650"/>
                  <a:gd name="T74" fmla="*/ 1373 w 1766"/>
                  <a:gd name="T75" fmla="*/ 1139 h 1650"/>
                  <a:gd name="T76" fmla="*/ 1413 w 1766"/>
                  <a:gd name="T77" fmla="*/ 1020 h 1650"/>
                  <a:gd name="T78" fmla="*/ 1453 w 1766"/>
                  <a:gd name="T79" fmla="*/ 981 h 1650"/>
                  <a:gd name="T80" fmla="*/ 1491 w 1766"/>
                  <a:gd name="T81" fmla="*/ 1060 h 1650"/>
                  <a:gd name="T82" fmla="*/ 1571 w 1766"/>
                  <a:gd name="T83" fmla="*/ 1060 h 1650"/>
                  <a:gd name="T84" fmla="*/ 1531 w 1766"/>
                  <a:gd name="T85" fmla="*/ 981 h 1650"/>
                  <a:gd name="T86" fmla="*/ 1531 w 1766"/>
                  <a:gd name="T87" fmla="*/ 862 h 1650"/>
                  <a:gd name="T88" fmla="*/ 1611 w 1766"/>
                  <a:gd name="T89" fmla="*/ 825 h 1650"/>
                  <a:gd name="T90" fmla="*/ 1648 w 1766"/>
                  <a:gd name="T91" fmla="*/ 785 h 1650"/>
                  <a:gd name="T92" fmla="*/ 1766 w 1766"/>
                  <a:gd name="T93" fmla="*/ 745 h 1650"/>
                  <a:gd name="T94" fmla="*/ 1611 w 1766"/>
                  <a:gd name="T95" fmla="*/ 627 h 1650"/>
                  <a:gd name="T96" fmla="*/ 1491 w 1766"/>
                  <a:gd name="T97" fmla="*/ 587 h 1650"/>
                  <a:gd name="T98" fmla="*/ 1373 w 1766"/>
                  <a:gd name="T99" fmla="*/ 510 h 1650"/>
                  <a:gd name="T100" fmla="*/ 1296 w 1766"/>
                  <a:gd name="T101" fmla="*/ 470 h 1650"/>
                  <a:gd name="T102" fmla="*/ 1178 w 1766"/>
                  <a:gd name="T103" fmla="*/ 470 h 1650"/>
                  <a:gd name="T104" fmla="*/ 1138 w 1766"/>
                  <a:gd name="T105" fmla="*/ 431 h 1650"/>
                  <a:gd name="T106" fmla="*/ 1098 w 1766"/>
                  <a:gd name="T107" fmla="*/ 351 h 1650"/>
                  <a:gd name="T108" fmla="*/ 983 w 1766"/>
                  <a:gd name="T109" fmla="*/ 312 h 1650"/>
                  <a:gd name="T110" fmla="*/ 1023 w 1766"/>
                  <a:gd name="T111" fmla="*/ 196 h 1650"/>
                  <a:gd name="T112" fmla="*/ 983 w 1766"/>
                  <a:gd name="T113" fmla="*/ 76 h 1650"/>
                  <a:gd name="T114" fmla="*/ 863 w 1766"/>
                  <a:gd name="T115" fmla="*/ 36 h 1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766" h="1650">
                    <a:moveTo>
                      <a:pt x="785" y="36"/>
                    </a:moveTo>
                    <a:lnTo>
                      <a:pt x="748" y="0"/>
                    </a:lnTo>
                    <a:lnTo>
                      <a:pt x="708" y="0"/>
                    </a:lnTo>
                    <a:lnTo>
                      <a:pt x="668" y="36"/>
                    </a:lnTo>
                    <a:lnTo>
                      <a:pt x="628" y="36"/>
                    </a:lnTo>
                    <a:lnTo>
                      <a:pt x="668" y="76"/>
                    </a:lnTo>
                    <a:lnTo>
                      <a:pt x="628" y="156"/>
                    </a:lnTo>
                    <a:lnTo>
                      <a:pt x="589" y="156"/>
                    </a:lnTo>
                    <a:lnTo>
                      <a:pt x="589" y="272"/>
                    </a:lnTo>
                    <a:lnTo>
                      <a:pt x="550" y="351"/>
                    </a:lnTo>
                    <a:lnTo>
                      <a:pt x="550" y="470"/>
                    </a:lnTo>
                    <a:lnTo>
                      <a:pt x="589" y="470"/>
                    </a:lnTo>
                    <a:lnTo>
                      <a:pt x="628" y="510"/>
                    </a:lnTo>
                    <a:lnTo>
                      <a:pt x="589" y="510"/>
                    </a:lnTo>
                    <a:lnTo>
                      <a:pt x="550" y="550"/>
                    </a:lnTo>
                    <a:lnTo>
                      <a:pt x="510" y="627"/>
                    </a:lnTo>
                    <a:lnTo>
                      <a:pt x="510" y="667"/>
                    </a:lnTo>
                    <a:lnTo>
                      <a:pt x="433" y="667"/>
                    </a:lnTo>
                    <a:lnTo>
                      <a:pt x="433" y="785"/>
                    </a:lnTo>
                    <a:lnTo>
                      <a:pt x="393" y="785"/>
                    </a:lnTo>
                    <a:lnTo>
                      <a:pt x="315" y="705"/>
                    </a:lnTo>
                    <a:lnTo>
                      <a:pt x="281" y="774"/>
                    </a:lnTo>
                    <a:lnTo>
                      <a:pt x="315" y="862"/>
                    </a:lnTo>
                    <a:lnTo>
                      <a:pt x="275" y="825"/>
                    </a:lnTo>
                    <a:lnTo>
                      <a:pt x="275" y="785"/>
                    </a:lnTo>
                    <a:lnTo>
                      <a:pt x="235" y="825"/>
                    </a:lnTo>
                    <a:lnTo>
                      <a:pt x="196" y="901"/>
                    </a:lnTo>
                    <a:lnTo>
                      <a:pt x="159" y="862"/>
                    </a:lnTo>
                    <a:lnTo>
                      <a:pt x="120" y="862"/>
                    </a:lnTo>
                    <a:lnTo>
                      <a:pt x="120" y="941"/>
                    </a:lnTo>
                    <a:lnTo>
                      <a:pt x="159" y="941"/>
                    </a:lnTo>
                    <a:lnTo>
                      <a:pt x="196" y="1020"/>
                    </a:lnTo>
                    <a:lnTo>
                      <a:pt x="159" y="1060"/>
                    </a:lnTo>
                    <a:lnTo>
                      <a:pt x="196" y="1139"/>
                    </a:lnTo>
                    <a:lnTo>
                      <a:pt x="0" y="1139"/>
                    </a:lnTo>
                    <a:lnTo>
                      <a:pt x="0" y="1176"/>
                    </a:lnTo>
                    <a:lnTo>
                      <a:pt x="80" y="1216"/>
                    </a:lnTo>
                    <a:lnTo>
                      <a:pt x="40" y="1256"/>
                    </a:lnTo>
                    <a:lnTo>
                      <a:pt x="80" y="1256"/>
                    </a:lnTo>
                    <a:lnTo>
                      <a:pt x="80" y="1335"/>
                    </a:lnTo>
                    <a:lnTo>
                      <a:pt x="159" y="1454"/>
                    </a:lnTo>
                    <a:lnTo>
                      <a:pt x="235" y="1531"/>
                    </a:lnTo>
                    <a:lnTo>
                      <a:pt x="315" y="1570"/>
                    </a:lnTo>
                    <a:lnTo>
                      <a:pt x="393" y="1531"/>
                    </a:lnTo>
                    <a:lnTo>
                      <a:pt x="393" y="1491"/>
                    </a:lnTo>
                    <a:lnTo>
                      <a:pt x="510" y="1491"/>
                    </a:lnTo>
                    <a:lnTo>
                      <a:pt x="550" y="1531"/>
                    </a:lnTo>
                    <a:lnTo>
                      <a:pt x="628" y="1531"/>
                    </a:lnTo>
                    <a:lnTo>
                      <a:pt x="668" y="1650"/>
                    </a:lnTo>
                    <a:lnTo>
                      <a:pt x="708" y="1610"/>
                    </a:lnTo>
                    <a:lnTo>
                      <a:pt x="748" y="1610"/>
                    </a:lnTo>
                    <a:lnTo>
                      <a:pt x="785" y="1650"/>
                    </a:lnTo>
                    <a:lnTo>
                      <a:pt x="863" y="1650"/>
                    </a:lnTo>
                    <a:lnTo>
                      <a:pt x="903" y="1610"/>
                    </a:lnTo>
                    <a:lnTo>
                      <a:pt x="863" y="1610"/>
                    </a:lnTo>
                    <a:lnTo>
                      <a:pt x="863" y="1491"/>
                    </a:lnTo>
                    <a:lnTo>
                      <a:pt x="903" y="1454"/>
                    </a:lnTo>
                    <a:lnTo>
                      <a:pt x="863" y="1414"/>
                    </a:lnTo>
                    <a:lnTo>
                      <a:pt x="863" y="1296"/>
                    </a:lnTo>
                    <a:lnTo>
                      <a:pt x="903" y="1296"/>
                    </a:lnTo>
                    <a:lnTo>
                      <a:pt x="983" y="1335"/>
                    </a:lnTo>
                    <a:lnTo>
                      <a:pt x="1023" y="1374"/>
                    </a:lnTo>
                    <a:lnTo>
                      <a:pt x="1098" y="1374"/>
                    </a:lnTo>
                    <a:lnTo>
                      <a:pt x="1138" y="1335"/>
                    </a:lnTo>
                    <a:lnTo>
                      <a:pt x="1178" y="1335"/>
                    </a:lnTo>
                    <a:lnTo>
                      <a:pt x="1178" y="1374"/>
                    </a:lnTo>
                    <a:lnTo>
                      <a:pt x="1256" y="1335"/>
                    </a:lnTo>
                    <a:lnTo>
                      <a:pt x="1336" y="1335"/>
                    </a:lnTo>
                    <a:lnTo>
                      <a:pt x="1373" y="1296"/>
                    </a:lnTo>
                    <a:lnTo>
                      <a:pt x="1373" y="1256"/>
                    </a:lnTo>
                    <a:lnTo>
                      <a:pt x="1413" y="1335"/>
                    </a:lnTo>
                    <a:lnTo>
                      <a:pt x="1453" y="1374"/>
                    </a:lnTo>
                    <a:lnTo>
                      <a:pt x="1491" y="1335"/>
                    </a:lnTo>
                    <a:lnTo>
                      <a:pt x="1491" y="1256"/>
                    </a:lnTo>
                    <a:lnTo>
                      <a:pt x="1491" y="1139"/>
                    </a:lnTo>
                    <a:lnTo>
                      <a:pt x="1373" y="1139"/>
                    </a:lnTo>
                    <a:lnTo>
                      <a:pt x="1373" y="1060"/>
                    </a:lnTo>
                    <a:lnTo>
                      <a:pt x="1413" y="1020"/>
                    </a:lnTo>
                    <a:lnTo>
                      <a:pt x="1413" y="981"/>
                    </a:lnTo>
                    <a:lnTo>
                      <a:pt x="1453" y="981"/>
                    </a:lnTo>
                    <a:lnTo>
                      <a:pt x="1491" y="1020"/>
                    </a:lnTo>
                    <a:lnTo>
                      <a:pt x="1491" y="1060"/>
                    </a:lnTo>
                    <a:lnTo>
                      <a:pt x="1531" y="1099"/>
                    </a:lnTo>
                    <a:lnTo>
                      <a:pt x="1571" y="1060"/>
                    </a:lnTo>
                    <a:lnTo>
                      <a:pt x="1571" y="1020"/>
                    </a:lnTo>
                    <a:lnTo>
                      <a:pt x="1531" y="981"/>
                    </a:lnTo>
                    <a:lnTo>
                      <a:pt x="1571" y="941"/>
                    </a:lnTo>
                    <a:lnTo>
                      <a:pt x="1531" y="862"/>
                    </a:lnTo>
                    <a:lnTo>
                      <a:pt x="1571" y="862"/>
                    </a:lnTo>
                    <a:lnTo>
                      <a:pt x="1611" y="825"/>
                    </a:lnTo>
                    <a:lnTo>
                      <a:pt x="1648" y="825"/>
                    </a:lnTo>
                    <a:lnTo>
                      <a:pt x="1648" y="785"/>
                    </a:lnTo>
                    <a:lnTo>
                      <a:pt x="1726" y="745"/>
                    </a:lnTo>
                    <a:lnTo>
                      <a:pt x="1766" y="745"/>
                    </a:lnTo>
                    <a:lnTo>
                      <a:pt x="1611" y="667"/>
                    </a:lnTo>
                    <a:lnTo>
                      <a:pt x="1611" y="627"/>
                    </a:lnTo>
                    <a:lnTo>
                      <a:pt x="1491" y="627"/>
                    </a:lnTo>
                    <a:lnTo>
                      <a:pt x="1491" y="587"/>
                    </a:lnTo>
                    <a:lnTo>
                      <a:pt x="1413" y="550"/>
                    </a:lnTo>
                    <a:lnTo>
                      <a:pt x="1373" y="510"/>
                    </a:lnTo>
                    <a:lnTo>
                      <a:pt x="1373" y="470"/>
                    </a:lnTo>
                    <a:lnTo>
                      <a:pt x="1296" y="470"/>
                    </a:lnTo>
                    <a:lnTo>
                      <a:pt x="1256" y="431"/>
                    </a:lnTo>
                    <a:lnTo>
                      <a:pt x="1178" y="470"/>
                    </a:lnTo>
                    <a:lnTo>
                      <a:pt x="1098" y="470"/>
                    </a:lnTo>
                    <a:lnTo>
                      <a:pt x="1138" y="431"/>
                    </a:lnTo>
                    <a:lnTo>
                      <a:pt x="1138" y="391"/>
                    </a:lnTo>
                    <a:lnTo>
                      <a:pt x="1098" y="351"/>
                    </a:lnTo>
                    <a:lnTo>
                      <a:pt x="1023" y="351"/>
                    </a:lnTo>
                    <a:lnTo>
                      <a:pt x="983" y="312"/>
                    </a:lnTo>
                    <a:lnTo>
                      <a:pt x="983" y="272"/>
                    </a:lnTo>
                    <a:lnTo>
                      <a:pt x="1023" y="196"/>
                    </a:lnTo>
                    <a:lnTo>
                      <a:pt x="983" y="156"/>
                    </a:lnTo>
                    <a:lnTo>
                      <a:pt x="983" y="76"/>
                    </a:lnTo>
                    <a:lnTo>
                      <a:pt x="903" y="76"/>
                    </a:lnTo>
                    <a:lnTo>
                      <a:pt x="863" y="36"/>
                    </a:lnTo>
                    <a:lnTo>
                      <a:pt x="785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3" name="Freeform 107">
                <a:extLst>
                  <a:ext uri="{FF2B5EF4-FFF2-40B4-BE49-F238E27FC236}">
                    <a16:creationId xmlns:a16="http://schemas.microsoft.com/office/drawing/2014/main" id="{55A38E2C-8B1D-3629-06AA-CE9B30ABC2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896"/>
                <a:ext cx="298" cy="283"/>
              </a:xfrm>
              <a:custGeom>
                <a:avLst/>
                <a:gdLst>
                  <a:gd name="T0" fmla="*/ 0 w 1491"/>
                  <a:gd name="T1" fmla="*/ 629 h 1414"/>
                  <a:gd name="T2" fmla="*/ 40 w 1491"/>
                  <a:gd name="T3" fmla="*/ 669 h 1414"/>
                  <a:gd name="T4" fmla="*/ 119 w 1491"/>
                  <a:gd name="T5" fmla="*/ 709 h 1414"/>
                  <a:gd name="T6" fmla="*/ 158 w 1491"/>
                  <a:gd name="T7" fmla="*/ 867 h 1414"/>
                  <a:gd name="T8" fmla="*/ 198 w 1491"/>
                  <a:gd name="T9" fmla="*/ 983 h 1414"/>
                  <a:gd name="T10" fmla="*/ 278 w 1491"/>
                  <a:gd name="T11" fmla="*/ 1023 h 1414"/>
                  <a:gd name="T12" fmla="*/ 315 w 1491"/>
                  <a:gd name="T13" fmla="*/ 1103 h 1414"/>
                  <a:gd name="T14" fmla="*/ 278 w 1491"/>
                  <a:gd name="T15" fmla="*/ 1298 h 1414"/>
                  <a:gd name="T16" fmla="*/ 393 w 1491"/>
                  <a:gd name="T17" fmla="*/ 1258 h 1414"/>
                  <a:gd name="T18" fmla="*/ 513 w 1491"/>
                  <a:gd name="T19" fmla="*/ 1298 h 1414"/>
                  <a:gd name="T20" fmla="*/ 588 w 1491"/>
                  <a:gd name="T21" fmla="*/ 1414 h 1414"/>
                  <a:gd name="T22" fmla="*/ 668 w 1491"/>
                  <a:gd name="T23" fmla="*/ 1377 h 1414"/>
                  <a:gd name="T24" fmla="*/ 747 w 1491"/>
                  <a:gd name="T25" fmla="*/ 1298 h 1414"/>
                  <a:gd name="T26" fmla="*/ 826 w 1491"/>
                  <a:gd name="T27" fmla="*/ 1258 h 1414"/>
                  <a:gd name="T28" fmla="*/ 866 w 1491"/>
                  <a:gd name="T29" fmla="*/ 1377 h 1414"/>
                  <a:gd name="T30" fmla="*/ 943 w 1491"/>
                  <a:gd name="T31" fmla="*/ 1258 h 1414"/>
                  <a:gd name="T32" fmla="*/ 1061 w 1491"/>
                  <a:gd name="T33" fmla="*/ 1218 h 1414"/>
                  <a:gd name="T34" fmla="*/ 1141 w 1491"/>
                  <a:gd name="T35" fmla="*/ 1142 h 1414"/>
                  <a:gd name="T36" fmla="*/ 1022 w 1491"/>
                  <a:gd name="T37" fmla="*/ 1063 h 1414"/>
                  <a:gd name="T38" fmla="*/ 982 w 1491"/>
                  <a:gd name="T39" fmla="*/ 944 h 1414"/>
                  <a:gd name="T40" fmla="*/ 1022 w 1491"/>
                  <a:gd name="T41" fmla="*/ 904 h 1414"/>
                  <a:gd name="T42" fmla="*/ 1101 w 1491"/>
                  <a:gd name="T43" fmla="*/ 867 h 1414"/>
                  <a:gd name="T44" fmla="*/ 1101 w 1491"/>
                  <a:gd name="T45" fmla="*/ 748 h 1414"/>
                  <a:gd name="T46" fmla="*/ 1178 w 1491"/>
                  <a:gd name="T47" fmla="*/ 709 h 1414"/>
                  <a:gd name="T48" fmla="*/ 1217 w 1491"/>
                  <a:gd name="T49" fmla="*/ 669 h 1414"/>
                  <a:gd name="T50" fmla="*/ 1257 w 1491"/>
                  <a:gd name="T51" fmla="*/ 589 h 1414"/>
                  <a:gd name="T52" fmla="*/ 1178 w 1491"/>
                  <a:gd name="T53" fmla="*/ 512 h 1414"/>
                  <a:gd name="T54" fmla="*/ 1296 w 1491"/>
                  <a:gd name="T55" fmla="*/ 512 h 1414"/>
                  <a:gd name="T56" fmla="*/ 1415 w 1491"/>
                  <a:gd name="T57" fmla="*/ 552 h 1414"/>
                  <a:gd name="T58" fmla="*/ 1452 w 1491"/>
                  <a:gd name="T59" fmla="*/ 473 h 1414"/>
                  <a:gd name="T60" fmla="*/ 1452 w 1491"/>
                  <a:gd name="T61" fmla="*/ 354 h 1414"/>
                  <a:gd name="T62" fmla="*/ 1257 w 1491"/>
                  <a:gd name="T63" fmla="*/ 158 h 1414"/>
                  <a:gd name="T64" fmla="*/ 1217 w 1491"/>
                  <a:gd name="T65" fmla="*/ 118 h 1414"/>
                  <a:gd name="T66" fmla="*/ 1178 w 1491"/>
                  <a:gd name="T67" fmla="*/ 40 h 1414"/>
                  <a:gd name="T68" fmla="*/ 1141 w 1491"/>
                  <a:gd name="T69" fmla="*/ 40 h 1414"/>
                  <a:gd name="T70" fmla="*/ 1061 w 1491"/>
                  <a:gd name="T71" fmla="*/ 0 h 1414"/>
                  <a:gd name="T72" fmla="*/ 982 w 1491"/>
                  <a:gd name="T73" fmla="*/ 40 h 1414"/>
                  <a:gd name="T74" fmla="*/ 826 w 1491"/>
                  <a:gd name="T75" fmla="*/ 80 h 1414"/>
                  <a:gd name="T76" fmla="*/ 747 w 1491"/>
                  <a:gd name="T77" fmla="*/ 80 h 1414"/>
                  <a:gd name="T78" fmla="*/ 588 w 1491"/>
                  <a:gd name="T79" fmla="*/ 158 h 1414"/>
                  <a:gd name="T80" fmla="*/ 552 w 1491"/>
                  <a:gd name="T81" fmla="*/ 238 h 1414"/>
                  <a:gd name="T82" fmla="*/ 473 w 1491"/>
                  <a:gd name="T83" fmla="*/ 198 h 1414"/>
                  <a:gd name="T84" fmla="*/ 433 w 1491"/>
                  <a:gd name="T85" fmla="*/ 118 h 1414"/>
                  <a:gd name="T86" fmla="*/ 433 w 1491"/>
                  <a:gd name="T87" fmla="*/ 80 h 1414"/>
                  <a:gd name="T88" fmla="*/ 354 w 1491"/>
                  <a:gd name="T89" fmla="*/ 118 h 1414"/>
                  <a:gd name="T90" fmla="*/ 278 w 1491"/>
                  <a:gd name="T91" fmla="*/ 198 h 1414"/>
                  <a:gd name="T92" fmla="*/ 238 w 1491"/>
                  <a:gd name="T93" fmla="*/ 354 h 1414"/>
                  <a:gd name="T94" fmla="*/ 198 w 1491"/>
                  <a:gd name="T95" fmla="*/ 394 h 1414"/>
                  <a:gd name="T96" fmla="*/ 119 w 1491"/>
                  <a:gd name="T97" fmla="*/ 434 h 1414"/>
                  <a:gd name="T98" fmla="*/ 80 w 1491"/>
                  <a:gd name="T99" fmla="*/ 314 h 1414"/>
                  <a:gd name="T100" fmla="*/ 0 w 1491"/>
                  <a:gd name="T101" fmla="*/ 434 h 1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91" h="1414">
                    <a:moveTo>
                      <a:pt x="0" y="434"/>
                    </a:moveTo>
                    <a:lnTo>
                      <a:pt x="0" y="629"/>
                    </a:lnTo>
                    <a:lnTo>
                      <a:pt x="40" y="629"/>
                    </a:lnTo>
                    <a:lnTo>
                      <a:pt x="40" y="669"/>
                    </a:lnTo>
                    <a:lnTo>
                      <a:pt x="80" y="709"/>
                    </a:lnTo>
                    <a:lnTo>
                      <a:pt x="119" y="709"/>
                    </a:lnTo>
                    <a:lnTo>
                      <a:pt x="119" y="788"/>
                    </a:lnTo>
                    <a:lnTo>
                      <a:pt x="158" y="867"/>
                    </a:lnTo>
                    <a:lnTo>
                      <a:pt x="158" y="944"/>
                    </a:lnTo>
                    <a:lnTo>
                      <a:pt x="198" y="983"/>
                    </a:lnTo>
                    <a:lnTo>
                      <a:pt x="238" y="983"/>
                    </a:lnTo>
                    <a:lnTo>
                      <a:pt x="278" y="1023"/>
                    </a:lnTo>
                    <a:lnTo>
                      <a:pt x="278" y="1063"/>
                    </a:lnTo>
                    <a:lnTo>
                      <a:pt x="315" y="1103"/>
                    </a:lnTo>
                    <a:lnTo>
                      <a:pt x="278" y="1142"/>
                    </a:lnTo>
                    <a:lnTo>
                      <a:pt x="278" y="1298"/>
                    </a:lnTo>
                    <a:lnTo>
                      <a:pt x="315" y="1298"/>
                    </a:lnTo>
                    <a:lnTo>
                      <a:pt x="393" y="1258"/>
                    </a:lnTo>
                    <a:lnTo>
                      <a:pt x="433" y="1338"/>
                    </a:lnTo>
                    <a:lnTo>
                      <a:pt x="513" y="1298"/>
                    </a:lnTo>
                    <a:lnTo>
                      <a:pt x="513" y="1338"/>
                    </a:lnTo>
                    <a:lnTo>
                      <a:pt x="588" y="1414"/>
                    </a:lnTo>
                    <a:lnTo>
                      <a:pt x="628" y="1414"/>
                    </a:lnTo>
                    <a:lnTo>
                      <a:pt x="668" y="1377"/>
                    </a:lnTo>
                    <a:lnTo>
                      <a:pt x="668" y="1298"/>
                    </a:lnTo>
                    <a:lnTo>
                      <a:pt x="747" y="1298"/>
                    </a:lnTo>
                    <a:lnTo>
                      <a:pt x="747" y="1258"/>
                    </a:lnTo>
                    <a:lnTo>
                      <a:pt x="826" y="1258"/>
                    </a:lnTo>
                    <a:lnTo>
                      <a:pt x="866" y="1218"/>
                    </a:lnTo>
                    <a:lnTo>
                      <a:pt x="866" y="1377"/>
                    </a:lnTo>
                    <a:lnTo>
                      <a:pt x="943" y="1377"/>
                    </a:lnTo>
                    <a:lnTo>
                      <a:pt x="943" y="1258"/>
                    </a:lnTo>
                    <a:lnTo>
                      <a:pt x="1061" y="1258"/>
                    </a:lnTo>
                    <a:lnTo>
                      <a:pt x="1061" y="1218"/>
                    </a:lnTo>
                    <a:lnTo>
                      <a:pt x="1101" y="1142"/>
                    </a:lnTo>
                    <a:lnTo>
                      <a:pt x="1141" y="1142"/>
                    </a:lnTo>
                    <a:lnTo>
                      <a:pt x="1101" y="1103"/>
                    </a:lnTo>
                    <a:lnTo>
                      <a:pt x="1022" y="1063"/>
                    </a:lnTo>
                    <a:lnTo>
                      <a:pt x="982" y="1023"/>
                    </a:lnTo>
                    <a:lnTo>
                      <a:pt x="982" y="944"/>
                    </a:lnTo>
                    <a:lnTo>
                      <a:pt x="1061" y="904"/>
                    </a:lnTo>
                    <a:lnTo>
                      <a:pt x="1022" y="904"/>
                    </a:lnTo>
                    <a:lnTo>
                      <a:pt x="1061" y="867"/>
                    </a:lnTo>
                    <a:lnTo>
                      <a:pt x="1101" y="867"/>
                    </a:lnTo>
                    <a:lnTo>
                      <a:pt x="1141" y="788"/>
                    </a:lnTo>
                    <a:lnTo>
                      <a:pt x="1101" y="748"/>
                    </a:lnTo>
                    <a:lnTo>
                      <a:pt x="1141" y="709"/>
                    </a:lnTo>
                    <a:lnTo>
                      <a:pt x="1178" y="709"/>
                    </a:lnTo>
                    <a:lnTo>
                      <a:pt x="1178" y="669"/>
                    </a:lnTo>
                    <a:lnTo>
                      <a:pt x="1217" y="669"/>
                    </a:lnTo>
                    <a:lnTo>
                      <a:pt x="1217" y="629"/>
                    </a:lnTo>
                    <a:lnTo>
                      <a:pt x="1257" y="589"/>
                    </a:lnTo>
                    <a:lnTo>
                      <a:pt x="1178" y="552"/>
                    </a:lnTo>
                    <a:lnTo>
                      <a:pt x="1178" y="512"/>
                    </a:lnTo>
                    <a:lnTo>
                      <a:pt x="1257" y="473"/>
                    </a:lnTo>
                    <a:lnTo>
                      <a:pt x="1296" y="512"/>
                    </a:lnTo>
                    <a:lnTo>
                      <a:pt x="1376" y="552"/>
                    </a:lnTo>
                    <a:lnTo>
                      <a:pt x="1415" y="552"/>
                    </a:lnTo>
                    <a:lnTo>
                      <a:pt x="1415" y="473"/>
                    </a:lnTo>
                    <a:lnTo>
                      <a:pt x="1452" y="473"/>
                    </a:lnTo>
                    <a:lnTo>
                      <a:pt x="1491" y="434"/>
                    </a:lnTo>
                    <a:lnTo>
                      <a:pt x="1452" y="354"/>
                    </a:lnTo>
                    <a:lnTo>
                      <a:pt x="1452" y="158"/>
                    </a:lnTo>
                    <a:lnTo>
                      <a:pt x="1257" y="158"/>
                    </a:lnTo>
                    <a:lnTo>
                      <a:pt x="1257" y="118"/>
                    </a:lnTo>
                    <a:lnTo>
                      <a:pt x="1217" y="118"/>
                    </a:lnTo>
                    <a:lnTo>
                      <a:pt x="1257" y="80"/>
                    </a:lnTo>
                    <a:lnTo>
                      <a:pt x="1178" y="40"/>
                    </a:lnTo>
                    <a:lnTo>
                      <a:pt x="1141" y="0"/>
                    </a:lnTo>
                    <a:lnTo>
                      <a:pt x="1141" y="40"/>
                    </a:lnTo>
                    <a:lnTo>
                      <a:pt x="1101" y="40"/>
                    </a:lnTo>
                    <a:lnTo>
                      <a:pt x="1061" y="0"/>
                    </a:lnTo>
                    <a:lnTo>
                      <a:pt x="982" y="0"/>
                    </a:lnTo>
                    <a:lnTo>
                      <a:pt x="982" y="40"/>
                    </a:lnTo>
                    <a:lnTo>
                      <a:pt x="826" y="40"/>
                    </a:lnTo>
                    <a:lnTo>
                      <a:pt x="826" y="80"/>
                    </a:lnTo>
                    <a:lnTo>
                      <a:pt x="787" y="118"/>
                    </a:lnTo>
                    <a:lnTo>
                      <a:pt x="747" y="80"/>
                    </a:lnTo>
                    <a:lnTo>
                      <a:pt x="708" y="158"/>
                    </a:lnTo>
                    <a:lnTo>
                      <a:pt x="588" y="158"/>
                    </a:lnTo>
                    <a:lnTo>
                      <a:pt x="588" y="198"/>
                    </a:lnTo>
                    <a:lnTo>
                      <a:pt x="552" y="238"/>
                    </a:lnTo>
                    <a:lnTo>
                      <a:pt x="513" y="238"/>
                    </a:lnTo>
                    <a:lnTo>
                      <a:pt x="473" y="198"/>
                    </a:lnTo>
                    <a:lnTo>
                      <a:pt x="433" y="198"/>
                    </a:lnTo>
                    <a:lnTo>
                      <a:pt x="433" y="118"/>
                    </a:lnTo>
                    <a:lnTo>
                      <a:pt x="473" y="80"/>
                    </a:lnTo>
                    <a:lnTo>
                      <a:pt x="433" y="80"/>
                    </a:lnTo>
                    <a:lnTo>
                      <a:pt x="393" y="118"/>
                    </a:lnTo>
                    <a:lnTo>
                      <a:pt x="354" y="118"/>
                    </a:lnTo>
                    <a:lnTo>
                      <a:pt x="315" y="198"/>
                    </a:lnTo>
                    <a:lnTo>
                      <a:pt x="278" y="198"/>
                    </a:lnTo>
                    <a:lnTo>
                      <a:pt x="278" y="238"/>
                    </a:lnTo>
                    <a:lnTo>
                      <a:pt x="238" y="354"/>
                    </a:lnTo>
                    <a:lnTo>
                      <a:pt x="238" y="434"/>
                    </a:lnTo>
                    <a:lnTo>
                      <a:pt x="198" y="394"/>
                    </a:lnTo>
                    <a:lnTo>
                      <a:pt x="158" y="394"/>
                    </a:lnTo>
                    <a:lnTo>
                      <a:pt x="119" y="434"/>
                    </a:lnTo>
                    <a:lnTo>
                      <a:pt x="80" y="394"/>
                    </a:lnTo>
                    <a:lnTo>
                      <a:pt x="80" y="314"/>
                    </a:lnTo>
                    <a:lnTo>
                      <a:pt x="40" y="354"/>
                    </a:lnTo>
                    <a:lnTo>
                      <a:pt x="0" y="4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4" name="Freeform 108">
                <a:extLst>
                  <a:ext uri="{FF2B5EF4-FFF2-40B4-BE49-F238E27FC236}">
                    <a16:creationId xmlns:a16="http://schemas.microsoft.com/office/drawing/2014/main" id="{4650D0B1-07B5-509D-7999-BC12F0CAE6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2" y="3038"/>
                <a:ext cx="353" cy="354"/>
              </a:xfrm>
              <a:custGeom>
                <a:avLst/>
                <a:gdLst>
                  <a:gd name="T0" fmla="*/ 826 w 1766"/>
                  <a:gd name="T1" fmla="*/ 158 h 1768"/>
                  <a:gd name="T2" fmla="*/ 786 w 1766"/>
                  <a:gd name="T3" fmla="*/ 314 h 1768"/>
                  <a:gd name="T4" fmla="*/ 786 w 1766"/>
                  <a:gd name="T5" fmla="*/ 394 h 1768"/>
                  <a:gd name="T6" fmla="*/ 826 w 1766"/>
                  <a:gd name="T7" fmla="*/ 469 h 1768"/>
                  <a:gd name="T8" fmla="*/ 826 w 1766"/>
                  <a:gd name="T9" fmla="*/ 589 h 1768"/>
                  <a:gd name="T10" fmla="*/ 786 w 1766"/>
                  <a:gd name="T11" fmla="*/ 668 h 1768"/>
                  <a:gd name="T12" fmla="*/ 747 w 1766"/>
                  <a:gd name="T13" fmla="*/ 668 h 1768"/>
                  <a:gd name="T14" fmla="*/ 786 w 1766"/>
                  <a:gd name="T15" fmla="*/ 784 h 1768"/>
                  <a:gd name="T16" fmla="*/ 668 w 1766"/>
                  <a:gd name="T17" fmla="*/ 784 h 1768"/>
                  <a:gd name="T18" fmla="*/ 668 w 1766"/>
                  <a:gd name="T19" fmla="*/ 983 h 1768"/>
                  <a:gd name="T20" fmla="*/ 473 w 1766"/>
                  <a:gd name="T21" fmla="*/ 943 h 1768"/>
                  <a:gd name="T22" fmla="*/ 433 w 1766"/>
                  <a:gd name="T23" fmla="*/ 1100 h 1768"/>
                  <a:gd name="T24" fmla="*/ 238 w 1766"/>
                  <a:gd name="T25" fmla="*/ 1060 h 1768"/>
                  <a:gd name="T26" fmla="*/ 353 w 1766"/>
                  <a:gd name="T27" fmla="*/ 1178 h 1768"/>
                  <a:gd name="T28" fmla="*/ 238 w 1766"/>
                  <a:gd name="T29" fmla="*/ 1258 h 1768"/>
                  <a:gd name="T30" fmla="*/ 198 w 1766"/>
                  <a:gd name="T31" fmla="*/ 1374 h 1768"/>
                  <a:gd name="T32" fmla="*/ 198 w 1766"/>
                  <a:gd name="T33" fmla="*/ 1493 h 1768"/>
                  <a:gd name="T34" fmla="*/ 118 w 1766"/>
                  <a:gd name="T35" fmla="*/ 1453 h 1768"/>
                  <a:gd name="T36" fmla="*/ 40 w 1766"/>
                  <a:gd name="T37" fmla="*/ 1453 h 1768"/>
                  <a:gd name="T38" fmla="*/ 118 w 1766"/>
                  <a:gd name="T39" fmla="*/ 1572 h 1768"/>
                  <a:gd name="T40" fmla="*/ 238 w 1766"/>
                  <a:gd name="T41" fmla="*/ 1609 h 1768"/>
                  <a:gd name="T42" fmla="*/ 353 w 1766"/>
                  <a:gd name="T43" fmla="*/ 1689 h 1768"/>
                  <a:gd name="T44" fmla="*/ 433 w 1766"/>
                  <a:gd name="T45" fmla="*/ 1689 h 1768"/>
                  <a:gd name="T46" fmla="*/ 513 w 1766"/>
                  <a:gd name="T47" fmla="*/ 1729 h 1768"/>
                  <a:gd name="T48" fmla="*/ 628 w 1766"/>
                  <a:gd name="T49" fmla="*/ 1689 h 1768"/>
                  <a:gd name="T50" fmla="*/ 628 w 1766"/>
                  <a:gd name="T51" fmla="*/ 1532 h 1768"/>
                  <a:gd name="T52" fmla="*/ 668 w 1766"/>
                  <a:gd name="T53" fmla="*/ 1532 h 1768"/>
                  <a:gd name="T54" fmla="*/ 786 w 1766"/>
                  <a:gd name="T55" fmla="*/ 1493 h 1768"/>
                  <a:gd name="T56" fmla="*/ 747 w 1766"/>
                  <a:gd name="T57" fmla="*/ 1649 h 1768"/>
                  <a:gd name="T58" fmla="*/ 943 w 1766"/>
                  <a:gd name="T59" fmla="*/ 1689 h 1768"/>
                  <a:gd name="T60" fmla="*/ 1101 w 1766"/>
                  <a:gd name="T61" fmla="*/ 1649 h 1768"/>
                  <a:gd name="T62" fmla="*/ 1178 w 1766"/>
                  <a:gd name="T63" fmla="*/ 1572 h 1768"/>
                  <a:gd name="T64" fmla="*/ 1336 w 1766"/>
                  <a:gd name="T65" fmla="*/ 1295 h 1768"/>
                  <a:gd name="T66" fmla="*/ 1415 w 1766"/>
                  <a:gd name="T67" fmla="*/ 1218 h 1768"/>
                  <a:gd name="T68" fmla="*/ 1531 w 1766"/>
                  <a:gd name="T69" fmla="*/ 1178 h 1768"/>
                  <a:gd name="T70" fmla="*/ 1610 w 1766"/>
                  <a:gd name="T71" fmla="*/ 1060 h 1768"/>
                  <a:gd name="T72" fmla="*/ 1610 w 1766"/>
                  <a:gd name="T73" fmla="*/ 943 h 1768"/>
                  <a:gd name="T74" fmla="*/ 1729 w 1766"/>
                  <a:gd name="T75" fmla="*/ 864 h 1768"/>
                  <a:gd name="T76" fmla="*/ 1729 w 1766"/>
                  <a:gd name="T77" fmla="*/ 705 h 1768"/>
                  <a:gd name="T78" fmla="*/ 1729 w 1766"/>
                  <a:gd name="T79" fmla="*/ 509 h 1768"/>
                  <a:gd name="T80" fmla="*/ 1610 w 1766"/>
                  <a:gd name="T81" fmla="*/ 589 h 1768"/>
                  <a:gd name="T82" fmla="*/ 1491 w 1766"/>
                  <a:gd name="T83" fmla="*/ 705 h 1768"/>
                  <a:gd name="T84" fmla="*/ 1376 w 1766"/>
                  <a:gd name="T85" fmla="*/ 589 h 1768"/>
                  <a:gd name="T86" fmla="*/ 1178 w 1766"/>
                  <a:gd name="T87" fmla="*/ 589 h 1768"/>
                  <a:gd name="T88" fmla="*/ 1178 w 1766"/>
                  <a:gd name="T89" fmla="*/ 394 h 1768"/>
                  <a:gd name="T90" fmla="*/ 1101 w 1766"/>
                  <a:gd name="T91" fmla="*/ 274 h 1768"/>
                  <a:gd name="T92" fmla="*/ 1021 w 1766"/>
                  <a:gd name="T93" fmla="*/ 158 h 1768"/>
                  <a:gd name="T94" fmla="*/ 943 w 1766"/>
                  <a:gd name="T95" fmla="*/ 0 h 17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66" h="1768">
                    <a:moveTo>
                      <a:pt x="826" y="79"/>
                    </a:moveTo>
                    <a:lnTo>
                      <a:pt x="786" y="118"/>
                    </a:lnTo>
                    <a:lnTo>
                      <a:pt x="826" y="158"/>
                    </a:lnTo>
                    <a:lnTo>
                      <a:pt x="747" y="195"/>
                    </a:lnTo>
                    <a:lnTo>
                      <a:pt x="786" y="235"/>
                    </a:lnTo>
                    <a:lnTo>
                      <a:pt x="786" y="314"/>
                    </a:lnTo>
                    <a:lnTo>
                      <a:pt x="747" y="314"/>
                    </a:lnTo>
                    <a:lnTo>
                      <a:pt x="747" y="394"/>
                    </a:lnTo>
                    <a:lnTo>
                      <a:pt x="786" y="394"/>
                    </a:lnTo>
                    <a:lnTo>
                      <a:pt x="826" y="433"/>
                    </a:lnTo>
                    <a:lnTo>
                      <a:pt x="863" y="433"/>
                    </a:lnTo>
                    <a:lnTo>
                      <a:pt x="826" y="469"/>
                    </a:lnTo>
                    <a:lnTo>
                      <a:pt x="826" y="549"/>
                    </a:lnTo>
                    <a:lnTo>
                      <a:pt x="786" y="589"/>
                    </a:lnTo>
                    <a:lnTo>
                      <a:pt x="826" y="589"/>
                    </a:lnTo>
                    <a:lnTo>
                      <a:pt x="826" y="629"/>
                    </a:lnTo>
                    <a:lnTo>
                      <a:pt x="786" y="629"/>
                    </a:lnTo>
                    <a:lnTo>
                      <a:pt x="786" y="668"/>
                    </a:lnTo>
                    <a:lnTo>
                      <a:pt x="747" y="629"/>
                    </a:lnTo>
                    <a:lnTo>
                      <a:pt x="708" y="629"/>
                    </a:lnTo>
                    <a:lnTo>
                      <a:pt x="747" y="668"/>
                    </a:lnTo>
                    <a:lnTo>
                      <a:pt x="747" y="745"/>
                    </a:lnTo>
                    <a:lnTo>
                      <a:pt x="786" y="705"/>
                    </a:lnTo>
                    <a:lnTo>
                      <a:pt x="786" y="784"/>
                    </a:lnTo>
                    <a:lnTo>
                      <a:pt x="747" y="784"/>
                    </a:lnTo>
                    <a:lnTo>
                      <a:pt x="708" y="745"/>
                    </a:lnTo>
                    <a:lnTo>
                      <a:pt x="668" y="784"/>
                    </a:lnTo>
                    <a:lnTo>
                      <a:pt x="668" y="903"/>
                    </a:lnTo>
                    <a:lnTo>
                      <a:pt x="708" y="903"/>
                    </a:lnTo>
                    <a:lnTo>
                      <a:pt x="668" y="983"/>
                    </a:lnTo>
                    <a:lnTo>
                      <a:pt x="628" y="983"/>
                    </a:lnTo>
                    <a:lnTo>
                      <a:pt x="552" y="943"/>
                    </a:lnTo>
                    <a:lnTo>
                      <a:pt x="473" y="943"/>
                    </a:lnTo>
                    <a:lnTo>
                      <a:pt x="433" y="983"/>
                    </a:lnTo>
                    <a:lnTo>
                      <a:pt x="473" y="1060"/>
                    </a:lnTo>
                    <a:lnTo>
                      <a:pt x="433" y="1100"/>
                    </a:lnTo>
                    <a:lnTo>
                      <a:pt x="353" y="1060"/>
                    </a:lnTo>
                    <a:lnTo>
                      <a:pt x="315" y="1100"/>
                    </a:lnTo>
                    <a:lnTo>
                      <a:pt x="238" y="1060"/>
                    </a:lnTo>
                    <a:lnTo>
                      <a:pt x="238" y="1100"/>
                    </a:lnTo>
                    <a:lnTo>
                      <a:pt x="393" y="1178"/>
                    </a:lnTo>
                    <a:lnTo>
                      <a:pt x="353" y="1178"/>
                    </a:lnTo>
                    <a:lnTo>
                      <a:pt x="275" y="1218"/>
                    </a:lnTo>
                    <a:lnTo>
                      <a:pt x="275" y="1258"/>
                    </a:lnTo>
                    <a:lnTo>
                      <a:pt x="238" y="1258"/>
                    </a:lnTo>
                    <a:lnTo>
                      <a:pt x="198" y="1295"/>
                    </a:lnTo>
                    <a:lnTo>
                      <a:pt x="158" y="1295"/>
                    </a:lnTo>
                    <a:lnTo>
                      <a:pt x="198" y="1374"/>
                    </a:lnTo>
                    <a:lnTo>
                      <a:pt x="158" y="1414"/>
                    </a:lnTo>
                    <a:lnTo>
                      <a:pt x="198" y="1453"/>
                    </a:lnTo>
                    <a:lnTo>
                      <a:pt x="198" y="1493"/>
                    </a:lnTo>
                    <a:lnTo>
                      <a:pt x="158" y="1532"/>
                    </a:lnTo>
                    <a:lnTo>
                      <a:pt x="118" y="1493"/>
                    </a:lnTo>
                    <a:lnTo>
                      <a:pt x="118" y="1453"/>
                    </a:lnTo>
                    <a:lnTo>
                      <a:pt x="80" y="1414"/>
                    </a:lnTo>
                    <a:lnTo>
                      <a:pt x="40" y="1414"/>
                    </a:lnTo>
                    <a:lnTo>
                      <a:pt x="40" y="1453"/>
                    </a:lnTo>
                    <a:lnTo>
                      <a:pt x="0" y="1493"/>
                    </a:lnTo>
                    <a:lnTo>
                      <a:pt x="0" y="1572"/>
                    </a:lnTo>
                    <a:lnTo>
                      <a:pt x="118" y="1572"/>
                    </a:lnTo>
                    <a:lnTo>
                      <a:pt x="118" y="1689"/>
                    </a:lnTo>
                    <a:lnTo>
                      <a:pt x="158" y="1649"/>
                    </a:lnTo>
                    <a:lnTo>
                      <a:pt x="238" y="1609"/>
                    </a:lnTo>
                    <a:lnTo>
                      <a:pt x="275" y="1609"/>
                    </a:lnTo>
                    <a:lnTo>
                      <a:pt x="275" y="1689"/>
                    </a:lnTo>
                    <a:lnTo>
                      <a:pt x="353" y="1689"/>
                    </a:lnTo>
                    <a:lnTo>
                      <a:pt x="353" y="1729"/>
                    </a:lnTo>
                    <a:lnTo>
                      <a:pt x="393" y="1689"/>
                    </a:lnTo>
                    <a:lnTo>
                      <a:pt x="433" y="1689"/>
                    </a:lnTo>
                    <a:lnTo>
                      <a:pt x="513" y="1649"/>
                    </a:lnTo>
                    <a:lnTo>
                      <a:pt x="552" y="1689"/>
                    </a:lnTo>
                    <a:lnTo>
                      <a:pt x="513" y="1729"/>
                    </a:lnTo>
                    <a:lnTo>
                      <a:pt x="552" y="1768"/>
                    </a:lnTo>
                    <a:lnTo>
                      <a:pt x="628" y="1768"/>
                    </a:lnTo>
                    <a:lnTo>
                      <a:pt x="628" y="1689"/>
                    </a:lnTo>
                    <a:lnTo>
                      <a:pt x="668" y="1649"/>
                    </a:lnTo>
                    <a:lnTo>
                      <a:pt x="628" y="1609"/>
                    </a:lnTo>
                    <a:lnTo>
                      <a:pt x="628" y="1532"/>
                    </a:lnTo>
                    <a:lnTo>
                      <a:pt x="588" y="1532"/>
                    </a:lnTo>
                    <a:lnTo>
                      <a:pt x="628" y="1493"/>
                    </a:lnTo>
                    <a:lnTo>
                      <a:pt x="668" y="1532"/>
                    </a:lnTo>
                    <a:lnTo>
                      <a:pt x="708" y="1532"/>
                    </a:lnTo>
                    <a:lnTo>
                      <a:pt x="747" y="1493"/>
                    </a:lnTo>
                    <a:lnTo>
                      <a:pt x="786" y="1493"/>
                    </a:lnTo>
                    <a:lnTo>
                      <a:pt x="786" y="1532"/>
                    </a:lnTo>
                    <a:lnTo>
                      <a:pt x="747" y="1609"/>
                    </a:lnTo>
                    <a:lnTo>
                      <a:pt x="747" y="1649"/>
                    </a:lnTo>
                    <a:lnTo>
                      <a:pt x="826" y="1649"/>
                    </a:lnTo>
                    <a:lnTo>
                      <a:pt x="943" y="1609"/>
                    </a:lnTo>
                    <a:lnTo>
                      <a:pt x="943" y="1689"/>
                    </a:lnTo>
                    <a:lnTo>
                      <a:pt x="1021" y="1689"/>
                    </a:lnTo>
                    <a:lnTo>
                      <a:pt x="1061" y="1729"/>
                    </a:lnTo>
                    <a:lnTo>
                      <a:pt x="1101" y="1649"/>
                    </a:lnTo>
                    <a:lnTo>
                      <a:pt x="1101" y="1609"/>
                    </a:lnTo>
                    <a:lnTo>
                      <a:pt x="1141" y="1572"/>
                    </a:lnTo>
                    <a:lnTo>
                      <a:pt x="1178" y="1572"/>
                    </a:lnTo>
                    <a:lnTo>
                      <a:pt x="1178" y="1414"/>
                    </a:lnTo>
                    <a:lnTo>
                      <a:pt x="1336" y="1414"/>
                    </a:lnTo>
                    <a:lnTo>
                      <a:pt x="1336" y="1295"/>
                    </a:lnTo>
                    <a:lnTo>
                      <a:pt x="1415" y="1295"/>
                    </a:lnTo>
                    <a:lnTo>
                      <a:pt x="1376" y="1218"/>
                    </a:lnTo>
                    <a:lnTo>
                      <a:pt x="1415" y="1218"/>
                    </a:lnTo>
                    <a:lnTo>
                      <a:pt x="1451" y="1258"/>
                    </a:lnTo>
                    <a:lnTo>
                      <a:pt x="1491" y="1178"/>
                    </a:lnTo>
                    <a:lnTo>
                      <a:pt x="1531" y="1178"/>
                    </a:lnTo>
                    <a:lnTo>
                      <a:pt x="1531" y="1100"/>
                    </a:lnTo>
                    <a:lnTo>
                      <a:pt x="1610" y="1138"/>
                    </a:lnTo>
                    <a:lnTo>
                      <a:pt x="1610" y="1060"/>
                    </a:lnTo>
                    <a:lnTo>
                      <a:pt x="1650" y="1020"/>
                    </a:lnTo>
                    <a:lnTo>
                      <a:pt x="1610" y="983"/>
                    </a:lnTo>
                    <a:lnTo>
                      <a:pt x="1610" y="943"/>
                    </a:lnTo>
                    <a:lnTo>
                      <a:pt x="1571" y="943"/>
                    </a:lnTo>
                    <a:lnTo>
                      <a:pt x="1571" y="864"/>
                    </a:lnTo>
                    <a:lnTo>
                      <a:pt x="1729" y="864"/>
                    </a:lnTo>
                    <a:lnTo>
                      <a:pt x="1766" y="784"/>
                    </a:lnTo>
                    <a:lnTo>
                      <a:pt x="1729" y="784"/>
                    </a:lnTo>
                    <a:lnTo>
                      <a:pt x="1729" y="705"/>
                    </a:lnTo>
                    <a:lnTo>
                      <a:pt x="1689" y="668"/>
                    </a:lnTo>
                    <a:lnTo>
                      <a:pt x="1729" y="668"/>
                    </a:lnTo>
                    <a:lnTo>
                      <a:pt x="1729" y="509"/>
                    </a:lnTo>
                    <a:lnTo>
                      <a:pt x="1689" y="549"/>
                    </a:lnTo>
                    <a:lnTo>
                      <a:pt x="1610" y="549"/>
                    </a:lnTo>
                    <a:lnTo>
                      <a:pt x="1610" y="589"/>
                    </a:lnTo>
                    <a:lnTo>
                      <a:pt x="1531" y="589"/>
                    </a:lnTo>
                    <a:lnTo>
                      <a:pt x="1531" y="668"/>
                    </a:lnTo>
                    <a:lnTo>
                      <a:pt x="1491" y="705"/>
                    </a:lnTo>
                    <a:lnTo>
                      <a:pt x="1451" y="705"/>
                    </a:lnTo>
                    <a:lnTo>
                      <a:pt x="1376" y="629"/>
                    </a:lnTo>
                    <a:lnTo>
                      <a:pt x="1376" y="589"/>
                    </a:lnTo>
                    <a:lnTo>
                      <a:pt x="1296" y="629"/>
                    </a:lnTo>
                    <a:lnTo>
                      <a:pt x="1256" y="549"/>
                    </a:lnTo>
                    <a:lnTo>
                      <a:pt x="1178" y="589"/>
                    </a:lnTo>
                    <a:lnTo>
                      <a:pt x="1141" y="589"/>
                    </a:lnTo>
                    <a:lnTo>
                      <a:pt x="1141" y="433"/>
                    </a:lnTo>
                    <a:lnTo>
                      <a:pt x="1178" y="394"/>
                    </a:lnTo>
                    <a:lnTo>
                      <a:pt x="1141" y="354"/>
                    </a:lnTo>
                    <a:lnTo>
                      <a:pt x="1141" y="314"/>
                    </a:lnTo>
                    <a:lnTo>
                      <a:pt x="1101" y="274"/>
                    </a:lnTo>
                    <a:lnTo>
                      <a:pt x="1061" y="274"/>
                    </a:lnTo>
                    <a:lnTo>
                      <a:pt x="1021" y="235"/>
                    </a:lnTo>
                    <a:lnTo>
                      <a:pt x="1021" y="158"/>
                    </a:lnTo>
                    <a:lnTo>
                      <a:pt x="982" y="79"/>
                    </a:lnTo>
                    <a:lnTo>
                      <a:pt x="982" y="0"/>
                    </a:lnTo>
                    <a:lnTo>
                      <a:pt x="943" y="0"/>
                    </a:lnTo>
                    <a:lnTo>
                      <a:pt x="826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5" name="Freeform 109">
                <a:extLst>
                  <a:ext uri="{FF2B5EF4-FFF2-40B4-BE49-F238E27FC236}">
                    <a16:creationId xmlns:a16="http://schemas.microsoft.com/office/drawing/2014/main" id="{9AF22987-F7CD-CEEB-8ECB-FEE6A213E5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4" y="2716"/>
                <a:ext cx="196" cy="196"/>
              </a:xfrm>
              <a:custGeom>
                <a:avLst/>
                <a:gdLst>
                  <a:gd name="T0" fmla="*/ 0 w 979"/>
                  <a:gd name="T1" fmla="*/ 350 h 981"/>
                  <a:gd name="T2" fmla="*/ 76 w 979"/>
                  <a:gd name="T3" fmla="*/ 510 h 981"/>
                  <a:gd name="T4" fmla="*/ 195 w 979"/>
                  <a:gd name="T5" fmla="*/ 586 h 981"/>
                  <a:gd name="T6" fmla="*/ 314 w 979"/>
                  <a:gd name="T7" fmla="*/ 626 h 981"/>
                  <a:gd name="T8" fmla="*/ 354 w 979"/>
                  <a:gd name="T9" fmla="*/ 705 h 981"/>
                  <a:gd name="T10" fmla="*/ 430 w 979"/>
                  <a:gd name="T11" fmla="*/ 784 h 981"/>
                  <a:gd name="T12" fmla="*/ 430 w 979"/>
                  <a:gd name="T13" fmla="*/ 864 h 981"/>
                  <a:gd name="T14" fmla="*/ 470 w 979"/>
                  <a:gd name="T15" fmla="*/ 941 h 981"/>
                  <a:gd name="T16" fmla="*/ 510 w 979"/>
                  <a:gd name="T17" fmla="*/ 864 h 981"/>
                  <a:gd name="T18" fmla="*/ 589 w 979"/>
                  <a:gd name="T19" fmla="*/ 824 h 981"/>
                  <a:gd name="T20" fmla="*/ 744 w 979"/>
                  <a:gd name="T21" fmla="*/ 864 h 981"/>
                  <a:gd name="T22" fmla="*/ 784 w 979"/>
                  <a:gd name="T23" fmla="*/ 981 h 981"/>
                  <a:gd name="T24" fmla="*/ 863 w 979"/>
                  <a:gd name="T25" fmla="*/ 981 h 981"/>
                  <a:gd name="T26" fmla="*/ 979 w 979"/>
                  <a:gd name="T27" fmla="*/ 901 h 981"/>
                  <a:gd name="T28" fmla="*/ 943 w 979"/>
                  <a:gd name="T29" fmla="*/ 470 h 981"/>
                  <a:gd name="T30" fmla="*/ 943 w 979"/>
                  <a:gd name="T31" fmla="*/ 350 h 981"/>
                  <a:gd name="T32" fmla="*/ 903 w 979"/>
                  <a:gd name="T33" fmla="*/ 390 h 981"/>
                  <a:gd name="T34" fmla="*/ 744 w 979"/>
                  <a:gd name="T35" fmla="*/ 470 h 981"/>
                  <a:gd name="T36" fmla="*/ 705 w 979"/>
                  <a:gd name="T37" fmla="*/ 470 h 981"/>
                  <a:gd name="T38" fmla="*/ 665 w 979"/>
                  <a:gd name="T39" fmla="*/ 430 h 981"/>
                  <a:gd name="T40" fmla="*/ 549 w 979"/>
                  <a:gd name="T41" fmla="*/ 390 h 981"/>
                  <a:gd name="T42" fmla="*/ 430 w 979"/>
                  <a:gd name="T43" fmla="*/ 430 h 981"/>
                  <a:gd name="T44" fmla="*/ 430 w 979"/>
                  <a:gd name="T45" fmla="*/ 390 h 981"/>
                  <a:gd name="T46" fmla="*/ 470 w 979"/>
                  <a:gd name="T47" fmla="*/ 312 h 981"/>
                  <a:gd name="T48" fmla="*/ 430 w 979"/>
                  <a:gd name="T49" fmla="*/ 155 h 981"/>
                  <a:gd name="T50" fmla="*/ 510 w 979"/>
                  <a:gd name="T51" fmla="*/ 76 h 981"/>
                  <a:gd name="T52" fmla="*/ 430 w 979"/>
                  <a:gd name="T53" fmla="*/ 0 h 981"/>
                  <a:gd name="T54" fmla="*/ 314 w 979"/>
                  <a:gd name="T55" fmla="*/ 76 h 981"/>
                  <a:gd name="T56" fmla="*/ 235 w 979"/>
                  <a:gd name="T57" fmla="*/ 76 h 981"/>
                  <a:gd name="T58" fmla="*/ 156 w 979"/>
                  <a:gd name="T59" fmla="*/ 116 h 981"/>
                  <a:gd name="T60" fmla="*/ 40 w 979"/>
                  <a:gd name="T61" fmla="*/ 235 h 981"/>
                  <a:gd name="T62" fmla="*/ 40 w 979"/>
                  <a:gd name="T63" fmla="*/ 312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79" h="981">
                    <a:moveTo>
                      <a:pt x="40" y="312"/>
                    </a:moveTo>
                    <a:lnTo>
                      <a:pt x="0" y="350"/>
                    </a:lnTo>
                    <a:lnTo>
                      <a:pt x="76" y="390"/>
                    </a:lnTo>
                    <a:lnTo>
                      <a:pt x="76" y="510"/>
                    </a:lnTo>
                    <a:lnTo>
                      <a:pt x="235" y="510"/>
                    </a:lnTo>
                    <a:lnTo>
                      <a:pt x="195" y="586"/>
                    </a:lnTo>
                    <a:lnTo>
                      <a:pt x="275" y="586"/>
                    </a:lnTo>
                    <a:lnTo>
                      <a:pt x="314" y="626"/>
                    </a:lnTo>
                    <a:lnTo>
                      <a:pt x="277" y="667"/>
                    </a:lnTo>
                    <a:lnTo>
                      <a:pt x="354" y="705"/>
                    </a:lnTo>
                    <a:lnTo>
                      <a:pt x="430" y="705"/>
                    </a:lnTo>
                    <a:lnTo>
                      <a:pt x="430" y="784"/>
                    </a:lnTo>
                    <a:lnTo>
                      <a:pt x="391" y="864"/>
                    </a:lnTo>
                    <a:lnTo>
                      <a:pt x="430" y="864"/>
                    </a:lnTo>
                    <a:lnTo>
                      <a:pt x="430" y="901"/>
                    </a:lnTo>
                    <a:lnTo>
                      <a:pt x="470" y="941"/>
                    </a:lnTo>
                    <a:lnTo>
                      <a:pt x="510" y="941"/>
                    </a:lnTo>
                    <a:lnTo>
                      <a:pt x="510" y="864"/>
                    </a:lnTo>
                    <a:lnTo>
                      <a:pt x="549" y="864"/>
                    </a:lnTo>
                    <a:lnTo>
                      <a:pt x="589" y="824"/>
                    </a:lnTo>
                    <a:lnTo>
                      <a:pt x="665" y="824"/>
                    </a:lnTo>
                    <a:lnTo>
                      <a:pt x="744" y="864"/>
                    </a:lnTo>
                    <a:lnTo>
                      <a:pt x="744" y="981"/>
                    </a:lnTo>
                    <a:lnTo>
                      <a:pt x="784" y="981"/>
                    </a:lnTo>
                    <a:lnTo>
                      <a:pt x="823" y="941"/>
                    </a:lnTo>
                    <a:lnTo>
                      <a:pt x="863" y="981"/>
                    </a:lnTo>
                    <a:lnTo>
                      <a:pt x="943" y="981"/>
                    </a:lnTo>
                    <a:lnTo>
                      <a:pt x="979" y="901"/>
                    </a:lnTo>
                    <a:lnTo>
                      <a:pt x="979" y="510"/>
                    </a:lnTo>
                    <a:lnTo>
                      <a:pt x="943" y="470"/>
                    </a:lnTo>
                    <a:lnTo>
                      <a:pt x="979" y="390"/>
                    </a:lnTo>
                    <a:lnTo>
                      <a:pt x="943" y="350"/>
                    </a:lnTo>
                    <a:lnTo>
                      <a:pt x="943" y="390"/>
                    </a:lnTo>
                    <a:lnTo>
                      <a:pt x="903" y="390"/>
                    </a:lnTo>
                    <a:lnTo>
                      <a:pt x="823" y="470"/>
                    </a:lnTo>
                    <a:lnTo>
                      <a:pt x="744" y="470"/>
                    </a:lnTo>
                    <a:lnTo>
                      <a:pt x="744" y="430"/>
                    </a:lnTo>
                    <a:lnTo>
                      <a:pt x="705" y="470"/>
                    </a:lnTo>
                    <a:lnTo>
                      <a:pt x="665" y="470"/>
                    </a:lnTo>
                    <a:lnTo>
                      <a:pt x="665" y="430"/>
                    </a:lnTo>
                    <a:lnTo>
                      <a:pt x="628" y="470"/>
                    </a:lnTo>
                    <a:lnTo>
                      <a:pt x="549" y="390"/>
                    </a:lnTo>
                    <a:lnTo>
                      <a:pt x="470" y="390"/>
                    </a:lnTo>
                    <a:lnTo>
                      <a:pt x="430" y="430"/>
                    </a:lnTo>
                    <a:lnTo>
                      <a:pt x="391" y="430"/>
                    </a:lnTo>
                    <a:lnTo>
                      <a:pt x="430" y="390"/>
                    </a:lnTo>
                    <a:lnTo>
                      <a:pt x="430" y="350"/>
                    </a:lnTo>
                    <a:lnTo>
                      <a:pt x="470" y="312"/>
                    </a:lnTo>
                    <a:lnTo>
                      <a:pt x="470" y="195"/>
                    </a:lnTo>
                    <a:lnTo>
                      <a:pt x="430" y="155"/>
                    </a:lnTo>
                    <a:lnTo>
                      <a:pt x="430" y="116"/>
                    </a:lnTo>
                    <a:lnTo>
                      <a:pt x="510" y="76"/>
                    </a:lnTo>
                    <a:lnTo>
                      <a:pt x="470" y="0"/>
                    </a:lnTo>
                    <a:lnTo>
                      <a:pt x="430" y="0"/>
                    </a:lnTo>
                    <a:lnTo>
                      <a:pt x="354" y="36"/>
                    </a:lnTo>
                    <a:lnTo>
                      <a:pt x="314" y="76"/>
                    </a:lnTo>
                    <a:lnTo>
                      <a:pt x="275" y="36"/>
                    </a:lnTo>
                    <a:lnTo>
                      <a:pt x="235" y="76"/>
                    </a:lnTo>
                    <a:lnTo>
                      <a:pt x="195" y="155"/>
                    </a:lnTo>
                    <a:lnTo>
                      <a:pt x="156" y="116"/>
                    </a:lnTo>
                    <a:lnTo>
                      <a:pt x="156" y="235"/>
                    </a:lnTo>
                    <a:lnTo>
                      <a:pt x="40" y="235"/>
                    </a:lnTo>
                    <a:lnTo>
                      <a:pt x="40" y="275"/>
                    </a:lnTo>
                    <a:lnTo>
                      <a:pt x="40" y="3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6" name="Freeform 110">
                <a:extLst>
                  <a:ext uri="{FF2B5EF4-FFF2-40B4-BE49-F238E27FC236}">
                    <a16:creationId xmlns:a16="http://schemas.microsoft.com/office/drawing/2014/main" id="{6BB8DC9C-468F-9654-96BE-5FCDAA2A29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6" y="2771"/>
                <a:ext cx="432" cy="306"/>
              </a:xfrm>
              <a:custGeom>
                <a:avLst/>
                <a:gdLst>
                  <a:gd name="T0" fmla="*/ 629 w 2157"/>
                  <a:gd name="T1" fmla="*/ 37 h 1530"/>
                  <a:gd name="T2" fmla="*/ 510 w 2157"/>
                  <a:gd name="T3" fmla="*/ 0 h 1530"/>
                  <a:gd name="T4" fmla="*/ 391 w 2157"/>
                  <a:gd name="T5" fmla="*/ 0 h 1530"/>
                  <a:gd name="T6" fmla="*/ 315 w 2157"/>
                  <a:gd name="T7" fmla="*/ 37 h 1530"/>
                  <a:gd name="T8" fmla="*/ 315 w 2157"/>
                  <a:gd name="T9" fmla="*/ 155 h 1530"/>
                  <a:gd name="T10" fmla="*/ 235 w 2157"/>
                  <a:gd name="T11" fmla="*/ 274 h 1530"/>
                  <a:gd name="T12" fmla="*/ 80 w 2157"/>
                  <a:gd name="T13" fmla="*/ 195 h 1530"/>
                  <a:gd name="T14" fmla="*/ 196 w 2157"/>
                  <a:gd name="T15" fmla="*/ 274 h 1530"/>
                  <a:gd name="T16" fmla="*/ 315 w 2157"/>
                  <a:gd name="T17" fmla="*/ 351 h 1530"/>
                  <a:gd name="T18" fmla="*/ 235 w 2157"/>
                  <a:gd name="T19" fmla="*/ 470 h 1530"/>
                  <a:gd name="T20" fmla="*/ 40 w 2157"/>
                  <a:gd name="T21" fmla="*/ 509 h 1530"/>
                  <a:gd name="T22" fmla="*/ 0 w 2157"/>
                  <a:gd name="T23" fmla="*/ 626 h 1530"/>
                  <a:gd name="T24" fmla="*/ 80 w 2157"/>
                  <a:gd name="T25" fmla="*/ 666 h 1530"/>
                  <a:gd name="T26" fmla="*/ 117 w 2157"/>
                  <a:gd name="T27" fmla="*/ 666 h 1530"/>
                  <a:gd name="T28" fmla="*/ 156 w 2157"/>
                  <a:gd name="T29" fmla="*/ 744 h 1530"/>
                  <a:gd name="T30" fmla="*/ 196 w 2157"/>
                  <a:gd name="T31" fmla="*/ 784 h 1530"/>
                  <a:gd name="T32" fmla="*/ 391 w 2157"/>
                  <a:gd name="T33" fmla="*/ 980 h 1530"/>
                  <a:gd name="T34" fmla="*/ 549 w 2157"/>
                  <a:gd name="T35" fmla="*/ 940 h 1530"/>
                  <a:gd name="T36" fmla="*/ 589 w 2157"/>
                  <a:gd name="T37" fmla="*/ 980 h 1530"/>
                  <a:gd name="T38" fmla="*/ 629 w 2157"/>
                  <a:gd name="T39" fmla="*/ 1099 h 1530"/>
                  <a:gd name="T40" fmla="*/ 745 w 2157"/>
                  <a:gd name="T41" fmla="*/ 1138 h 1530"/>
                  <a:gd name="T42" fmla="*/ 824 w 2157"/>
                  <a:gd name="T43" fmla="*/ 1215 h 1530"/>
                  <a:gd name="T44" fmla="*/ 903 w 2157"/>
                  <a:gd name="T45" fmla="*/ 1255 h 1530"/>
                  <a:gd name="T46" fmla="*/ 943 w 2157"/>
                  <a:gd name="T47" fmla="*/ 1178 h 1530"/>
                  <a:gd name="T48" fmla="*/ 1019 w 2157"/>
                  <a:gd name="T49" fmla="*/ 1138 h 1530"/>
                  <a:gd name="T50" fmla="*/ 1138 w 2157"/>
                  <a:gd name="T51" fmla="*/ 1178 h 1530"/>
                  <a:gd name="T52" fmla="*/ 1178 w 2157"/>
                  <a:gd name="T53" fmla="*/ 1255 h 1530"/>
                  <a:gd name="T54" fmla="*/ 1217 w 2157"/>
                  <a:gd name="T55" fmla="*/ 1453 h 1530"/>
                  <a:gd name="T56" fmla="*/ 1333 w 2157"/>
                  <a:gd name="T57" fmla="*/ 1374 h 1530"/>
                  <a:gd name="T58" fmla="*/ 1373 w 2157"/>
                  <a:gd name="T59" fmla="*/ 1255 h 1530"/>
                  <a:gd name="T60" fmla="*/ 1412 w 2157"/>
                  <a:gd name="T61" fmla="*/ 1335 h 1530"/>
                  <a:gd name="T62" fmla="*/ 1492 w 2157"/>
                  <a:gd name="T63" fmla="*/ 1453 h 1530"/>
                  <a:gd name="T64" fmla="*/ 1568 w 2157"/>
                  <a:gd name="T65" fmla="*/ 1414 h 1530"/>
                  <a:gd name="T66" fmla="*/ 1608 w 2157"/>
                  <a:gd name="T67" fmla="*/ 1493 h 1530"/>
                  <a:gd name="T68" fmla="*/ 1727 w 2157"/>
                  <a:gd name="T69" fmla="*/ 1530 h 1530"/>
                  <a:gd name="T70" fmla="*/ 1843 w 2157"/>
                  <a:gd name="T71" fmla="*/ 1453 h 1530"/>
                  <a:gd name="T72" fmla="*/ 1882 w 2157"/>
                  <a:gd name="T73" fmla="*/ 1414 h 1530"/>
                  <a:gd name="T74" fmla="*/ 1806 w 2157"/>
                  <a:gd name="T75" fmla="*/ 1295 h 1530"/>
                  <a:gd name="T76" fmla="*/ 1843 w 2157"/>
                  <a:gd name="T77" fmla="*/ 1215 h 1530"/>
                  <a:gd name="T78" fmla="*/ 1843 w 2157"/>
                  <a:gd name="T79" fmla="*/ 1099 h 1530"/>
                  <a:gd name="T80" fmla="*/ 2002 w 2157"/>
                  <a:gd name="T81" fmla="*/ 1138 h 1530"/>
                  <a:gd name="T82" fmla="*/ 2120 w 2157"/>
                  <a:gd name="T83" fmla="*/ 1099 h 1530"/>
                  <a:gd name="T84" fmla="*/ 2157 w 2157"/>
                  <a:gd name="T85" fmla="*/ 1020 h 1530"/>
                  <a:gd name="T86" fmla="*/ 2120 w 2157"/>
                  <a:gd name="T87" fmla="*/ 980 h 1530"/>
                  <a:gd name="T88" fmla="*/ 1962 w 2157"/>
                  <a:gd name="T89" fmla="*/ 901 h 1530"/>
                  <a:gd name="T90" fmla="*/ 1843 w 2157"/>
                  <a:gd name="T91" fmla="*/ 940 h 1530"/>
                  <a:gd name="T92" fmla="*/ 1767 w 2157"/>
                  <a:gd name="T93" fmla="*/ 824 h 1530"/>
                  <a:gd name="T94" fmla="*/ 1687 w 2157"/>
                  <a:gd name="T95" fmla="*/ 824 h 1530"/>
                  <a:gd name="T96" fmla="*/ 1532 w 2157"/>
                  <a:gd name="T97" fmla="*/ 784 h 1530"/>
                  <a:gd name="T98" fmla="*/ 1532 w 2157"/>
                  <a:gd name="T99" fmla="*/ 706 h 1530"/>
                  <a:gd name="T100" fmla="*/ 1412 w 2157"/>
                  <a:gd name="T101" fmla="*/ 666 h 1530"/>
                  <a:gd name="T102" fmla="*/ 1333 w 2157"/>
                  <a:gd name="T103" fmla="*/ 706 h 1530"/>
                  <a:gd name="T104" fmla="*/ 1254 w 2157"/>
                  <a:gd name="T105" fmla="*/ 549 h 1530"/>
                  <a:gd name="T106" fmla="*/ 1138 w 2157"/>
                  <a:gd name="T107" fmla="*/ 589 h 1530"/>
                  <a:gd name="T108" fmla="*/ 1099 w 2157"/>
                  <a:gd name="T109" fmla="*/ 666 h 1530"/>
                  <a:gd name="T110" fmla="*/ 1019 w 2157"/>
                  <a:gd name="T111" fmla="*/ 626 h 1530"/>
                  <a:gd name="T112" fmla="*/ 980 w 2157"/>
                  <a:gd name="T113" fmla="*/ 589 h 1530"/>
                  <a:gd name="T114" fmla="*/ 1019 w 2157"/>
                  <a:gd name="T115" fmla="*/ 430 h 1530"/>
                  <a:gd name="T116" fmla="*/ 866 w 2157"/>
                  <a:gd name="T117" fmla="*/ 392 h 1530"/>
                  <a:gd name="T118" fmla="*/ 864 w 2157"/>
                  <a:gd name="T119" fmla="*/ 311 h 1530"/>
                  <a:gd name="T120" fmla="*/ 824 w 2157"/>
                  <a:gd name="T121" fmla="*/ 235 h 1530"/>
                  <a:gd name="T122" fmla="*/ 665 w 2157"/>
                  <a:gd name="T123" fmla="*/ 115 h 1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157" h="1530">
                    <a:moveTo>
                      <a:pt x="589" y="75"/>
                    </a:moveTo>
                    <a:lnTo>
                      <a:pt x="629" y="37"/>
                    </a:lnTo>
                    <a:lnTo>
                      <a:pt x="629" y="0"/>
                    </a:lnTo>
                    <a:lnTo>
                      <a:pt x="510" y="0"/>
                    </a:lnTo>
                    <a:lnTo>
                      <a:pt x="430" y="37"/>
                    </a:lnTo>
                    <a:lnTo>
                      <a:pt x="391" y="0"/>
                    </a:lnTo>
                    <a:lnTo>
                      <a:pt x="315" y="0"/>
                    </a:lnTo>
                    <a:lnTo>
                      <a:pt x="315" y="37"/>
                    </a:lnTo>
                    <a:lnTo>
                      <a:pt x="275" y="115"/>
                    </a:lnTo>
                    <a:lnTo>
                      <a:pt x="315" y="155"/>
                    </a:lnTo>
                    <a:lnTo>
                      <a:pt x="235" y="155"/>
                    </a:lnTo>
                    <a:lnTo>
                      <a:pt x="235" y="274"/>
                    </a:lnTo>
                    <a:lnTo>
                      <a:pt x="117" y="195"/>
                    </a:lnTo>
                    <a:lnTo>
                      <a:pt x="80" y="195"/>
                    </a:lnTo>
                    <a:lnTo>
                      <a:pt x="156" y="274"/>
                    </a:lnTo>
                    <a:lnTo>
                      <a:pt x="196" y="274"/>
                    </a:lnTo>
                    <a:lnTo>
                      <a:pt x="235" y="311"/>
                    </a:lnTo>
                    <a:lnTo>
                      <a:pt x="315" y="351"/>
                    </a:lnTo>
                    <a:lnTo>
                      <a:pt x="314" y="392"/>
                    </a:lnTo>
                    <a:lnTo>
                      <a:pt x="235" y="470"/>
                    </a:lnTo>
                    <a:lnTo>
                      <a:pt x="117" y="470"/>
                    </a:lnTo>
                    <a:lnTo>
                      <a:pt x="40" y="509"/>
                    </a:lnTo>
                    <a:lnTo>
                      <a:pt x="0" y="589"/>
                    </a:lnTo>
                    <a:lnTo>
                      <a:pt x="0" y="626"/>
                    </a:lnTo>
                    <a:lnTo>
                      <a:pt x="40" y="666"/>
                    </a:lnTo>
                    <a:lnTo>
                      <a:pt x="80" y="666"/>
                    </a:lnTo>
                    <a:lnTo>
                      <a:pt x="80" y="626"/>
                    </a:lnTo>
                    <a:lnTo>
                      <a:pt x="117" y="666"/>
                    </a:lnTo>
                    <a:lnTo>
                      <a:pt x="196" y="706"/>
                    </a:lnTo>
                    <a:lnTo>
                      <a:pt x="156" y="744"/>
                    </a:lnTo>
                    <a:lnTo>
                      <a:pt x="196" y="744"/>
                    </a:lnTo>
                    <a:lnTo>
                      <a:pt x="196" y="784"/>
                    </a:lnTo>
                    <a:lnTo>
                      <a:pt x="391" y="784"/>
                    </a:lnTo>
                    <a:lnTo>
                      <a:pt x="391" y="980"/>
                    </a:lnTo>
                    <a:lnTo>
                      <a:pt x="470" y="980"/>
                    </a:lnTo>
                    <a:lnTo>
                      <a:pt x="549" y="940"/>
                    </a:lnTo>
                    <a:lnTo>
                      <a:pt x="549" y="980"/>
                    </a:lnTo>
                    <a:lnTo>
                      <a:pt x="589" y="980"/>
                    </a:lnTo>
                    <a:lnTo>
                      <a:pt x="589" y="1060"/>
                    </a:lnTo>
                    <a:lnTo>
                      <a:pt x="629" y="1099"/>
                    </a:lnTo>
                    <a:lnTo>
                      <a:pt x="745" y="1099"/>
                    </a:lnTo>
                    <a:lnTo>
                      <a:pt x="745" y="1138"/>
                    </a:lnTo>
                    <a:lnTo>
                      <a:pt x="784" y="1215"/>
                    </a:lnTo>
                    <a:lnTo>
                      <a:pt x="824" y="1215"/>
                    </a:lnTo>
                    <a:lnTo>
                      <a:pt x="864" y="1255"/>
                    </a:lnTo>
                    <a:lnTo>
                      <a:pt x="903" y="1255"/>
                    </a:lnTo>
                    <a:lnTo>
                      <a:pt x="943" y="1215"/>
                    </a:lnTo>
                    <a:lnTo>
                      <a:pt x="943" y="1178"/>
                    </a:lnTo>
                    <a:lnTo>
                      <a:pt x="980" y="1178"/>
                    </a:lnTo>
                    <a:lnTo>
                      <a:pt x="1019" y="1138"/>
                    </a:lnTo>
                    <a:lnTo>
                      <a:pt x="1059" y="1178"/>
                    </a:lnTo>
                    <a:lnTo>
                      <a:pt x="1138" y="1178"/>
                    </a:lnTo>
                    <a:lnTo>
                      <a:pt x="1138" y="1215"/>
                    </a:lnTo>
                    <a:lnTo>
                      <a:pt x="1178" y="1255"/>
                    </a:lnTo>
                    <a:lnTo>
                      <a:pt x="1178" y="1335"/>
                    </a:lnTo>
                    <a:lnTo>
                      <a:pt x="1217" y="1453"/>
                    </a:lnTo>
                    <a:lnTo>
                      <a:pt x="1254" y="1374"/>
                    </a:lnTo>
                    <a:lnTo>
                      <a:pt x="1333" y="1374"/>
                    </a:lnTo>
                    <a:lnTo>
                      <a:pt x="1333" y="1335"/>
                    </a:lnTo>
                    <a:lnTo>
                      <a:pt x="1373" y="1255"/>
                    </a:lnTo>
                    <a:lnTo>
                      <a:pt x="1412" y="1255"/>
                    </a:lnTo>
                    <a:lnTo>
                      <a:pt x="1412" y="1335"/>
                    </a:lnTo>
                    <a:lnTo>
                      <a:pt x="1452" y="1374"/>
                    </a:lnTo>
                    <a:lnTo>
                      <a:pt x="1492" y="1453"/>
                    </a:lnTo>
                    <a:lnTo>
                      <a:pt x="1492" y="1414"/>
                    </a:lnTo>
                    <a:lnTo>
                      <a:pt x="1568" y="1414"/>
                    </a:lnTo>
                    <a:lnTo>
                      <a:pt x="1568" y="1453"/>
                    </a:lnTo>
                    <a:lnTo>
                      <a:pt x="1608" y="1493"/>
                    </a:lnTo>
                    <a:lnTo>
                      <a:pt x="1647" y="1493"/>
                    </a:lnTo>
                    <a:lnTo>
                      <a:pt x="1727" y="1530"/>
                    </a:lnTo>
                    <a:lnTo>
                      <a:pt x="1843" y="1530"/>
                    </a:lnTo>
                    <a:lnTo>
                      <a:pt x="1843" y="1453"/>
                    </a:lnTo>
                    <a:lnTo>
                      <a:pt x="1922" y="1453"/>
                    </a:lnTo>
                    <a:lnTo>
                      <a:pt x="1882" y="1414"/>
                    </a:lnTo>
                    <a:lnTo>
                      <a:pt x="1806" y="1374"/>
                    </a:lnTo>
                    <a:lnTo>
                      <a:pt x="1806" y="1295"/>
                    </a:lnTo>
                    <a:lnTo>
                      <a:pt x="1843" y="1255"/>
                    </a:lnTo>
                    <a:lnTo>
                      <a:pt x="1843" y="1215"/>
                    </a:lnTo>
                    <a:lnTo>
                      <a:pt x="1882" y="1178"/>
                    </a:lnTo>
                    <a:lnTo>
                      <a:pt x="1843" y="1099"/>
                    </a:lnTo>
                    <a:lnTo>
                      <a:pt x="1882" y="1099"/>
                    </a:lnTo>
                    <a:lnTo>
                      <a:pt x="2002" y="1138"/>
                    </a:lnTo>
                    <a:lnTo>
                      <a:pt x="2041" y="1099"/>
                    </a:lnTo>
                    <a:lnTo>
                      <a:pt x="2120" y="1099"/>
                    </a:lnTo>
                    <a:lnTo>
                      <a:pt x="2120" y="1020"/>
                    </a:lnTo>
                    <a:lnTo>
                      <a:pt x="2157" y="1020"/>
                    </a:lnTo>
                    <a:lnTo>
                      <a:pt x="2157" y="980"/>
                    </a:lnTo>
                    <a:lnTo>
                      <a:pt x="2120" y="980"/>
                    </a:lnTo>
                    <a:lnTo>
                      <a:pt x="2041" y="980"/>
                    </a:lnTo>
                    <a:lnTo>
                      <a:pt x="1962" y="901"/>
                    </a:lnTo>
                    <a:lnTo>
                      <a:pt x="1962" y="940"/>
                    </a:lnTo>
                    <a:lnTo>
                      <a:pt x="1843" y="940"/>
                    </a:lnTo>
                    <a:lnTo>
                      <a:pt x="1843" y="901"/>
                    </a:lnTo>
                    <a:lnTo>
                      <a:pt x="1767" y="824"/>
                    </a:lnTo>
                    <a:lnTo>
                      <a:pt x="1687" y="784"/>
                    </a:lnTo>
                    <a:lnTo>
                      <a:pt x="1687" y="824"/>
                    </a:lnTo>
                    <a:lnTo>
                      <a:pt x="1568" y="784"/>
                    </a:lnTo>
                    <a:lnTo>
                      <a:pt x="1532" y="784"/>
                    </a:lnTo>
                    <a:lnTo>
                      <a:pt x="1568" y="706"/>
                    </a:lnTo>
                    <a:lnTo>
                      <a:pt x="1532" y="706"/>
                    </a:lnTo>
                    <a:lnTo>
                      <a:pt x="1452" y="706"/>
                    </a:lnTo>
                    <a:lnTo>
                      <a:pt x="1412" y="666"/>
                    </a:lnTo>
                    <a:lnTo>
                      <a:pt x="1373" y="706"/>
                    </a:lnTo>
                    <a:lnTo>
                      <a:pt x="1333" y="706"/>
                    </a:lnTo>
                    <a:lnTo>
                      <a:pt x="1333" y="589"/>
                    </a:lnTo>
                    <a:lnTo>
                      <a:pt x="1254" y="549"/>
                    </a:lnTo>
                    <a:lnTo>
                      <a:pt x="1178" y="549"/>
                    </a:lnTo>
                    <a:lnTo>
                      <a:pt x="1138" y="589"/>
                    </a:lnTo>
                    <a:lnTo>
                      <a:pt x="1099" y="589"/>
                    </a:lnTo>
                    <a:lnTo>
                      <a:pt x="1099" y="666"/>
                    </a:lnTo>
                    <a:lnTo>
                      <a:pt x="1059" y="666"/>
                    </a:lnTo>
                    <a:lnTo>
                      <a:pt x="1019" y="626"/>
                    </a:lnTo>
                    <a:lnTo>
                      <a:pt x="1019" y="589"/>
                    </a:lnTo>
                    <a:lnTo>
                      <a:pt x="980" y="589"/>
                    </a:lnTo>
                    <a:lnTo>
                      <a:pt x="1019" y="509"/>
                    </a:lnTo>
                    <a:lnTo>
                      <a:pt x="1019" y="430"/>
                    </a:lnTo>
                    <a:lnTo>
                      <a:pt x="943" y="430"/>
                    </a:lnTo>
                    <a:lnTo>
                      <a:pt x="866" y="392"/>
                    </a:lnTo>
                    <a:lnTo>
                      <a:pt x="903" y="351"/>
                    </a:lnTo>
                    <a:lnTo>
                      <a:pt x="864" y="311"/>
                    </a:lnTo>
                    <a:lnTo>
                      <a:pt x="784" y="311"/>
                    </a:lnTo>
                    <a:lnTo>
                      <a:pt x="824" y="235"/>
                    </a:lnTo>
                    <a:lnTo>
                      <a:pt x="665" y="235"/>
                    </a:lnTo>
                    <a:lnTo>
                      <a:pt x="665" y="115"/>
                    </a:lnTo>
                    <a:lnTo>
                      <a:pt x="589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7" name="Freeform 111">
                <a:extLst>
                  <a:ext uri="{FF2B5EF4-FFF2-40B4-BE49-F238E27FC236}">
                    <a16:creationId xmlns:a16="http://schemas.microsoft.com/office/drawing/2014/main" id="{C7A58E47-B8F9-4C81-E4BA-35CAF97049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9" y="2959"/>
                <a:ext cx="251" cy="142"/>
              </a:xfrm>
              <a:custGeom>
                <a:avLst/>
                <a:gdLst>
                  <a:gd name="T0" fmla="*/ 588 w 1256"/>
                  <a:gd name="T1" fmla="*/ 40 h 709"/>
                  <a:gd name="T2" fmla="*/ 509 w 1256"/>
                  <a:gd name="T3" fmla="*/ 40 h 709"/>
                  <a:gd name="T4" fmla="*/ 469 w 1256"/>
                  <a:gd name="T5" fmla="*/ 120 h 709"/>
                  <a:gd name="T6" fmla="*/ 393 w 1256"/>
                  <a:gd name="T7" fmla="*/ 159 h 709"/>
                  <a:gd name="T8" fmla="*/ 354 w 1256"/>
                  <a:gd name="T9" fmla="*/ 238 h 709"/>
                  <a:gd name="T10" fmla="*/ 235 w 1256"/>
                  <a:gd name="T11" fmla="*/ 159 h 709"/>
                  <a:gd name="T12" fmla="*/ 156 w 1256"/>
                  <a:gd name="T13" fmla="*/ 238 h 709"/>
                  <a:gd name="T14" fmla="*/ 195 w 1256"/>
                  <a:gd name="T15" fmla="*/ 315 h 709"/>
                  <a:gd name="T16" fmla="*/ 156 w 1256"/>
                  <a:gd name="T17" fmla="*/ 355 h 709"/>
                  <a:gd name="T18" fmla="*/ 119 w 1256"/>
                  <a:gd name="T19" fmla="*/ 395 h 709"/>
                  <a:gd name="T20" fmla="*/ 119 w 1256"/>
                  <a:gd name="T21" fmla="*/ 474 h 709"/>
                  <a:gd name="T22" fmla="*/ 39 w 1256"/>
                  <a:gd name="T23" fmla="*/ 553 h 709"/>
                  <a:gd name="T24" fmla="*/ 39 w 1256"/>
                  <a:gd name="T25" fmla="*/ 590 h 709"/>
                  <a:gd name="T26" fmla="*/ 156 w 1256"/>
                  <a:gd name="T27" fmla="*/ 590 h 709"/>
                  <a:gd name="T28" fmla="*/ 274 w 1256"/>
                  <a:gd name="T29" fmla="*/ 630 h 709"/>
                  <a:gd name="T30" fmla="*/ 354 w 1256"/>
                  <a:gd name="T31" fmla="*/ 630 h 709"/>
                  <a:gd name="T32" fmla="*/ 430 w 1256"/>
                  <a:gd name="T33" fmla="*/ 669 h 709"/>
                  <a:gd name="T34" fmla="*/ 588 w 1256"/>
                  <a:gd name="T35" fmla="*/ 630 h 709"/>
                  <a:gd name="T36" fmla="*/ 628 w 1256"/>
                  <a:gd name="T37" fmla="*/ 590 h 709"/>
                  <a:gd name="T38" fmla="*/ 704 w 1256"/>
                  <a:gd name="T39" fmla="*/ 553 h 709"/>
                  <a:gd name="T40" fmla="*/ 744 w 1256"/>
                  <a:gd name="T41" fmla="*/ 590 h 709"/>
                  <a:gd name="T42" fmla="*/ 823 w 1256"/>
                  <a:gd name="T43" fmla="*/ 553 h 709"/>
                  <a:gd name="T44" fmla="*/ 863 w 1256"/>
                  <a:gd name="T45" fmla="*/ 669 h 709"/>
                  <a:gd name="T46" fmla="*/ 982 w 1256"/>
                  <a:gd name="T47" fmla="*/ 630 h 709"/>
                  <a:gd name="T48" fmla="*/ 1019 w 1256"/>
                  <a:gd name="T49" fmla="*/ 669 h 709"/>
                  <a:gd name="T50" fmla="*/ 1098 w 1256"/>
                  <a:gd name="T51" fmla="*/ 669 h 709"/>
                  <a:gd name="T52" fmla="*/ 1138 w 1256"/>
                  <a:gd name="T53" fmla="*/ 590 h 709"/>
                  <a:gd name="T54" fmla="*/ 1177 w 1256"/>
                  <a:gd name="T55" fmla="*/ 553 h 709"/>
                  <a:gd name="T56" fmla="*/ 1256 w 1256"/>
                  <a:gd name="T57" fmla="*/ 513 h 709"/>
                  <a:gd name="T58" fmla="*/ 1217 w 1256"/>
                  <a:gd name="T59" fmla="*/ 315 h 709"/>
                  <a:gd name="T60" fmla="*/ 1177 w 1256"/>
                  <a:gd name="T61" fmla="*/ 238 h 709"/>
                  <a:gd name="T62" fmla="*/ 1058 w 1256"/>
                  <a:gd name="T63" fmla="*/ 198 h 709"/>
                  <a:gd name="T64" fmla="*/ 982 w 1256"/>
                  <a:gd name="T65" fmla="*/ 238 h 709"/>
                  <a:gd name="T66" fmla="*/ 942 w 1256"/>
                  <a:gd name="T67" fmla="*/ 315 h 709"/>
                  <a:gd name="T68" fmla="*/ 863 w 1256"/>
                  <a:gd name="T69" fmla="*/ 275 h 709"/>
                  <a:gd name="T70" fmla="*/ 784 w 1256"/>
                  <a:gd name="T71" fmla="*/ 198 h 709"/>
                  <a:gd name="T72" fmla="*/ 668 w 1256"/>
                  <a:gd name="T73" fmla="*/ 159 h 709"/>
                  <a:gd name="T74" fmla="*/ 628 w 1256"/>
                  <a:gd name="T75" fmla="*/ 4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56" h="709">
                    <a:moveTo>
                      <a:pt x="628" y="40"/>
                    </a:moveTo>
                    <a:lnTo>
                      <a:pt x="588" y="40"/>
                    </a:lnTo>
                    <a:lnTo>
                      <a:pt x="588" y="0"/>
                    </a:lnTo>
                    <a:lnTo>
                      <a:pt x="509" y="40"/>
                    </a:lnTo>
                    <a:lnTo>
                      <a:pt x="430" y="40"/>
                    </a:lnTo>
                    <a:lnTo>
                      <a:pt x="469" y="120"/>
                    </a:lnTo>
                    <a:lnTo>
                      <a:pt x="430" y="159"/>
                    </a:lnTo>
                    <a:lnTo>
                      <a:pt x="393" y="159"/>
                    </a:lnTo>
                    <a:lnTo>
                      <a:pt x="393" y="238"/>
                    </a:lnTo>
                    <a:lnTo>
                      <a:pt x="354" y="238"/>
                    </a:lnTo>
                    <a:lnTo>
                      <a:pt x="274" y="198"/>
                    </a:lnTo>
                    <a:lnTo>
                      <a:pt x="235" y="159"/>
                    </a:lnTo>
                    <a:lnTo>
                      <a:pt x="156" y="198"/>
                    </a:lnTo>
                    <a:lnTo>
                      <a:pt x="156" y="238"/>
                    </a:lnTo>
                    <a:lnTo>
                      <a:pt x="235" y="275"/>
                    </a:lnTo>
                    <a:lnTo>
                      <a:pt x="195" y="315"/>
                    </a:lnTo>
                    <a:lnTo>
                      <a:pt x="195" y="355"/>
                    </a:lnTo>
                    <a:lnTo>
                      <a:pt x="156" y="355"/>
                    </a:lnTo>
                    <a:lnTo>
                      <a:pt x="156" y="395"/>
                    </a:lnTo>
                    <a:lnTo>
                      <a:pt x="119" y="395"/>
                    </a:lnTo>
                    <a:lnTo>
                      <a:pt x="79" y="434"/>
                    </a:lnTo>
                    <a:lnTo>
                      <a:pt x="119" y="474"/>
                    </a:lnTo>
                    <a:lnTo>
                      <a:pt x="79" y="553"/>
                    </a:lnTo>
                    <a:lnTo>
                      <a:pt x="39" y="553"/>
                    </a:lnTo>
                    <a:lnTo>
                      <a:pt x="0" y="590"/>
                    </a:lnTo>
                    <a:lnTo>
                      <a:pt x="39" y="590"/>
                    </a:lnTo>
                    <a:lnTo>
                      <a:pt x="119" y="630"/>
                    </a:lnTo>
                    <a:lnTo>
                      <a:pt x="156" y="590"/>
                    </a:lnTo>
                    <a:lnTo>
                      <a:pt x="195" y="630"/>
                    </a:lnTo>
                    <a:lnTo>
                      <a:pt x="274" y="630"/>
                    </a:lnTo>
                    <a:lnTo>
                      <a:pt x="314" y="709"/>
                    </a:lnTo>
                    <a:lnTo>
                      <a:pt x="354" y="630"/>
                    </a:lnTo>
                    <a:lnTo>
                      <a:pt x="393" y="669"/>
                    </a:lnTo>
                    <a:lnTo>
                      <a:pt x="430" y="669"/>
                    </a:lnTo>
                    <a:lnTo>
                      <a:pt x="469" y="630"/>
                    </a:lnTo>
                    <a:lnTo>
                      <a:pt x="588" y="630"/>
                    </a:lnTo>
                    <a:lnTo>
                      <a:pt x="588" y="553"/>
                    </a:lnTo>
                    <a:lnTo>
                      <a:pt x="628" y="590"/>
                    </a:lnTo>
                    <a:lnTo>
                      <a:pt x="668" y="553"/>
                    </a:lnTo>
                    <a:lnTo>
                      <a:pt x="704" y="553"/>
                    </a:lnTo>
                    <a:lnTo>
                      <a:pt x="704" y="590"/>
                    </a:lnTo>
                    <a:lnTo>
                      <a:pt x="744" y="590"/>
                    </a:lnTo>
                    <a:lnTo>
                      <a:pt x="784" y="553"/>
                    </a:lnTo>
                    <a:lnTo>
                      <a:pt x="823" y="553"/>
                    </a:lnTo>
                    <a:lnTo>
                      <a:pt x="863" y="590"/>
                    </a:lnTo>
                    <a:lnTo>
                      <a:pt x="863" y="669"/>
                    </a:lnTo>
                    <a:lnTo>
                      <a:pt x="942" y="669"/>
                    </a:lnTo>
                    <a:lnTo>
                      <a:pt x="982" y="630"/>
                    </a:lnTo>
                    <a:lnTo>
                      <a:pt x="1019" y="630"/>
                    </a:lnTo>
                    <a:lnTo>
                      <a:pt x="1019" y="669"/>
                    </a:lnTo>
                    <a:lnTo>
                      <a:pt x="1058" y="709"/>
                    </a:lnTo>
                    <a:lnTo>
                      <a:pt x="1098" y="669"/>
                    </a:lnTo>
                    <a:lnTo>
                      <a:pt x="1138" y="669"/>
                    </a:lnTo>
                    <a:lnTo>
                      <a:pt x="1138" y="590"/>
                    </a:lnTo>
                    <a:lnTo>
                      <a:pt x="1177" y="590"/>
                    </a:lnTo>
                    <a:lnTo>
                      <a:pt x="1177" y="553"/>
                    </a:lnTo>
                    <a:lnTo>
                      <a:pt x="1256" y="590"/>
                    </a:lnTo>
                    <a:lnTo>
                      <a:pt x="1256" y="513"/>
                    </a:lnTo>
                    <a:lnTo>
                      <a:pt x="1217" y="395"/>
                    </a:lnTo>
                    <a:lnTo>
                      <a:pt x="1217" y="315"/>
                    </a:lnTo>
                    <a:lnTo>
                      <a:pt x="1177" y="275"/>
                    </a:lnTo>
                    <a:lnTo>
                      <a:pt x="1177" y="238"/>
                    </a:lnTo>
                    <a:lnTo>
                      <a:pt x="1098" y="238"/>
                    </a:lnTo>
                    <a:lnTo>
                      <a:pt x="1058" y="198"/>
                    </a:lnTo>
                    <a:lnTo>
                      <a:pt x="1019" y="238"/>
                    </a:lnTo>
                    <a:lnTo>
                      <a:pt x="982" y="238"/>
                    </a:lnTo>
                    <a:lnTo>
                      <a:pt x="982" y="275"/>
                    </a:lnTo>
                    <a:lnTo>
                      <a:pt x="942" y="315"/>
                    </a:lnTo>
                    <a:lnTo>
                      <a:pt x="903" y="315"/>
                    </a:lnTo>
                    <a:lnTo>
                      <a:pt x="863" y="275"/>
                    </a:lnTo>
                    <a:lnTo>
                      <a:pt x="823" y="275"/>
                    </a:lnTo>
                    <a:lnTo>
                      <a:pt x="784" y="198"/>
                    </a:lnTo>
                    <a:lnTo>
                      <a:pt x="784" y="159"/>
                    </a:lnTo>
                    <a:lnTo>
                      <a:pt x="668" y="159"/>
                    </a:lnTo>
                    <a:lnTo>
                      <a:pt x="628" y="120"/>
                    </a:lnTo>
                    <a:lnTo>
                      <a:pt x="628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8" name="Freeform 112">
                <a:extLst>
                  <a:ext uri="{FF2B5EF4-FFF2-40B4-BE49-F238E27FC236}">
                    <a16:creationId xmlns:a16="http://schemas.microsoft.com/office/drawing/2014/main" id="{B33156CB-4E19-49C1-4651-09D5E54881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1" y="3077"/>
                <a:ext cx="148" cy="126"/>
              </a:xfrm>
              <a:custGeom>
                <a:avLst/>
                <a:gdLst>
                  <a:gd name="T0" fmla="*/ 196 w 744"/>
                  <a:gd name="T1" fmla="*/ 0 h 629"/>
                  <a:gd name="T2" fmla="*/ 159 w 744"/>
                  <a:gd name="T3" fmla="*/ 40 h 629"/>
                  <a:gd name="T4" fmla="*/ 79 w 744"/>
                  <a:gd name="T5" fmla="*/ 0 h 629"/>
                  <a:gd name="T6" fmla="*/ 0 w 744"/>
                  <a:gd name="T7" fmla="*/ 40 h 629"/>
                  <a:gd name="T8" fmla="*/ 0 w 744"/>
                  <a:gd name="T9" fmla="*/ 119 h 629"/>
                  <a:gd name="T10" fmla="*/ 40 w 744"/>
                  <a:gd name="T11" fmla="*/ 159 h 629"/>
                  <a:gd name="T12" fmla="*/ 119 w 744"/>
                  <a:gd name="T13" fmla="*/ 199 h 629"/>
                  <a:gd name="T14" fmla="*/ 159 w 744"/>
                  <a:gd name="T15" fmla="*/ 238 h 629"/>
                  <a:gd name="T16" fmla="*/ 119 w 744"/>
                  <a:gd name="T17" fmla="*/ 238 h 629"/>
                  <a:gd name="T18" fmla="*/ 79 w 744"/>
                  <a:gd name="T19" fmla="*/ 314 h 629"/>
                  <a:gd name="T20" fmla="*/ 79 w 744"/>
                  <a:gd name="T21" fmla="*/ 354 h 629"/>
                  <a:gd name="T22" fmla="*/ 159 w 744"/>
                  <a:gd name="T23" fmla="*/ 434 h 629"/>
                  <a:gd name="T24" fmla="*/ 235 w 744"/>
                  <a:gd name="T25" fmla="*/ 473 h 629"/>
                  <a:gd name="T26" fmla="*/ 275 w 744"/>
                  <a:gd name="T27" fmla="*/ 473 h 629"/>
                  <a:gd name="T28" fmla="*/ 314 w 744"/>
                  <a:gd name="T29" fmla="*/ 510 h 629"/>
                  <a:gd name="T30" fmla="*/ 354 w 744"/>
                  <a:gd name="T31" fmla="*/ 589 h 629"/>
                  <a:gd name="T32" fmla="*/ 354 w 744"/>
                  <a:gd name="T33" fmla="*/ 629 h 629"/>
                  <a:gd name="T34" fmla="*/ 394 w 744"/>
                  <a:gd name="T35" fmla="*/ 629 h 629"/>
                  <a:gd name="T36" fmla="*/ 433 w 744"/>
                  <a:gd name="T37" fmla="*/ 629 h 629"/>
                  <a:gd name="T38" fmla="*/ 589 w 744"/>
                  <a:gd name="T39" fmla="*/ 550 h 629"/>
                  <a:gd name="T40" fmla="*/ 589 w 744"/>
                  <a:gd name="T41" fmla="*/ 589 h 629"/>
                  <a:gd name="T42" fmla="*/ 668 w 744"/>
                  <a:gd name="T43" fmla="*/ 550 h 629"/>
                  <a:gd name="T44" fmla="*/ 708 w 744"/>
                  <a:gd name="T45" fmla="*/ 510 h 629"/>
                  <a:gd name="T46" fmla="*/ 744 w 744"/>
                  <a:gd name="T47" fmla="*/ 510 h 629"/>
                  <a:gd name="T48" fmla="*/ 708 w 744"/>
                  <a:gd name="T49" fmla="*/ 473 h 629"/>
                  <a:gd name="T50" fmla="*/ 744 w 744"/>
                  <a:gd name="T51" fmla="*/ 394 h 629"/>
                  <a:gd name="T52" fmla="*/ 708 w 744"/>
                  <a:gd name="T53" fmla="*/ 434 h 629"/>
                  <a:gd name="T54" fmla="*/ 708 w 744"/>
                  <a:gd name="T55" fmla="*/ 354 h 629"/>
                  <a:gd name="T56" fmla="*/ 668 w 744"/>
                  <a:gd name="T57" fmla="*/ 314 h 629"/>
                  <a:gd name="T58" fmla="*/ 708 w 744"/>
                  <a:gd name="T59" fmla="*/ 274 h 629"/>
                  <a:gd name="T60" fmla="*/ 668 w 744"/>
                  <a:gd name="T61" fmla="*/ 199 h 629"/>
                  <a:gd name="T62" fmla="*/ 628 w 744"/>
                  <a:gd name="T63" fmla="*/ 199 h 629"/>
                  <a:gd name="T64" fmla="*/ 628 w 744"/>
                  <a:gd name="T65" fmla="*/ 159 h 629"/>
                  <a:gd name="T66" fmla="*/ 668 w 744"/>
                  <a:gd name="T67" fmla="*/ 40 h 629"/>
                  <a:gd name="T68" fmla="*/ 628 w 744"/>
                  <a:gd name="T69" fmla="*/ 40 h 629"/>
                  <a:gd name="T70" fmla="*/ 509 w 744"/>
                  <a:gd name="T71" fmla="*/ 40 h 629"/>
                  <a:gd name="T72" fmla="*/ 470 w 744"/>
                  <a:gd name="T73" fmla="*/ 79 h 629"/>
                  <a:gd name="T74" fmla="*/ 433 w 744"/>
                  <a:gd name="T75" fmla="*/ 79 h 629"/>
                  <a:gd name="T76" fmla="*/ 394 w 744"/>
                  <a:gd name="T77" fmla="*/ 40 h 629"/>
                  <a:gd name="T78" fmla="*/ 354 w 744"/>
                  <a:gd name="T79" fmla="*/ 119 h 629"/>
                  <a:gd name="T80" fmla="*/ 314 w 744"/>
                  <a:gd name="T81" fmla="*/ 40 h 629"/>
                  <a:gd name="T82" fmla="*/ 235 w 744"/>
                  <a:gd name="T83" fmla="*/ 40 h 629"/>
                  <a:gd name="T84" fmla="*/ 196 w 744"/>
                  <a:gd name="T85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744" h="629">
                    <a:moveTo>
                      <a:pt x="196" y="0"/>
                    </a:moveTo>
                    <a:lnTo>
                      <a:pt x="159" y="40"/>
                    </a:lnTo>
                    <a:lnTo>
                      <a:pt x="79" y="0"/>
                    </a:lnTo>
                    <a:lnTo>
                      <a:pt x="0" y="40"/>
                    </a:lnTo>
                    <a:lnTo>
                      <a:pt x="0" y="119"/>
                    </a:lnTo>
                    <a:lnTo>
                      <a:pt x="40" y="159"/>
                    </a:lnTo>
                    <a:lnTo>
                      <a:pt x="119" y="199"/>
                    </a:lnTo>
                    <a:lnTo>
                      <a:pt x="159" y="238"/>
                    </a:lnTo>
                    <a:lnTo>
                      <a:pt x="119" y="238"/>
                    </a:lnTo>
                    <a:lnTo>
                      <a:pt x="79" y="314"/>
                    </a:lnTo>
                    <a:lnTo>
                      <a:pt x="79" y="354"/>
                    </a:lnTo>
                    <a:lnTo>
                      <a:pt x="159" y="434"/>
                    </a:lnTo>
                    <a:lnTo>
                      <a:pt x="235" y="473"/>
                    </a:lnTo>
                    <a:lnTo>
                      <a:pt x="275" y="473"/>
                    </a:lnTo>
                    <a:lnTo>
                      <a:pt x="314" y="510"/>
                    </a:lnTo>
                    <a:lnTo>
                      <a:pt x="354" y="589"/>
                    </a:lnTo>
                    <a:lnTo>
                      <a:pt x="354" y="629"/>
                    </a:lnTo>
                    <a:lnTo>
                      <a:pt x="394" y="629"/>
                    </a:lnTo>
                    <a:lnTo>
                      <a:pt x="433" y="629"/>
                    </a:lnTo>
                    <a:lnTo>
                      <a:pt x="589" y="550"/>
                    </a:lnTo>
                    <a:lnTo>
                      <a:pt x="589" y="589"/>
                    </a:lnTo>
                    <a:lnTo>
                      <a:pt x="668" y="550"/>
                    </a:lnTo>
                    <a:lnTo>
                      <a:pt x="708" y="510"/>
                    </a:lnTo>
                    <a:lnTo>
                      <a:pt x="744" y="510"/>
                    </a:lnTo>
                    <a:lnTo>
                      <a:pt x="708" y="473"/>
                    </a:lnTo>
                    <a:lnTo>
                      <a:pt x="744" y="394"/>
                    </a:lnTo>
                    <a:lnTo>
                      <a:pt x="708" y="434"/>
                    </a:lnTo>
                    <a:lnTo>
                      <a:pt x="708" y="354"/>
                    </a:lnTo>
                    <a:lnTo>
                      <a:pt x="668" y="314"/>
                    </a:lnTo>
                    <a:lnTo>
                      <a:pt x="708" y="274"/>
                    </a:lnTo>
                    <a:lnTo>
                      <a:pt x="668" y="199"/>
                    </a:lnTo>
                    <a:lnTo>
                      <a:pt x="628" y="199"/>
                    </a:lnTo>
                    <a:lnTo>
                      <a:pt x="628" y="159"/>
                    </a:lnTo>
                    <a:lnTo>
                      <a:pt x="668" y="40"/>
                    </a:lnTo>
                    <a:lnTo>
                      <a:pt x="628" y="40"/>
                    </a:lnTo>
                    <a:lnTo>
                      <a:pt x="509" y="40"/>
                    </a:lnTo>
                    <a:lnTo>
                      <a:pt x="470" y="79"/>
                    </a:lnTo>
                    <a:lnTo>
                      <a:pt x="433" y="79"/>
                    </a:lnTo>
                    <a:lnTo>
                      <a:pt x="394" y="40"/>
                    </a:lnTo>
                    <a:lnTo>
                      <a:pt x="354" y="119"/>
                    </a:lnTo>
                    <a:lnTo>
                      <a:pt x="314" y="40"/>
                    </a:lnTo>
                    <a:lnTo>
                      <a:pt x="235" y="40"/>
                    </a:lnTo>
                    <a:lnTo>
                      <a:pt x="1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9" name="Freeform 113">
                <a:extLst>
                  <a:ext uri="{FF2B5EF4-FFF2-40B4-BE49-F238E27FC236}">
                    <a16:creationId xmlns:a16="http://schemas.microsoft.com/office/drawing/2014/main" id="{8ED3C2A7-15C2-2E7F-096A-C22A691E8B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6" y="3148"/>
                <a:ext cx="156" cy="157"/>
              </a:xfrm>
              <a:custGeom>
                <a:avLst/>
                <a:gdLst>
                  <a:gd name="T0" fmla="*/ 353 w 783"/>
                  <a:gd name="T1" fmla="*/ 0 h 785"/>
                  <a:gd name="T2" fmla="*/ 235 w 783"/>
                  <a:gd name="T3" fmla="*/ 0 h 785"/>
                  <a:gd name="T4" fmla="*/ 235 w 783"/>
                  <a:gd name="T5" fmla="*/ 119 h 785"/>
                  <a:gd name="T6" fmla="*/ 158 w 783"/>
                  <a:gd name="T7" fmla="*/ 119 h 785"/>
                  <a:gd name="T8" fmla="*/ 118 w 783"/>
                  <a:gd name="T9" fmla="*/ 119 h 785"/>
                  <a:gd name="T10" fmla="*/ 158 w 783"/>
                  <a:gd name="T11" fmla="*/ 156 h 785"/>
                  <a:gd name="T12" fmla="*/ 158 w 783"/>
                  <a:gd name="T13" fmla="*/ 235 h 785"/>
                  <a:gd name="T14" fmla="*/ 195 w 783"/>
                  <a:gd name="T15" fmla="*/ 235 h 785"/>
                  <a:gd name="T16" fmla="*/ 158 w 783"/>
                  <a:gd name="T17" fmla="*/ 315 h 785"/>
                  <a:gd name="T18" fmla="*/ 0 w 783"/>
                  <a:gd name="T19" fmla="*/ 315 h 785"/>
                  <a:gd name="T20" fmla="*/ 0 w 783"/>
                  <a:gd name="T21" fmla="*/ 394 h 785"/>
                  <a:gd name="T22" fmla="*/ 39 w 783"/>
                  <a:gd name="T23" fmla="*/ 394 h 785"/>
                  <a:gd name="T24" fmla="*/ 39 w 783"/>
                  <a:gd name="T25" fmla="*/ 434 h 785"/>
                  <a:gd name="T26" fmla="*/ 79 w 783"/>
                  <a:gd name="T27" fmla="*/ 471 h 785"/>
                  <a:gd name="T28" fmla="*/ 158 w 783"/>
                  <a:gd name="T29" fmla="*/ 471 h 785"/>
                  <a:gd name="T30" fmla="*/ 158 w 783"/>
                  <a:gd name="T31" fmla="*/ 511 h 785"/>
                  <a:gd name="T32" fmla="*/ 118 w 783"/>
                  <a:gd name="T33" fmla="*/ 511 h 785"/>
                  <a:gd name="T34" fmla="*/ 118 w 783"/>
                  <a:gd name="T35" fmla="*/ 551 h 785"/>
                  <a:gd name="T36" fmla="*/ 195 w 783"/>
                  <a:gd name="T37" fmla="*/ 629 h 785"/>
                  <a:gd name="T38" fmla="*/ 235 w 783"/>
                  <a:gd name="T39" fmla="*/ 589 h 785"/>
                  <a:gd name="T40" fmla="*/ 314 w 783"/>
                  <a:gd name="T41" fmla="*/ 589 h 785"/>
                  <a:gd name="T42" fmla="*/ 353 w 783"/>
                  <a:gd name="T43" fmla="*/ 629 h 785"/>
                  <a:gd name="T44" fmla="*/ 314 w 783"/>
                  <a:gd name="T45" fmla="*/ 669 h 785"/>
                  <a:gd name="T46" fmla="*/ 353 w 783"/>
                  <a:gd name="T47" fmla="*/ 669 h 785"/>
                  <a:gd name="T48" fmla="*/ 353 w 783"/>
                  <a:gd name="T49" fmla="*/ 709 h 785"/>
                  <a:gd name="T50" fmla="*/ 393 w 783"/>
                  <a:gd name="T51" fmla="*/ 746 h 785"/>
                  <a:gd name="T52" fmla="*/ 470 w 783"/>
                  <a:gd name="T53" fmla="*/ 785 h 785"/>
                  <a:gd name="T54" fmla="*/ 549 w 783"/>
                  <a:gd name="T55" fmla="*/ 785 h 785"/>
                  <a:gd name="T56" fmla="*/ 549 w 783"/>
                  <a:gd name="T57" fmla="*/ 746 h 785"/>
                  <a:gd name="T58" fmla="*/ 588 w 783"/>
                  <a:gd name="T59" fmla="*/ 746 h 785"/>
                  <a:gd name="T60" fmla="*/ 588 w 783"/>
                  <a:gd name="T61" fmla="*/ 709 h 785"/>
                  <a:gd name="T62" fmla="*/ 668 w 783"/>
                  <a:gd name="T63" fmla="*/ 669 h 785"/>
                  <a:gd name="T64" fmla="*/ 707 w 783"/>
                  <a:gd name="T65" fmla="*/ 709 h 785"/>
                  <a:gd name="T66" fmla="*/ 707 w 783"/>
                  <a:gd name="T67" fmla="*/ 669 h 785"/>
                  <a:gd name="T68" fmla="*/ 783 w 783"/>
                  <a:gd name="T69" fmla="*/ 669 h 785"/>
                  <a:gd name="T70" fmla="*/ 783 w 783"/>
                  <a:gd name="T71" fmla="*/ 589 h 785"/>
                  <a:gd name="T72" fmla="*/ 707 w 783"/>
                  <a:gd name="T73" fmla="*/ 589 h 785"/>
                  <a:gd name="T74" fmla="*/ 668 w 783"/>
                  <a:gd name="T75" fmla="*/ 511 h 785"/>
                  <a:gd name="T76" fmla="*/ 707 w 783"/>
                  <a:gd name="T77" fmla="*/ 434 h 785"/>
                  <a:gd name="T78" fmla="*/ 707 w 783"/>
                  <a:gd name="T79" fmla="*/ 354 h 785"/>
                  <a:gd name="T80" fmla="*/ 668 w 783"/>
                  <a:gd name="T81" fmla="*/ 315 h 785"/>
                  <a:gd name="T82" fmla="*/ 668 w 783"/>
                  <a:gd name="T83" fmla="*/ 275 h 785"/>
                  <a:gd name="T84" fmla="*/ 628 w 783"/>
                  <a:gd name="T85" fmla="*/ 275 h 785"/>
                  <a:gd name="T86" fmla="*/ 628 w 783"/>
                  <a:gd name="T87" fmla="*/ 235 h 785"/>
                  <a:gd name="T88" fmla="*/ 588 w 783"/>
                  <a:gd name="T89" fmla="*/ 156 h 785"/>
                  <a:gd name="T90" fmla="*/ 549 w 783"/>
                  <a:gd name="T91" fmla="*/ 119 h 785"/>
                  <a:gd name="T92" fmla="*/ 509 w 783"/>
                  <a:gd name="T93" fmla="*/ 119 h 785"/>
                  <a:gd name="T94" fmla="*/ 433 w 783"/>
                  <a:gd name="T95" fmla="*/ 80 h 785"/>
                  <a:gd name="T96" fmla="*/ 353 w 783"/>
                  <a:gd name="T97" fmla="*/ 0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83" h="785">
                    <a:moveTo>
                      <a:pt x="353" y="0"/>
                    </a:moveTo>
                    <a:lnTo>
                      <a:pt x="235" y="0"/>
                    </a:lnTo>
                    <a:lnTo>
                      <a:pt x="235" y="119"/>
                    </a:lnTo>
                    <a:lnTo>
                      <a:pt x="158" y="119"/>
                    </a:lnTo>
                    <a:lnTo>
                      <a:pt x="118" y="119"/>
                    </a:lnTo>
                    <a:lnTo>
                      <a:pt x="158" y="156"/>
                    </a:lnTo>
                    <a:lnTo>
                      <a:pt x="158" y="235"/>
                    </a:lnTo>
                    <a:lnTo>
                      <a:pt x="195" y="235"/>
                    </a:lnTo>
                    <a:lnTo>
                      <a:pt x="158" y="315"/>
                    </a:lnTo>
                    <a:lnTo>
                      <a:pt x="0" y="315"/>
                    </a:lnTo>
                    <a:lnTo>
                      <a:pt x="0" y="394"/>
                    </a:lnTo>
                    <a:lnTo>
                      <a:pt x="39" y="394"/>
                    </a:lnTo>
                    <a:lnTo>
                      <a:pt x="39" y="434"/>
                    </a:lnTo>
                    <a:lnTo>
                      <a:pt x="79" y="471"/>
                    </a:lnTo>
                    <a:lnTo>
                      <a:pt x="158" y="471"/>
                    </a:lnTo>
                    <a:lnTo>
                      <a:pt x="158" y="511"/>
                    </a:lnTo>
                    <a:lnTo>
                      <a:pt x="118" y="511"/>
                    </a:lnTo>
                    <a:lnTo>
                      <a:pt x="118" y="551"/>
                    </a:lnTo>
                    <a:lnTo>
                      <a:pt x="195" y="629"/>
                    </a:lnTo>
                    <a:lnTo>
                      <a:pt x="235" y="589"/>
                    </a:lnTo>
                    <a:lnTo>
                      <a:pt x="314" y="589"/>
                    </a:lnTo>
                    <a:lnTo>
                      <a:pt x="353" y="629"/>
                    </a:lnTo>
                    <a:lnTo>
                      <a:pt x="314" y="669"/>
                    </a:lnTo>
                    <a:lnTo>
                      <a:pt x="353" y="669"/>
                    </a:lnTo>
                    <a:lnTo>
                      <a:pt x="353" y="709"/>
                    </a:lnTo>
                    <a:lnTo>
                      <a:pt x="393" y="746"/>
                    </a:lnTo>
                    <a:lnTo>
                      <a:pt x="470" y="785"/>
                    </a:lnTo>
                    <a:lnTo>
                      <a:pt x="549" y="785"/>
                    </a:lnTo>
                    <a:lnTo>
                      <a:pt x="549" y="746"/>
                    </a:lnTo>
                    <a:lnTo>
                      <a:pt x="588" y="746"/>
                    </a:lnTo>
                    <a:lnTo>
                      <a:pt x="588" y="709"/>
                    </a:lnTo>
                    <a:lnTo>
                      <a:pt x="668" y="669"/>
                    </a:lnTo>
                    <a:lnTo>
                      <a:pt x="707" y="709"/>
                    </a:lnTo>
                    <a:lnTo>
                      <a:pt x="707" y="669"/>
                    </a:lnTo>
                    <a:lnTo>
                      <a:pt x="783" y="669"/>
                    </a:lnTo>
                    <a:lnTo>
                      <a:pt x="783" y="589"/>
                    </a:lnTo>
                    <a:lnTo>
                      <a:pt x="707" y="589"/>
                    </a:lnTo>
                    <a:lnTo>
                      <a:pt x="668" y="511"/>
                    </a:lnTo>
                    <a:lnTo>
                      <a:pt x="707" y="434"/>
                    </a:lnTo>
                    <a:lnTo>
                      <a:pt x="707" y="354"/>
                    </a:lnTo>
                    <a:lnTo>
                      <a:pt x="668" y="315"/>
                    </a:lnTo>
                    <a:lnTo>
                      <a:pt x="668" y="275"/>
                    </a:lnTo>
                    <a:lnTo>
                      <a:pt x="628" y="275"/>
                    </a:lnTo>
                    <a:lnTo>
                      <a:pt x="628" y="235"/>
                    </a:lnTo>
                    <a:lnTo>
                      <a:pt x="588" y="156"/>
                    </a:lnTo>
                    <a:lnTo>
                      <a:pt x="549" y="119"/>
                    </a:lnTo>
                    <a:lnTo>
                      <a:pt x="509" y="119"/>
                    </a:lnTo>
                    <a:lnTo>
                      <a:pt x="433" y="80"/>
                    </a:lnTo>
                    <a:lnTo>
                      <a:pt x="35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0" name="Freeform 114">
                <a:extLst>
                  <a:ext uri="{FF2B5EF4-FFF2-40B4-BE49-F238E27FC236}">
                    <a16:creationId xmlns:a16="http://schemas.microsoft.com/office/drawing/2014/main" id="{4F976121-853B-C0BB-3D7E-309619A39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3022"/>
                <a:ext cx="283" cy="220"/>
              </a:xfrm>
              <a:custGeom>
                <a:avLst/>
                <a:gdLst>
                  <a:gd name="T0" fmla="*/ 0 w 1413"/>
                  <a:gd name="T1" fmla="*/ 315 h 1100"/>
                  <a:gd name="T2" fmla="*/ 0 w 1413"/>
                  <a:gd name="T3" fmla="*/ 434 h 1100"/>
                  <a:gd name="T4" fmla="*/ 40 w 1413"/>
                  <a:gd name="T5" fmla="*/ 474 h 1100"/>
                  <a:gd name="T6" fmla="*/ 40 w 1413"/>
                  <a:gd name="T7" fmla="*/ 589 h 1100"/>
                  <a:gd name="T8" fmla="*/ 80 w 1413"/>
                  <a:gd name="T9" fmla="*/ 709 h 1100"/>
                  <a:gd name="T10" fmla="*/ 80 w 1413"/>
                  <a:gd name="T11" fmla="*/ 748 h 1100"/>
                  <a:gd name="T12" fmla="*/ 156 w 1413"/>
                  <a:gd name="T13" fmla="*/ 785 h 1100"/>
                  <a:gd name="T14" fmla="*/ 196 w 1413"/>
                  <a:gd name="T15" fmla="*/ 785 h 1100"/>
                  <a:gd name="T16" fmla="*/ 275 w 1413"/>
                  <a:gd name="T17" fmla="*/ 983 h 1100"/>
                  <a:gd name="T18" fmla="*/ 394 w 1413"/>
                  <a:gd name="T19" fmla="*/ 944 h 1100"/>
                  <a:gd name="T20" fmla="*/ 550 w 1413"/>
                  <a:gd name="T21" fmla="*/ 1023 h 1100"/>
                  <a:gd name="T22" fmla="*/ 745 w 1413"/>
                  <a:gd name="T23" fmla="*/ 983 h 1100"/>
                  <a:gd name="T24" fmla="*/ 1019 w 1413"/>
                  <a:gd name="T25" fmla="*/ 1023 h 1100"/>
                  <a:gd name="T26" fmla="*/ 1098 w 1413"/>
                  <a:gd name="T27" fmla="*/ 1100 h 1100"/>
                  <a:gd name="T28" fmla="*/ 1178 w 1413"/>
                  <a:gd name="T29" fmla="*/ 1023 h 1100"/>
                  <a:gd name="T30" fmla="*/ 1218 w 1413"/>
                  <a:gd name="T31" fmla="*/ 983 h 1100"/>
                  <a:gd name="T32" fmla="*/ 1294 w 1413"/>
                  <a:gd name="T33" fmla="*/ 904 h 1100"/>
                  <a:gd name="T34" fmla="*/ 1333 w 1413"/>
                  <a:gd name="T35" fmla="*/ 1023 h 1100"/>
                  <a:gd name="T36" fmla="*/ 1413 w 1413"/>
                  <a:gd name="T37" fmla="*/ 983 h 1100"/>
                  <a:gd name="T38" fmla="*/ 1344 w 1413"/>
                  <a:gd name="T39" fmla="*/ 961 h 1100"/>
                  <a:gd name="T40" fmla="*/ 1413 w 1413"/>
                  <a:gd name="T41" fmla="*/ 904 h 1100"/>
                  <a:gd name="T42" fmla="*/ 1373 w 1413"/>
                  <a:gd name="T43" fmla="*/ 785 h 1100"/>
                  <a:gd name="T44" fmla="*/ 1373 w 1413"/>
                  <a:gd name="T45" fmla="*/ 709 h 1100"/>
                  <a:gd name="T46" fmla="*/ 1333 w 1413"/>
                  <a:gd name="T47" fmla="*/ 669 h 1100"/>
                  <a:gd name="T48" fmla="*/ 1294 w 1413"/>
                  <a:gd name="T49" fmla="*/ 589 h 1100"/>
                  <a:gd name="T50" fmla="*/ 1138 w 1413"/>
                  <a:gd name="T51" fmla="*/ 549 h 1100"/>
                  <a:gd name="T52" fmla="*/ 1019 w 1413"/>
                  <a:gd name="T53" fmla="*/ 513 h 1100"/>
                  <a:gd name="T54" fmla="*/ 983 w 1413"/>
                  <a:gd name="T55" fmla="*/ 474 h 1100"/>
                  <a:gd name="T56" fmla="*/ 983 w 1413"/>
                  <a:gd name="T57" fmla="*/ 354 h 1100"/>
                  <a:gd name="T58" fmla="*/ 1098 w 1413"/>
                  <a:gd name="T59" fmla="*/ 354 h 1100"/>
                  <a:gd name="T60" fmla="*/ 1019 w 1413"/>
                  <a:gd name="T61" fmla="*/ 198 h 1100"/>
                  <a:gd name="T62" fmla="*/ 943 w 1413"/>
                  <a:gd name="T63" fmla="*/ 159 h 1100"/>
                  <a:gd name="T64" fmla="*/ 903 w 1413"/>
                  <a:gd name="T65" fmla="*/ 119 h 1100"/>
                  <a:gd name="T66" fmla="*/ 863 w 1413"/>
                  <a:gd name="T67" fmla="*/ 0 h 1100"/>
                  <a:gd name="T68" fmla="*/ 784 w 1413"/>
                  <a:gd name="T69" fmla="*/ 80 h 1100"/>
                  <a:gd name="T70" fmla="*/ 705 w 1413"/>
                  <a:gd name="T71" fmla="*/ 119 h 1100"/>
                  <a:gd name="T72" fmla="*/ 668 w 1413"/>
                  <a:gd name="T73" fmla="*/ 275 h 1100"/>
                  <a:gd name="T74" fmla="*/ 589 w 1413"/>
                  <a:gd name="T75" fmla="*/ 275 h 1100"/>
                  <a:gd name="T76" fmla="*/ 550 w 1413"/>
                  <a:gd name="T77" fmla="*/ 354 h 1100"/>
                  <a:gd name="T78" fmla="*/ 470 w 1413"/>
                  <a:gd name="T79" fmla="*/ 394 h 1100"/>
                  <a:gd name="T80" fmla="*/ 431 w 1413"/>
                  <a:gd name="T81" fmla="*/ 315 h 1100"/>
                  <a:gd name="T82" fmla="*/ 354 w 1413"/>
                  <a:gd name="T83" fmla="*/ 354 h 1100"/>
                  <a:gd name="T84" fmla="*/ 275 w 1413"/>
                  <a:gd name="T85" fmla="*/ 275 h 1100"/>
                  <a:gd name="T86" fmla="*/ 196 w 1413"/>
                  <a:gd name="T87" fmla="*/ 238 h 1100"/>
                  <a:gd name="T88" fmla="*/ 116 w 1413"/>
                  <a:gd name="T89" fmla="*/ 275 h 1100"/>
                  <a:gd name="T90" fmla="*/ 80 w 1413"/>
                  <a:gd name="T91" fmla="*/ 238 h 1100"/>
                  <a:gd name="T92" fmla="*/ 0 w 1413"/>
                  <a:gd name="T93" fmla="*/ 238 h 1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13" h="1100">
                    <a:moveTo>
                      <a:pt x="0" y="238"/>
                    </a:moveTo>
                    <a:lnTo>
                      <a:pt x="0" y="315"/>
                    </a:lnTo>
                    <a:lnTo>
                      <a:pt x="40" y="315"/>
                    </a:lnTo>
                    <a:lnTo>
                      <a:pt x="0" y="434"/>
                    </a:lnTo>
                    <a:lnTo>
                      <a:pt x="0" y="474"/>
                    </a:lnTo>
                    <a:lnTo>
                      <a:pt x="40" y="474"/>
                    </a:lnTo>
                    <a:lnTo>
                      <a:pt x="80" y="549"/>
                    </a:lnTo>
                    <a:lnTo>
                      <a:pt x="40" y="589"/>
                    </a:lnTo>
                    <a:lnTo>
                      <a:pt x="80" y="629"/>
                    </a:lnTo>
                    <a:lnTo>
                      <a:pt x="80" y="709"/>
                    </a:lnTo>
                    <a:lnTo>
                      <a:pt x="116" y="669"/>
                    </a:lnTo>
                    <a:lnTo>
                      <a:pt x="80" y="748"/>
                    </a:lnTo>
                    <a:lnTo>
                      <a:pt x="116" y="785"/>
                    </a:lnTo>
                    <a:lnTo>
                      <a:pt x="156" y="785"/>
                    </a:lnTo>
                    <a:lnTo>
                      <a:pt x="156" y="825"/>
                    </a:lnTo>
                    <a:lnTo>
                      <a:pt x="196" y="785"/>
                    </a:lnTo>
                    <a:lnTo>
                      <a:pt x="196" y="904"/>
                    </a:lnTo>
                    <a:lnTo>
                      <a:pt x="275" y="983"/>
                    </a:lnTo>
                    <a:lnTo>
                      <a:pt x="315" y="944"/>
                    </a:lnTo>
                    <a:lnTo>
                      <a:pt x="394" y="944"/>
                    </a:lnTo>
                    <a:lnTo>
                      <a:pt x="510" y="1063"/>
                    </a:lnTo>
                    <a:lnTo>
                      <a:pt x="550" y="1023"/>
                    </a:lnTo>
                    <a:lnTo>
                      <a:pt x="705" y="983"/>
                    </a:lnTo>
                    <a:lnTo>
                      <a:pt x="745" y="983"/>
                    </a:lnTo>
                    <a:lnTo>
                      <a:pt x="824" y="1023"/>
                    </a:lnTo>
                    <a:lnTo>
                      <a:pt x="1019" y="1023"/>
                    </a:lnTo>
                    <a:lnTo>
                      <a:pt x="1019" y="1100"/>
                    </a:lnTo>
                    <a:lnTo>
                      <a:pt x="1098" y="1100"/>
                    </a:lnTo>
                    <a:lnTo>
                      <a:pt x="1178" y="1063"/>
                    </a:lnTo>
                    <a:lnTo>
                      <a:pt x="1178" y="1023"/>
                    </a:lnTo>
                    <a:lnTo>
                      <a:pt x="1257" y="983"/>
                    </a:lnTo>
                    <a:lnTo>
                      <a:pt x="1218" y="983"/>
                    </a:lnTo>
                    <a:lnTo>
                      <a:pt x="1218" y="944"/>
                    </a:lnTo>
                    <a:lnTo>
                      <a:pt x="1294" y="904"/>
                    </a:lnTo>
                    <a:lnTo>
                      <a:pt x="1333" y="983"/>
                    </a:lnTo>
                    <a:lnTo>
                      <a:pt x="1333" y="1023"/>
                    </a:lnTo>
                    <a:lnTo>
                      <a:pt x="1413" y="1023"/>
                    </a:lnTo>
                    <a:lnTo>
                      <a:pt x="1413" y="983"/>
                    </a:lnTo>
                    <a:lnTo>
                      <a:pt x="1373" y="983"/>
                    </a:lnTo>
                    <a:lnTo>
                      <a:pt x="1344" y="961"/>
                    </a:lnTo>
                    <a:lnTo>
                      <a:pt x="1373" y="904"/>
                    </a:lnTo>
                    <a:lnTo>
                      <a:pt x="1413" y="904"/>
                    </a:lnTo>
                    <a:lnTo>
                      <a:pt x="1413" y="825"/>
                    </a:lnTo>
                    <a:lnTo>
                      <a:pt x="1373" y="785"/>
                    </a:lnTo>
                    <a:lnTo>
                      <a:pt x="1413" y="748"/>
                    </a:lnTo>
                    <a:lnTo>
                      <a:pt x="1373" y="709"/>
                    </a:lnTo>
                    <a:lnTo>
                      <a:pt x="1333" y="748"/>
                    </a:lnTo>
                    <a:lnTo>
                      <a:pt x="1333" y="669"/>
                    </a:lnTo>
                    <a:lnTo>
                      <a:pt x="1294" y="669"/>
                    </a:lnTo>
                    <a:lnTo>
                      <a:pt x="1294" y="589"/>
                    </a:lnTo>
                    <a:lnTo>
                      <a:pt x="1178" y="589"/>
                    </a:lnTo>
                    <a:lnTo>
                      <a:pt x="1138" y="549"/>
                    </a:lnTo>
                    <a:lnTo>
                      <a:pt x="1098" y="589"/>
                    </a:lnTo>
                    <a:lnTo>
                      <a:pt x="1019" y="513"/>
                    </a:lnTo>
                    <a:lnTo>
                      <a:pt x="983" y="513"/>
                    </a:lnTo>
                    <a:lnTo>
                      <a:pt x="983" y="474"/>
                    </a:lnTo>
                    <a:lnTo>
                      <a:pt x="943" y="394"/>
                    </a:lnTo>
                    <a:lnTo>
                      <a:pt x="983" y="354"/>
                    </a:lnTo>
                    <a:lnTo>
                      <a:pt x="1059" y="394"/>
                    </a:lnTo>
                    <a:lnTo>
                      <a:pt x="1098" y="354"/>
                    </a:lnTo>
                    <a:lnTo>
                      <a:pt x="1019" y="315"/>
                    </a:lnTo>
                    <a:lnTo>
                      <a:pt x="1019" y="198"/>
                    </a:lnTo>
                    <a:lnTo>
                      <a:pt x="1019" y="159"/>
                    </a:lnTo>
                    <a:lnTo>
                      <a:pt x="943" y="159"/>
                    </a:lnTo>
                    <a:lnTo>
                      <a:pt x="943" y="198"/>
                    </a:lnTo>
                    <a:lnTo>
                      <a:pt x="903" y="119"/>
                    </a:lnTo>
                    <a:lnTo>
                      <a:pt x="863" y="80"/>
                    </a:lnTo>
                    <a:lnTo>
                      <a:pt x="863" y="0"/>
                    </a:lnTo>
                    <a:lnTo>
                      <a:pt x="824" y="0"/>
                    </a:lnTo>
                    <a:lnTo>
                      <a:pt x="784" y="80"/>
                    </a:lnTo>
                    <a:lnTo>
                      <a:pt x="784" y="119"/>
                    </a:lnTo>
                    <a:lnTo>
                      <a:pt x="705" y="119"/>
                    </a:lnTo>
                    <a:lnTo>
                      <a:pt x="668" y="198"/>
                    </a:lnTo>
                    <a:lnTo>
                      <a:pt x="668" y="275"/>
                    </a:lnTo>
                    <a:lnTo>
                      <a:pt x="589" y="238"/>
                    </a:lnTo>
                    <a:lnTo>
                      <a:pt x="589" y="275"/>
                    </a:lnTo>
                    <a:lnTo>
                      <a:pt x="550" y="275"/>
                    </a:lnTo>
                    <a:lnTo>
                      <a:pt x="550" y="354"/>
                    </a:lnTo>
                    <a:lnTo>
                      <a:pt x="510" y="354"/>
                    </a:lnTo>
                    <a:lnTo>
                      <a:pt x="470" y="394"/>
                    </a:lnTo>
                    <a:lnTo>
                      <a:pt x="431" y="354"/>
                    </a:lnTo>
                    <a:lnTo>
                      <a:pt x="431" y="315"/>
                    </a:lnTo>
                    <a:lnTo>
                      <a:pt x="394" y="315"/>
                    </a:lnTo>
                    <a:lnTo>
                      <a:pt x="354" y="354"/>
                    </a:lnTo>
                    <a:lnTo>
                      <a:pt x="275" y="354"/>
                    </a:lnTo>
                    <a:lnTo>
                      <a:pt x="275" y="275"/>
                    </a:lnTo>
                    <a:lnTo>
                      <a:pt x="235" y="238"/>
                    </a:lnTo>
                    <a:lnTo>
                      <a:pt x="196" y="238"/>
                    </a:lnTo>
                    <a:lnTo>
                      <a:pt x="156" y="275"/>
                    </a:lnTo>
                    <a:lnTo>
                      <a:pt x="116" y="275"/>
                    </a:lnTo>
                    <a:lnTo>
                      <a:pt x="116" y="238"/>
                    </a:lnTo>
                    <a:lnTo>
                      <a:pt x="80" y="238"/>
                    </a:lnTo>
                    <a:lnTo>
                      <a:pt x="40" y="275"/>
                    </a:lnTo>
                    <a:lnTo>
                      <a:pt x="0" y="2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1" name="Freeform 115">
                <a:extLst>
                  <a:ext uri="{FF2B5EF4-FFF2-40B4-BE49-F238E27FC236}">
                    <a16:creationId xmlns:a16="http://schemas.microsoft.com/office/drawing/2014/main" id="{033CEA18-0622-25B0-2861-DFFC993436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8" y="2433"/>
                <a:ext cx="298" cy="267"/>
              </a:xfrm>
              <a:custGeom>
                <a:avLst/>
                <a:gdLst>
                  <a:gd name="T0" fmla="*/ 864 w 1490"/>
                  <a:gd name="T1" fmla="*/ 118 h 1337"/>
                  <a:gd name="T2" fmla="*/ 785 w 1490"/>
                  <a:gd name="T3" fmla="*/ 237 h 1337"/>
                  <a:gd name="T4" fmla="*/ 745 w 1490"/>
                  <a:gd name="T5" fmla="*/ 158 h 1337"/>
                  <a:gd name="T6" fmla="*/ 705 w 1490"/>
                  <a:gd name="T7" fmla="*/ 40 h 1337"/>
                  <a:gd name="T8" fmla="*/ 627 w 1490"/>
                  <a:gd name="T9" fmla="*/ 78 h 1337"/>
                  <a:gd name="T10" fmla="*/ 510 w 1490"/>
                  <a:gd name="T11" fmla="*/ 118 h 1337"/>
                  <a:gd name="T12" fmla="*/ 510 w 1490"/>
                  <a:gd name="T13" fmla="*/ 158 h 1337"/>
                  <a:gd name="T14" fmla="*/ 392 w 1490"/>
                  <a:gd name="T15" fmla="*/ 158 h 1337"/>
                  <a:gd name="T16" fmla="*/ 430 w 1490"/>
                  <a:gd name="T17" fmla="*/ 78 h 1337"/>
                  <a:gd name="T18" fmla="*/ 312 w 1490"/>
                  <a:gd name="T19" fmla="*/ 78 h 1337"/>
                  <a:gd name="T20" fmla="*/ 235 w 1490"/>
                  <a:gd name="T21" fmla="*/ 237 h 1337"/>
                  <a:gd name="T22" fmla="*/ 157 w 1490"/>
                  <a:gd name="T23" fmla="*/ 314 h 1337"/>
                  <a:gd name="T24" fmla="*/ 77 w 1490"/>
                  <a:gd name="T25" fmla="*/ 394 h 1337"/>
                  <a:gd name="T26" fmla="*/ 37 w 1490"/>
                  <a:gd name="T27" fmla="*/ 512 h 1337"/>
                  <a:gd name="T28" fmla="*/ 37 w 1490"/>
                  <a:gd name="T29" fmla="*/ 589 h 1337"/>
                  <a:gd name="T30" fmla="*/ 68 w 1490"/>
                  <a:gd name="T31" fmla="*/ 658 h 1337"/>
                  <a:gd name="T32" fmla="*/ 117 w 1490"/>
                  <a:gd name="T33" fmla="*/ 629 h 1337"/>
                  <a:gd name="T34" fmla="*/ 77 w 1490"/>
                  <a:gd name="T35" fmla="*/ 669 h 1337"/>
                  <a:gd name="T36" fmla="*/ 117 w 1490"/>
                  <a:gd name="T37" fmla="*/ 747 h 1337"/>
                  <a:gd name="T38" fmla="*/ 197 w 1490"/>
                  <a:gd name="T39" fmla="*/ 747 h 1337"/>
                  <a:gd name="T40" fmla="*/ 275 w 1490"/>
                  <a:gd name="T41" fmla="*/ 787 h 1337"/>
                  <a:gd name="T42" fmla="*/ 235 w 1490"/>
                  <a:gd name="T43" fmla="*/ 903 h 1337"/>
                  <a:gd name="T44" fmla="*/ 312 w 1490"/>
                  <a:gd name="T45" fmla="*/ 1023 h 1337"/>
                  <a:gd name="T46" fmla="*/ 312 w 1490"/>
                  <a:gd name="T47" fmla="*/ 1101 h 1337"/>
                  <a:gd name="T48" fmla="*/ 392 w 1490"/>
                  <a:gd name="T49" fmla="*/ 1178 h 1337"/>
                  <a:gd name="T50" fmla="*/ 430 w 1490"/>
                  <a:gd name="T51" fmla="*/ 1258 h 1337"/>
                  <a:gd name="T52" fmla="*/ 510 w 1490"/>
                  <a:gd name="T53" fmla="*/ 1298 h 1337"/>
                  <a:gd name="T54" fmla="*/ 627 w 1490"/>
                  <a:gd name="T55" fmla="*/ 1298 h 1337"/>
                  <a:gd name="T56" fmla="*/ 705 w 1490"/>
                  <a:gd name="T57" fmla="*/ 1258 h 1337"/>
                  <a:gd name="T58" fmla="*/ 785 w 1490"/>
                  <a:gd name="T59" fmla="*/ 1298 h 1337"/>
                  <a:gd name="T60" fmla="*/ 825 w 1490"/>
                  <a:gd name="T61" fmla="*/ 1218 h 1337"/>
                  <a:gd name="T62" fmla="*/ 900 w 1490"/>
                  <a:gd name="T63" fmla="*/ 1101 h 1337"/>
                  <a:gd name="T64" fmla="*/ 980 w 1490"/>
                  <a:gd name="T65" fmla="*/ 983 h 1337"/>
                  <a:gd name="T66" fmla="*/ 1099 w 1490"/>
                  <a:gd name="T67" fmla="*/ 943 h 1337"/>
                  <a:gd name="T68" fmla="*/ 1175 w 1490"/>
                  <a:gd name="T69" fmla="*/ 943 h 1337"/>
                  <a:gd name="T70" fmla="*/ 1255 w 1490"/>
                  <a:gd name="T71" fmla="*/ 1023 h 1337"/>
                  <a:gd name="T72" fmla="*/ 1334 w 1490"/>
                  <a:gd name="T73" fmla="*/ 943 h 1337"/>
                  <a:gd name="T74" fmla="*/ 1413 w 1490"/>
                  <a:gd name="T75" fmla="*/ 903 h 1337"/>
                  <a:gd name="T76" fmla="*/ 1450 w 1490"/>
                  <a:gd name="T77" fmla="*/ 787 h 1337"/>
                  <a:gd name="T78" fmla="*/ 1373 w 1490"/>
                  <a:gd name="T79" fmla="*/ 747 h 1337"/>
                  <a:gd name="T80" fmla="*/ 1294 w 1490"/>
                  <a:gd name="T81" fmla="*/ 708 h 1337"/>
                  <a:gd name="T82" fmla="*/ 1255 w 1490"/>
                  <a:gd name="T83" fmla="*/ 512 h 1337"/>
                  <a:gd name="T84" fmla="*/ 1294 w 1490"/>
                  <a:gd name="T85" fmla="*/ 394 h 1337"/>
                  <a:gd name="T86" fmla="*/ 1175 w 1490"/>
                  <a:gd name="T87" fmla="*/ 394 h 1337"/>
                  <a:gd name="T88" fmla="*/ 1138 w 1490"/>
                  <a:gd name="T89" fmla="*/ 354 h 1337"/>
                  <a:gd name="T90" fmla="*/ 1020 w 1490"/>
                  <a:gd name="T91" fmla="*/ 274 h 1337"/>
                  <a:gd name="T92" fmla="*/ 940 w 1490"/>
                  <a:gd name="T93" fmla="*/ 78 h 1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90" h="1337">
                    <a:moveTo>
                      <a:pt x="940" y="78"/>
                    </a:moveTo>
                    <a:lnTo>
                      <a:pt x="864" y="118"/>
                    </a:lnTo>
                    <a:lnTo>
                      <a:pt x="825" y="237"/>
                    </a:lnTo>
                    <a:lnTo>
                      <a:pt x="785" y="237"/>
                    </a:lnTo>
                    <a:lnTo>
                      <a:pt x="785" y="198"/>
                    </a:lnTo>
                    <a:lnTo>
                      <a:pt x="745" y="158"/>
                    </a:lnTo>
                    <a:lnTo>
                      <a:pt x="785" y="118"/>
                    </a:lnTo>
                    <a:lnTo>
                      <a:pt x="705" y="40"/>
                    </a:lnTo>
                    <a:lnTo>
                      <a:pt x="665" y="40"/>
                    </a:lnTo>
                    <a:lnTo>
                      <a:pt x="627" y="78"/>
                    </a:lnTo>
                    <a:lnTo>
                      <a:pt x="550" y="118"/>
                    </a:lnTo>
                    <a:lnTo>
                      <a:pt x="510" y="118"/>
                    </a:lnTo>
                    <a:lnTo>
                      <a:pt x="470" y="158"/>
                    </a:lnTo>
                    <a:lnTo>
                      <a:pt x="510" y="158"/>
                    </a:lnTo>
                    <a:lnTo>
                      <a:pt x="430" y="198"/>
                    </a:lnTo>
                    <a:lnTo>
                      <a:pt x="392" y="158"/>
                    </a:lnTo>
                    <a:lnTo>
                      <a:pt x="430" y="158"/>
                    </a:lnTo>
                    <a:lnTo>
                      <a:pt x="430" y="78"/>
                    </a:lnTo>
                    <a:lnTo>
                      <a:pt x="352" y="0"/>
                    </a:lnTo>
                    <a:lnTo>
                      <a:pt x="312" y="78"/>
                    </a:lnTo>
                    <a:lnTo>
                      <a:pt x="235" y="158"/>
                    </a:lnTo>
                    <a:lnTo>
                      <a:pt x="235" y="237"/>
                    </a:lnTo>
                    <a:lnTo>
                      <a:pt x="197" y="314"/>
                    </a:lnTo>
                    <a:lnTo>
                      <a:pt x="157" y="314"/>
                    </a:lnTo>
                    <a:lnTo>
                      <a:pt x="77" y="354"/>
                    </a:lnTo>
                    <a:lnTo>
                      <a:pt x="77" y="394"/>
                    </a:lnTo>
                    <a:lnTo>
                      <a:pt x="37" y="433"/>
                    </a:lnTo>
                    <a:lnTo>
                      <a:pt x="37" y="512"/>
                    </a:lnTo>
                    <a:lnTo>
                      <a:pt x="0" y="512"/>
                    </a:lnTo>
                    <a:lnTo>
                      <a:pt x="37" y="589"/>
                    </a:lnTo>
                    <a:lnTo>
                      <a:pt x="0" y="589"/>
                    </a:lnTo>
                    <a:lnTo>
                      <a:pt x="68" y="658"/>
                    </a:lnTo>
                    <a:lnTo>
                      <a:pt x="115" y="631"/>
                    </a:lnTo>
                    <a:lnTo>
                      <a:pt x="117" y="629"/>
                    </a:lnTo>
                    <a:lnTo>
                      <a:pt x="157" y="669"/>
                    </a:lnTo>
                    <a:lnTo>
                      <a:pt x="77" y="669"/>
                    </a:lnTo>
                    <a:lnTo>
                      <a:pt x="77" y="708"/>
                    </a:lnTo>
                    <a:lnTo>
                      <a:pt x="117" y="747"/>
                    </a:lnTo>
                    <a:lnTo>
                      <a:pt x="157" y="708"/>
                    </a:lnTo>
                    <a:lnTo>
                      <a:pt x="197" y="747"/>
                    </a:lnTo>
                    <a:lnTo>
                      <a:pt x="197" y="708"/>
                    </a:lnTo>
                    <a:lnTo>
                      <a:pt x="275" y="787"/>
                    </a:lnTo>
                    <a:lnTo>
                      <a:pt x="275" y="864"/>
                    </a:lnTo>
                    <a:lnTo>
                      <a:pt x="235" y="903"/>
                    </a:lnTo>
                    <a:lnTo>
                      <a:pt x="352" y="943"/>
                    </a:lnTo>
                    <a:lnTo>
                      <a:pt x="312" y="1023"/>
                    </a:lnTo>
                    <a:lnTo>
                      <a:pt x="352" y="1063"/>
                    </a:lnTo>
                    <a:lnTo>
                      <a:pt x="312" y="1101"/>
                    </a:lnTo>
                    <a:lnTo>
                      <a:pt x="392" y="1138"/>
                    </a:lnTo>
                    <a:lnTo>
                      <a:pt x="392" y="1178"/>
                    </a:lnTo>
                    <a:lnTo>
                      <a:pt x="430" y="1218"/>
                    </a:lnTo>
                    <a:lnTo>
                      <a:pt x="430" y="1258"/>
                    </a:lnTo>
                    <a:lnTo>
                      <a:pt x="510" y="1258"/>
                    </a:lnTo>
                    <a:lnTo>
                      <a:pt x="510" y="1298"/>
                    </a:lnTo>
                    <a:lnTo>
                      <a:pt x="550" y="1337"/>
                    </a:lnTo>
                    <a:lnTo>
                      <a:pt x="627" y="1298"/>
                    </a:lnTo>
                    <a:lnTo>
                      <a:pt x="705" y="1298"/>
                    </a:lnTo>
                    <a:lnTo>
                      <a:pt x="705" y="1258"/>
                    </a:lnTo>
                    <a:lnTo>
                      <a:pt x="745" y="1258"/>
                    </a:lnTo>
                    <a:lnTo>
                      <a:pt x="785" y="1298"/>
                    </a:lnTo>
                    <a:lnTo>
                      <a:pt x="825" y="1298"/>
                    </a:lnTo>
                    <a:lnTo>
                      <a:pt x="825" y="1218"/>
                    </a:lnTo>
                    <a:lnTo>
                      <a:pt x="900" y="1218"/>
                    </a:lnTo>
                    <a:lnTo>
                      <a:pt x="900" y="1101"/>
                    </a:lnTo>
                    <a:lnTo>
                      <a:pt x="980" y="1063"/>
                    </a:lnTo>
                    <a:lnTo>
                      <a:pt x="980" y="983"/>
                    </a:lnTo>
                    <a:lnTo>
                      <a:pt x="1020" y="943"/>
                    </a:lnTo>
                    <a:lnTo>
                      <a:pt x="1099" y="943"/>
                    </a:lnTo>
                    <a:lnTo>
                      <a:pt x="1138" y="903"/>
                    </a:lnTo>
                    <a:lnTo>
                      <a:pt x="1175" y="943"/>
                    </a:lnTo>
                    <a:lnTo>
                      <a:pt x="1175" y="983"/>
                    </a:lnTo>
                    <a:lnTo>
                      <a:pt x="1255" y="1023"/>
                    </a:lnTo>
                    <a:lnTo>
                      <a:pt x="1334" y="1023"/>
                    </a:lnTo>
                    <a:lnTo>
                      <a:pt x="1334" y="943"/>
                    </a:lnTo>
                    <a:lnTo>
                      <a:pt x="1373" y="864"/>
                    </a:lnTo>
                    <a:lnTo>
                      <a:pt x="1413" y="903"/>
                    </a:lnTo>
                    <a:lnTo>
                      <a:pt x="1490" y="864"/>
                    </a:lnTo>
                    <a:lnTo>
                      <a:pt x="1450" y="787"/>
                    </a:lnTo>
                    <a:lnTo>
                      <a:pt x="1373" y="787"/>
                    </a:lnTo>
                    <a:lnTo>
                      <a:pt x="1373" y="747"/>
                    </a:lnTo>
                    <a:lnTo>
                      <a:pt x="1334" y="747"/>
                    </a:lnTo>
                    <a:lnTo>
                      <a:pt x="1294" y="708"/>
                    </a:lnTo>
                    <a:lnTo>
                      <a:pt x="1294" y="549"/>
                    </a:lnTo>
                    <a:lnTo>
                      <a:pt x="1255" y="512"/>
                    </a:lnTo>
                    <a:lnTo>
                      <a:pt x="1255" y="433"/>
                    </a:lnTo>
                    <a:lnTo>
                      <a:pt x="1294" y="394"/>
                    </a:lnTo>
                    <a:lnTo>
                      <a:pt x="1215" y="354"/>
                    </a:lnTo>
                    <a:lnTo>
                      <a:pt x="1175" y="394"/>
                    </a:lnTo>
                    <a:lnTo>
                      <a:pt x="1138" y="394"/>
                    </a:lnTo>
                    <a:lnTo>
                      <a:pt x="1138" y="354"/>
                    </a:lnTo>
                    <a:lnTo>
                      <a:pt x="1099" y="314"/>
                    </a:lnTo>
                    <a:lnTo>
                      <a:pt x="1020" y="274"/>
                    </a:lnTo>
                    <a:lnTo>
                      <a:pt x="980" y="198"/>
                    </a:lnTo>
                    <a:lnTo>
                      <a:pt x="940" y="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2" name="Freeform 116">
                <a:extLst>
                  <a:ext uri="{FF2B5EF4-FFF2-40B4-BE49-F238E27FC236}">
                    <a16:creationId xmlns:a16="http://schemas.microsoft.com/office/drawing/2014/main" id="{794057F6-D441-D829-1BC1-188DAD9624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3" y="2464"/>
                <a:ext cx="196" cy="196"/>
              </a:xfrm>
              <a:custGeom>
                <a:avLst/>
                <a:gdLst>
                  <a:gd name="T0" fmla="*/ 433 w 983"/>
                  <a:gd name="T1" fmla="*/ 79 h 980"/>
                  <a:gd name="T2" fmla="*/ 355 w 983"/>
                  <a:gd name="T3" fmla="*/ 79 h 980"/>
                  <a:gd name="T4" fmla="*/ 355 w 983"/>
                  <a:gd name="T5" fmla="*/ 0 h 980"/>
                  <a:gd name="T6" fmla="*/ 275 w 983"/>
                  <a:gd name="T7" fmla="*/ 40 h 980"/>
                  <a:gd name="T8" fmla="*/ 238 w 983"/>
                  <a:gd name="T9" fmla="*/ 116 h 980"/>
                  <a:gd name="T10" fmla="*/ 198 w 983"/>
                  <a:gd name="T11" fmla="*/ 116 h 980"/>
                  <a:gd name="T12" fmla="*/ 159 w 983"/>
                  <a:gd name="T13" fmla="*/ 196 h 980"/>
                  <a:gd name="T14" fmla="*/ 80 w 983"/>
                  <a:gd name="T15" fmla="*/ 314 h 980"/>
                  <a:gd name="T16" fmla="*/ 40 w 983"/>
                  <a:gd name="T17" fmla="*/ 391 h 980"/>
                  <a:gd name="T18" fmla="*/ 40 w 983"/>
                  <a:gd name="T19" fmla="*/ 431 h 980"/>
                  <a:gd name="T20" fmla="*/ 80 w 983"/>
                  <a:gd name="T21" fmla="*/ 550 h 980"/>
                  <a:gd name="T22" fmla="*/ 40 w 983"/>
                  <a:gd name="T23" fmla="*/ 706 h 980"/>
                  <a:gd name="T24" fmla="*/ 80 w 983"/>
                  <a:gd name="T25" fmla="*/ 785 h 980"/>
                  <a:gd name="T26" fmla="*/ 198 w 983"/>
                  <a:gd name="T27" fmla="*/ 825 h 980"/>
                  <a:gd name="T28" fmla="*/ 315 w 983"/>
                  <a:gd name="T29" fmla="*/ 865 h 980"/>
                  <a:gd name="T30" fmla="*/ 355 w 983"/>
                  <a:gd name="T31" fmla="*/ 905 h 980"/>
                  <a:gd name="T32" fmla="*/ 473 w 983"/>
                  <a:gd name="T33" fmla="*/ 669 h 980"/>
                  <a:gd name="T34" fmla="*/ 589 w 983"/>
                  <a:gd name="T35" fmla="*/ 785 h 980"/>
                  <a:gd name="T36" fmla="*/ 668 w 983"/>
                  <a:gd name="T37" fmla="*/ 785 h 980"/>
                  <a:gd name="T38" fmla="*/ 806 w 983"/>
                  <a:gd name="T39" fmla="*/ 883 h 980"/>
                  <a:gd name="T40" fmla="*/ 788 w 983"/>
                  <a:gd name="T41" fmla="*/ 943 h 980"/>
                  <a:gd name="T42" fmla="*/ 826 w 983"/>
                  <a:gd name="T43" fmla="*/ 825 h 980"/>
                  <a:gd name="T44" fmla="*/ 863 w 983"/>
                  <a:gd name="T45" fmla="*/ 785 h 980"/>
                  <a:gd name="T46" fmla="*/ 863 w 983"/>
                  <a:gd name="T47" fmla="*/ 745 h 980"/>
                  <a:gd name="T48" fmla="*/ 943 w 983"/>
                  <a:gd name="T49" fmla="*/ 589 h 980"/>
                  <a:gd name="T50" fmla="*/ 903 w 983"/>
                  <a:gd name="T51" fmla="*/ 511 h 980"/>
                  <a:gd name="T52" fmla="*/ 943 w 983"/>
                  <a:gd name="T53" fmla="*/ 471 h 980"/>
                  <a:gd name="T54" fmla="*/ 894 w 983"/>
                  <a:gd name="T55" fmla="*/ 500 h 980"/>
                  <a:gd name="T56" fmla="*/ 863 w 983"/>
                  <a:gd name="T57" fmla="*/ 431 h 980"/>
                  <a:gd name="T58" fmla="*/ 788 w 983"/>
                  <a:gd name="T59" fmla="*/ 391 h 980"/>
                  <a:gd name="T60" fmla="*/ 708 w 983"/>
                  <a:gd name="T61" fmla="*/ 431 h 980"/>
                  <a:gd name="T62" fmla="*/ 708 w 983"/>
                  <a:gd name="T63" fmla="*/ 314 h 980"/>
                  <a:gd name="T64" fmla="*/ 668 w 983"/>
                  <a:gd name="T65" fmla="*/ 275 h 980"/>
                  <a:gd name="T66" fmla="*/ 550 w 983"/>
                  <a:gd name="T67" fmla="*/ 314 h 980"/>
                  <a:gd name="T68" fmla="*/ 589 w 983"/>
                  <a:gd name="T69" fmla="*/ 156 h 980"/>
                  <a:gd name="T70" fmla="*/ 550 w 983"/>
                  <a:gd name="T71" fmla="*/ 79 h 980"/>
                  <a:gd name="T72" fmla="*/ 473 w 983"/>
                  <a:gd name="T73" fmla="*/ 79 h 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83" h="980">
                    <a:moveTo>
                      <a:pt x="473" y="79"/>
                    </a:moveTo>
                    <a:lnTo>
                      <a:pt x="433" y="79"/>
                    </a:lnTo>
                    <a:lnTo>
                      <a:pt x="393" y="116"/>
                    </a:lnTo>
                    <a:lnTo>
                      <a:pt x="355" y="79"/>
                    </a:lnTo>
                    <a:lnTo>
                      <a:pt x="393" y="40"/>
                    </a:lnTo>
                    <a:lnTo>
                      <a:pt x="355" y="0"/>
                    </a:lnTo>
                    <a:lnTo>
                      <a:pt x="315" y="0"/>
                    </a:lnTo>
                    <a:lnTo>
                      <a:pt x="275" y="40"/>
                    </a:lnTo>
                    <a:lnTo>
                      <a:pt x="238" y="40"/>
                    </a:lnTo>
                    <a:lnTo>
                      <a:pt x="238" y="116"/>
                    </a:lnTo>
                    <a:lnTo>
                      <a:pt x="198" y="79"/>
                    </a:lnTo>
                    <a:lnTo>
                      <a:pt x="198" y="116"/>
                    </a:lnTo>
                    <a:lnTo>
                      <a:pt x="159" y="156"/>
                    </a:lnTo>
                    <a:lnTo>
                      <a:pt x="159" y="196"/>
                    </a:lnTo>
                    <a:lnTo>
                      <a:pt x="80" y="275"/>
                    </a:lnTo>
                    <a:lnTo>
                      <a:pt x="80" y="314"/>
                    </a:lnTo>
                    <a:lnTo>
                      <a:pt x="0" y="354"/>
                    </a:lnTo>
                    <a:lnTo>
                      <a:pt x="40" y="391"/>
                    </a:lnTo>
                    <a:lnTo>
                      <a:pt x="0" y="431"/>
                    </a:lnTo>
                    <a:lnTo>
                      <a:pt x="40" y="431"/>
                    </a:lnTo>
                    <a:lnTo>
                      <a:pt x="40" y="511"/>
                    </a:lnTo>
                    <a:lnTo>
                      <a:pt x="80" y="550"/>
                    </a:lnTo>
                    <a:lnTo>
                      <a:pt x="80" y="629"/>
                    </a:lnTo>
                    <a:lnTo>
                      <a:pt x="40" y="706"/>
                    </a:lnTo>
                    <a:lnTo>
                      <a:pt x="80" y="706"/>
                    </a:lnTo>
                    <a:lnTo>
                      <a:pt x="80" y="785"/>
                    </a:lnTo>
                    <a:lnTo>
                      <a:pt x="159" y="785"/>
                    </a:lnTo>
                    <a:lnTo>
                      <a:pt x="198" y="825"/>
                    </a:lnTo>
                    <a:lnTo>
                      <a:pt x="238" y="825"/>
                    </a:lnTo>
                    <a:lnTo>
                      <a:pt x="315" y="865"/>
                    </a:lnTo>
                    <a:lnTo>
                      <a:pt x="315" y="905"/>
                    </a:lnTo>
                    <a:lnTo>
                      <a:pt x="355" y="905"/>
                    </a:lnTo>
                    <a:lnTo>
                      <a:pt x="355" y="706"/>
                    </a:lnTo>
                    <a:lnTo>
                      <a:pt x="473" y="669"/>
                    </a:lnTo>
                    <a:lnTo>
                      <a:pt x="513" y="745"/>
                    </a:lnTo>
                    <a:lnTo>
                      <a:pt x="589" y="785"/>
                    </a:lnTo>
                    <a:lnTo>
                      <a:pt x="628" y="745"/>
                    </a:lnTo>
                    <a:lnTo>
                      <a:pt x="668" y="785"/>
                    </a:lnTo>
                    <a:lnTo>
                      <a:pt x="708" y="785"/>
                    </a:lnTo>
                    <a:lnTo>
                      <a:pt x="806" y="883"/>
                    </a:lnTo>
                    <a:lnTo>
                      <a:pt x="807" y="924"/>
                    </a:lnTo>
                    <a:lnTo>
                      <a:pt x="788" y="943"/>
                    </a:lnTo>
                    <a:lnTo>
                      <a:pt x="826" y="980"/>
                    </a:lnTo>
                    <a:lnTo>
                      <a:pt x="826" y="825"/>
                    </a:lnTo>
                    <a:lnTo>
                      <a:pt x="863" y="825"/>
                    </a:lnTo>
                    <a:lnTo>
                      <a:pt x="863" y="785"/>
                    </a:lnTo>
                    <a:lnTo>
                      <a:pt x="826" y="785"/>
                    </a:lnTo>
                    <a:lnTo>
                      <a:pt x="863" y="745"/>
                    </a:lnTo>
                    <a:lnTo>
                      <a:pt x="863" y="669"/>
                    </a:lnTo>
                    <a:lnTo>
                      <a:pt x="943" y="589"/>
                    </a:lnTo>
                    <a:lnTo>
                      <a:pt x="903" y="550"/>
                    </a:lnTo>
                    <a:lnTo>
                      <a:pt x="903" y="511"/>
                    </a:lnTo>
                    <a:lnTo>
                      <a:pt x="983" y="511"/>
                    </a:lnTo>
                    <a:lnTo>
                      <a:pt x="943" y="471"/>
                    </a:lnTo>
                    <a:lnTo>
                      <a:pt x="941" y="473"/>
                    </a:lnTo>
                    <a:lnTo>
                      <a:pt x="894" y="500"/>
                    </a:lnTo>
                    <a:lnTo>
                      <a:pt x="826" y="431"/>
                    </a:lnTo>
                    <a:lnTo>
                      <a:pt x="863" y="431"/>
                    </a:lnTo>
                    <a:lnTo>
                      <a:pt x="826" y="354"/>
                    </a:lnTo>
                    <a:lnTo>
                      <a:pt x="788" y="391"/>
                    </a:lnTo>
                    <a:lnTo>
                      <a:pt x="748" y="391"/>
                    </a:lnTo>
                    <a:lnTo>
                      <a:pt x="708" y="431"/>
                    </a:lnTo>
                    <a:lnTo>
                      <a:pt x="668" y="431"/>
                    </a:lnTo>
                    <a:lnTo>
                      <a:pt x="708" y="314"/>
                    </a:lnTo>
                    <a:lnTo>
                      <a:pt x="668" y="314"/>
                    </a:lnTo>
                    <a:lnTo>
                      <a:pt x="668" y="275"/>
                    </a:lnTo>
                    <a:lnTo>
                      <a:pt x="628" y="196"/>
                    </a:lnTo>
                    <a:lnTo>
                      <a:pt x="550" y="314"/>
                    </a:lnTo>
                    <a:lnTo>
                      <a:pt x="513" y="275"/>
                    </a:lnTo>
                    <a:lnTo>
                      <a:pt x="589" y="156"/>
                    </a:lnTo>
                    <a:lnTo>
                      <a:pt x="513" y="196"/>
                    </a:lnTo>
                    <a:lnTo>
                      <a:pt x="550" y="79"/>
                    </a:lnTo>
                    <a:lnTo>
                      <a:pt x="473" y="40"/>
                    </a:lnTo>
                    <a:lnTo>
                      <a:pt x="473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3" name="Freeform 117">
                <a:extLst>
                  <a:ext uri="{FF2B5EF4-FFF2-40B4-BE49-F238E27FC236}">
                    <a16:creationId xmlns:a16="http://schemas.microsoft.com/office/drawing/2014/main" id="{96F32F4B-1C86-F8E6-2574-3D9DE0465D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1" y="2558"/>
                <a:ext cx="0" cy="1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4" name="Freeform 118">
                <a:extLst>
                  <a:ext uri="{FF2B5EF4-FFF2-40B4-BE49-F238E27FC236}">
                    <a16:creationId xmlns:a16="http://schemas.microsoft.com/office/drawing/2014/main" id="{46A6014A-A944-51CB-F46A-C524B9EDF9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4" y="2574"/>
                <a:ext cx="346" cy="220"/>
              </a:xfrm>
              <a:custGeom>
                <a:avLst/>
                <a:gdLst>
                  <a:gd name="T0" fmla="*/ 393 w 1726"/>
                  <a:gd name="T1" fmla="*/ 79 h 1099"/>
                  <a:gd name="T2" fmla="*/ 315 w 1726"/>
                  <a:gd name="T3" fmla="*/ 39 h 1099"/>
                  <a:gd name="T4" fmla="*/ 235 w 1726"/>
                  <a:gd name="T5" fmla="*/ 39 h 1099"/>
                  <a:gd name="T6" fmla="*/ 155 w 1726"/>
                  <a:gd name="T7" fmla="*/ 195 h 1099"/>
                  <a:gd name="T8" fmla="*/ 155 w 1726"/>
                  <a:gd name="T9" fmla="*/ 235 h 1099"/>
                  <a:gd name="T10" fmla="*/ 118 w 1726"/>
                  <a:gd name="T11" fmla="*/ 275 h 1099"/>
                  <a:gd name="T12" fmla="*/ 118 w 1726"/>
                  <a:gd name="T13" fmla="*/ 510 h 1099"/>
                  <a:gd name="T14" fmla="*/ 0 w 1726"/>
                  <a:gd name="T15" fmla="*/ 590 h 1099"/>
                  <a:gd name="T16" fmla="*/ 0 w 1726"/>
                  <a:gd name="T17" fmla="*/ 669 h 1099"/>
                  <a:gd name="T18" fmla="*/ 80 w 1726"/>
                  <a:gd name="T19" fmla="*/ 785 h 1099"/>
                  <a:gd name="T20" fmla="*/ 80 w 1726"/>
                  <a:gd name="T21" fmla="*/ 864 h 1099"/>
                  <a:gd name="T22" fmla="*/ 235 w 1726"/>
                  <a:gd name="T23" fmla="*/ 904 h 1099"/>
                  <a:gd name="T24" fmla="*/ 315 w 1726"/>
                  <a:gd name="T25" fmla="*/ 984 h 1099"/>
                  <a:gd name="T26" fmla="*/ 430 w 1726"/>
                  <a:gd name="T27" fmla="*/ 984 h 1099"/>
                  <a:gd name="T28" fmla="*/ 548 w 1726"/>
                  <a:gd name="T29" fmla="*/ 1099 h 1099"/>
                  <a:gd name="T30" fmla="*/ 628 w 1726"/>
                  <a:gd name="T31" fmla="*/ 984 h 1099"/>
                  <a:gd name="T32" fmla="*/ 745 w 1726"/>
                  <a:gd name="T33" fmla="*/ 944 h 1099"/>
                  <a:gd name="T34" fmla="*/ 943 w 1726"/>
                  <a:gd name="T35" fmla="*/ 904 h 1099"/>
                  <a:gd name="T36" fmla="*/ 1058 w 1726"/>
                  <a:gd name="T37" fmla="*/ 864 h 1099"/>
                  <a:gd name="T38" fmla="*/ 1138 w 1726"/>
                  <a:gd name="T39" fmla="*/ 825 h 1099"/>
                  <a:gd name="T40" fmla="*/ 1293 w 1726"/>
                  <a:gd name="T41" fmla="*/ 864 h 1099"/>
                  <a:gd name="T42" fmla="*/ 1373 w 1726"/>
                  <a:gd name="T43" fmla="*/ 745 h 1099"/>
                  <a:gd name="T44" fmla="*/ 1491 w 1726"/>
                  <a:gd name="T45" fmla="*/ 669 h 1099"/>
                  <a:gd name="T46" fmla="*/ 1647 w 1726"/>
                  <a:gd name="T47" fmla="*/ 590 h 1099"/>
                  <a:gd name="T48" fmla="*/ 1647 w 1726"/>
                  <a:gd name="T49" fmla="*/ 470 h 1099"/>
                  <a:gd name="T50" fmla="*/ 1647 w 1726"/>
                  <a:gd name="T51" fmla="*/ 393 h 1099"/>
                  <a:gd name="T52" fmla="*/ 1686 w 1726"/>
                  <a:gd name="T53" fmla="*/ 315 h 1099"/>
                  <a:gd name="T54" fmla="*/ 1726 w 1726"/>
                  <a:gd name="T55" fmla="*/ 275 h 1099"/>
                  <a:gd name="T56" fmla="*/ 1686 w 1726"/>
                  <a:gd name="T57" fmla="*/ 195 h 1099"/>
                  <a:gd name="T58" fmla="*/ 1531 w 1726"/>
                  <a:gd name="T59" fmla="*/ 195 h 1099"/>
                  <a:gd name="T60" fmla="*/ 1452 w 1726"/>
                  <a:gd name="T61" fmla="*/ 235 h 1099"/>
                  <a:gd name="T62" fmla="*/ 1373 w 1726"/>
                  <a:gd name="T63" fmla="*/ 315 h 1099"/>
                  <a:gd name="T64" fmla="*/ 1293 w 1726"/>
                  <a:gd name="T65" fmla="*/ 235 h 1099"/>
                  <a:gd name="T66" fmla="*/ 1217 w 1726"/>
                  <a:gd name="T67" fmla="*/ 235 h 1099"/>
                  <a:gd name="T68" fmla="*/ 1098 w 1726"/>
                  <a:gd name="T69" fmla="*/ 275 h 1099"/>
                  <a:gd name="T70" fmla="*/ 1018 w 1726"/>
                  <a:gd name="T71" fmla="*/ 393 h 1099"/>
                  <a:gd name="T72" fmla="*/ 943 w 1726"/>
                  <a:gd name="T73" fmla="*/ 510 h 1099"/>
                  <a:gd name="T74" fmla="*/ 903 w 1726"/>
                  <a:gd name="T75" fmla="*/ 590 h 1099"/>
                  <a:gd name="T76" fmla="*/ 823 w 1726"/>
                  <a:gd name="T77" fmla="*/ 550 h 1099"/>
                  <a:gd name="T78" fmla="*/ 745 w 1726"/>
                  <a:gd name="T79" fmla="*/ 590 h 1099"/>
                  <a:gd name="T80" fmla="*/ 628 w 1726"/>
                  <a:gd name="T81" fmla="*/ 590 h 1099"/>
                  <a:gd name="T82" fmla="*/ 548 w 1726"/>
                  <a:gd name="T83" fmla="*/ 550 h 1099"/>
                  <a:gd name="T84" fmla="*/ 510 w 1726"/>
                  <a:gd name="T85" fmla="*/ 470 h 1099"/>
                  <a:gd name="T86" fmla="*/ 430 w 1726"/>
                  <a:gd name="T87" fmla="*/ 393 h 1099"/>
                  <a:gd name="T88" fmla="*/ 430 w 1726"/>
                  <a:gd name="T89" fmla="*/ 315 h 1099"/>
                  <a:gd name="T90" fmla="*/ 353 w 1726"/>
                  <a:gd name="T91" fmla="*/ 195 h 10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26" h="1099">
                    <a:moveTo>
                      <a:pt x="393" y="156"/>
                    </a:moveTo>
                    <a:lnTo>
                      <a:pt x="393" y="79"/>
                    </a:lnTo>
                    <a:lnTo>
                      <a:pt x="315" y="0"/>
                    </a:lnTo>
                    <a:lnTo>
                      <a:pt x="315" y="39"/>
                    </a:lnTo>
                    <a:lnTo>
                      <a:pt x="275" y="0"/>
                    </a:lnTo>
                    <a:lnTo>
                      <a:pt x="235" y="39"/>
                    </a:lnTo>
                    <a:lnTo>
                      <a:pt x="155" y="119"/>
                    </a:lnTo>
                    <a:lnTo>
                      <a:pt x="155" y="195"/>
                    </a:lnTo>
                    <a:lnTo>
                      <a:pt x="118" y="235"/>
                    </a:lnTo>
                    <a:lnTo>
                      <a:pt x="155" y="235"/>
                    </a:lnTo>
                    <a:lnTo>
                      <a:pt x="155" y="275"/>
                    </a:lnTo>
                    <a:lnTo>
                      <a:pt x="118" y="275"/>
                    </a:lnTo>
                    <a:lnTo>
                      <a:pt x="118" y="430"/>
                    </a:lnTo>
                    <a:lnTo>
                      <a:pt x="118" y="510"/>
                    </a:lnTo>
                    <a:lnTo>
                      <a:pt x="40" y="510"/>
                    </a:lnTo>
                    <a:lnTo>
                      <a:pt x="0" y="590"/>
                    </a:lnTo>
                    <a:lnTo>
                      <a:pt x="40" y="629"/>
                    </a:lnTo>
                    <a:lnTo>
                      <a:pt x="0" y="669"/>
                    </a:lnTo>
                    <a:lnTo>
                      <a:pt x="40" y="745"/>
                    </a:lnTo>
                    <a:lnTo>
                      <a:pt x="80" y="785"/>
                    </a:lnTo>
                    <a:lnTo>
                      <a:pt x="40" y="904"/>
                    </a:lnTo>
                    <a:lnTo>
                      <a:pt x="80" y="864"/>
                    </a:lnTo>
                    <a:lnTo>
                      <a:pt x="155" y="864"/>
                    </a:lnTo>
                    <a:lnTo>
                      <a:pt x="235" y="904"/>
                    </a:lnTo>
                    <a:lnTo>
                      <a:pt x="235" y="944"/>
                    </a:lnTo>
                    <a:lnTo>
                      <a:pt x="315" y="984"/>
                    </a:lnTo>
                    <a:lnTo>
                      <a:pt x="353" y="944"/>
                    </a:lnTo>
                    <a:lnTo>
                      <a:pt x="430" y="984"/>
                    </a:lnTo>
                    <a:lnTo>
                      <a:pt x="430" y="1059"/>
                    </a:lnTo>
                    <a:lnTo>
                      <a:pt x="548" y="1099"/>
                    </a:lnTo>
                    <a:lnTo>
                      <a:pt x="628" y="1099"/>
                    </a:lnTo>
                    <a:lnTo>
                      <a:pt x="628" y="984"/>
                    </a:lnTo>
                    <a:lnTo>
                      <a:pt x="705" y="984"/>
                    </a:lnTo>
                    <a:lnTo>
                      <a:pt x="745" y="944"/>
                    </a:lnTo>
                    <a:lnTo>
                      <a:pt x="863" y="944"/>
                    </a:lnTo>
                    <a:lnTo>
                      <a:pt x="943" y="904"/>
                    </a:lnTo>
                    <a:lnTo>
                      <a:pt x="943" y="864"/>
                    </a:lnTo>
                    <a:lnTo>
                      <a:pt x="1058" y="864"/>
                    </a:lnTo>
                    <a:lnTo>
                      <a:pt x="1098" y="825"/>
                    </a:lnTo>
                    <a:lnTo>
                      <a:pt x="1138" y="825"/>
                    </a:lnTo>
                    <a:lnTo>
                      <a:pt x="1217" y="904"/>
                    </a:lnTo>
                    <a:lnTo>
                      <a:pt x="1293" y="864"/>
                    </a:lnTo>
                    <a:lnTo>
                      <a:pt x="1256" y="825"/>
                    </a:lnTo>
                    <a:lnTo>
                      <a:pt x="1373" y="745"/>
                    </a:lnTo>
                    <a:lnTo>
                      <a:pt x="1412" y="709"/>
                    </a:lnTo>
                    <a:lnTo>
                      <a:pt x="1491" y="669"/>
                    </a:lnTo>
                    <a:lnTo>
                      <a:pt x="1568" y="669"/>
                    </a:lnTo>
                    <a:lnTo>
                      <a:pt x="1647" y="590"/>
                    </a:lnTo>
                    <a:lnTo>
                      <a:pt x="1686" y="510"/>
                    </a:lnTo>
                    <a:lnTo>
                      <a:pt x="1647" y="470"/>
                    </a:lnTo>
                    <a:lnTo>
                      <a:pt x="1608" y="393"/>
                    </a:lnTo>
                    <a:lnTo>
                      <a:pt x="1647" y="393"/>
                    </a:lnTo>
                    <a:lnTo>
                      <a:pt x="1647" y="355"/>
                    </a:lnTo>
                    <a:lnTo>
                      <a:pt x="1686" y="315"/>
                    </a:lnTo>
                    <a:lnTo>
                      <a:pt x="1686" y="275"/>
                    </a:lnTo>
                    <a:lnTo>
                      <a:pt x="1726" y="275"/>
                    </a:lnTo>
                    <a:lnTo>
                      <a:pt x="1726" y="195"/>
                    </a:lnTo>
                    <a:lnTo>
                      <a:pt x="1686" y="195"/>
                    </a:lnTo>
                    <a:lnTo>
                      <a:pt x="1608" y="156"/>
                    </a:lnTo>
                    <a:lnTo>
                      <a:pt x="1531" y="195"/>
                    </a:lnTo>
                    <a:lnTo>
                      <a:pt x="1491" y="156"/>
                    </a:lnTo>
                    <a:lnTo>
                      <a:pt x="1452" y="235"/>
                    </a:lnTo>
                    <a:lnTo>
                      <a:pt x="1452" y="315"/>
                    </a:lnTo>
                    <a:lnTo>
                      <a:pt x="1373" y="315"/>
                    </a:lnTo>
                    <a:lnTo>
                      <a:pt x="1293" y="275"/>
                    </a:lnTo>
                    <a:lnTo>
                      <a:pt x="1293" y="235"/>
                    </a:lnTo>
                    <a:lnTo>
                      <a:pt x="1256" y="195"/>
                    </a:lnTo>
                    <a:lnTo>
                      <a:pt x="1217" y="235"/>
                    </a:lnTo>
                    <a:lnTo>
                      <a:pt x="1138" y="235"/>
                    </a:lnTo>
                    <a:lnTo>
                      <a:pt x="1098" y="275"/>
                    </a:lnTo>
                    <a:lnTo>
                      <a:pt x="1098" y="355"/>
                    </a:lnTo>
                    <a:lnTo>
                      <a:pt x="1018" y="393"/>
                    </a:lnTo>
                    <a:lnTo>
                      <a:pt x="1018" y="510"/>
                    </a:lnTo>
                    <a:lnTo>
                      <a:pt x="943" y="510"/>
                    </a:lnTo>
                    <a:lnTo>
                      <a:pt x="943" y="590"/>
                    </a:lnTo>
                    <a:lnTo>
                      <a:pt x="903" y="590"/>
                    </a:lnTo>
                    <a:lnTo>
                      <a:pt x="863" y="550"/>
                    </a:lnTo>
                    <a:lnTo>
                      <a:pt x="823" y="550"/>
                    </a:lnTo>
                    <a:lnTo>
                      <a:pt x="823" y="590"/>
                    </a:lnTo>
                    <a:lnTo>
                      <a:pt x="745" y="590"/>
                    </a:lnTo>
                    <a:lnTo>
                      <a:pt x="668" y="629"/>
                    </a:lnTo>
                    <a:lnTo>
                      <a:pt x="628" y="590"/>
                    </a:lnTo>
                    <a:lnTo>
                      <a:pt x="628" y="550"/>
                    </a:lnTo>
                    <a:lnTo>
                      <a:pt x="548" y="550"/>
                    </a:lnTo>
                    <a:lnTo>
                      <a:pt x="548" y="510"/>
                    </a:lnTo>
                    <a:lnTo>
                      <a:pt x="510" y="470"/>
                    </a:lnTo>
                    <a:lnTo>
                      <a:pt x="510" y="430"/>
                    </a:lnTo>
                    <a:lnTo>
                      <a:pt x="430" y="393"/>
                    </a:lnTo>
                    <a:lnTo>
                      <a:pt x="470" y="355"/>
                    </a:lnTo>
                    <a:lnTo>
                      <a:pt x="430" y="315"/>
                    </a:lnTo>
                    <a:lnTo>
                      <a:pt x="470" y="235"/>
                    </a:lnTo>
                    <a:lnTo>
                      <a:pt x="353" y="195"/>
                    </a:lnTo>
                    <a:lnTo>
                      <a:pt x="393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5" name="Freeform 119">
                <a:extLst>
                  <a:ext uri="{FF2B5EF4-FFF2-40B4-BE49-F238E27FC236}">
                    <a16:creationId xmlns:a16="http://schemas.microsoft.com/office/drawing/2014/main" id="{9FDBBCFE-A45E-06FB-A073-0E3F2C4EEF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3" y="2598"/>
                <a:ext cx="297" cy="369"/>
              </a:xfrm>
              <a:custGeom>
                <a:avLst/>
                <a:gdLst>
                  <a:gd name="T0" fmla="*/ 1157 w 1488"/>
                  <a:gd name="T1" fmla="*/ 255 h 1845"/>
                  <a:gd name="T2" fmla="*/ 1058 w 1488"/>
                  <a:gd name="T3" fmla="*/ 116 h 1845"/>
                  <a:gd name="T4" fmla="*/ 978 w 1488"/>
                  <a:gd name="T5" fmla="*/ 76 h 1845"/>
                  <a:gd name="T6" fmla="*/ 863 w 1488"/>
                  <a:gd name="T7" fmla="*/ 76 h 1845"/>
                  <a:gd name="T8" fmla="*/ 705 w 1488"/>
                  <a:gd name="T9" fmla="*/ 37 h 1845"/>
                  <a:gd name="T10" fmla="*/ 665 w 1488"/>
                  <a:gd name="T11" fmla="*/ 236 h 1845"/>
                  <a:gd name="T12" fmla="*/ 588 w 1488"/>
                  <a:gd name="T13" fmla="*/ 431 h 1845"/>
                  <a:gd name="T14" fmla="*/ 548 w 1488"/>
                  <a:gd name="T15" fmla="*/ 471 h 1845"/>
                  <a:gd name="T16" fmla="*/ 509 w 1488"/>
                  <a:gd name="T17" fmla="*/ 471 h 1845"/>
                  <a:gd name="T18" fmla="*/ 430 w 1488"/>
                  <a:gd name="T19" fmla="*/ 391 h 1845"/>
                  <a:gd name="T20" fmla="*/ 390 w 1488"/>
                  <a:gd name="T21" fmla="*/ 351 h 1845"/>
                  <a:gd name="T22" fmla="*/ 274 w 1488"/>
                  <a:gd name="T23" fmla="*/ 311 h 1845"/>
                  <a:gd name="T24" fmla="*/ 195 w 1488"/>
                  <a:gd name="T25" fmla="*/ 431 h 1845"/>
                  <a:gd name="T26" fmla="*/ 155 w 1488"/>
                  <a:gd name="T27" fmla="*/ 550 h 1845"/>
                  <a:gd name="T28" fmla="*/ 115 w 1488"/>
                  <a:gd name="T29" fmla="*/ 626 h 1845"/>
                  <a:gd name="T30" fmla="*/ 76 w 1488"/>
                  <a:gd name="T31" fmla="*/ 785 h 1845"/>
                  <a:gd name="T32" fmla="*/ 36 w 1488"/>
                  <a:gd name="T33" fmla="*/ 980 h 1845"/>
                  <a:gd name="T34" fmla="*/ 36 w 1488"/>
                  <a:gd name="T35" fmla="*/ 1100 h 1845"/>
                  <a:gd name="T36" fmla="*/ 0 w 1488"/>
                  <a:gd name="T37" fmla="*/ 1571 h 1845"/>
                  <a:gd name="T38" fmla="*/ 0 w 1488"/>
                  <a:gd name="T39" fmla="*/ 1649 h 1845"/>
                  <a:gd name="T40" fmla="*/ 155 w 1488"/>
                  <a:gd name="T41" fmla="*/ 1689 h 1845"/>
                  <a:gd name="T42" fmla="*/ 235 w 1488"/>
                  <a:gd name="T43" fmla="*/ 1689 h 1845"/>
                  <a:gd name="T44" fmla="*/ 311 w 1488"/>
                  <a:gd name="T45" fmla="*/ 1805 h 1845"/>
                  <a:gd name="T46" fmla="*/ 430 w 1488"/>
                  <a:gd name="T47" fmla="*/ 1766 h 1845"/>
                  <a:gd name="T48" fmla="*/ 588 w 1488"/>
                  <a:gd name="T49" fmla="*/ 1845 h 1845"/>
                  <a:gd name="T50" fmla="*/ 625 w 1488"/>
                  <a:gd name="T51" fmla="*/ 1689 h 1845"/>
                  <a:gd name="T52" fmla="*/ 705 w 1488"/>
                  <a:gd name="T53" fmla="*/ 1729 h 1845"/>
                  <a:gd name="T54" fmla="*/ 863 w 1488"/>
                  <a:gd name="T55" fmla="*/ 1649 h 1845"/>
                  <a:gd name="T56" fmla="*/ 823 w 1488"/>
                  <a:gd name="T57" fmla="*/ 1609 h 1845"/>
                  <a:gd name="T58" fmla="*/ 900 w 1488"/>
                  <a:gd name="T59" fmla="*/ 1571 h 1845"/>
                  <a:gd name="T60" fmla="*/ 978 w 1488"/>
                  <a:gd name="T61" fmla="*/ 1571 h 1845"/>
                  <a:gd name="T62" fmla="*/ 1333 w 1488"/>
                  <a:gd name="T63" fmla="*/ 1454 h 1845"/>
                  <a:gd name="T64" fmla="*/ 1411 w 1488"/>
                  <a:gd name="T65" fmla="*/ 1414 h 1845"/>
                  <a:gd name="T66" fmla="*/ 1488 w 1488"/>
                  <a:gd name="T67" fmla="*/ 1454 h 1845"/>
                  <a:gd name="T68" fmla="*/ 1411 w 1488"/>
                  <a:gd name="T69" fmla="*/ 1216 h 1845"/>
                  <a:gd name="T70" fmla="*/ 1293 w 1488"/>
                  <a:gd name="T71" fmla="*/ 1139 h 1845"/>
                  <a:gd name="T72" fmla="*/ 1213 w 1488"/>
                  <a:gd name="T73" fmla="*/ 1060 h 1845"/>
                  <a:gd name="T74" fmla="*/ 1293 w 1488"/>
                  <a:gd name="T75" fmla="*/ 940 h 1845"/>
                  <a:gd name="T76" fmla="*/ 1293 w 1488"/>
                  <a:gd name="T77" fmla="*/ 825 h 1845"/>
                  <a:gd name="T78" fmla="*/ 1213 w 1488"/>
                  <a:gd name="T79" fmla="*/ 745 h 1845"/>
                  <a:gd name="T80" fmla="*/ 1098 w 1488"/>
                  <a:gd name="T81" fmla="*/ 785 h 1845"/>
                  <a:gd name="T82" fmla="*/ 1098 w 1488"/>
                  <a:gd name="T83" fmla="*/ 626 h 1845"/>
                  <a:gd name="T84" fmla="*/ 1098 w 1488"/>
                  <a:gd name="T85" fmla="*/ 510 h 1845"/>
                  <a:gd name="T86" fmla="*/ 1098 w 1488"/>
                  <a:gd name="T87" fmla="*/ 391 h 1845"/>
                  <a:gd name="T88" fmla="*/ 1176 w 1488"/>
                  <a:gd name="T89" fmla="*/ 311 h 18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488" h="1845">
                    <a:moveTo>
                      <a:pt x="1138" y="274"/>
                    </a:moveTo>
                    <a:lnTo>
                      <a:pt x="1157" y="255"/>
                    </a:lnTo>
                    <a:lnTo>
                      <a:pt x="1156" y="214"/>
                    </a:lnTo>
                    <a:lnTo>
                      <a:pt x="1058" y="116"/>
                    </a:lnTo>
                    <a:lnTo>
                      <a:pt x="1018" y="116"/>
                    </a:lnTo>
                    <a:lnTo>
                      <a:pt x="978" y="76"/>
                    </a:lnTo>
                    <a:lnTo>
                      <a:pt x="939" y="116"/>
                    </a:lnTo>
                    <a:lnTo>
                      <a:pt x="863" y="76"/>
                    </a:lnTo>
                    <a:lnTo>
                      <a:pt x="823" y="0"/>
                    </a:lnTo>
                    <a:lnTo>
                      <a:pt x="705" y="37"/>
                    </a:lnTo>
                    <a:lnTo>
                      <a:pt x="705" y="236"/>
                    </a:lnTo>
                    <a:lnTo>
                      <a:pt x="665" y="236"/>
                    </a:lnTo>
                    <a:lnTo>
                      <a:pt x="665" y="351"/>
                    </a:lnTo>
                    <a:lnTo>
                      <a:pt x="588" y="431"/>
                    </a:lnTo>
                    <a:lnTo>
                      <a:pt x="588" y="471"/>
                    </a:lnTo>
                    <a:lnTo>
                      <a:pt x="548" y="471"/>
                    </a:lnTo>
                    <a:lnTo>
                      <a:pt x="548" y="510"/>
                    </a:lnTo>
                    <a:lnTo>
                      <a:pt x="509" y="471"/>
                    </a:lnTo>
                    <a:lnTo>
                      <a:pt x="430" y="471"/>
                    </a:lnTo>
                    <a:lnTo>
                      <a:pt x="430" y="391"/>
                    </a:lnTo>
                    <a:lnTo>
                      <a:pt x="390" y="431"/>
                    </a:lnTo>
                    <a:lnTo>
                      <a:pt x="390" y="351"/>
                    </a:lnTo>
                    <a:lnTo>
                      <a:pt x="311" y="311"/>
                    </a:lnTo>
                    <a:lnTo>
                      <a:pt x="274" y="311"/>
                    </a:lnTo>
                    <a:lnTo>
                      <a:pt x="274" y="431"/>
                    </a:lnTo>
                    <a:lnTo>
                      <a:pt x="195" y="431"/>
                    </a:lnTo>
                    <a:lnTo>
                      <a:pt x="195" y="471"/>
                    </a:lnTo>
                    <a:lnTo>
                      <a:pt x="155" y="550"/>
                    </a:lnTo>
                    <a:lnTo>
                      <a:pt x="155" y="590"/>
                    </a:lnTo>
                    <a:lnTo>
                      <a:pt x="115" y="626"/>
                    </a:lnTo>
                    <a:lnTo>
                      <a:pt x="76" y="706"/>
                    </a:lnTo>
                    <a:lnTo>
                      <a:pt x="76" y="785"/>
                    </a:lnTo>
                    <a:lnTo>
                      <a:pt x="36" y="825"/>
                    </a:lnTo>
                    <a:lnTo>
                      <a:pt x="36" y="980"/>
                    </a:lnTo>
                    <a:lnTo>
                      <a:pt x="0" y="1060"/>
                    </a:lnTo>
                    <a:lnTo>
                      <a:pt x="36" y="1100"/>
                    </a:lnTo>
                    <a:lnTo>
                      <a:pt x="36" y="1491"/>
                    </a:lnTo>
                    <a:lnTo>
                      <a:pt x="0" y="1571"/>
                    </a:lnTo>
                    <a:lnTo>
                      <a:pt x="36" y="1571"/>
                    </a:lnTo>
                    <a:lnTo>
                      <a:pt x="0" y="1649"/>
                    </a:lnTo>
                    <a:lnTo>
                      <a:pt x="36" y="1649"/>
                    </a:lnTo>
                    <a:lnTo>
                      <a:pt x="155" y="1689"/>
                    </a:lnTo>
                    <a:lnTo>
                      <a:pt x="155" y="1649"/>
                    </a:lnTo>
                    <a:lnTo>
                      <a:pt x="235" y="1689"/>
                    </a:lnTo>
                    <a:lnTo>
                      <a:pt x="311" y="1766"/>
                    </a:lnTo>
                    <a:lnTo>
                      <a:pt x="311" y="1805"/>
                    </a:lnTo>
                    <a:lnTo>
                      <a:pt x="430" y="1805"/>
                    </a:lnTo>
                    <a:lnTo>
                      <a:pt x="430" y="1766"/>
                    </a:lnTo>
                    <a:lnTo>
                      <a:pt x="509" y="1845"/>
                    </a:lnTo>
                    <a:lnTo>
                      <a:pt x="588" y="1845"/>
                    </a:lnTo>
                    <a:lnTo>
                      <a:pt x="625" y="1729"/>
                    </a:lnTo>
                    <a:lnTo>
                      <a:pt x="625" y="1689"/>
                    </a:lnTo>
                    <a:lnTo>
                      <a:pt x="665" y="1729"/>
                    </a:lnTo>
                    <a:lnTo>
                      <a:pt x="705" y="1729"/>
                    </a:lnTo>
                    <a:lnTo>
                      <a:pt x="823" y="1689"/>
                    </a:lnTo>
                    <a:lnTo>
                      <a:pt x="863" y="1649"/>
                    </a:lnTo>
                    <a:lnTo>
                      <a:pt x="863" y="1609"/>
                    </a:lnTo>
                    <a:lnTo>
                      <a:pt x="823" y="1609"/>
                    </a:lnTo>
                    <a:lnTo>
                      <a:pt x="863" y="1571"/>
                    </a:lnTo>
                    <a:lnTo>
                      <a:pt x="900" y="1571"/>
                    </a:lnTo>
                    <a:lnTo>
                      <a:pt x="939" y="1491"/>
                    </a:lnTo>
                    <a:lnTo>
                      <a:pt x="978" y="1571"/>
                    </a:lnTo>
                    <a:lnTo>
                      <a:pt x="1098" y="1454"/>
                    </a:lnTo>
                    <a:lnTo>
                      <a:pt x="1333" y="1454"/>
                    </a:lnTo>
                    <a:lnTo>
                      <a:pt x="1333" y="1414"/>
                    </a:lnTo>
                    <a:lnTo>
                      <a:pt x="1411" y="1414"/>
                    </a:lnTo>
                    <a:lnTo>
                      <a:pt x="1451" y="1454"/>
                    </a:lnTo>
                    <a:lnTo>
                      <a:pt x="1488" y="1454"/>
                    </a:lnTo>
                    <a:lnTo>
                      <a:pt x="1488" y="1257"/>
                    </a:lnTo>
                    <a:lnTo>
                      <a:pt x="1411" y="1216"/>
                    </a:lnTo>
                    <a:lnTo>
                      <a:pt x="1411" y="1100"/>
                    </a:lnTo>
                    <a:lnTo>
                      <a:pt x="1293" y="1139"/>
                    </a:lnTo>
                    <a:lnTo>
                      <a:pt x="1213" y="1100"/>
                    </a:lnTo>
                    <a:lnTo>
                      <a:pt x="1213" y="1060"/>
                    </a:lnTo>
                    <a:lnTo>
                      <a:pt x="1253" y="980"/>
                    </a:lnTo>
                    <a:lnTo>
                      <a:pt x="1293" y="940"/>
                    </a:lnTo>
                    <a:lnTo>
                      <a:pt x="1253" y="865"/>
                    </a:lnTo>
                    <a:lnTo>
                      <a:pt x="1293" y="825"/>
                    </a:lnTo>
                    <a:lnTo>
                      <a:pt x="1293" y="785"/>
                    </a:lnTo>
                    <a:lnTo>
                      <a:pt x="1213" y="745"/>
                    </a:lnTo>
                    <a:lnTo>
                      <a:pt x="1138" y="745"/>
                    </a:lnTo>
                    <a:lnTo>
                      <a:pt x="1098" y="785"/>
                    </a:lnTo>
                    <a:lnTo>
                      <a:pt x="1138" y="666"/>
                    </a:lnTo>
                    <a:lnTo>
                      <a:pt x="1098" y="626"/>
                    </a:lnTo>
                    <a:lnTo>
                      <a:pt x="1058" y="550"/>
                    </a:lnTo>
                    <a:lnTo>
                      <a:pt x="1098" y="510"/>
                    </a:lnTo>
                    <a:lnTo>
                      <a:pt x="1058" y="471"/>
                    </a:lnTo>
                    <a:lnTo>
                      <a:pt x="1098" y="391"/>
                    </a:lnTo>
                    <a:lnTo>
                      <a:pt x="1176" y="391"/>
                    </a:lnTo>
                    <a:lnTo>
                      <a:pt x="1176" y="311"/>
                    </a:lnTo>
                    <a:lnTo>
                      <a:pt x="1138" y="2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6" name="Freeform 120">
                <a:extLst>
                  <a:ext uri="{FF2B5EF4-FFF2-40B4-BE49-F238E27FC236}">
                    <a16:creationId xmlns:a16="http://schemas.microsoft.com/office/drawing/2014/main" id="{2EA7BB12-279D-D7B0-570D-72A0D70547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3" y="2464"/>
                <a:ext cx="236" cy="165"/>
              </a:xfrm>
              <a:custGeom>
                <a:avLst/>
                <a:gdLst>
                  <a:gd name="T0" fmla="*/ 748 w 1178"/>
                  <a:gd name="T1" fmla="*/ 116 h 825"/>
                  <a:gd name="T2" fmla="*/ 589 w 1178"/>
                  <a:gd name="T3" fmla="*/ 40 h 825"/>
                  <a:gd name="T4" fmla="*/ 549 w 1178"/>
                  <a:gd name="T5" fmla="*/ 40 h 825"/>
                  <a:gd name="T6" fmla="*/ 510 w 1178"/>
                  <a:gd name="T7" fmla="*/ 116 h 825"/>
                  <a:gd name="T8" fmla="*/ 433 w 1178"/>
                  <a:gd name="T9" fmla="*/ 236 h 825"/>
                  <a:gd name="T10" fmla="*/ 394 w 1178"/>
                  <a:gd name="T11" fmla="*/ 196 h 825"/>
                  <a:gd name="T12" fmla="*/ 315 w 1178"/>
                  <a:gd name="T13" fmla="*/ 196 h 825"/>
                  <a:gd name="T14" fmla="*/ 275 w 1178"/>
                  <a:gd name="T15" fmla="*/ 391 h 825"/>
                  <a:gd name="T16" fmla="*/ 196 w 1178"/>
                  <a:gd name="T17" fmla="*/ 236 h 825"/>
                  <a:gd name="T18" fmla="*/ 80 w 1178"/>
                  <a:gd name="T19" fmla="*/ 275 h 825"/>
                  <a:gd name="T20" fmla="*/ 80 w 1178"/>
                  <a:gd name="T21" fmla="*/ 354 h 825"/>
                  <a:gd name="T22" fmla="*/ 196 w 1178"/>
                  <a:gd name="T23" fmla="*/ 431 h 825"/>
                  <a:gd name="T24" fmla="*/ 235 w 1178"/>
                  <a:gd name="T25" fmla="*/ 550 h 825"/>
                  <a:gd name="T26" fmla="*/ 159 w 1178"/>
                  <a:gd name="T27" fmla="*/ 629 h 825"/>
                  <a:gd name="T28" fmla="*/ 119 w 1178"/>
                  <a:gd name="T29" fmla="*/ 589 h 825"/>
                  <a:gd name="T30" fmla="*/ 0 w 1178"/>
                  <a:gd name="T31" fmla="*/ 706 h 825"/>
                  <a:gd name="T32" fmla="*/ 80 w 1178"/>
                  <a:gd name="T33" fmla="*/ 745 h 825"/>
                  <a:gd name="T34" fmla="*/ 159 w 1178"/>
                  <a:gd name="T35" fmla="*/ 825 h 825"/>
                  <a:gd name="T36" fmla="*/ 196 w 1178"/>
                  <a:gd name="T37" fmla="*/ 785 h 825"/>
                  <a:gd name="T38" fmla="*/ 433 w 1178"/>
                  <a:gd name="T39" fmla="*/ 706 h 825"/>
                  <a:gd name="T40" fmla="*/ 589 w 1178"/>
                  <a:gd name="T41" fmla="*/ 745 h 825"/>
                  <a:gd name="T42" fmla="*/ 668 w 1178"/>
                  <a:gd name="T43" fmla="*/ 706 h 825"/>
                  <a:gd name="T44" fmla="*/ 708 w 1178"/>
                  <a:gd name="T45" fmla="*/ 785 h 825"/>
                  <a:gd name="T46" fmla="*/ 784 w 1178"/>
                  <a:gd name="T47" fmla="*/ 706 h 825"/>
                  <a:gd name="T48" fmla="*/ 893 w 1178"/>
                  <a:gd name="T49" fmla="*/ 629 h 825"/>
                  <a:gd name="T50" fmla="*/ 943 w 1178"/>
                  <a:gd name="T51" fmla="*/ 589 h 825"/>
                  <a:gd name="T52" fmla="*/ 983 w 1178"/>
                  <a:gd name="T53" fmla="*/ 669 h 825"/>
                  <a:gd name="T54" fmla="*/ 1022 w 1178"/>
                  <a:gd name="T55" fmla="*/ 669 h 825"/>
                  <a:gd name="T56" fmla="*/ 1059 w 1178"/>
                  <a:gd name="T57" fmla="*/ 706 h 825"/>
                  <a:gd name="T58" fmla="*/ 1138 w 1178"/>
                  <a:gd name="T59" fmla="*/ 669 h 825"/>
                  <a:gd name="T60" fmla="*/ 1178 w 1178"/>
                  <a:gd name="T61" fmla="*/ 629 h 825"/>
                  <a:gd name="T62" fmla="*/ 1138 w 1178"/>
                  <a:gd name="T63" fmla="*/ 511 h 825"/>
                  <a:gd name="T64" fmla="*/ 1098 w 1178"/>
                  <a:gd name="T65" fmla="*/ 431 h 825"/>
                  <a:gd name="T66" fmla="*/ 1098 w 1178"/>
                  <a:gd name="T67" fmla="*/ 354 h 825"/>
                  <a:gd name="T68" fmla="*/ 1059 w 1178"/>
                  <a:gd name="T69" fmla="*/ 314 h 825"/>
                  <a:gd name="T70" fmla="*/ 943 w 1178"/>
                  <a:gd name="T71" fmla="*/ 354 h 825"/>
                  <a:gd name="T72" fmla="*/ 903 w 1178"/>
                  <a:gd name="T73" fmla="*/ 275 h 825"/>
                  <a:gd name="T74" fmla="*/ 824 w 1178"/>
                  <a:gd name="T75" fmla="*/ 236 h 825"/>
                  <a:gd name="T76" fmla="*/ 824 w 1178"/>
                  <a:gd name="T77" fmla="*/ 156 h 825"/>
                  <a:gd name="T78" fmla="*/ 784 w 1178"/>
                  <a:gd name="T79" fmla="*/ 116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178" h="825">
                    <a:moveTo>
                      <a:pt x="784" y="116"/>
                    </a:moveTo>
                    <a:lnTo>
                      <a:pt x="748" y="116"/>
                    </a:lnTo>
                    <a:lnTo>
                      <a:pt x="708" y="40"/>
                    </a:lnTo>
                    <a:lnTo>
                      <a:pt x="589" y="40"/>
                    </a:lnTo>
                    <a:lnTo>
                      <a:pt x="549" y="0"/>
                    </a:lnTo>
                    <a:lnTo>
                      <a:pt x="549" y="40"/>
                    </a:lnTo>
                    <a:lnTo>
                      <a:pt x="549" y="79"/>
                    </a:lnTo>
                    <a:lnTo>
                      <a:pt x="510" y="116"/>
                    </a:lnTo>
                    <a:lnTo>
                      <a:pt x="470" y="196"/>
                    </a:lnTo>
                    <a:lnTo>
                      <a:pt x="433" y="236"/>
                    </a:lnTo>
                    <a:lnTo>
                      <a:pt x="394" y="236"/>
                    </a:lnTo>
                    <a:lnTo>
                      <a:pt x="394" y="196"/>
                    </a:lnTo>
                    <a:lnTo>
                      <a:pt x="354" y="236"/>
                    </a:lnTo>
                    <a:lnTo>
                      <a:pt x="315" y="196"/>
                    </a:lnTo>
                    <a:lnTo>
                      <a:pt x="315" y="314"/>
                    </a:lnTo>
                    <a:lnTo>
                      <a:pt x="275" y="391"/>
                    </a:lnTo>
                    <a:lnTo>
                      <a:pt x="196" y="314"/>
                    </a:lnTo>
                    <a:lnTo>
                      <a:pt x="196" y="236"/>
                    </a:lnTo>
                    <a:lnTo>
                      <a:pt x="159" y="196"/>
                    </a:lnTo>
                    <a:lnTo>
                      <a:pt x="80" y="275"/>
                    </a:lnTo>
                    <a:lnTo>
                      <a:pt x="119" y="275"/>
                    </a:lnTo>
                    <a:lnTo>
                      <a:pt x="80" y="354"/>
                    </a:lnTo>
                    <a:lnTo>
                      <a:pt x="80" y="431"/>
                    </a:lnTo>
                    <a:lnTo>
                      <a:pt x="196" y="431"/>
                    </a:lnTo>
                    <a:lnTo>
                      <a:pt x="235" y="471"/>
                    </a:lnTo>
                    <a:lnTo>
                      <a:pt x="235" y="550"/>
                    </a:lnTo>
                    <a:lnTo>
                      <a:pt x="196" y="550"/>
                    </a:lnTo>
                    <a:lnTo>
                      <a:pt x="159" y="629"/>
                    </a:lnTo>
                    <a:lnTo>
                      <a:pt x="119" y="629"/>
                    </a:lnTo>
                    <a:lnTo>
                      <a:pt x="119" y="589"/>
                    </a:lnTo>
                    <a:lnTo>
                      <a:pt x="40" y="629"/>
                    </a:lnTo>
                    <a:lnTo>
                      <a:pt x="0" y="706"/>
                    </a:lnTo>
                    <a:lnTo>
                      <a:pt x="40" y="706"/>
                    </a:lnTo>
                    <a:lnTo>
                      <a:pt x="80" y="745"/>
                    </a:lnTo>
                    <a:lnTo>
                      <a:pt x="80" y="825"/>
                    </a:lnTo>
                    <a:lnTo>
                      <a:pt x="159" y="825"/>
                    </a:lnTo>
                    <a:lnTo>
                      <a:pt x="196" y="825"/>
                    </a:lnTo>
                    <a:lnTo>
                      <a:pt x="196" y="785"/>
                    </a:lnTo>
                    <a:lnTo>
                      <a:pt x="394" y="785"/>
                    </a:lnTo>
                    <a:lnTo>
                      <a:pt x="433" y="706"/>
                    </a:lnTo>
                    <a:lnTo>
                      <a:pt x="510" y="745"/>
                    </a:lnTo>
                    <a:lnTo>
                      <a:pt x="589" y="745"/>
                    </a:lnTo>
                    <a:lnTo>
                      <a:pt x="628" y="785"/>
                    </a:lnTo>
                    <a:lnTo>
                      <a:pt x="668" y="706"/>
                    </a:lnTo>
                    <a:lnTo>
                      <a:pt x="708" y="745"/>
                    </a:lnTo>
                    <a:lnTo>
                      <a:pt x="708" y="785"/>
                    </a:lnTo>
                    <a:lnTo>
                      <a:pt x="748" y="785"/>
                    </a:lnTo>
                    <a:lnTo>
                      <a:pt x="784" y="706"/>
                    </a:lnTo>
                    <a:lnTo>
                      <a:pt x="883" y="675"/>
                    </a:lnTo>
                    <a:lnTo>
                      <a:pt x="893" y="629"/>
                    </a:lnTo>
                    <a:lnTo>
                      <a:pt x="881" y="589"/>
                    </a:lnTo>
                    <a:lnTo>
                      <a:pt x="943" y="589"/>
                    </a:lnTo>
                    <a:lnTo>
                      <a:pt x="903" y="669"/>
                    </a:lnTo>
                    <a:lnTo>
                      <a:pt x="983" y="669"/>
                    </a:lnTo>
                    <a:lnTo>
                      <a:pt x="983" y="629"/>
                    </a:lnTo>
                    <a:lnTo>
                      <a:pt x="1022" y="669"/>
                    </a:lnTo>
                    <a:lnTo>
                      <a:pt x="1059" y="669"/>
                    </a:lnTo>
                    <a:lnTo>
                      <a:pt x="1059" y="706"/>
                    </a:lnTo>
                    <a:lnTo>
                      <a:pt x="1098" y="706"/>
                    </a:lnTo>
                    <a:lnTo>
                      <a:pt x="1138" y="669"/>
                    </a:lnTo>
                    <a:lnTo>
                      <a:pt x="1138" y="706"/>
                    </a:lnTo>
                    <a:lnTo>
                      <a:pt x="1178" y="629"/>
                    </a:lnTo>
                    <a:lnTo>
                      <a:pt x="1178" y="550"/>
                    </a:lnTo>
                    <a:lnTo>
                      <a:pt x="1138" y="511"/>
                    </a:lnTo>
                    <a:lnTo>
                      <a:pt x="1138" y="431"/>
                    </a:lnTo>
                    <a:lnTo>
                      <a:pt x="1098" y="431"/>
                    </a:lnTo>
                    <a:lnTo>
                      <a:pt x="1138" y="391"/>
                    </a:lnTo>
                    <a:lnTo>
                      <a:pt x="1098" y="354"/>
                    </a:lnTo>
                    <a:lnTo>
                      <a:pt x="1098" y="314"/>
                    </a:lnTo>
                    <a:lnTo>
                      <a:pt x="1059" y="314"/>
                    </a:lnTo>
                    <a:lnTo>
                      <a:pt x="983" y="391"/>
                    </a:lnTo>
                    <a:lnTo>
                      <a:pt x="943" y="354"/>
                    </a:lnTo>
                    <a:lnTo>
                      <a:pt x="943" y="314"/>
                    </a:lnTo>
                    <a:lnTo>
                      <a:pt x="903" y="275"/>
                    </a:lnTo>
                    <a:lnTo>
                      <a:pt x="863" y="275"/>
                    </a:lnTo>
                    <a:lnTo>
                      <a:pt x="824" y="236"/>
                    </a:lnTo>
                    <a:lnTo>
                      <a:pt x="863" y="196"/>
                    </a:lnTo>
                    <a:lnTo>
                      <a:pt x="824" y="156"/>
                    </a:lnTo>
                    <a:lnTo>
                      <a:pt x="784" y="156"/>
                    </a:lnTo>
                    <a:lnTo>
                      <a:pt x="784" y="1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7" name="Freeform 121">
                <a:extLst>
                  <a:ext uri="{FF2B5EF4-FFF2-40B4-BE49-F238E27FC236}">
                    <a16:creationId xmlns:a16="http://schemas.microsoft.com/office/drawing/2014/main" id="{DFDDA698-31D5-4927-8F54-501C0A7349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" y="2582"/>
                <a:ext cx="251" cy="228"/>
              </a:xfrm>
              <a:custGeom>
                <a:avLst/>
                <a:gdLst>
                  <a:gd name="T0" fmla="*/ 235 w 1254"/>
                  <a:gd name="T1" fmla="*/ 196 h 1140"/>
                  <a:gd name="T2" fmla="*/ 37 w 1254"/>
                  <a:gd name="T3" fmla="*/ 236 h 1140"/>
                  <a:gd name="T4" fmla="*/ 0 w 1254"/>
                  <a:gd name="T5" fmla="*/ 276 h 1140"/>
                  <a:gd name="T6" fmla="*/ 0 w 1254"/>
                  <a:gd name="T7" fmla="*/ 354 h 1140"/>
                  <a:gd name="T8" fmla="*/ 76 w 1254"/>
                  <a:gd name="T9" fmla="*/ 391 h 1140"/>
                  <a:gd name="T10" fmla="*/ 37 w 1254"/>
                  <a:gd name="T11" fmla="*/ 471 h 1140"/>
                  <a:gd name="T12" fmla="*/ 0 w 1254"/>
                  <a:gd name="T13" fmla="*/ 706 h 1140"/>
                  <a:gd name="T14" fmla="*/ 116 w 1254"/>
                  <a:gd name="T15" fmla="*/ 670 h 1140"/>
                  <a:gd name="T16" fmla="*/ 76 w 1254"/>
                  <a:gd name="T17" fmla="*/ 786 h 1140"/>
                  <a:gd name="T18" fmla="*/ 116 w 1254"/>
                  <a:gd name="T19" fmla="*/ 865 h 1140"/>
                  <a:gd name="T20" fmla="*/ 76 w 1254"/>
                  <a:gd name="T21" fmla="*/ 1020 h 1140"/>
                  <a:gd name="T22" fmla="*/ 37 w 1254"/>
                  <a:gd name="T23" fmla="*/ 1100 h 1140"/>
                  <a:gd name="T24" fmla="*/ 116 w 1254"/>
                  <a:gd name="T25" fmla="*/ 1060 h 1140"/>
                  <a:gd name="T26" fmla="*/ 274 w 1254"/>
                  <a:gd name="T27" fmla="*/ 1140 h 1140"/>
                  <a:gd name="T28" fmla="*/ 311 w 1254"/>
                  <a:gd name="T29" fmla="*/ 1140 h 1140"/>
                  <a:gd name="T30" fmla="*/ 390 w 1254"/>
                  <a:gd name="T31" fmla="*/ 1100 h 1140"/>
                  <a:gd name="T32" fmla="*/ 469 w 1254"/>
                  <a:gd name="T33" fmla="*/ 1140 h 1140"/>
                  <a:gd name="T34" fmla="*/ 589 w 1254"/>
                  <a:gd name="T35" fmla="*/ 1060 h 1140"/>
                  <a:gd name="T36" fmla="*/ 625 w 1254"/>
                  <a:gd name="T37" fmla="*/ 1060 h 1140"/>
                  <a:gd name="T38" fmla="*/ 665 w 1254"/>
                  <a:gd name="T39" fmla="*/ 865 h 1140"/>
                  <a:gd name="T40" fmla="*/ 704 w 1254"/>
                  <a:gd name="T41" fmla="*/ 706 h 1140"/>
                  <a:gd name="T42" fmla="*/ 744 w 1254"/>
                  <a:gd name="T43" fmla="*/ 630 h 1140"/>
                  <a:gd name="T44" fmla="*/ 784 w 1254"/>
                  <a:gd name="T45" fmla="*/ 511 h 1140"/>
                  <a:gd name="T46" fmla="*/ 863 w 1254"/>
                  <a:gd name="T47" fmla="*/ 391 h 1140"/>
                  <a:gd name="T48" fmla="*/ 979 w 1254"/>
                  <a:gd name="T49" fmla="*/ 431 h 1140"/>
                  <a:gd name="T50" fmla="*/ 1019 w 1254"/>
                  <a:gd name="T51" fmla="*/ 471 h 1140"/>
                  <a:gd name="T52" fmla="*/ 1098 w 1254"/>
                  <a:gd name="T53" fmla="*/ 551 h 1140"/>
                  <a:gd name="T54" fmla="*/ 1137 w 1254"/>
                  <a:gd name="T55" fmla="*/ 551 h 1140"/>
                  <a:gd name="T56" fmla="*/ 1177 w 1254"/>
                  <a:gd name="T57" fmla="*/ 511 h 1140"/>
                  <a:gd name="T58" fmla="*/ 1254 w 1254"/>
                  <a:gd name="T59" fmla="*/ 316 h 1140"/>
                  <a:gd name="T60" fmla="*/ 1177 w 1254"/>
                  <a:gd name="T61" fmla="*/ 236 h 1140"/>
                  <a:gd name="T62" fmla="*/ 1098 w 1254"/>
                  <a:gd name="T63" fmla="*/ 196 h 1140"/>
                  <a:gd name="T64" fmla="*/ 1019 w 1254"/>
                  <a:gd name="T65" fmla="*/ 117 h 1140"/>
                  <a:gd name="T66" fmla="*/ 979 w 1254"/>
                  <a:gd name="T67" fmla="*/ 80 h 1140"/>
                  <a:gd name="T68" fmla="*/ 900 w 1254"/>
                  <a:gd name="T69" fmla="*/ 117 h 1140"/>
                  <a:gd name="T70" fmla="*/ 863 w 1254"/>
                  <a:gd name="T71" fmla="*/ 80 h 1140"/>
                  <a:gd name="T72" fmla="*/ 824 w 1254"/>
                  <a:gd name="T73" fmla="*/ 80 h 1140"/>
                  <a:gd name="T74" fmla="*/ 784 w 1254"/>
                  <a:gd name="T75" fmla="*/ 0 h 1140"/>
                  <a:gd name="T76" fmla="*/ 734 w 1254"/>
                  <a:gd name="T77" fmla="*/ 40 h 1140"/>
                  <a:gd name="T78" fmla="*/ 625 w 1254"/>
                  <a:gd name="T79" fmla="*/ 117 h 1140"/>
                  <a:gd name="T80" fmla="*/ 549 w 1254"/>
                  <a:gd name="T81" fmla="*/ 196 h 1140"/>
                  <a:gd name="T82" fmla="*/ 509 w 1254"/>
                  <a:gd name="T83" fmla="*/ 117 h 1140"/>
                  <a:gd name="T84" fmla="*/ 430 w 1254"/>
                  <a:gd name="T85" fmla="*/ 156 h 1140"/>
                  <a:gd name="T86" fmla="*/ 274 w 1254"/>
                  <a:gd name="T87" fmla="*/ 117 h 1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54" h="1140">
                    <a:moveTo>
                      <a:pt x="274" y="117"/>
                    </a:moveTo>
                    <a:lnTo>
                      <a:pt x="235" y="196"/>
                    </a:lnTo>
                    <a:lnTo>
                      <a:pt x="37" y="196"/>
                    </a:lnTo>
                    <a:lnTo>
                      <a:pt x="37" y="236"/>
                    </a:lnTo>
                    <a:lnTo>
                      <a:pt x="0" y="236"/>
                    </a:lnTo>
                    <a:lnTo>
                      <a:pt x="0" y="276"/>
                    </a:lnTo>
                    <a:lnTo>
                      <a:pt x="37" y="316"/>
                    </a:lnTo>
                    <a:lnTo>
                      <a:pt x="0" y="354"/>
                    </a:lnTo>
                    <a:lnTo>
                      <a:pt x="37" y="391"/>
                    </a:lnTo>
                    <a:lnTo>
                      <a:pt x="76" y="391"/>
                    </a:lnTo>
                    <a:lnTo>
                      <a:pt x="76" y="431"/>
                    </a:lnTo>
                    <a:lnTo>
                      <a:pt x="37" y="471"/>
                    </a:lnTo>
                    <a:lnTo>
                      <a:pt x="37" y="590"/>
                    </a:lnTo>
                    <a:lnTo>
                      <a:pt x="0" y="706"/>
                    </a:lnTo>
                    <a:lnTo>
                      <a:pt x="76" y="670"/>
                    </a:lnTo>
                    <a:lnTo>
                      <a:pt x="116" y="670"/>
                    </a:lnTo>
                    <a:lnTo>
                      <a:pt x="156" y="746"/>
                    </a:lnTo>
                    <a:lnTo>
                      <a:pt x="76" y="786"/>
                    </a:lnTo>
                    <a:lnTo>
                      <a:pt x="76" y="825"/>
                    </a:lnTo>
                    <a:lnTo>
                      <a:pt x="116" y="865"/>
                    </a:lnTo>
                    <a:lnTo>
                      <a:pt x="116" y="982"/>
                    </a:lnTo>
                    <a:lnTo>
                      <a:pt x="76" y="1020"/>
                    </a:lnTo>
                    <a:lnTo>
                      <a:pt x="76" y="1060"/>
                    </a:lnTo>
                    <a:lnTo>
                      <a:pt x="37" y="1100"/>
                    </a:lnTo>
                    <a:lnTo>
                      <a:pt x="76" y="1100"/>
                    </a:lnTo>
                    <a:lnTo>
                      <a:pt x="116" y="1060"/>
                    </a:lnTo>
                    <a:lnTo>
                      <a:pt x="195" y="1060"/>
                    </a:lnTo>
                    <a:lnTo>
                      <a:pt x="274" y="1140"/>
                    </a:lnTo>
                    <a:lnTo>
                      <a:pt x="311" y="1100"/>
                    </a:lnTo>
                    <a:lnTo>
                      <a:pt x="311" y="1140"/>
                    </a:lnTo>
                    <a:lnTo>
                      <a:pt x="351" y="1140"/>
                    </a:lnTo>
                    <a:lnTo>
                      <a:pt x="390" y="1100"/>
                    </a:lnTo>
                    <a:lnTo>
                      <a:pt x="390" y="1140"/>
                    </a:lnTo>
                    <a:lnTo>
                      <a:pt x="469" y="1140"/>
                    </a:lnTo>
                    <a:lnTo>
                      <a:pt x="549" y="1060"/>
                    </a:lnTo>
                    <a:lnTo>
                      <a:pt x="589" y="1060"/>
                    </a:lnTo>
                    <a:lnTo>
                      <a:pt x="589" y="1020"/>
                    </a:lnTo>
                    <a:lnTo>
                      <a:pt x="625" y="1060"/>
                    </a:lnTo>
                    <a:lnTo>
                      <a:pt x="625" y="905"/>
                    </a:lnTo>
                    <a:lnTo>
                      <a:pt x="665" y="865"/>
                    </a:lnTo>
                    <a:lnTo>
                      <a:pt x="665" y="786"/>
                    </a:lnTo>
                    <a:lnTo>
                      <a:pt x="704" y="706"/>
                    </a:lnTo>
                    <a:lnTo>
                      <a:pt x="744" y="670"/>
                    </a:lnTo>
                    <a:lnTo>
                      <a:pt x="744" y="630"/>
                    </a:lnTo>
                    <a:lnTo>
                      <a:pt x="784" y="551"/>
                    </a:lnTo>
                    <a:lnTo>
                      <a:pt x="784" y="511"/>
                    </a:lnTo>
                    <a:lnTo>
                      <a:pt x="863" y="511"/>
                    </a:lnTo>
                    <a:lnTo>
                      <a:pt x="863" y="391"/>
                    </a:lnTo>
                    <a:lnTo>
                      <a:pt x="900" y="391"/>
                    </a:lnTo>
                    <a:lnTo>
                      <a:pt x="979" y="431"/>
                    </a:lnTo>
                    <a:lnTo>
                      <a:pt x="979" y="511"/>
                    </a:lnTo>
                    <a:lnTo>
                      <a:pt x="1019" y="471"/>
                    </a:lnTo>
                    <a:lnTo>
                      <a:pt x="1019" y="551"/>
                    </a:lnTo>
                    <a:lnTo>
                      <a:pt x="1098" y="551"/>
                    </a:lnTo>
                    <a:lnTo>
                      <a:pt x="1137" y="590"/>
                    </a:lnTo>
                    <a:lnTo>
                      <a:pt x="1137" y="551"/>
                    </a:lnTo>
                    <a:lnTo>
                      <a:pt x="1177" y="551"/>
                    </a:lnTo>
                    <a:lnTo>
                      <a:pt x="1177" y="511"/>
                    </a:lnTo>
                    <a:lnTo>
                      <a:pt x="1254" y="431"/>
                    </a:lnTo>
                    <a:lnTo>
                      <a:pt x="1254" y="316"/>
                    </a:lnTo>
                    <a:lnTo>
                      <a:pt x="1254" y="276"/>
                    </a:lnTo>
                    <a:lnTo>
                      <a:pt x="1177" y="236"/>
                    </a:lnTo>
                    <a:lnTo>
                      <a:pt x="1137" y="236"/>
                    </a:lnTo>
                    <a:lnTo>
                      <a:pt x="1098" y="196"/>
                    </a:lnTo>
                    <a:lnTo>
                      <a:pt x="1019" y="196"/>
                    </a:lnTo>
                    <a:lnTo>
                      <a:pt x="1019" y="117"/>
                    </a:lnTo>
                    <a:lnTo>
                      <a:pt x="979" y="117"/>
                    </a:lnTo>
                    <a:lnTo>
                      <a:pt x="979" y="80"/>
                    </a:lnTo>
                    <a:lnTo>
                      <a:pt x="939" y="117"/>
                    </a:lnTo>
                    <a:lnTo>
                      <a:pt x="900" y="117"/>
                    </a:lnTo>
                    <a:lnTo>
                      <a:pt x="900" y="80"/>
                    </a:lnTo>
                    <a:lnTo>
                      <a:pt x="863" y="80"/>
                    </a:lnTo>
                    <a:lnTo>
                      <a:pt x="824" y="40"/>
                    </a:lnTo>
                    <a:lnTo>
                      <a:pt x="824" y="80"/>
                    </a:lnTo>
                    <a:lnTo>
                      <a:pt x="744" y="80"/>
                    </a:lnTo>
                    <a:lnTo>
                      <a:pt x="784" y="0"/>
                    </a:lnTo>
                    <a:lnTo>
                      <a:pt x="722" y="0"/>
                    </a:lnTo>
                    <a:lnTo>
                      <a:pt x="734" y="40"/>
                    </a:lnTo>
                    <a:lnTo>
                      <a:pt x="724" y="86"/>
                    </a:lnTo>
                    <a:lnTo>
                      <a:pt x="625" y="117"/>
                    </a:lnTo>
                    <a:lnTo>
                      <a:pt x="589" y="196"/>
                    </a:lnTo>
                    <a:lnTo>
                      <a:pt x="549" y="196"/>
                    </a:lnTo>
                    <a:lnTo>
                      <a:pt x="549" y="156"/>
                    </a:lnTo>
                    <a:lnTo>
                      <a:pt x="509" y="117"/>
                    </a:lnTo>
                    <a:lnTo>
                      <a:pt x="469" y="196"/>
                    </a:lnTo>
                    <a:lnTo>
                      <a:pt x="430" y="156"/>
                    </a:lnTo>
                    <a:lnTo>
                      <a:pt x="351" y="156"/>
                    </a:lnTo>
                    <a:lnTo>
                      <a:pt x="274" y="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8" name="Freeform 122">
                <a:extLst>
                  <a:ext uri="{FF2B5EF4-FFF2-40B4-BE49-F238E27FC236}">
                    <a16:creationId xmlns:a16="http://schemas.microsoft.com/office/drawing/2014/main" id="{4F83DFFB-6945-FCDA-C439-8CAB9BA0C7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" y="2881"/>
                <a:ext cx="423" cy="291"/>
              </a:xfrm>
              <a:custGeom>
                <a:avLst/>
                <a:gdLst>
                  <a:gd name="T0" fmla="*/ 705 w 2116"/>
                  <a:gd name="T1" fmla="*/ 315 h 1454"/>
                  <a:gd name="T2" fmla="*/ 665 w 2116"/>
                  <a:gd name="T3" fmla="*/ 315 h 1454"/>
                  <a:gd name="T4" fmla="*/ 665 w 2116"/>
                  <a:gd name="T5" fmla="*/ 431 h 1454"/>
                  <a:gd name="T6" fmla="*/ 628 w 2116"/>
                  <a:gd name="T7" fmla="*/ 471 h 1454"/>
                  <a:gd name="T8" fmla="*/ 549 w 2116"/>
                  <a:gd name="T9" fmla="*/ 550 h 1454"/>
                  <a:gd name="T10" fmla="*/ 390 w 2116"/>
                  <a:gd name="T11" fmla="*/ 550 h 1454"/>
                  <a:gd name="T12" fmla="*/ 390 w 2116"/>
                  <a:gd name="T13" fmla="*/ 629 h 1454"/>
                  <a:gd name="T14" fmla="*/ 351 w 2116"/>
                  <a:gd name="T15" fmla="*/ 706 h 1454"/>
                  <a:gd name="T16" fmla="*/ 314 w 2116"/>
                  <a:gd name="T17" fmla="*/ 825 h 1454"/>
                  <a:gd name="T18" fmla="*/ 430 w 2116"/>
                  <a:gd name="T19" fmla="*/ 904 h 1454"/>
                  <a:gd name="T20" fmla="*/ 351 w 2116"/>
                  <a:gd name="T21" fmla="*/ 981 h 1454"/>
                  <a:gd name="T22" fmla="*/ 155 w 2116"/>
                  <a:gd name="T23" fmla="*/ 944 h 1454"/>
                  <a:gd name="T24" fmla="*/ 76 w 2116"/>
                  <a:gd name="T25" fmla="*/ 904 h 1454"/>
                  <a:gd name="T26" fmla="*/ 155 w 2116"/>
                  <a:gd name="T27" fmla="*/ 1060 h 1454"/>
                  <a:gd name="T28" fmla="*/ 40 w 2116"/>
                  <a:gd name="T29" fmla="*/ 1060 h 1454"/>
                  <a:gd name="T30" fmla="*/ 40 w 2116"/>
                  <a:gd name="T31" fmla="*/ 1180 h 1454"/>
                  <a:gd name="T32" fmla="*/ 76 w 2116"/>
                  <a:gd name="T33" fmla="*/ 1219 h 1454"/>
                  <a:gd name="T34" fmla="*/ 195 w 2116"/>
                  <a:gd name="T35" fmla="*/ 1255 h 1454"/>
                  <a:gd name="T36" fmla="*/ 351 w 2116"/>
                  <a:gd name="T37" fmla="*/ 1295 h 1454"/>
                  <a:gd name="T38" fmla="*/ 390 w 2116"/>
                  <a:gd name="T39" fmla="*/ 1375 h 1454"/>
                  <a:gd name="T40" fmla="*/ 430 w 2116"/>
                  <a:gd name="T41" fmla="*/ 1415 h 1454"/>
                  <a:gd name="T42" fmla="*/ 665 w 2116"/>
                  <a:gd name="T43" fmla="*/ 1335 h 1454"/>
                  <a:gd name="T44" fmla="*/ 783 w 2116"/>
                  <a:gd name="T45" fmla="*/ 1375 h 1454"/>
                  <a:gd name="T46" fmla="*/ 863 w 2116"/>
                  <a:gd name="T47" fmla="*/ 1335 h 1454"/>
                  <a:gd name="T48" fmla="*/ 823 w 2116"/>
                  <a:gd name="T49" fmla="*/ 1255 h 1454"/>
                  <a:gd name="T50" fmla="*/ 940 w 2116"/>
                  <a:gd name="T51" fmla="*/ 1219 h 1454"/>
                  <a:gd name="T52" fmla="*/ 979 w 2116"/>
                  <a:gd name="T53" fmla="*/ 1140 h 1454"/>
                  <a:gd name="T54" fmla="*/ 1058 w 2116"/>
                  <a:gd name="T55" fmla="*/ 1180 h 1454"/>
                  <a:gd name="T56" fmla="*/ 1138 w 2116"/>
                  <a:gd name="T57" fmla="*/ 1100 h 1454"/>
                  <a:gd name="T58" fmla="*/ 1178 w 2116"/>
                  <a:gd name="T59" fmla="*/ 1021 h 1454"/>
                  <a:gd name="T60" fmla="*/ 1373 w 2116"/>
                  <a:gd name="T61" fmla="*/ 1140 h 1454"/>
                  <a:gd name="T62" fmla="*/ 1373 w 2116"/>
                  <a:gd name="T63" fmla="*/ 981 h 1454"/>
                  <a:gd name="T64" fmla="*/ 1413 w 2116"/>
                  <a:gd name="T65" fmla="*/ 944 h 1454"/>
                  <a:gd name="T66" fmla="*/ 1528 w 2116"/>
                  <a:gd name="T67" fmla="*/ 944 h 1454"/>
                  <a:gd name="T68" fmla="*/ 1646 w 2116"/>
                  <a:gd name="T69" fmla="*/ 904 h 1454"/>
                  <a:gd name="T70" fmla="*/ 1766 w 2116"/>
                  <a:gd name="T71" fmla="*/ 944 h 1454"/>
                  <a:gd name="T72" fmla="*/ 2041 w 2116"/>
                  <a:gd name="T73" fmla="*/ 981 h 1454"/>
                  <a:gd name="T74" fmla="*/ 2080 w 2116"/>
                  <a:gd name="T75" fmla="*/ 825 h 1454"/>
                  <a:gd name="T76" fmla="*/ 2041 w 2116"/>
                  <a:gd name="T77" fmla="*/ 706 h 1454"/>
                  <a:gd name="T78" fmla="*/ 1961 w 2116"/>
                  <a:gd name="T79" fmla="*/ 629 h 1454"/>
                  <a:gd name="T80" fmla="*/ 1881 w 2116"/>
                  <a:gd name="T81" fmla="*/ 511 h 1454"/>
                  <a:gd name="T82" fmla="*/ 1726 w 2116"/>
                  <a:gd name="T83" fmla="*/ 391 h 1454"/>
                  <a:gd name="T84" fmla="*/ 1608 w 2116"/>
                  <a:gd name="T85" fmla="*/ 391 h 1454"/>
                  <a:gd name="T86" fmla="*/ 1528 w 2116"/>
                  <a:gd name="T87" fmla="*/ 275 h 1454"/>
                  <a:gd name="T88" fmla="*/ 1491 w 2116"/>
                  <a:gd name="T89" fmla="*/ 157 h 1454"/>
                  <a:gd name="T90" fmla="*/ 1491 w 2116"/>
                  <a:gd name="T91" fmla="*/ 77 h 1454"/>
                  <a:gd name="T92" fmla="*/ 1451 w 2116"/>
                  <a:gd name="T93" fmla="*/ 0 h 1454"/>
                  <a:gd name="T94" fmla="*/ 1373 w 2116"/>
                  <a:gd name="T95" fmla="*/ 40 h 1454"/>
                  <a:gd name="T96" fmla="*/ 1018 w 2116"/>
                  <a:gd name="T97" fmla="*/ 157 h 1454"/>
                  <a:gd name="T98" fmla="*/ 940 w 2116"/>
                  <a:gd name="T99" fmla="*/ 157 h 1454"/>
                  <a:gd name="T100" fmla="*/ 863 w 2116"/>
                  <a:gd name="T101" fmla="*/ 195 h 1454"/>
                  <a:gd name="T102" fmla="*/ 903 w 2116"/>
                  <a:gd name="T103" fmla="*/ 235 h 1454"/>
                  <a:gd name="T104" fmla="*/ 745 w 2116"/>
                  <a:gd name="T105" fmla="*/ 315 h 1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16" h="1454">
                    <a:moveTo>
                      <a:pt x="745" y="315"/>
                    </a:moveTo>
                    <a:lnTo>
                      <a:pt x="705" y="315"/>
                    </a:lnTo>
                    <a:lnTo>
                      <a:pt x="665" y="275"/>
                    </a:lnTo>
                    <a:lnTo>
                      <a:pt x="665" y="315"/>
                    </a:lnTo>
                    <a:lnTo>
                      <a:pt x="628" y="431"/>
                    </a:lnTo>
                    <a:lnTo>
                      <a:pt x="665" y="431"/>
                    </a:lnTo>
                    <a:lnTo>
                      <a:pt x="665" y="471"/>
                    </a:lnTo>
                    <a:lnTo>
                      <a:pt x="628" y="471"/>
                    </a:lnTo>
                    <a:lnTo>
                      <a:pt x="628" y="550"/>
                    </a:lnTo>
                    <a:lnTo>
                      <a:pt x="549" y="550"/>
                    </a:lnTo>
                    <a:lnTo>
                      <a:pt x="510" y="589"/>
                    </a:lnTo>
                    <a:lnTo>
                      <a:pt x="390" y="550"/>
                    </a:lnTo>
                    <a:lnTo>
                      <a:pt x="351" y="550"/>
                    </a:lnTo>
                    <a:lnTo>
                      <a:pt x="390" y="629"/>
                    </a:lnTo>
                    <a:lnTo>
                      <a:pt x="351" y="666"/>
                    </a:lnTo>
                    <a:lnTo>
                      <a:pt x="351" y="706"/>
                    </a:lnTo>
                    <a:lnTo>
                      <a:pt x="314" y="746"/>
                    </a:lnTo>
                    <a:lnTo>
                      <a:pt x="314" y="825"/>
                    </a:lnTo>
                    <a:lnTo>
                      <a:pt x="390" y="865"/>
                    </a:lnTo>
                    <a:lnTo>
                      <a:pt x="430" y="904"/>
                    </a:lnTo>
                    <a:lnTo>
                      <a:pt x="351" y="904"/>
                    </a:lnTo>
                    <a:lnTo>
                      <a:pt x="351" y="981"/>
                    </a:lnTo>
                    <a:lnTo>
                      <a:pt x="235" y="981"/>
                    </a:lnTo>
                    <a:lnTo>
                      <a:pt x="155" y="944"/>
                    </a:lnTo>
                    <a:lnTo>
                      <a:pt x="116" y="944"/>
                    </a:lnTo>
                    <a:lnTo>
                      <a:pt x="76" y="904"/>
                    </a:lnTo>
                    <a:lnTo>
                      <a:pt x="76" y="1021"/>
                    </a:lnTo>
                    <a:lnTo>
                      <a:pt x="155" y="1060"/>
                    </a:lnTo>
                    <a:lnTo>
                      <a:pt x="116" y="1100"/>
                    </a:lnTo>
                    <a:lnTo>
                      <a:pt x="40" y="1060"/>
                    </a:lnTo>
                    <a:lnTo>
                      <a:pt x="0" y="1100"/>
                    </a:lnTo>
                    <a:lnTo>
                      <a:pt x="40" y="1180"/>
                    </a:lnTo>
                    <a:lnTo>
                      <a:pt x="40" y="1219"/>
                    </a:lnTo>
                    <a:lnTo>
                      <a:pt x="76" y="1219"/>
                    </a:lnTo>
                    <a:lnTo>
                      <a:pt x="155" y="1295"/>
                    </a:lnTo>
                    <a:lnTo>
                      <a:pt x="195" y="1255"/>
                    </a:lnTo>
                    <a:lnTo>
                      <a:pt x="235" y="1295"/>
                    </a:lnTo>
                    <a:lnTo>
                      <a:pt x="351" y="1295"/>
                    </a:lnTo>
                    <a:lnTo>
                      <a:pt x="351" y="1375"/>
                    </a:lnTo>
                    <a:lnTo>
                      <a:pt x="390" y="1375"/>
                    </a:lnTo>
                    <a:lnTo>
                      <a:pt x="390" y="1454"/>
                    </a:lnTo>
                    <a:lnTo>
                      <a:pt x="430" y="1415"/>
                    </a:lnTo>
                    <a:lnTo>
                      <a:pt x="510" y="1415"/>
                    </a:lnTo>
                    <a:lnTo>
                      <a:pt x="665" y="1335"/>
                    </a:lnTo>
                    <a:lnTo>
                      <a:pt x="705" y="1375"/>
                    </a:lnTo>
                    <a:lnTo>
                      <a:pt x="783" y="1375"/>
                    </a:lnTo>
                    <a:lnTo>
                      <a:pt x="823" y="1335"/>
                    </a:lnTo>
                    <a:lnTo>
                      <a:pt x="863" y="1335"/>
                    </a:lnTo>
                    <a:lnTo>
                      <a:pt x="823" y="1295"/>
                    </a:lnTo>
                    <a:lnTo>
                      <a:pt x="823" y="1255"/>
                    </a:lnTo>
                    <a:lnTo>
                      <a:pt x="903" y="1255"/>
                    </a:lnTo>
                    <a:lnTo>
                      <a:pt x="940" y="1219"/>
                    </a:lnTo>
                    <a:lnTo>
                      <a:pt x="940" y="1180"/>
                    </a:lnTo>
                    <a:lnTo>
                      <a:pt x="979" y="1140"/>
                    </a:lnTo>
                    <a:lnTo>
                      <a:pt x="1018" y="1180"/>
                    </a:lnTo>
                    <a:lnTo>
                      <a:pt x="1058" y="1180"/>
                    </a:lnTo>
                    <a:lnTo>
                      <a:pt x="1098" y="1100"/>
                    </a:lnTo>
                    <a:lnTo>
                      <a:pt x="1138" y="1100"/>
                    </a:lnTo>
                    <a:lnTo>
                      <a:pt x="1138" y="1060"/>
                    </a:lnTo>
                    <a:lnTo>
                      <a:pt x="1178" y="1021"/>
                    </a:lnTo>
                    <a:lnTo>
                      <a:pt x="1253" y="1021"/>
                    </a:lnTo>
                    <a:lnTo>
                      <a:pt x="1373" y="1140"/>
                    </a:lnTo>
                    <a:lnTo>
                      <a:pt x="1413" y="1060"/>
                    </a:lnTo>
                    <a:lnTo>
                      <a:pt x="1373" y="981"/>
                    </a:lnTo>
                    <a:lnTo>
                      <a:pt x="1373" y="944"/>
                    </a:lnTo>
                    <a:lnTo>
                      <a:pt x="1413" y="944"/>
                    </a:lnTo>
                    <a:lnTo>
                      <a:pt x="1451" y="904"/>
                    </a:lnTo>
                    <a:lnTo>
                      <a:pt x="1528" y="944"/>
                    </a:lnTo>
                    <a:lnTo>
                      <a:pt x="1528" y="904"/>
                    </a:lnTo>
                    <a:lnTo>
                      <a:pt x="1646" y="904"/>
                    </a:lnTo>
                    <a:lnTo>
                      <a:pt x="1646" y="944"/>
                    </a:lnTo>
                    <a:lnTo>
                      <a:pt x="1766" y="944"/>
                    </a:lnTo>
                    <a:lnTo>
                      <a:pt x="1843" y="981"/>
                    </a:lnTo>
                    <a:lnTo>
                      <a:pt x="2041" y="981"/>
                    </a:lnTo>
                    <a:lnTo>
                      <a:pt x="2041" y="865"/>
                    </a:lnTo>
                    <a:lnTo>
                      <a:pt x="2080" y="825"/>
                    </a:lnTo>
                    <a:lnTo>
                      <a:pt x="2116" y="746"/>
                    </a:lnTo>
                    <a:lnTo>
                      <a:pt x="2041" y="706"/>
                    </a:lnTo>
                    <a:lnTo>
                      <a:pt x="2041" y="629"/>
                    </a:lnTo>
                    <a:lnTo>
                      <a:pt x="1961" y="629"/>
                    </a:lnTo>
                    <a:lnTo>
                      <a:pt x="1881" y="589"/>
                    </a:lnTo>
                    <a:lnTo>
                      <a:pt x="1881" y="511"/>
                    </a:lnTo>
                    <a:lnTo>
                      <a:pt x="1766" y="391"/>
                    </a:lnTo>
                    <a:lnTo>
                      <a:pt x="1726" y="391"/>
                    </a:lnTo>
                    <a:lnTo>
                      <a:pt x="1686" y="431"/>
                    </a:lnTo>
                    <a:lnTo>
                      <a:pt x="1608" y="391"/>
                    </a:lnTo>
                    <a:lnTo>
                      <a:pt x="1608" y="352"/>
                    </a:lnTo>
                    <a:lnTo>
                      <a:pt x="1528" y="275"/>
                    </a:lnTo>
                    <a:lnTo>
                      <a:pt x="1528" y="235"/>
                    </a:lnTo>
                    <a:lnTo>
                      <a:pt x="1491" y="157"/>
                    </a:lnTo>
                    <a:lnTo>
                      <a:pt x="1528" y="117"/>
                    </a:lnTo>
                    <a:lnTo>
                      <a:pt x="1491" y="77"/>
                    </a:lnTo>
                    <a:lnTo>
                      <a:pt x="1491" y="40"/>
                    </a:lnTo>
                    <a:lnTo>
                      <a:pt x="1451" y="0"/>
                    </a:lnTo>
                    <a:lnTo>
                      <a:pt x="1373" y="0"/>
                    </a:lnTo>
                    <a:lnTo>
                      <a:pt x="1373" y="40"/>
                    </a:lnTo>
                    <a:lnTo>
                      <a:pt x="1138" y="40"/>
                    </a:lnTo>
                    <a:lnTo>
                      <a:pt x="1018" y="157"/>
                    </a:lnTo>
                    <a:lnTo>
                      <a:pt x="979" y="77"/>
                    </a:lnTo>
                    <a:lnTo>
                      <a:pt x="940" y="157"/>
                    </a:lnTo>
                    <a:lnTo>
                      <a:pt x="903" y="157"/>
                    </a:lnTo>
                    <a:lnTo>
                      <a:pt x="863" y="195"/>
                    </a:lnTo>
                    <a:lnTo>
                      <a:pt x="903" y="195"/>
                    </a:lnTo>
                    <a:lnTo>
                      <a:pt x="903" y="235"/>
                    </a:lnTo>
                    <a:lnTo>
                      <a:pt x="863" y="275"/>
                    </a:lnTo>
                    <a:lnTo>
                      <a:pt x="745" y="3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9" name="Freeform 123">
                <a:extLst>
                  <a:ext uri="{FF2B5EF4-FFF2-40B4-BE49-F238E27FC236}">
                    <a16:creationId xmlns:a16="http://schemas.microsoft.com/office/drawing/2014/main" id="{624B39DE-24C9-F20F-2EEF-2D32186E0E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5" y="2967"/>
                <a:ext cx="430" cy="464"/>
              </a:xfrm>
              <a:custGeom>
                <a:avLst/>
                <a:gdLst>
                  <a:gd name="T0" fmla="*/ 264 w 2149"/>
                  <a:gd name="T1" fmla="*/ 904 h 2319"/>
                  <a:gd name="T2" fmla="*/ 69 w 2149"/>
                  <a:gd name="T3" fmla="*/ 1023 h 2319"/>
                  <a:gd name="T4" fmla="*/ 69 w 2149"/>
                  <a:gd name="T5" fmla="*/ 1179 h 2319"/>
                  <a:gd name="T6" fmla="*/ 29 w 2149"/>
                  <a:gd name="T7" fmla="*/ 1258 h 2319"/>
                  <a:gd name="T8" fmla="*/ 69 w 2149"/>
                  <a:gd name="T9" fmla="*/ 1415 h 2319"/>
                  <a:gd name="T10" fmla="*/ 148 w 2149"/>
                  <a:gd name="T11" fmla="*/ 1338 h 2319"/>
                  <a:gd name="T12" fmla="*/ 382 w 2149"/>
                  <a:gd name="T13" fmla="*/ 1375 h 2319"/>
                  <a:gd name="T14" fmla="*/ 462 w 2149"/>
                  <a:gd name="T15" fmla="*/ 1650 h 2319"/>
                  <a:gd name="T16" fmla="*/ 578 w 2149"/>
                  <a:gd name="T17" fmla="*/ 1729 h 2319"/>
                  <a:gd name="T18" fmla="*/ 657 w 2149"/>
                  <a:gd name="T19" fmla="*/ 1573 h 2319"/>
                  <a:gd name="T20" fmla="*/ 892 w 2149"/>
                  <a:gd name="T21" fmla="*/ 1613 h 2319"/>
                  <a:gd name="T22" fmla="*/ 815 w 2149"/>
                  <a:gd name="T23" fmla="*/ 1729 h 2319"/>
                  <a:gd name="T24" fmla="*/ 815 w 2149"/>
                  <a:gd name="T25" fmla="*/ 1848 h 2319"/>
                  <a:gd name="T26" fmla="*/ 932 w 2149"/>
                  <a:gd name="T27" fmla="*/ 1808 h 2319"/>
                  <a:gd name="T28" fmla="*/ 1127 w 2149"/>
                  <a:gd name="T29" fmla="*/ 1927 h 2319"/>
                  <a:gd name="T30" fmla="*/ 1285 w 2149"/>
                  <a:gd name="T31" fmla="*/ 1964 h 2319"/>
                  <a:gd name="T32" fmla="*/ 1325 w 2149"/>
                  <a:gd name="T33" fmla="*/ 2084 h 2319"/>
                  <a:gd name="T34" fmla="*/ 1325 w 2149"/>
                  <a:gd name="T35" fmla="*/ 2279 h 2319"/>
                  <a:gd name="T36" fmla="*/ 1402 w 2149"/>
                  <a:gd name="T37" fmla="*/ 2242 h 2319"/>
                  <a:gd name="T38" fmla="*/ 1520 w 2149"/>
                  <a:gd name="T39" fmla="*/ 2044 h 2319"/>
                  <a:gd name="T40" fmla="*/ 1560 w 2149"/>
                  <a:gd name="T41" fmla="*/ 2162 h 2319"/>
                  <a:gd name="T42" fmla="*/ 1640 w 2149"/>
                  <a:gd name="T43" fmla="*/ 2044 h 2319"/>
                  <a:gd name="T44" fmla="*/ 1755 w 2149"/>
                  <a:gd name="T45" fmla="*/ 1964 h 2319"/>
                  <a:gd name="T46" fmla="*/ 1795 w 2149"/>
                  <a:gd name="T47" fmla="*/ 1848 h 2319"/>
                  <a:gd name="T48" fmla="*/ 1715 w 2149"/>
                  <a:gd name="T49" fmla="*/ 1808 h 2319"/>
                  <a:gd name="T50" fmla="*/ 1679 w 2149"/>
                  <a:gd name="T51" fmla="*/ 1613 h 2319"/>
                  <a:gd name="T52" fmla="*/ 1640 w 2149"/>
                  <a:gd name="T53" fmla="*/ 1455 h 2319"/>
                  <a:gd name="T54" fmla="*/ 1795 w 2149"/>
                  <a:gd name="T55" fmla="*/ 1338 h 2319"/>
                  <a:gd name="T56" fmla="*/ 1755 w 2149"/>
                  <a:gd name="T57" fmla="*/ 1139 h 2319"/>
                  <a:gd name="T58" fmla="*/ 1875 w 2149"/>
                  <a:gd name="T59" fmla="*/ 944 h 2319"/>
                  <a:gd name="T60" fmla="*/ 1953 w 2149"/>
                  <a:gd name="T61" fmla="*/ 1060 h 2319"/>
                  <a:gd name="T62" fmla="*/ 2109 w 2149"/>
                  <a:gd name="T63" fmla="*/ 824 h 2319"/>
                  <a:gd name="T64" fmla="*/ 2070 w 2149"/>
                  <a:gd name="T65" fmla="*/ 590 h 2319"/>
                  <a:gd name="T66" fmla="*/ 2109 w 2149"/>
                  <a:gd name="T67" fmla="*/ 513 h 2319"/>
                  <a:gd name="T68" fmla="*/ 2109 w 2149"/>
                  <a:gd name="T69" fmla="*/ 198 h 2319"/>
                  <a:gd name="T70" fmla="*/ 2149 w 2149"/>
                  <a:gd name="T71" fmla="*/ 40 h 2319"/>
                  <a:gd name="T72" fmla="*/ 1990 w 2149"/>
                  <a:gd name="T73" fmla="*/ 80 h 2319"/>
                  <a:gd name="T74" fmla="*/ 1835 w 2149"/>
                  <a:gd name="T75" fmla="*/ 235 h 2319"/>
                  <a:gd name="T76" fmla="*/ 1679 w 2149"/>
                  <a:gd name="T77" fmla="*/ 394 h 2319"/>
                  <a:gd name="T78" fmla="*/ 1442 w 2149"/>
                  <a:gd name="T79" fmla="*/ 550 h 2319"/>
                  <a:gd name="T80" fmla="*/ 1245 w 2149"/>
                  <a:gd name="T81" fmla="*/ 473 h 2319"/>
                  <a:gd name="T82" fmla="*/ 1050 w 2149"/>
                  <a:gd name="T83" fmla="*/ 473 h 2319"/>
                  <a:gd name="T84" fmla="*/ 972 w 2149"/>
                  <a:gd name="T85" fmla="*/ 550 h 2319"/>
                  <a:gd name="T86" fmla="*/ 852 w 2149"/>
                  <a:gd name="T87" fmla="*/ 590 h 2319"/>
                  <a:gd name="T88" fmla="*/ 737 w 2149"/>
                  <a:gd name="T89" fmla="*/ 669 h 2319"/>
                  <a:gd name="T90" fmla="*/ 617 w 2149"/>
                  <a:gd name="T91" fmla="*/ 749 h 2319"/>
                  <a:gd name="T92" fmla="*/ 539 w 2149"/>
                  <a:gd name="T93" fmla="*/ 788 h 2319"/>
                  <a:gd name="T94" fmla="*/ 422 w 2149"/>
                  <a:gd name="T95" fmla="*/ 864 h 2319"/>
                  <a:gd name="T96" fmla="*/ 382 w 2149"/>
                  <a:gd name="T97" fmla="*/ 944 h 2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149" h="2319">
                    <a:moveTo>
                      <a:pt x="382" y="944"/>
                    </a:moveTo>
                    <a:lnTo>
                      <a:pt x="304" y="944"/>
                    </a:lnTo>
                    <a:lnTo>
                      <a:pt x="264" y="904"/>
                    </a:lnTo>
                    <a:lnTo>
                      <a:pt x="109" y="984"/>
                    </a:lnTo>
                    <a:lnTo>
                      <a:pt x="29" y="984"/>
                    </a:lnTo>
                    <a:lnTo>
                      <a:pt x="69" y="1023"/>
                    </a:lnTo>
                    <a:lnTo>
                      <a:pt x="29" y="1060"/>
                    </a:lnTo>
                    <a:lnTo>
                      <a:pt x="69" y="1100"/>
                    </a:lnTo>
                    <a:lnTo>
                      <a:pt x="69" y="1179"/>
                    </a:lnTo>
                    <a:lnTo>
                      <a:pt x="29" y="1179"/>
                    </a:lnTo>
                    <a:lnTo>
                      <a:pt x="0" y="1236"/>
                    </a:lnTo>
                    <a:lnTo>
                      <a:pt x="29" y="1258"/>
                    </a:lnTo>
                    <a:lnTo>
                      <a:pt x="69" y="1258"/>
                    </a:lnTo>
                    <a:lnTo>
                      <a:pt x="69" y="1298"/>
                    </a:lnTo>
                    <a:lnTo>
                      <a:pt x="69" y="1415"/>
                    </a:lnTo>
                    <a:lnTo>
                      <a:pt x="109" y="1455"/>
                    </a:lnTo>
                    <a:lnTo>
                      <a:pt x="148" y="1415"/>
                    </a:lnTo>
                    <a:lnTo>
                      <a:pt x="148" y="1338"/>
                    </a:lnTo>
                    <a:lnTo>
                      <a:pt x="304" y="1338"/>
                    </a:lnTo>
                    <a:lnTo>
                      <a:pt x="344" y="1375"/>
                    </a:lnTo>
                    <a:lnTo>
                      <a:pt x="382" y="1375"/>
                    </a:lnTo>
                    <a:lnTo>
                      <a:pt x="422" y="1455"/>
                    </a:lnTo>
                    <a:lnTo>
                      <a:pt x="422" y="1613"/>
                    </a:lnTo>
                    <a:lnTo>
                      <a:pt x="462" y="1650"/>
                    </a:lnTo>
                    <a:lnTo>
                      <a:pt x="462" y="1729"/>
                    </a:lnTo>
                    <a:lnTo>
                      <a:pt x="539" y="1769"/>
                    </a:lnTo>
                    <a:lnTo>
                      <a:pt x="578" y="1729"/>
                    </a:lnTo>
                    <a:lnTo>
                      <a:pt x="578" y="1650"/>
                    </a:lnTo>
                    <a:lnTo>
                      <a:pt x="617" y="1650"/>
                    </a:lnTo>
                    <a:lnTo>
                      <a:pt x="657" y="1573"/>
                    </a:lnTo>
                    <a:lnTo>
                      <a:pt x="737" y="1613"/>
                    </a:lnTo>
                    <a:lnTo>
                      <a:pt x="815" y="1573"/>
                    </a:lnTo>
                    <a:lnTo>
                      <a:pt x="892" y="1613"/>
                    </a:lnTo>
                    <a:lnTo>
                      <a:pt x="852" y="1650"/>
                    </a:lnTo>
                    <a:lnTo>
                      <a:pt x="852" y="1729"/>
                    </a:lnTo>
                    <a:lnTo>
                      <a:pt x="815" y="1729"/>
                    </a:lnTo>
                    <a:lnTo>
                      <a:pt x="777" y="1689"/>
                    </a:lnTo>
                    <a:lnTo>
                      <a:pt x="777" y="1729"/>
                    </a:lnTo>
                    <a:lnTo>
                      <a:pt x="815" y="1848"/>
                    </a:lnTo>
                    <a:lnTo>
                      <a:pt x="852" y="1848"/>
                    </a:lnTo>
                    <a:lnTo>
                      <a:pt x="892" y="1769"/>
                    </a:lnTo>
                    <a:lnTo>
                      <a:pt x="932" y="1808"/>
                    </a:lnTo>
                    <a:lnTo>
                      <a:pt x="1012" y="1769"/>
                    </a:lnTo>
                    <a:lnTo>
                      <a:pt x="1050" y="1848"/>
                    </a:lnTo>
                    <a:lnTo>
                      <a:pt x="1127" y="1927"/>
                    </a:lnTo>
                    <a:lnTo>
                      <a:pt x="1167" y="1927"/>
                    </a:lnTo>
                    <a:lnTo>
                      <a:pt x="1245" y="2004"/>
                    </a:lnTo>
                    <a:lnTo>
                      <a:pt x="1285" y="1964"/>
                    </a:lnTo>
                    <a:lnTo>
                      <a:pt x="1365" y="2004"/>
                    </a:lnTo>
                    <a:lnTo>
                      <a:pt x="1365" y="2044"/>
                    </a:lnTo>
                    <a:lnTo>
                      <a:pt x="1325" y="2084"/>
                    </a:lnTo>
                    <a:lnTo>
                      <a:pt x="1325" y="2162"/>
                    </a:lnTo>
                    <a:lnTo>
                      <a:pt x="1285" y="2202"/>
                    </a:lnTo>
                    <a:lnTo>
                      <a:pt x="1325" y="2279"/>
                    </a:lnTo>
                    <a:lnTo>
                      <a:pt x="1365" y="2319"/>
                    </a:lnTo>
                    <a:lnTo>
                      <a:pt x="1402" y="2319"/>
                    </a:lnTo>
                    <a:lnTo>
                      <a:pt x="1402" y="2242"/>
                    </a:lnTo>
                    <a:lnTo>
                      <a:pt x="1480" y="2162"/>
                    </a:lnTo>
                    <a:lnTo>
                      <a:pt x="1442" y="2084"/>
                    </a:lnTo>
                    <a:lnTo>
                      <a:pt x="1520" y="2044"/>
                    </a:lnTo>
                    <a:lnTo>
                      <a:pt x="1560" y="2084"/>
                    </a:lnTo>
                    <a:lnTo>
                      <a:pt x="1520" y="2162"/>
                    </a:lnTo>
                    <a:lnTo>
                      <a:pt x="1560" y="2162"/>
                    </a:lnTo>
                    <a:lnTo>
                      <a:pt x="1575" y="2067"/>
                    </a:lnTo>
                    <a:lnTo>
                      <a:pt x="1600" y="2044"/>
                    </a:lnTo>
                    <a:lnTo>
                      <a:pt x="1640" y="2044"/>
                    </a:lnTo>
                    <a:lnTo>
                      <a:pt x="1640" y="1927"/>
                    </a:lnTo>
                    <a:lnTo>
                      <a:pt x="1679" y="1964"/>
                    </a:lnTo>
                    <a:lnTo>
                      <a:pt x="1755" y="1964"/>
                    </a:lnTo>
                    <a:lnTo>
                      <a:pt x="1755" y="1927"/>
                    </a:lnTo>
                    <a:lnTo>
                      <a:pt x="1795" y="1887"/>
                    </a:lnTo>
                    <a:lnTo>
                      <a:pt x="1795" y="1848"/>
                    </a:lnTo>
                    <a:lnTo>
                      <a:pt x="1715" y="1848"/>
                    </a:lnTo>
                    <a:lnTo>
                      <a:pt x="1679" y="1808"/>
                    </a:lnTo>
                    <a:lnTo>
                      <a:pt x="1715" y="1808"/>
                    </a:lnTo>
                    <a:lnTo>
                      <a:pt x="1715" y="1729"/>
                    </a:lnTo>
                    <a:lnTo>
                      <a:pt x="1679" y="1689"/>
                    </a:lnTo>
                    <a:lnTo>
                      <a:pt x="1679" y="1613"/>
                    </a:lnTo>
                    <a:lnTo>
                      <a:pt x="1600" y="1533"/>
                    </a:lnTo>
                    <a:lnTo>
                      <a:pt x="1640" y="1493"/>
                    </a:lnTo>
                    <a:lnTo>
                      <a:pt x="1640" y="1455"/>
                    </a:lnTo>
                    <a:lnTo>
                      <a:pt x="1715" y="1455"/>
                    </a:lnTo>
                    <a:lnTo>
                      <a:pt x="1755" y="1415"/>
                    </a:lnTo>
                    <a:lnTo>
                      <a:pt x="1795" y="1338"/>
                    </a:lnTo>
                    <a:lnTo>
                      <a:pt x="1795" y="1219"/>
                    </a:lnTo>
                    <a:lnTo>
                      <a:pt x="1755" y="1179"/>
                    </a:lnTo>
                    <a:lnTo>
                      <a:pt x="1755" y="1139"/>
                    </a:lnTo>
                    <a:lnTo>
                      <a:pt x="1795" y="1060"/>
                    </a:lnTo>
                    <a:lnTo>
                      <a:pt x="1795" y="984"/>
                    </a:lnTo>
                    <a:lnTo>
                      <a:pt x="1875" y="944"/>
                    </a:lnTo>
                    <a:lnTo>
                      <a:pt x="1875" y="904"/>
                    </a:lnTo>
                    <a:lnTo>
                      <a:pt x="1953" y="984"/>
                    </a:lnTo>
                    <a:lnTo>
                      <a:pt x="1953" y="1060"/>
                    </a:lnTo>
                    <a:lnTo>
                      <a:pt x="2030" y="944"/>
                    </a:lnTo>
                    <a:lnTo>
                      <a:pt x="2109" y="904"/>
                    </a:lnTo>
                    <a:lnTo>
                      <a:pt x="2109" y="824"/>
                    </a:lnTo>
                    <a:lnTo>
                      <a:pt x="2030" y="749"/>
                    </a:lnTo>
                    <a:lnTo>
                      <a:pt x="2070" y="709"/>
                    </a:lnTo>
                    <a:lnTo>
                      <a:pt x="2070" y="590"/>
                    </a:lnTo>
                    <a:lnTo>
                      <a:pt x="2149" y="550"/>
                    </a:lnTo>
                    <a:lnTo>
                      <a:pt x="2149" y="513"/>
                    </a:lnTo>
                    <a:lnTo>
                      <a:pt x="2109" y="513"/>
                    </a:lnTo>
                    <a:lnTo>
                      <a:pt x="1990" y="394"/>
                    </a:lnTo>
                    <a:lnTo>
                      <a:pt x="1990" y="315"/>
                    </a:lnTo>
                    <a:lnTo>
                      <a:pt x="2109" y="198"/>
                    </a:lnTo>
                    <a:lnTo>
                      <a:pt x="2109" y="158"/>
                    </a:lnTo>
                    <a:lnTo>
                      <a:pt x="2149" y="119"/>
                    </a:lnTo>
                    <a:lnTo>
                      <a:pt x="2149" y="40"/>
                    </a:lnTo>
                    <a:lnTo>
                      <a:pt x="2070" y="0"/>
                    </a:lnTo>
                    <a:lnTo>
                      <a:pt x="2030" y="80"/>
                    </a:lnTo>
                    <a:lnTo>
                      <a:pt x="1990" y="80"/>
                    </a:lnTo>
                    <a:lnTo>
                      <a:pt x="1990" y="119"/>
                    </a:lnTo>
                    <a:lnTo>
                      <a:pt x="1875" y="158"/>
                    </a:lnTo>
                    <a:lnTo>
                      <a:pt x="1835" y="235"/>
                    </a:lnTo>
                    <a:lnTo>
                      <a:pt x="1795" y="275"/>
                    </a:lnTo>
                    <a:lnTo>
                      <a:pt x="1715" y="315"/>
                    </a:lnTo>
                    <a:lnTo>
                      <a:pt x="1679" y="394"/>
                    </a:lnTo>
                    <a:lnTo>
                      <a:pt x="1640" y="434"/>
                    </a:lnTo>
                    <a:lnTo>
                      <a:pt x="1640" y="550"/>
                    </a:lnTo>
                    <a:lnTo>
                      <a:pt x="1442" y="550"/>
                    </a:lnTo>
                    <a:lnTo>
                      <a:pt x="1365" y="513"/>
                    </a:lnTo>
                    <a:lnTo>
                      <a:pt x="1245" y="513"/>
                    </a:lnTo>
                    <a:lnTo>
                      <a:pt x="1245" y="473"/>
                    </a:lnTo>
                    <a:lnTo>
                      <a:pt x="1127" y="473"/>
                    </a:lnTo>
                    <a:lnTo>
                      <a:pt x="1127" y="513"/>
                    </a:lnTo>
                    <a:lnTo>
                      <a:pt x="1050" y="473"/>
                    </a:lnTo>
                    <a:lnTo>
                      <a:pt x="1012" y="513"/>
                    </a:lnTo>
                    <a:lnTo>
                      <a:pt x="972" y="513"/>
                    </a:lnTo>
                    <a:lnTo>
                      <a:pt x="972" y="550"/>
                    </a:lnTo>
                    <a:lnTo>
                      <a:pt x="1012" y="629"/>
                    </a:lnTo>
                    <a:lnTo>
                      <a:pt x="972" y="709"/>
                    </a:lnTo>
                    <a:lnTo>
                      <a:pt x="852" y="590"/>
                    </a:lnTo>
                    <a:lnTo>
                      <a:pt x="777" y="590"/>
                    </a:lnTo>
                    <a:lnTo>
                      <a:pt x="737" y="629"/>
                    </a:lnTo>
                    <a:lnTo>
                      <a:pt x="737" y="669"/>
                    </a:lnTo>
                    <a:lnTo>
                      <a:pt x="697" y="669"/>
                    </a:lnTo>
                    <a:lnTo>
                      <a:pt x="657" y="749"/>
                    </a:lnTo>
                    <a:lnTo>
                      <a:pt x="617" y="749"/>
                    </a:lnTo>
                    <a:lnTo>
                      <a:pt x="578" y="709"/>
                    </a:lnTo>
                    <a:lnTo>
                      <a:pt x="539" y="749"/>
                    </a:lnTo>
                    <a:lnTo>
                      <a:pt x="539" y="788"/>
                    </a:lnTo>
                    <a:lnTo>
                      <a:pt x="502" y="824"/>
                    </a:lnTo>
                    <a:lnTo>
                      <a:pt x="422" y="824"/>
                    </a:lnTo>
                    <a:lnTo>
                      <a:pt x="422" y="864"/>
                    </a:lnTo>
                    <a:lnTo>
                      <a:pt x="462" y="904"/>
                    </a:lnTo>
                    <a:lnTo>
                      <a:pt x="422" y="904"/>
                    </a:lnTo>
                    <a:lnTo>
                      <a:pt x="382" y="9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0" name="Freeform 124">
                <a:extLst>
                  <a:ext uri="{FF2B5EF4-FFF2-40B4-BE49-F238E27FC236}">
                    <a16:creationId xmlns:a16="http://schemas.microsoft.com/office/drawing/2014/main" id="{DCB4103F-5B0B-1AF6-6552-26C7A6087E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" y="2763"/>
                <a:ext cx="299" cy="267"/>
              </a:xfrm>
              <a:custGeom>
                <a:avLst/>
                <a:gdLst>
                  <a:gd name="T0" fmla="*/ 903 w 1492"/>
                  <a:gd name="T1" fmla="*/ 431 h 1335"/>
                  <a:gd name="T2" fmla="*/ 943 w 1492"/>
                  <a:gd name="T3" fmla="*/ 314 h 1335"/>
                  <a:gd name="T4" fmla="*/ 903 w 1492"/>
                  <a:gd name="T5" fmla="*/ 235 h 1335"/>
                  <a:gd name="T6" fmla="*/ 788 w 1492"/>
                  <a:gd name="T7" fmla="*/ 235 h 1335"/>
                  <a:gd name="T8" fmla="*/ 590 w 1492"/>
                  <a:gd name="T9" fmla="*/ 0 h 1335"/>
                  <a:gd name="T10" fmla="*/ 473 w 1492"/>
                  <a:gd name="T11" fmla="*/ 40 h 1335"/>
                  <a:gd name="T12" fmla="*/ 393 w 1492"/>
                  <a:gd name="T13" fmla="*/ 155 h 1335"/>
                  <a:gd name="T14" fmla="*/ 275 w 1492"/>
                  <a:gd name="T15" fmla="*/ 40 h 1335"/>
                  <a:gd name="T16" fmla="*/ 160 w 1492"/>
                  <a:gd name="T17" fmla="*/ 40 h 1335"/>
                  <a:gd name="T18" fmla="*/ 40 w 1492"/>
                  <a:gd name="T19" fmla="*/ 40 h 1335"/>
                  <a:gd name="T20" fmla="*/ 40 w 1492"/>
                  <a:gd name="T21" fmla="*/ 155 h 1335"/>
                  <a:gd name="T22" fmla="*/ 0 w 1492"/>
                  <a:gd name="T23" fmla="*/ 275 h 1335"/>
                  <a:gd name="T24" fmla="*/ 198 w 1492"/>
                  <a:gd name="T25" fmla="*/ 275 h 1335"/>
                  <a:gd name="T26" fmla="*/ 275 w 1492"/>
                  <a:gd name="T27" fmla="*/ 432 h 1335"/>
                  <a:gd name="T28" fmla="*/ 238 w 1492"/>
                  <a:gd name="T29" fmla="*/ 629 h 1335"/>
                  <a:gd name="T30" fmla="*/ 275 w 1492"/>
                  <a:gd name="T31" fmla="*/ 706 h 1335"/>
                  <a:gd name="T32" fmla="*/ 275 w 1492"/>
                  <a:gd name="T33" fmla="*/ 824 h 1335"/>
                  <a:gd name="T34" fmla="*/ 355 w 1492"/>
                  <a:gd name="T35" fmla="*/ 941 h 1335"/>
                  <a:gd name="T36" fmla="*/ 433 w 1492"/>
                  <a:gd name="T37" fmla="*/ 1020 h 1335"/>
                  <a:gd name="T38" fmla="*/ 513 w 1492"/>
                  <a:gd name="T39" fmla="*/ 980 h 1335"/>
                  <a:gd name="T40" fmla="*/ 628 w 1492"/>
                  <a:gd name="T41" fmla="*/ 1178 h 1335"/>
                  <a:gd name="T42" fmla="*/ 788 w 1492"/>
                  <a:gd name="T43" fmla="*/ 1218 h 1335"/>
                  <a:gd name="T44" fmla="*/ 863 w 1492"/>
                  <a:gd name="T45" fmla="*/ 1335 h 1335"/>
                  <a:gd name="T46" fmla="*/ 983 w 1492"/>
                  <a:gd name="T47" fmla="*/ 1255 h 1335"/>
                  <a:gd name="T48" fmla="*/ 1138 w 1492"/>
                  <a:gd name="T49" fmla="*/ 1139 h 1335"/>
                  <a:gd name="T50" fmla="*/ 1178 w 1492"/>
                  <a:gd name="T51" fmla="*/ 1100 h 1335"/>
                  <a:gd name="T52" fmla="*/ 1297 w 1492"/>
                  <a:gd name="T53" fmla="*/ 1060 h 1335"/>
                  <a:gd name="T54" fmla="*/ 1336 w 1492"/>
                  <a:gd name="T55" fmla="*/ 941 h 1335"/>
                  <a:gd name="T56" fmla="*/ 1492 w 1492"/>
                  <a:gd name="T57" fmla="*/ 980 h 1335"/>
                  <a:gd name="T58" fmla="*/ 1413 w 1492"/>
                  <a:gd name="T59" fmla="*/ 904 h 1335"/>
                  <a:gd name="T60" fmla="*/ 1376 w 1492"/>
                  <a:gd name="T61" fmla="*/ 746 h 1335"/>
                  <a:gd name="T62" fmla="*/ 1376 w 1492"/>
                  <a:gd name="T63" fmla="*/ 666 h 1335"/>
                  <a:gd name="T64" fmla="*/ 1218 w 1492"/>
                  <a:gd name="T65" fmla="*/ 549 h 1335"/>
                  <a:gd name="T66" fmla="*/ 1101 w 1492"/>
                  <a:gd name="T67" fmla="*/ 589 h 1335"/>
                  <a:gd name="T68" fmla="*/ 904 w 1492"/>
                  <a:gd name="T69" fmla="*/ 432 h 1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92" h="1335">
                    <a:moveTo>
                      <a:pt x="904" y="432"/>
                    </a:moveTo>
                    <a:lnTo>
                      <a:pt x="903" y="431"/>
                    </a:lnTo>
                    <a:lnTo>
                      <a:pt x="943" y="351"/>
                    </a:lnTo>
                    <a:lnTo>
                      <a:pt x="943" y="314"/>
                    </a:lnTo>
                    <a:lnTo>
                      <a:pt x="903" y="275"/>
                    </a:lnTo>
                    <a:lnTo>
                      <a:pt x="903" y="235"/>
                    </a:lnTo>
                    <a:lnTo>
                      <a:pt x="863" y="195"/>
                    </a:lnTo>
                    <a:lnTo>
                      <a:pt x="788" y="235"/>
                    </a:lnTo>
                    <a:lnTo>
                      <a:pt x="708" y="0"/>
                    </a:lnTo>
                    <a:lnTo>
                      <a:pt x="590" y="0"/>
                    </a:lnTo>
                    <a:lnTo>
                      <a:pt x="550" y="40"/>
                    </a:lnTo>
                    <a:lnTo>
                      <a:pt x="473" y="40"/>
                    </a:lnTo>
                    <a:lnTo>
                      <a:pt x="473" y="155"/>
                    </a:lnTo>
                    <a:lnTo>
                      <a:pt x="393" y="155"/>
                    </a:lnTo>
                    <a:lnTo>
                      <a:pt x="275" y="115"/>
                    </a:lnTo>
                    <a:lnTo>
                      <a:pt x="275" y="40"/>
                    </a:lnTo>
                    <a:lnTo>
                      <a:pt x="198" y="0"/>
                    </a:lnTo>
                    <a:lnTo>
                      <a:pt x="160" y="40"/>
                    </a:lnTo>
                    <a:lnTo>
                      <a:pt x="80" y="0"/>
                    </a:lnTo>
                    <a:lnTo>
                      <a:pt x="40" y="40"/>
                    </a:lnTo>
                    <a:lnTo>
                      <a:pt x="80" y="115"/>
                    </a:lnTo>
                    <a:lnTo>
                      <a:pt x="40" y="155"/>
                    </a:lnTo>
                    <a:lnTo>
                      <a:pt x="0" y="235"/>
                    </a:lnTo>
                    <a:lnTo>
                      <a:pt x="0" y="275"/>
                    </a:lnTo>
                    <a:lnTo>
                      <a:pt x="80" y="314"/>
                    </a:lnTo>
                    <a:lnTo>
                      <a:pt x="198" y="275"/>
                    </a:lnTo>
                    <a:lnTo>
                      <a:pt x="198" y="391"/>
                    </a:lnTo>
                    <a:lnTo>
                      <a:pt x="275" y="432"/>
                    </a:lnTo>
                    <a:lnTo>
                      <a:pt x="275" y="629"/>
                    </a:lnTo>
                    <a:lnTo>
                      <a:pt x="238" y="629"/>
                    </a:lnTo>
                    <a:lnTo>
                      <a:pt x="238" y="666"/>
                    </a:lnTo>
                    <a:lnTo>
                      <a:pt x="275" y="706"/>
                    </a:lnTo>
                    <a:lnTo>
                      <a:pt x="238" y="746"/>
                    </a:lnTo>
                    <a:lnTo>
                      <a:pt x="275" y="824"/>
                    </a:lnTo>
                    <a:lnTo>
                      <a:pt x="275" y="864"/>
                    </a:lnTo>
                    <a:lnTo>
                      <a:pt x="355" y="941"/>
                    </a:lnTo>
                    <a:lnTo>
                      <a:pt x="355" y="980"/>
                    </a:lnTo>
                    <a:lnTo>
                      <a:pt x="433" y="1020"/>
                    </a:lnTo>
                    <a:lnTo>
                      <a:pt x="473" y="980"/>
                    </a:lnTo>
                    <a:lnTo>
                      <a:pt x="513" y="980"/>
                    </a:lnTo>
                    <a:lnTo>
                      <a:pt x="628" y="1100"/>
                    </a:lnTo>
                    <a:lnTo>
                      <a:pt x="628" y="1178"/>
                    </a:lnTo>
                    <a:lnTo>
                      <a:pt x="708" y="1218"/>
                    </a:lnTo>
                    <a:lnTo>
                      <a:pt x="788" y="1218"/>
                    </a:lnTo>
                    <a:lnTo>
                      <a:pt x="788" y="1295"/>
                    </a:lnTo>
                    <a:lnTo>
                      <a:pt x="863" y="1335"/>
                    </a:lnTo>
                    <a:lnTo>
                      <a:pt x="943" y="1295"/>
                    </a:lnTo>
                    <a:lnTo>
                      <a:pt x="983" y="1255"/>
                    </a:lnTo>
                    <a:lnTo>
                      <a:pt x="1023" y="1178"/>
                    </a:lnTo>
                    <a:lnTo>
                      <a:pt x="1138" y="1139"/>
                    </a:lnTo>
                    <a:lnTo>
                      <a:pt x="1138" y="1100"/>
                    </a:lnTo>
                    <a:lnTo>
                      <a:pt x="1178" y="1100"/>
                    </a:lnTo>
                    <a:lnTo>
                      <a:pt x="1218" y="1020"/>
                    </a:lnTo>
                    <a:lnTo>
                      <a:pt x="1297" y="1060"/>
                    </a:lnTo>
                    <a:lnTo>
                      <a:pt x="1297" y="980"/>
                    </a:lnTo>
                    <a:lnTo>
                      <a:pt x="1336" y="941"/>
                    </a:lnTo>
                    <a:lnTo>
                      <a:pt x="1413" y="941"/>
                    </a:lnTo>
                    <a:lnTo>
                      <a:pt x="1492" y="980"/>
                    </a:lnTo>
                    <a:lnTo>
                      <a:pt x="1453" y="904"/>
                    </a:lnTo>
                    <a:lnTo>
                      <a:pt x="1413" y="904"/>
                    </a:lnTo>
                    <a:lnTo>
                      <a:pt x="1376" y="824"/>
                    </a:lnTo>
                    <a:lnTo>
                      <a:pt x="1376" y="746"/>
                    </a:lnTo>
                    <a:lnTo>
                      <a:pt x="1336" y="746"/>
                    </a:lnTo>
                    <a:lnTo>
                      <a:pt x="1376" y="666"/>
                    </a:lnTo>
                    <a:lnTo>
                      <a:pt x="1297" y="589"/>
                    </a:lnTo>
                    <a:lnTo>
                      <a:pt x="1218" y="549"/>
                    </a:lnTo>
                    <a:lnTo>
                      <a:pt x="1218" y="589"/>
                    </a:lnTo>
                    <a:lnTo>
                      <a:pt x="1101" y="589"/>
                    </a:lnTo>
                    <a:lnTo>
                      <a:pt x="1023" y="549"/>
                    </a:lnTo>
                    <a:lnTo>
                      <a:pt x="904" y="4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1" name="Freeform 125">
                <a:extLst>
                  <a:ext uri="{FF2B5EF4-FFF2-40B4-BE49-F238E27FC236}">
                    <a16:creationId xmlns:a16="http://schemas.microsoft.com/office/drawing/2014/main" id="{FF30E67E-A6D8-4934-B3DC-F8E2EB513C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5" y="3109"/>
                <a:ext cx="282" cy="346"/>
              </a:xfrm>
              <a:custGeom>
                <a:avLst/>
                <a:gdLst>
                  <a:gd name="T0" fmla="*/ 195 w 1412"/>
                  <a:gd name="T1" fmla="*/ 275 h 1729"/>
                  <a:gd name="T2" fmla="*/ 155 w 1412"/>
                  <a:gd name="T3" fmla="*/ 430 h 1729"/>
                  <a:gd name="T4" fmla="*/ 195 w 1412"/>
                  <a:gd name="T5" fmla="*/ 510 h 1729"/>
                  <a:gd name="T6" fmla="*/ 155 w 1412"/>
                  <a:gd name="T7" fmla="*/ 706 h 1729"/>
                  <a:gd name="T8" fmla="*/ 40 w 1412"/>
                  <a:gd name="T9" fmla="*/ 746 h 1729"/>
                  <a:gd name="T10" fmla="*/ 0 w 1412"/>
                  <a:gd name="T11" fmla="*/ 824 h 1729"/>
                  <a:gd name="T12" fmla="*/ 79 w 1412"/>
                  <a:gd name="T13" fmla="*/ 980 h 1729"/>
                  <a:gd name="T14" fmla="*/ 115 w 1412"/>
                  <a:gd name="T15" fmla="*/ 1099 h 1729"/>
                  <a:gd name="T16" fmla="*/ 115 w 1412"/>
                  <a:gd name="T17" fmla="*/ 1139 h 1729"/>
                  <a:gd name="T18" fmla="*/ 353 w 1412"/>
                  <a:gd name="T19" fmla="*/ 1139 h 1729"/>
                  <a:gd name="T20" fmla="*/ 430 w 1412"/>
                  <a:gd name="T21" fmla="*/ 1020 h 1729"/>
                  <a:gd name="T22" fmla="*/ 470 w 1412"/>
                  <a:gd name="T23" fmla="*/ 1099 h 1729"/>
                  <a:gd name="T24" fmla="*/ 549 w 1412"/>
                  <a:gd name="T25" fmla="*/ 1139 h 1729"/>
                  <a:gd name="T26" fmla="*/ 390 w 1412"/>
                  <a:gd name="T27" fmla="*/ 1295 h 1729"/>
                  <a:gd name="T28" fmla="*/ 628 w 1412"/>
                  <a:gd name="T29" fmla="*/ 1218 h 1729"/>
                  <a:gd name="T30" fmla="*/ 705 w 1412"/>
                  <a:gd name="T31" fmla="*/ 1375 h 1729"/>
                  <a:gd name="T32" fmla="*/ 823 w 1412"/>
                  <a:gd name="T33" fmla="*/ 1414 h 1729"/>
                  <a:gd name="T34" fmla="*/ 705 w 1412"/>
                  <a:gd name="T35" fmla="*/ 1493 h 1729"/>
                  <a:gd name="T36" fmla="*/ 783 w 1412"/>
                  <a:gd name="T37" fmla="*/ 1533 h 1729"/>
                  <a:gd name="T38" fmla="*/ 903 w 1412"/>
                  <a:gd name="T39" fmla="*/ 1570 h 1729"/>
                  <a:gd name="T40" fmla="*/ 903 w 1412"/>
                  <a:gd name="T41" fmla="*/ 1649 h 1729"/>
                  <a:gd name="T42" fmla="*/ 942 w 1412"/>
                  <a:gd name="T43" fmla="*/ 1729 h 1729"/>
                  <a:gd name="T44" fmla="*/ 1018 w 1412"/>
                  <a:gd name="T45" fmla="*/ 1610 h 1729"/>
                  <a:gd name="T46" fmla="*/ 1098 w 1412"/>
                  <a:gd name="T47" fmla="*/ 1649 h 1729"/>
                  <a:gd name="T48" fmla="*/ 1253 w 1412"/>
                  <a:gd name="T49" fmla="*/ 1533 h 1729"/>
                  <a:gd name="T50" fmla="*/ 1293 w 1412"/>
                  <a:gd name="T51" fmla="*/ 1453 h 1729"/>
                  <a:gd name="T52" fmla="*/ 1293 w 1412"/>
                  <a:gd name="T53" fmla="*/ 1414 h 1729"/>
                  <a:gd name="T54" fmla="*/ 1372 w 1412"/>
                  <a:gd name="T55" fmla="*/ 1295 h 1729"/>
                  <a:gd name="T56" fmla="*/ 1372 w 1412"/>
                  <a:gd name="T57" fmla="*/ 1218 h 1729"/>
                  <a:gd name="T58" fmla="*/ 1372 w 1412"/>
                  <a:gd name="T59" fmla="*/ 1178 h 1729"/>
                  <a:gd name="T60" fmla="*/ 1412 w 1412"/>
                  <a:gd name="T61" fmla="*/ 1139 h 1729"/>
                  <a:gd name="T62" fmla="*/ 1372 w 1412"/>
                  <a:gd name="T63" fmla="*/ 941 h 1729"/>
                  <a:gd name="T64" fmla="*/ 1333 w 1412"/>
                  <a:gd name="T65" fmla="*/ 864 h 1729"/>
                  <a:gd name="T66" fmla="*/ 1372 w 1412"/>
                  <a:gd name="T67" fmla="*/ 746 h 1729"/>
                  <a:gd name="T68" fmla="*/ 1412 w 1412"/>
                  <a:gd name="T69" fmla="*/ 549 h 1729"/>
                  <a:gd name="T70" fmla="*/ 1293 w 1412"/>
                  <a:gd name="T71" fmla="*/ 549 h 1729"/>
                  <a:gd name="T72" fmla="*/ 1098 w 1412"/>
                  <a:gd name="T73" fmla="*/ 470 h 1729"/>
                  <a:gd name="T74" fmla="*/ 1058 w 1412"/>
                  <a:gd name="T75" fmla="*/ 430 h 1729"/>
                  <a:gd name="T76" fmla="*/ 942 w 1412"/>
                  <a:gd name="T77" fmla="*/ 351 h 1729"/>
                  <a:gd name="T78" fmla="*/ 863 w 1412"/>
                  <a:gd name="T79" fmla="*/ 314 h 1729"/>
                  <a:gd name="T80" fmla="*/ 744 w 1412"/>
                  <a:gd name="T81" fmla="*/ 314 h 1729"/>
                  <a:gd name="T82" fmla="*/ 665 w 1412"/>
                  <a:gd name="T83" fmla="*/ 195 h 1729"/>
                  <a:gd name="T84" fmla="*/ 588 w 1412"/>
                  <a:gd name="T85" fmla="*/ 115 h 1729"/>
                  <a:gd name="T86" fmla="*/ 430 w 1412"/>
                  <a:gd name="T87" fmla="*/ 40 h 1729"/>
                  <a:gd name="T88" fmla="*/ 509 w 1412"/>
                  <a:gd name="T89" fmla="*/ 195 h 1729"/>
                  <a:gd name="T90" fmla="*/ 353 w 1412"/>
                  <a:gd name="T91" fmla="*/ 351 h 1729"/>
                  <a:gd name="T92" fmla="*/ 275 w 1412"/>
                  <a:gd name="T93" fmla="*/ 195 h 17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12" h="1729">
                    <a:moveTo>
                      <a:pt x="275" y="235"/>
                    </a:moveTo>
                    <a:lnTo>
                      <a:pt x="195" y="275"/>
                    </a:lnTo>
                    <a:lnTo>
                      <a:pt x="195" y="351"/>
                    </a:lnTo>
                    <a:lnTo>
                      <a:pt x="155" y="430"/>
                    </a:lnTo>
                    <a:lnTo>
                      <a:pt x="155" y="470"/>
                    </a:lnTo>
                    <a:lnTo>
                      <a:pt x="195" y="510"/>
                    </a:lnTo>
                    <a:lnTo>
                      <a:pt x="195" y="629"/>
                    </a:lnTo>
                    <a:lnTo>
                      <a:pt x="155" y="706"/>
                    </a:lnTo>
                    <a:lnTo>
                      <a:pt x="115" y="746"/>
                    </a:lnTo>
                    <a:lnTo>
                      <a:pt x="40" y="746"/>
                    </a:lnTo>
                    <a:lnTo>
                      <a:pt x="40" y="784"/>
                    </a:lnTo>
                    <a:lnTo>
                      <a:pt x="0" y="824"/>
                    </a:lnTo>
                    <a:lnTo>
                      <a:pt x="79" y="904"/>
                    </a:lnTo>
                    <a:lnTo>
                      <a:pt x="79" y="980"/>
                    </a:lnTo>
                    <a:lnTo>
                      <a:pt x="115" y="1020"/>
                    </a:lnTo>
                    <a:lnTo>
                      <a:pt x="115" y="1099"/>
                    </a:lnTo>
                    <a:lnTo>
                      <a:pt x="79" y="1099"/>
                    </a:lnTo>
                    <a:lnTo>
                      <a:pt x="115" y="1139"/>
                    </a:lnTo>
                    <a:lnTo>
                      <a:pt x="195" y="1139"/>
                    </a:lnTo>
                    <a:lnTo>
                      <a:pt x="353" y="1139"/>
                    </a:lnTo>
                    <a:lnTo>
                      <a:pt x="353" y="1060"/>
                    </a:lnTo>
                    <a:lnTo>
                      <a:pt x="430" y="1020"/>
                    </a:lnTo>
                    <a:lnTo>
                      <a:pt x="430" y="1099"/>
                    </a:lnTo>
                    <a:lnTo>
                      <a:pt x="470" y="1099"/>
                    </a:lnTo>
                    <a:lnTo>
                      <a:pt x="509" y="1139"/>
                    </a:lnTo>
                    <a:lnTo>
                      <a:pt x="549" y="1139"/>
                    </a:lnTo>
                    <a:lnTo>
                      <a:pt x="390" y="1218"/>
                    </a:lnTo>
                    <a:lnTo>
                      <a:pt x="390" y="1295"/>
                    </a:lnTo>
                    <a:lnTo>
                      <a:pt x="549" y="1218"/>
                    </a:lnTo>
                    <a:lnTo>
                      <a:pt x="628" y="1218"/>
                    </a:lnTo>
                    <a:lnTo>
                      <a:pt x="705" y="1255"/>
                    </a:lnTo>
                    <a:lnTo>
                      <a:pt x="705" y="1375"/>
                    </a:lnTo>
                    <a:lnTo>
                      <a:pt x="744" y="1375"/>
                    </a:lnTo>
                    <a:lnTo>
                      <a:pt x="823" y="1414"/>
                    </a:lnTo>
                    <a:lnTo>
                      <a:pt x="705" y="1453"/>
                    </a:lnTo>
                    <a:lnTo>
                      <a:pt x="705" y="1493"/>
                    </a:lnTo>
                    <a:lnTo>
                      <a:pt x="744" y="1533"/>
                    </a:lnTo>
                    <a:lnTo>
                      <a:pt x="783" y="1533"/>
                    </a:lnTo>
                    <a:lnTo>
                      <a:pt x="863" y="1570"/>
                    </a:lnTo>
                    <a:lnTo>
                      <a:pt x="903" y="1570"/>
                    </a:lnTo>
                    <a:lnTo>
                      <a:pt x="863" y="1649"/>
                    </a:lnTo>
                    <a:lnTo>
                      <a:pt x="903" y="1649"/>
                    </a:lnTo>
                    <a:lnTo>
                      <a:pt x="942" y="1689"/>
                    </a:lnTo>
                    <a:lnTo>
                      <a:pt x="942" y="1729"/>
                    </a:lnTo>
                    <a:lnTo>
                      <a:pt x="979" y="1649"/>
                    </a:lnTo>
                    <a:lnTo>
                      <a:pt x="1018" y="1610"/>
                    </a:lnTo>
                    <a:lnTo>
                      <a:pt x="1058" y="1610"/>
                    </a:lnTo>
                    <a:lnTo>
                      <a:pt x="1098" y="1649"/>
                    </a:lnTo>
                    <a:lnTo>
                      <a:pt x="1138" y="1533"/>
                    </a:lnTo>
                    <a:lnTo>
                      <a:pt x="1253" y="1533"/>
                    </a:lnTo>
                    <a:lnTo>
                      <a:pt x="1293" y="1493"/>
                    </a:lnTo>
                    <a:lnTo>
                      <a:pt x="1293" y="1453"/>
                    </a:lnTo>
                    <a:lnTo>
                      <a:pt x="1253" y="1453"/>
                    </a:lnTo>
                    <a:lnTo>
                      <a:pt x="1293" y="1414"/>
                    </a:lnTo>
                    <a:lnTo>
                      <a:pt x="1372" y="1414"/>
                    </a:lnTo>
                    <a:lnTo>
                      <a:pt x="1372" y="1295"/>
                    </a:lnTo>
                    <a:lnTo>
                      <a:pt x="1333" y="1295"/>
                    </a:lnTo>
                    <a:lnTo>
                      <a:pt x="1372" y="1218"/>
                    </a:lnTo>
                    <a:lnTo>
                      <a:pt x="1333" y="1218"/>
                    </a:lnTo>
                    <a:lnTo>
                      <a:pt x="1372" y="1178"/>
                    </a:lnTo>
                    <a:lnTo>
                      <a:pt x="1372" y="1139"/>
                    </a:lnTo>
                    <a:lnTo>
                      <a:pt x="1412" y="1139"/>
                    </a:lnTo>
                    <a:lnTo>
                      <a:pt x="1372" y="1060"/>
                    </a:lnTo>
                    <a:lnTo>
                      <a:pt x="1372" y="941"/>
                    </a:lnTo>
                    <a:lnTo>
                      <a:pt x="1333" y="941"/>
                    </a:lnTo>
                    <a:lnTo>
                      <a:pt x="1333" y="864"/>
                    </a:lnTo>
                    <a:lnTo>
                      <a:pt x="1412" y="784"/>
                    </a:lnTo>
                    <a:lnTo>
                      <a:pt x="1372" y="746"/>
                    </a:lnTo>
                    <a:lnTo>
                      <a:pt x="1412" y="666"/>
                    </a:lnTo>
                    <a:lnTo>
                      <a:pt x="1412" y="549"/>
                    </a:lnTo>
                    <a:lnTo>
                      <a:pt x="1333" y="510"/>
                    </a:lnTo>
                    <a:lnTo>
                      <a:pt x="1293" y="549"/>
                    </a:lnTo>
                    <a:lnTo>
                      <a:pt x="1253" y="470"/>
                    </a:lnTo>
                    <a:lnTo>
                      <a:pt x="1098" y="470"/>
                    </a:lnTo>
                    <a:lnTo>
                      <a:pt x="1058" y="391"/>
                    </a:lnTo>
                    <a:lnTo>
                      <a:pt x="1058" y="430"/>
                    </a:lnTo>
                    <a:lnTo>
                      <a:pt x="979" y="391"/>
                    </a:lnTo>
                    <a:lnTo>
                      <a:pt x="942" y="351"/>
                    </a:lnTo>
                    <a:lnTo>
                      <a:pt x="903" y="351"/>
                    </a:lnTo>
                    <a:lnTo>
                      <a:pt x="863" y="314"/>
                    </a:lnTo>
                    <a:lnTo>
                      <a:pt x="783" y="275"/>
                    </a:lnTo>
                    <a:lnTo>
                      <a:pt x="744" y="314"/>
                    </a:lnTo>
                    <a:lnTo>
                      <a:pt x="665" y="235"/>
                    </a:lnTo>
                    <a:lnTo>
                      <a:pt x="665" y="195"/>
                    </a:lnTo>
                    <a:lnTo>
                      <a:pt x="588" y="155"/>
                    </a:lnTo>
                    <a:lnTo>
                      <a:pt x="588" y="115"/>
                    </a:lnTo>
                    <a:lnTo>
                      <a:pt x="470" y="0"/>
                    </a:lnTo>
                    <a:lnTo>
                      <a:pt x="430" y="40"/>
                    </a:lnTo>
                    <a:lnTo>
                      <a:pt x="509" y="115"/>
                    </a:lnTo>
                    <a:lnTo>
                      <a:pt x="509" y="195"/>
                    </a:lnTo>
                    <a:lnTo>
                      <a:pt x="430" y="235"/>
                    </a:lnTo>
                    <a:lnTo>
                      <a:pt x="353" y="351"/>
                    </a:lnTo>
                    <a:lnTo>
                      <a:pt x="353" y="275"/>
                    </a:lnTo>
                    <a:lnTo>
                      <a:pt x="275" y="195"/>
                    </a:lnTo>
                    <a:lnTo>
                      <a:pt x="275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2" name="Freeform 126">
                <a:extLst>
                  <a:ext uri="{FF2B5EF4-FFF2-40B4-BE49-F238E27FC236}">
                    <a16:creationId xmlns:a16="http://schemas.microsoft.com/office/drawing/2014/main" id="{B5D2EFEF-D2D0-3D9B-2003-4162F5470D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4"/>
                <a:ext cx="196" cy="157"/>
              </a:xfrm>
              <a:custGeom>
                <a:avLst/>
                <a:gdLst>
                  <a:gd name="T0" fmla="*/ 864 w 979"/>
                  <a:gd name="T1" fmla="*/ 40 h 785"/>
                  <a:gd name="T2" fmla="*/ 824 w 979"/>
                  <a:gd name="T3" fmla="*/ 0 h 785"/>
                  <a:gd name="T4" fmla="*/ 784 w 979"/>
                  <a:gd name="T5" fmla="*/ 40 h 785"/>
                  <a:gd name="T6" fmla="*/ 744 w 979"/>
                  <a:gd name="T7" fmla="*/ 40 h 785"/>
                  <a:gd name="T8" fmla="*/ 665 w 979"/>
                  <a:gd name="T9" fmla="*/ 80 h 785"/>
                  <a:gd name="T10" fmla="*/ 430 w 979"/>
                  <a:gd name="T11" fmla="*/ 80 h 785"/>
                  <a:gd name="T12" fmla="*/ 391 w 979"/>
                  <a:gd name="T13" fmla="*/ 119 h 785"/>
                  <a:gd name="T14" fmla="*/ 314 w 979"/>
                  <a:gd name="T15" fmla="*/ 119 h 785"/>
                  <a:gd name="T16" fmla="*/ 274 w 979"/>
                  <a:gd name="T17" fmla="*/ 159 h 785"/>
                  <a:gd name="T18" fmla="*/ 235 w 979"/>
                  <a:gd name="T19" fmla="*/ 159 h 785"/>
                  <a:gd name="T20" fmla="*/ 195 w 979"/>
                  <a:gd name="T21" fmla="*/ 196 h 785"/>
                  <a:gd name="T22" fmla="*/ 195 w 979"/>
                  <a:gd name="T23" fmla="*/ 236 h 785"/>
                  <a:gd name="T24" fmla="*/ 156 w 979"/>
                  <a:gd name="T25" fmla="*/ 196 h 785"/>
                  <a:gd name="T26" fmla="*/ 116 w 979"/>
                  <a:gd name="T27" fmla="*/ 196 h 785"/>
                  <a:gd name="T28" fmla="*/ 0 w 979"/>
                  <a:gd name="T29" fmla="*/ 236 h 785"/>
                  <a:gd name="T30" fmla="*/ 40 w 979"/>
                  <a:gd name="T31" fmla="*/ 316 h 785"/>
                  <a:gd name="T32" fmla="*/ 77 w 979"/>
                  <a:gd name="T33" fmla="*/ 316 h 785"/>
                  <a:gd name="T34" fmla="*/ 116 w 979"/>
                  <a:gd name="T35" fmla="*/ 276 h 785"/>
                  <a:gd name="T36" fmla="*/ 156 w 979"/>
                  <a:gd name="T37" fmla="*/ 276 h 785"/>
                  <a:gd name="T38" fmla="*/ 156 w 979"/>
                  <a:gd name="T39" fmla="*/ 354 h 785"/>
                  <a:gd name="T40" fmla="*/ 195 w 979"/>
                  <a:gd name="T41" fmla="*/ 394 h 785"/>
                  <a:gd name="T42" fmla="*/ 195 w 979"/>
                  <a:gd name="T43" fmla="*/ 471 h 785"/>
                  <a:gd name="T44" fmla="*/ 235 w 979"/>
                  <a:gd name="T45" fmla="*/ 511 h 785"/>
                  <a:gd name="T46" fmla="*/ 235 w 979"/>
                  <a:gd name="T47" fmla="*/ 550 h 785"/>
                  <a:gd name="T48" fmla="*/ 274 w 979"/>
                  <a:gd name="T49" fmla="*/ 590 h 785"/>
                  <a:gd name="T50" fmla="*/ 314 w 979"/>
                  <a:gd name="T51" fmla="*/ 550 h 785"/>
                  <a:gd name="T52" fmla="*/ 354 w 979"/>
                  <a:gd name="T53" fmla="*/ 590 h 785"/>
                  <a:gd name="T54" fmla="*/ 354 w 979"/>
                  <a:gd name="T55" fmla="*/ 550 h 785"/>
                  <a:gd name="T56" fmla="*/ 391 w 979"/>
                  <a:gd name="T57" fmla="*/ 590 h 785"/>
                  <a:gd name="T58" fmla="*/ 430 w 979"/>
                  <a:gd name="T59" fmla="*/ 590 h 785"/>
                  <a:gd name="T60" fmla="*/ 430 w 979"/>
                  <a:gd name="T61" fmla="*/ 630 h 785"/>
                  <a:gd name="T62" fmla="*/ 470 w 979"/>
                  <a:gd name="T63" fmla="*/ 670 h 785"/>
                  <a:gd name="T64" fmla="*/ 549 w 979"/>
                  <a:gd name="T65" fmla="*/ 670 h 785"/>
                  <a:gd name="T66" fmla="*/ 549 w 979"/>
                  <a:gd name="T67" fmla="*/ 630 h 785"/>
                  <a:gd name="T68" fmla="*/ 589 w 979"/>
                  <a:gd name="T69" fmla="*/ 630 h 785"/>
                  <a:gd name="T70" fmla="*/ 629 w 979"/>
                  <a:gd name="T71" fmla="*/ 670 h 785"/>
                  <a:gd name="T72" fmla="*/ 705 w 979"/>
                  <a:gd name="T73" fmla="*/ 670 h 785"/>
                  <a:gd name="T74" fmla="*/ 705 w 979"/>
                  <a:gd name="T75" fmla="*/ 709 h 785"/>
                  <a:gd name="T76" fmla="*/ 744 w 979"/>
                  <a:gd name="T77" fmla="*/ 785 h 785"/>
                  <a:gd name="T78" fmla="*/ 784 w 979"/>
                  <a:gd name="T79" fmla="*/ 748 h 785"/>
                  <a:gd name="T80" fmla="*/ 864 w 979"/>
                  <a:gd name="T81" fmla="*/ 748 h 785"/>
                  <a:gd name="T82" fmla="*/ 940 w 979"/>
                  <a:gd name="T83" fmla="*/ 748 h 785"/>
                  <a:gd name="T84" fmla="*/ 940 w 979"/>
                  <a:gd name="T85" fmla="*/ 670 h 785"/>
                  <a:gd name="T86" fmla="*/ 979 w 979"/>
                  <a:gd name="T87" fmla="*/ 630 h 785"/>
                  <a:gd name="T88" fmla="*/ 940 w 979"/>
                  <a:gd name="T89" fmla="*/ 550 h 785"/>
                  <a:gd name="T90" fmla="*/ 903 w 979"/>
                  <a:gd name="T91" fmla="*/ 550 h 785"/>
                  <a:gd name="T92" fmla="*/ 940 w 979"/>
                  <a:gd name="T93" fmla="*/ 511 h 785"/>
                  <a:gd name="T94" fmla="*/ 940 w 979"/>
                  <a:gd name="T95" fmla="*/ 434 h 785"/>
                  <a:gd name="T96" fmla="*/ 903 w 979"/>
                  <a:gd name="T97" fmla="*/ 394 h 785"/>
                  <a:gd name="T98" fmla="*/ 979 w 979"/>
                  <a:gd name="T99" fmla="*/ 316 h 785"/>
                  <a:gd name="T100" fmla="*/ 940 w 979"/>
                  <a:gd name="T101" fmla="*/ 236 h 785"/>
                  <a:gd name="T102" fmla="*/ 864 w 979"/>
                  <a:gd name="T103" fmla="*/ 159 h 785"/>
                  <a:gd name="T104" fmla="*/ 864 w 979"/>
                  <a:gd name="T105" fmla="*/ 40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79" h="785">
                    <a:moveTo>
                      <a:pt x="864" y="40"/>
                    </a:moveTo>
                    <a:lnTo>
                      <a:pt x="824" y="0"/>
                    </a:lnTo>
                    <a:lnTo>
                      <a:pt x="784" y="40"/>
                    </a:lnTo>
                    <a:lnTo>
                      <a:pt x="744" y="40"/>
                    </a:lnTo>
                    <a:lnTo>
                      <a:pt x="665" y="80"/>
                    </a:lnTo>
                    <a:lnTo>
                      <a:pt x="430" y="80"/>
                    </a:lnTo>
                    <a:lnTo>
                      <a:pt x="391" y="119"/>
                    </a:lnTo>
                    <a:lnTo>
                      <a:pt x="314" y="119"/>
                    </a:lnTo>
                    <a:lnTo>
                      <a:pt x="274" y="159"/>
                    </a:lnTo>
                    <a:lnTo>
                      <a:pt x="235" y="159"/>
                    </a:lnTo>
                    <a:lnTo>
                      <a:pt x="195" y="196"/>
                    </a:lnTo>
                    <a:lnTo>
                      <a:pt x="195" y="236"/>
                    </a:lnTo>
                    <a:lnTo>
                      <a:pt x="156" y="196"/>
                    </a:lnTo>
                    <a:lnTo>
                      <a:pt x="116" y="196"/>
                    </a:lnTo>
                    <a:lnTo>
                      <a:pt x="0" y="236"/>
                    </a:lnTo>
                    <a:lnTo>
                      <a:pt x="40" y="316"/>
                    </a:lnTo>
                    <a:lnTo>
                      <a:pt x="77" y="316"/>
                    </a:lnTo>
                    <a:lnTo>
                      <a:pt x="116" y="276"/>
                    </a:lnTo>
                    <a:lnTo>
                      <a:pt x="156" y="276"/>
                    </a:lnTo>
                    <a:lnTo>
                      <a:pt x="156" y="354"/>
                    </a:lnTo>
                    <a:lnTo>
                      <a:pt x="195" y="394"/>
                    </a:lnTo>
                    <a:lnTo>
                      <a:pt x="195" y="471"/>
                    </a:lnTo>
                    <a:lnTo>
                      <a:pt x="235" y="511"/>
                    </a:lnTo>
                    <a:lnTo>
                      <a:pt x="235" y="550"/>
                    </a:lnTo>
                    <a:lnTo>
                      <a:pt x="274" y="590"/>
                    </a:lnTo>
                    <a:lnTo>
                      <a:pt x="314" y="550"/>
                    </a:lnTo>
                    <a:lnTo>
                      <a:pt x="354" y="590"/>
                    </a:lnTo>
                    <a:lnTo>
                      <a:pt x="354" y="550"/>
                    </a:lnTo>
                    <a:lnTo>
                      <a:pt x="391" y="590"/>
                    </a:lnTo>
                    <a:lnTo>
                      <a:pt x="430" y="590"/>
                    </a:lnTo>
                    <a:lnTo>
                      <a:pt x="430" y="630"/>
                    </a:lnTo>
                    <a:lnTo>
                      <a:pt x="470" y="670"/>
                    </a:lnTo>
                    <a:lnTo>
                      <a:pt x="549" y="670"/>
                    </a:lnTo>
                    <a:lnTo>
                      <a:pt x="549" y="630"/>
                    </a:lnTo>
                    <a:lnTo>
                      <a:pt x="589" y="630"/>
                    </a:lnTo>
                    <a:lnTo>
                      <a:pt x="629" y="670"/>
                    </a:lnTo>
                    <a:lnTo>
                      <a:pt x="705" y="670"/>
                    </a:lnTo>
                    <a:lnTo>
                      <a:pt x="705" y="709"/>
                    </a:lnTo>
                    <a:lnTo>
                      <a:pt x="744" y="785"/>
                    </a:lnTo>
                    <a:lnTo>
                      <a:pt x="784" y="748"/>
                    </a:lnTo>
                    <a:lnTo>
                      <a:pt x="864" y="748"/>
                    </a:lnTo>
                    <a:lnTo>
                      <a:pt x="940" y="748"/>
                    </a:lnTo>
                    <a:lnTo>
                      <a:pt x="940" y="670"/>
                    </a:lnTo>
                    <a:lnTo>
                      <a:pt x="979" y="630"/>
                    </a:lnTo>
                    <a:lnTo>
                      <a:pt x="940" y="550"/>
                    </a:lnTo>
                    <a:lnTo>
                      <a:pt x="903" y="550"/>
                    </a:lnTo>
                    <a:lnTo>
                      <a:pt x="940" y="511"/>
                    </a:lnTo>
                    <a:lnTo>
                      <a:pt x="940" y="434"/>
                    </a:lnTo>
                    <a:lnTo>
                      <a:pt x="903" y="394"/>
                    </a:lnTo>
                    <a:lnTo>
                      <a:pt x="979" y="316"/>
                    </a:lnTo>
                    <a:lnTo>
                      <a:pt x="940" y="236"/>
                    </a:lnTo>
                    <a:lnTo>
                      <a:pt x="864" y="159"/>
                    </a:lnTo>
                    <a:lnTo>
                      <a:pt x="86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3" name="Freeform 127">
                <a:extLst>
                  <a:ext uri="{FF2B5EF4-FFF2-40B4-BE49-F238E27FC236}">
                    <a16:creationId xmlns:a16="http://schemas.microsoft.com/office/drawing/2014/main" id="{CD3D1AAE-EB7B-77C5-3827-AB54D34B77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2" y="51"/>
                <a:ext cx="133" cy="110"/>
              </a:xfrm>
              <a:custGeom>
                <a:avLst/>
                <a:gdLst>
                  <a:gd name="T0" fmla="*/ 549 w 668"/>
                  <a:gd name="T1" fmla="*/ 40 h 549"/>
                  <a:gd name="T2" fmla="*/ 510 w 668"/>
                  <a:gd name="T3" fmla="*/ 80 h 549"/>
                  <a:gd name="T4" fmla="*/ 473 w 668"/>
                  <a:gd name="T5" fmla="*/ 80 h 549"/>
                  <a:gd name="T6" fmla="*/ 433 w 668"/>
                  <a:gd name="T7" fmla="*/ 0 h 549"/>
                  <a:gd name="T8" fmla="*/ 275 w 668"/>
                  <a:gd name="T9" fmla="*/ 0 h 549"/>
                  <a:gd name="T10" fmla="*/ 235 w 668"/>
                  <a:gd name="T11" fmla="*/ 40 h 549"/>
                  <a:gd name="T12" fmla="*/ 159 w 668"/>
                  <a:gd name="T13" fmla="*/ 40 h 549"/>
                  <a:gd name="T14" fmla="*/ 79 w 668"/>
                  <a:gd name="T15" fmla="*/ 80 h 549"/>
                  <a:gd name="T16" fmla="*/ 0 w 668"/>
                  <a:gd name="T17" fmla="*/ 158 h 549"/>
                  <a:gd name="T18" fmla="*/ 40 w 668"/>
                  <a:gd name="T19" fmla="*/ 198 h 549"/>
                  <a:gd name="T20" fmla="*/ 40 w 668"/>
                  <a:gd name="T21" fmla="*/ 275 h 549"/>
                  <a:gd name="T22" fmla="*/ 159 w 668"/>
                  <a:gd name="T23" fmla="*/ 275 h 549"/>
                  <a:gd name="T24" fmla="*/ 159 w 668"/>
                  <a:gd name="T25" fmla="*/ 354 h 549"/>
                  <a:gd name="T26" fmla="*/ 198 w 668"/>
                  <a:gd name="T27" fmla="*/ 354 h 549"/>
                  <a:gd name="T28" fmla="*/ 159 w 668"/>
                  <a:gd name="T29" fmla="*/ 394 h 549"/>
                  <a:gd name="T30" fmla="*/ 235 w 668"/>
                  <a:gd name="T31" fmla="*/ 394 h 549"/>
                  <a:gd name="T32" fmla="*/ 235 w 668"/>
                  <a:gd name="T33" fmla="*/ 512 h 549"/>
                  <a:gd name="T34" fmla="*/ 314 w 668"/>
                  <a:gd name="T35" fmla="*/ 473 h 549"/>
                  <a:gd name="T36" fmla="*/ 314 w 668"/>
                  <a:gd name="T37" fmla="*/ 434 h 549"/>
                  <a:gd name="T38" fmla="*/ 354 w 668"/>
                  <a:gd name="T39" fmla="*/ 473 h 549"/>
                  <a:gd name="T40" fmla="*/ 275 w 668"/>
                  <a:gd name="T41" fmla="*/ 512 h 549"/>
                  <a:gd name="T42" fmla="*/ 275 w 668"/>
                  <a:gd name="T43" fmla="*/ 549 h 549"/>
                  <a:gd name="T44" fmla="*/ 354 w 668"/>
                  <a:gd name="T45" fmla="*/ 512 h 549"/>
                  <a:gd name="T46" fmla="*/ 394 w 668"/>
                  <a:gd name="T47" fmla="*/ 512 h 549"/>
                  <a:gd name="T48" fmla="*/ 433 w 668"/>
                  <a:gd name="T49" fmla="*/ 549 h 549"/>
                  <a:gd name="T50" fmla="*/ 473 w 668"/>
                  <a:gd name="T51" fmla="*/ 512 h 549"/>
                  <a:gd name="T52" fmla="*/ 510 w 668"/>
                  <a:gd name="T53" fmla="*/ 549 h 549"/>
                  <a:gd name="T54" fmla="*/ 510 w 668"/>
                  <a:gd name="T55" fmla="*/ 512 h 549"/>
                  <a:gd name="T56" fmla="*/ 549 w 668"/>
                  <a:gd name="T57" fmla="*/ 549 h 549"/>
                  <a:gd name="T58" fmla="*/ 549 w 668"/>
                  <a:gd name="T59" fmla="*/ 512 h 549"/>
                  <a:gd name="T60" fmla="*/ 589 w 668"/>
                  <a:gd name="T61" fmla="*/ 473 h 549"/>
                  <a:gd name="T62" fmla="*/ 589 w 668"/>
                  <a:gd name="T63" fmla="*/ 434 h 549"/>
                  <a:gd name="T64" fmla="*/ 628 w 668"/>
                  <a:gd name="T65" fmla="*/ 434 h 549"/>
                  <a:gd name="T66" fmla="*/ 628 w 668"/>
                  <a:gd name="T67" fmla="*/ 394 h 549"/>
                  <a:gd name="T68" fmla="*/ 668 w 668"/>
                  <a:gd name="T69" fmla="*/ 394 h 549"/>
                  <a:gd name="T70" fmla="*/ 668 w 668"/>
                  <a:gd name="T71" fmla="*/ 314 h 549"/>
                  <a:gd name="T72" fmla="*/ 668 w 668"/>
                  <a:gd name="T73" fmla="*/ 275 h 549"/>
                  <a:gd name="T74" fmla="*/ 628 w 668"/>
                  <a:gd name="T75" fmla="*/ 235 h 549"/>
                  <a:gd name="T76" fmla="*/ 628 w 668"/>
                  <a:gd name="T77" fmla="*/ 158 h 549"/>
                  <a:gd name="T78" fmla="*/ 589 w 668"/>
                  <a:gd name="T79" fmla="*/ 118 h 549"/>
                  <a:gd name="T80" fmla="*/ 589 w 668"/>
                  <a:gd name="T81" fmla="*/ 40 h 549"/>
                  <a:gd name="T82" fmla="*/ 549 w 668"/>
                  <a:gd name="T83" fmla="*/ 4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68" h="549">
                    <a:moveTo>
                      <a:pt x="549" y="40"/>
                    </a:moveTo>
                    <a:lnTo>
                      <a:pt x="510" y="80"/>
                    </a:lnTo>
                    <a:lnTo>
                      <a:pt x="473" y="80"/>
                    </a:lnTo>
                    <a:lnTo>
                      <a:pt x="433" y="0"/>
                    </a:lnTo>
                    <a:lnTo>
                      <a:pt x="275" y="0"/>
                    </a:lnTo>
                    <a:lnTo>
                      <a:pt x="235" y="40"/>
                    </a:lnTo>
                    <a:lnTo>
                      <a:pt x="159" y="40"/>
                    </a:lnTo>
                    <a:lnTo>
                      <a:pt x="79" y="80"/>
                    </a:lnTo>
                    <a:lnTo>
                      <a:pt x="0" y="158"/>
                    </a:lnTo>
                    <a:lnTo>
                      <a:pt x="40" y="198"/>
                    </a:lnTo>
                    <a:lnTo>
                      <a:pt x="40" y="275"/>
                    </a:lnTo>
                    <a:lnTo>
                      <a:pt x="159" y="275"/>
                    </a:lnTo>
                    <a:lnTo>
                      <a:pt x="159" y="354"/>
                    </a:lnTo>
                    <a:lnTo>
                      <a:pt x="198" y="354"/>
                    </a:lnTo>
                    <a:lnTo>
                      <a:pt x="159" y="394"/>
                    </a:lnTo>
                    <a:lnTo>
                      <a:pt x="235" y="394"/>
                    </a:lnTo>
                    <a:lnTo>
                      <a:pt x="235" y="512"/>
                    </a:lnTo>
                    <a:lnTo>
                      <a:pt x="314" y="473"/>
                    </a:lnTo>
                    <a:lnTo>
                      <a:pt x="314" y="434"/>
                    </a:lnTo>
                    <a:lnTo>
                      <a:pt x="354" y="473"/>
                    </a:lnTo>
                    <a:lnTo>
                      <a:pt x="275" y="512"/>
                    </a:lnTo>
                    <a:lnTo>
                      <a:pt x="275" y="549"/>
                    </a:lnTo>
                    <a:lnTo>
                      <a:pt x="354" y="512"/>
                    </a:lnTo>
                    <a:lnTo>
                      <a:pt x="394" y="512"/>
                    </a:lnTo>
                    <a:lnTo>
                      <a:pt x="433" y="549"/>
                    </a:lnTo>
                    <a:lnTo>
                      <a:pt x="473" y="512"/>
                    </a:lnTo>
                    <a:lnTo>
                      <a:pt x="510" y="549"/>
                    </a:lnTo>
                    <a:lnTo>
                      <a:pt x="510" y="512"/>
                    </a:lnTo>
                    <a:lnTo>
                      <a:pt x="549" y="549"/>
                    </a:lnTo>
                    <a:lnTo>
                      <a:pt x="549" y="512"/>
                    </a:lnTo>
                    <a:lnTo>
                      <a:pt x="589" y="473"/>
                    </a:lnTo>
                    <a:lnTo>
                      <a:pt x="589" y="434"/>
                    </a:lnTo>
                    <a:lnTo>
                      <a:pt x="628" y="434"/>
                    </a:lnTo>
                    <a:lnTo>
                      <a:pt x="628" y="394"/>
                    </a:lnTo>
                    <a:lnTo>
                      <a:pt x="668" y="394"/>
                    </a:lnTo>
                    <a:lnTo>
                      <a:pt x="668" y="314"/>
                    </a:lnTo>
                    <a:lnTo>
                      <a:pt x="668" y="275"/>
                    </a:lnTo>
                    <a:lnTo>
                      <a:pt x="628" y="235"/>
                    </a:lnTo>
                    <a:lnTo>
                      <a:pt x="628" y="158"/>
                    </a:lnTo>
                    <a:lnTo>
                      <a:pt x="589" y="118"/>
                    </a:lnTo>
                    <a:lnTo>
                      <a:pt x="589" y="40"/>
                    </a:lnTo>
                    <a:lnTo>
                      <a:pt x="549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4" name="Freeform 128">
                <a:extLst>
                  <a:ext uri="{FF2B5EF4-FFF2-40B4-BE49-F238E27FC236}">
                    <a16:creationId xmlns:a16="http://schemas.microsoft.com/office/drawing/2014/main" id="{94B88F5A-0A03-E6EA-C122-0F9EF0C370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83"/>
                <a:ext cx="141" cy="173"/>
              </a:xfrm>
              <a:custGeom>
                <a:avLst/>
                <a:gdLst>
                  <a:gd name="T0" fmla="*/ 354 w 705"/>
                  <a:gd name="T1" fmla="*/ 196 h 865"/>
                  <a:gd name="T2" fmla="*/ 354 w 705"/>
                  <a:gd name="T3" fmla="*/ 117 h 865"/>
                  <a:gd name="T4" fmla="*/ 235 w 705"/>
                  <a:gd name="T5" fmla="*/ 117 h 865"/>
                  <a:gd name="T6" fmla="*/ 235 w 705"/>
                  <a:gd name="T7" fmla="*/ 40 h 865"/>
                  <a:gd name="T8" fmla="*/ 195 w 705"/>
                  <a:gd name="T9" fmla="*/ 0 h 865"/>
                  <a:gd name="T10" fmla="*/ 195 w 705"/>
                  <a:gd name="T11" fmla="*/ 40 h 865"/>
                  <a:gd name="T12" fmla="*/ 116 w 705"/>
                  <a:gd name="T13" fmla="*/ 77 h 865"/>
                  <a:gd name="T14" fmla="*/ 39 w 705"/>
                  <a:gd name="T15" fmla="*/ 77 h 865"/>
                  <a:gd name="T16" fmla="*/ 39 w 705"/>
                  <a:gd name="T17" fmla="*/ 196 h 865"/>
                  <a:gd name="T18" fmla="*/ 79 w 705"/>
                  <a:gd name="T19" fmla="*/ 236 h 865"/>
                  <a:gd name="T20" fmla="*/ 79 w 705"/>
                  <a:gd name="T21" fmla="*/ 315 h 865"/>
                  <a:gd name="T22" fmla="*/ 39 w 705"/>
                  <a:gd name="T23" fmla="*/ 391 h 865"/>
                  <a:gd name="T24" fmla="*/ 39 w 705"/>
                  <a:gd name="T25" fmla="*/ 431 h 865"/>
                  <a:gd name="T26" fmla="*/ 0 w 705"/>
                  <a:gd name="T27" fmla="*/ 511 h 865"/>
                  <a:gd name="T28" fmla="*/ 39 w 705"/>
                  <a:gd name="T29" fmla="*/ 590 h 865"/>
                  <a:gd name="T30" fmla="*/ 39 w 705"/>
                  <a:gd name="T31" fmla="*/ 706 h 865"/>
                  <a:gd name="T32" fmla="*/ 79 w 705"/>
                  <a:gd name="T33" fmla="*/ 706 h 865"/>
                  <a:gd name="T34" fmla="*/ 116 w 705"/>
                  <a:gd name="T35" fmla="*/ 746 h 865"/>
                  <a:gd name="T36" fmla="*/ 314 w 705"/>
                  <a:gd name="T37" fmla="*/ 746 h 865"/>
                  <a:gd name="T38" fmla="*/ 314 w 705"/>
                  <a:gd name="T39" fmla="*/ 786 h 865"/>
                  <a:gd name="T40" fmla="*/ 393 w 705"/>
                  <a:gd name="T41" fmla="*/ 786 h 865"/>
                  <a:gd name="T42" fmla="*/ 430 w 705"/>
                  <a:gd name="T43" fmla="*/ 825 h 865"/>
                  <a:gd name="T44" fmla="*/ 430 w 705"/>
                  <a:gd name="T45" fmla="*/ 865 h 865"/>
                  <a:gd name="T46" fmla="*/ 549 w 705"/>
                  <a:gd name="T47" fmla="*/ 865 h 865"/>
                  <a:gd name="T48" fmla="*/ 549 w 705"/>
                  <a:gd name="T49" fmla="*/ 825 h 865"/>
                  <a:gd name="T50" fmla="*/ 628 w 705"/>
                  <a:gd name="T51" fmla="*/ 825 h 865"/>
                  <a:gd name="T52" fmla="*/ 628 w 705"/>
                  <a:gd name="T53" fmla="*/ 746 h 865"/>
                  <a:gd name="T54" fmla="*/ 668 w 705"/>
                  <a:gd name="T55" fmla="*/ 746 h 865"/>
                  <a:gd name="T56" fmla="*/ 705 w 705"/>
                  <a:gd name="T57" fmla="*/ 706 h 865"/>
                  <a:gd name="T58" fmla="*/ 668 w 705"/>
                  <a:gd name="T59" fmla="*/ 666 h 865"/>
                  <a:gd name="T60" fmla="*/ 668 w 705"/>
                  <a:gd name="T61" fmla="*/ 590 h 865"/>
                  <a:gd name="T62" fmla="*/ 628 w 705"/>
                  <a:gd name="T63" fmla="*/ 551 h 865"/>
                  <a:gd name="T64" fmla="*/ 628 w 705"/>
                  <a:gd name="T65" fmla="*/ 471 h 865"/>
                  <a:gd name="T66" fmla="*/ 589 w 705"/>
                  <a:gd name="T67" fmla="*/ 471 h 865"/>
                  <a:gd name="T68" fmla="*/ 628 w 705"/>
                  <a:gd name="T69" fmla="*/ 391 h 865"/>
                  <a:gd name="T70" fmla="*/ 589 w 705"/>
                  <a:gd name="T71" fmla="*/ 354 h 865"/>
                  <a:gd name="T72" fmla="*/ 549 w 705"/>
                  <a:gd name="T73" fmla="*/ 354 h 865"/>
                  <a:gd name="T74" fmla="*/ 470 w 705"/>
                  <a:gd name="T75" fmla="*/ 391 h 865"/>
                  <a:gd name="T76" fmla="*/ 470 w 705"/>
                  <a:gd name="T77" fmla="*/ 354 h 865"/>
                  <a:gd name="T78" fmla="*/ 549 w 705"/>
                  <a:gd name="T79" fmla="*/ 315 h 865"/>
                  <a:gd name="T80" fmla="*/ 509 w 705"/>
                  <a:gd name="T81" fmla="*/ 276 h 865"/>
                  <a:gd name="T82" fmla="*/ 509 w 705"/>
                  <a:gd name="T83" fmla="*/ 315 h 865"/>
                  <a:gd name="T84" fmla="*/ 430 w 705"/>
                  <a:gd name="T85" fmla="*/ 354 h 865"/>
                  <a:gd name="T86" fmla="*/ 430 w 705"/>
                  <a:gd name="T87" fmla="*/ 236 h 865"/>
                  <a:gd name="T88" fmla="*/ 354 w 705"/>
                  <a:gd name="T89" fmla="*/ 236 h 865"/>
                  <a:gd name="T90" fmla="*/ 393 w 705"/>
                  <a:gd name="T91" fmla="*/ 196 h 865"/>
                  <a:gd name="T92" fmla="*/ 354 w 705"/>
                  <a:gd name="T93" fmla="*/ 196 h 8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705" h="865">
                    <a:moveTo>
                      <a:pt x="354" y="196"/>
                    </a:moveTo>
                    <a:lnTo>
                      <a:pt x="354" y="117"/>
                    </a:lnTo>
                    <a:lnTo>
                      <a:pt x="235" y="117"/>
                    </a:lnTo>
                    <a:lnTo>
                      <a:pt x="235" y="40"/>
                    </a:lnTo>
                    <a:lnTo>
                      <a:pt x="195" y="0"/>
                    </a:lnTo>
                    <a:lnTo>
                      <a:pt x="195" y="40"/>
                    </a:lnTo>
                    <a:lnTo>
                      <a:pt x="116" y="77"/>
                    </a:lnTo>
                    <a:lnTo>
                      <a:pt x="39" y="77"/>
                    </a:lnTo>
                    <a:lnTo>
                      <a:pt x="39" y="196"/>
                    </a:lnTo>
                    <a:lnTo>
                      <a:pt x="79" y="236"/>
                    </a:lnTo>
                    <a:lnTo>
                      <a:pt x="79" y="315"/>
                    </a:lnTo>
                    <a:lnTo>
                      <a:pt x="39" y="391"/>
                    </a:lnTo>
                    <a:lnTo>
                      <a:pt x="39" y="431"/>
                    </a:lnTo>
                    <a:lnTo>
                      <a:pt x="0" y="511"/>
                    </a:lnTo>
                    <a:lnTo>
                      <a:pt x="39" y="590"/>
                    </a:lnTo>
                    <a:lnTo>
                      <a:pt x="39" y="706"/>
                    </a:lnTo>
                    <a:lnTo>
                      <a:pt x="79" y="706"/>
                    </a:lnTo>
                    <a:lnTo>
                      <a:pt x="116" y="746"/>
                    </a:lnTo>
                    <a:lnTo>
                      <a:pt x="314" y="746"/>
                    </a:lnTo>
                    <a:lnTo>
                      <a:pt x="314" y="786"/>
                    </a:lnTo>
                    <a:lnTo>
                      <a:pt x="393" y="786"/>
                    </a:lnTo>
                    <a:lnTo>
                      <a:pt x="430" y="825"/>
                    </a:lnTo>
                    <a:lnTo>
                      <a:pt x="430" y="865"/>
                    </a:lnTo>
                    <a:lnTo>
                      <a:pt x="549" y="865"/>
                    </a:lnTo>
                    <a:lnTo>
                      <a:pt x="549" y="825"/>
                    </a:lnTo>
                    <a:lnTo>
                      <a:pt x="628" y="825"/>
                    </a:lnTo>
                    <a:lnTo>
                      <a:pt x="628" y="746"/>
                    </a:lnTo>
                    <a:lnTo>
                      <a:pt x="668" y="746"/>
                    </a:lnTo>
                    <a:lnTo>
                      <a:pt x="705" y="706"/>
                    </a:lnTo>
                    <a:lnTo>
                      <a:pt x="668" y="666"/>
                    </a:lnTo>
                    <a:lnTo>
                      <a:pt x="668" y="590"/>
                    </a:lnTo>
                    <a:lnTo>
                      <a:pt x="628" y="551"/>
                    </a:lnTo>
                    <a:lnTo>
                      <a:pt x="628" y="471"/>
                    </a:lnTo>
                    <a:lnTo>
                      <a:pt x="589" y="471"/>
                    </a:lnTo>
                    <a:lnTo>
                      <a:pt x="628" y="391"/>
                    </a:lnTo>
                    <a:lnTo>
                      <a:pt x="589" y="354"/>
                    </a:lnTo>
                    <a:lnTo>
                      <a:pt x="549" y="354"/>
                    </a:lnTo>
                    <a:lnTo>
                      <a:pt x="470" y="391"/>
                    </a:lnTo>
                    <a:lnTo>
                      <a:pt x="470" y="354"/>
                    </a:lnTo>
                    <a:lnTo>
                      <a:pt x="549" y="315"/>
                    </a:lnTo>
                    <a:lnTo>
                      <a:pt x="509" y="276"/>
                    </a:lnTo>
                    <a:lnTo>
                      <a:pt x="509" y="315"/>
                    </a:lnTo>
                    <a:lnTo>
                      <a:pt x="430" y="354"/>
                    </a:lnTo>
                    <a:lnTo>
                      <a:pt x="430" y="236"/>
                    </a:lnTo>
                    <a:lnTo>
                      <a:pt x="354" y="236"/>
                    </a:lnTo>
                    <a:lnTo>
                      <a:pt x="393" y="196"/>
                    </a:lnTo>
                    <a:lnTo>
                      <a:pt x="354" y="1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5" name="Freeform 129">
                <a:extLst>
                  <a:ext uri="{FF2B5EF4-FFF2-40B4-BE49-F238E27FC236}">
                    <a16:creationId xmlns:a16="http://schemas.microsoft.com/office/drawing/2014/main" id="{06775DB0-8044-2A98-6B19-25CE9AA87D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0" y="114"/>
                <a:ext cx="189" cy="189"/>
              </a:xfrm>
              <a:custGeom>
                <a:avLst/>
                <a:gdLst>
                  <a:gd name="T0" fmla="*/ 274 w 942"/>
                  <a:gd name="T1" fmla="*/ 0 h 944"/>
                  <a:gd name="T2" fmla="*/ 234 w 942"/>
                  <a:gd name="T3" fmla="*/ 80 h 944"/>
                  <a:gd name="T4" fmla="*/ 195 w 942"/>
                  <a:gd name="T5" fmla="*/ 120 h 944"/>
                  <a:gd name="T6" fmla="*/ 155 w 942"/>
                  <a:gd name="T7" fmla="*/ 198 h 944"/>
                  <a:gd name="T8" fmla="*/ 116 w 942"/>
                  <a:gd name="T9" fmla="*/ 198 h 944"/>
                  <a:gd name="T10" fmla="*/ 79 w 942"/>
                  <a:gd name="T11" fmla="*/ 198 h 944"/>
                  <a:gd name="T12" fmla="*/ 0 w 942"/>
                  <a:gd name="T13" fmla="*/ 315 h 944"/>
                  <a:gd name="T14" fmla="*/ 39 w 942"/>
                  <a:gd name="T15" fmla="*/ 395 h 944"/>
                  <a:gd name="T16" fmla="*/ 79 w 942"/>
                  <a:gd name="T17" fmla="*/ 510 h 944"/>
                  <a:gd name="T18" fmla="*/ 79 w 942"/>
                  <a:gd name="T19" fmla="*/ 590 h 944"/>
                  <a:gd name="T20" fmla="*/ 39 w 942"/>
                  <a:gd name="T21" fmla="*/ 669 h 944"/>
                  <a:gd name="T22" fmla="*/ 116 w 942"/>
                  <a:gd name="T23" fmla="*/ 709 h 944"/>
                  <a:gd name="T24" fmla="*/ 79 w 942"/>
                  <a:gd name="T25" fmla="*/ 749 h 944"/>
                  <a:gd name="T26" fmla="*/ 116 w 942"/>
                  <a:gd name="T27" fmla="*/ 904 h 944"/>
                  <a:gd name="T28" fmla="*/ 116 w 942"/>
                  <a:gd name="T29" fmla="*/ 944 h 944"/>
                  <a:gd name="T30" fmla="*/ 195 w 942"/>
                  <a:gd name="T31" fmla="*/ 944 h 944"/>
                  <a:gd name="T32" fmla="*/ 274 w 942"/>
                  <a:gd name="T33" fmla="*/ 864 h 944"/>
                  <a:gd name="T34" fmla="*/ 393 w 942"/>
                  <a:gd name="T35" fmla="*/ 904 h 944"/>
                  <a:gd name="T36" fmla="*/ 430 w 942"/>
                  <a:gd name="T37" fmla="*/ 825 h 944"/>
                  <a:gd name="T38" fmla="*/ 469 w 942"/>
                  <a:gd name="T39" fmla="*/ 749 h 944"/>
                  <a:gd name="T40" fmla="*/ 548 w 942"/>
                  <a:gd name="T41" fmla="*/ 669 h 944"/>
                  <a:gd name="T42" fmla="*/ 588 w 942"/>
                  <a:gd name="T43" fmla="*/ 630 h 944"/>
                  <a:gd name="T44" fmla="*/ 628 w 942"/>
                  <a:gd name="T45" fmla="*/ 550 h 944"/>
                  <a:gd name="T46" fmla="*/ 823 w 942"/>
                  <a:gd name="T47" fmla="*/ 510 h 944"/>
                  <a:gd name="T48" fmla="*/ 863 w 942"/>
                  <a:gd name="T49" fmla="*/ 434 h 944"/>
                  <a:gd name="T50" fmla="*/ 744 w 942"/>
                  <a:gd name="T51" fmla="*/ 355 h 944"/>
                  <a:gd name="T52" fmla="*/ 783 w 942"/>
                  <a:gd name="T53" fmla="*/ 315 h 944"/>
                  <a:gd name="T54" fmla="*/ 903 w 942"/>
                  <a:gd name="T55" fmla="*/ 395 h 944"/>
                  <a:gd name="T56" fmla="*/ 903 w 942"/>
                  <a:gd name="T57" fmla="*/ 315 h 944"/>
                  <a:gd name="T58" fmla="*/ 942 w 942"/>
                  <a:gd name="T59" fmla="*/ 235 h 944"/>
                  <a:gd name="T60" fmla="*/ 903 w 942"/>
                  <a:gd name="T61" fmla="*/ 198 h 944"/>
                  <a:gd name="T62" fmla="*/ 783 w 942"/>
                  <a:gd name="T63" fmla="*/ 235 h 944"/>
                  <a:gd name="T64" fmla="*/ 744 w 942"/>
                  <a:gd name="T65" fmla="*/ 120 h 944"/>
                  <a:gd name="T66" fmla="*/ 628 w 942"/>
                  <a:gd name="T67" fmla="*/ 80 h 944"/>
                  <a:gd name="T68" fmla="*/ 588 w 942"/>
                  <a:gd name="T69" fmla="*/ 120 h 944"/>
                  <a:gd name="T70" fmla="*/ 469 w 942"/>
                  <a:gd name="T71" fmla="*/ 80 h 944"/>
                  <a:gd name="T72" fmla="*/ 430 w 942"/>
                  <a:gd name="T73" fmla="*/ 40 h 944"/>
                  <a:gd name="T74" fmla="*/ 393 w 942"/>
                  <a:gd name="T75" fmla="*/ 40 h 944"/>
                  <a:gd name="T76" fmla="*/ 313 w 942"/>
                  <a:gd name="T77" fmla="*/ 40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42" h="944">
                    <a:moveTo>
                      <a:pt x="313" y="40"/>
                    </a:moveTo>
                    <a:lnTo>
                      <a:pt x="274" y="0"/>
                    </a:lnTo>
                    <a:lnTo>
                      <a:pt x="274" y="80"/>
                    </a:lnTo>
                    <a:lnTo>
                      <a:pt x="234" y="80"/>
                    </a:lnTo>
                    <a:lnTo>
                      <a:pt x="234" y="120"/>
                    </a:lnTo>
                    <a:lnTo>
                      <a:pt x="195" y="120"/>
                    </a:lnTo>
                    <a:lnTo>
                      <a:pt x="195" y="159"/>
                    </a:lnTo>
                    <a:lnTo>
                      <a:pt x="155" y="198"/>
                    </a:lnTo>
                    <a:lnTo>
                      <a:pt x="155" y="235"/>
                    </a:lnTo>
                    <a:lnTo>
                      <a:pt x="116" y="198"/>
                    </a:lnTo>
                    <a:lnTo>
                      <a:pt x="116" y="235"/>
                    </a:lnTo>
                    <a:lnTo>
                      <a:pt x="79" y="198"/>
                    </a:lnTo>
                    <a:lnTo>
                      <a:pt x="39" y="235"/>
                    </a:lnTo>
                    <a:lnTo>
                      <a:pt x="0" y="315"/>
                    </a:lnTo>
                    <a:lnTo>
                      <a:pt x="39" y="315"/>
                    </a:lnTo>
                    <a:lnTo>
                      <a:pt x="39" y="395"/>
                    </a:lnTo>
                    <a:lnTo>
                      <a:pt x="79" y="434"/>
                    </a:lnTo>
                    <a:lnTo>
                      <a:pt x="79" y="510"/>
                    </a:lnTo>
                    <a:lnTo>
                      <a:pt x="116" y="550"/>
                    </a:lnTo>
                    <a:lnTo>
                      <a:pt x="79" y="590"/>
                    </a:lnTo>
                    <a:lnTo>
                      <a:pt x="39" y="590"/>
                    </a:lnTo>
                    <a:lnTo>
                      <a:pt x="39" y="669"/>
                    </a:lnTo>
                    <a:lnTo>
                      <a:pt x="79" y="669"/>
                    </a:lnTo>
                    <a:lnTo>
                      <a:pt x="116" y="709"/>
                    </a:lnTo>
                    <a:lnTo>
                      <a:pt x="116" y="749"/>
                    </a:lnTo>
                    <a:lnTo>
                      <a:pt x="79" y="749"/>
                    </a:lnTo>
                    <a:lnTo>
                      <a:pt x="39" y="825"/>
                    </a:lnTo>
                    <a:lnTo>
                      <a:pt x="116" y="904"/>
                    </a:lnTo>
                    <a:lnTo>
                      <a:pt x="79" y="904"/>
                    </a:lnTo>
                    <a:lnTo>
                      <a:pt x="116" y="944"/>
                    </a:lnTo>
                    <a:lnTo>
                      <a:pt x="155" y="864"/>
                    </a:lnTo>
                    <a:lnTo>
                      <a:pt x="195" y="944"/>
                    </a:lnTo>
                    <a:lnTo>
                      <a:pt x="234" y="864"/>
                    </a:lnTo>
                    <a:lnTo>
                      <a:pt x="274" y="864"/>
                    </a:lnTo>
                    <a:lnTo>
                      <a:pt x="274" y="904"/>
                    </a:lnTo>
                    <a:lnTo>
                      <a:pt x="393" y="904"/>
                    </a:lnTo>
                    <a:lnTo>
                      <a:pt x="430" y="864"/>
                    </a:lnTo>
                    <a:lnTo>
                      <a:pt x="430" y="825"/>
                    </a:lnTo>
                    <a:lnTo>
                      <a:pt x="469" y="789"/>
                    </a:lnTo>
                    <a:lnTo>
                      <a:pt x="469" y="749"/>
                    </a:lnTo>
                    <a:lnTo>
                      <a:pt x="509" y="669"/>
                    </a:lnTo>
                    <a:lnTo>
                      <a:pt x="548" y="669"/>
                    </a:lnTo>
                    <a:lnTo>
                      <a:pt x="548" y="630"/>
                    </a:lnTo>
                    <a:lnTo>
                      <a:pt x="588" y="630"/>
                    </a:lnTo>
                    <a:lnTo>
                      <a:pt x="588" y="590"/>
                    </a:lnTo>
                    <a:lnTo>
                      <a:pt x="628" y="550"/>
                    </a:lnTo>
                    <a:lnTo>
                      <a:pt x="704" y="510"/>
                    </a:lnTo>
                    <a:lnTo>
                      <a:pt x="823" y="510"/>
                    </a:lnTo>
                    <a:lnTo>
                      <a:pt x="783" y="434"/>
                    </a:lnTo>
                    <a:lnTo>
                      <a:pt x="863" y="434"/>
                    </a:lnTo>
                    <a:lnTo>
                      <a:pt x="823" y="395"/>
                    </a:lnTo>
                    <a:lnTo>
                      <a:pt x="744" y="355"/>
                    </a:lnTo>
                    <a:lnTo>
                      <a:pt x="744" y="315"/>
                    </a:lnTo>
                    <a:lnTo>
                      <a:pt x="783" y="315"/>
                    </a:lnTo>
                    <a:lnTo>
                      <a:pt x="863" y="355"/>
                    </a:lnTo>
                    <a:lnTo>
                      <a:pt x="903" y="395"/>
                    </a:lnTo>
                    <a:lnTo>
                      <a:pt x="942" y="355"/>
                    </a:lnTo>
                    <a:lnTo>
                      <a:pt x="903" y="315"/>
                    </a:lnTo>
                    <a:lnTo>
                      <a:pt x="942" y="315"/>
                    </a:lnTo>
                    <a:lnTo>
                      <a:pt x="942" y="235"/>
                    </a:lnTo>
                    <a:lnTo>
                      <a:pt x="903" y="235"/>
                    </a:lnTo>
                    <a:lnTo>
                      <a:pt x="903" y="198"/>
                    </a:lnTo>
                    <a:lnTo>
                      <a:pt x="823" y="198"/>
                    </a:lnTo>
                    <a:lnTo>
                      <a:pt x="783" y="235"/>
                    </a:lnTo>
                    <a:lnTo>
                      <a:pt x="744" y="159"/>
                    </a:lnTo>
                    <a:lnTo>
                      <a:pt x="744" y="120"/>
                    </a:lnTo>
                    <a:lnTo>
                      <a:pt x="668" y="120"/>
                    </a:lnTo>
                    <a:lnTo>
                      <a:pt x="628" y="80"/>
                    </a:lnTo>
                    <a:lnTo>
                      <a:pt x="588" y="80"/>
                    </a:lnTo>
                    <a:lnTo>
                      <a:pt x="588" y="120"/>
                    </a:lnTo>
                    <a:lnTo>
                      <a:pt x="509" y="120"/>
                    </a:lnTo>
                    <a:lnTo>
                      <a:pt x="469" y="80"/>
                    </a:lnTo>
                    <a:lnTo>
                      <a:pt x="469" y="40"/>
                    </a:lnTo>
                    <a:lnTo>
                      <a:pt x="430" y="40"/>
                    </a:lnTo>
                    <a:lnTo>
                      <a:pt x="393" y="0"/>
                    </a:lnTo>
                    <a:lnTo>
                      <a:pt x="393" y="40"/>
                    </a:lnTo>
                    <a:lnTo>
                      <a:pt x="353" y="0"/>
                    </a:lnTo>
                    <a:lnTo>
                      <a:pt x="313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6" name="Freeform 130">
                <a:extLst>
                  <a:ext uri="{FF2B5EF4-FFF2-40B4-BE49-F238E27FC236}">
                    <a16:creationId xmlns:a16="http://schemas.microsoft.com/office/drawing/2014/main" id="{A852C5F7-6B57-753E-F897-219341A441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224"/>
                <a:ext cx="282" cy="197"/>
              </a:xfrm>
              <a:custGeom>
                <a:avLst/>
                <a:gdLst>
                  <a:gd name="T0" fmla="*/ 628 w 1412"/>
                  <a:gd name="T1" fmla="*/ 119 h 983"/>
                  <a:gd name="T2" fmla="*/ 549 w 1412"/>
                  <a:gd name="T3" fmla="*/ 159 h 983"/>
                  <a:gd name="T4" fmla="*/ 430 w 1412"/>
                  <a:gd name="T5" fmla="*/ 119 h 983"/>
                  <a:gd name="T6" fmla="*/ 314 w 1412"/>
                  <a:gd name="T7" fmla="*/ 80 h 983"/>
                  <a:gd name="T8" fmla="*/ 116 w 1412"/>
                  <a:gd name="T9" fmla="*/ 40 h 983"/>
                  <a:gd name="T10" fmla="*/ 39 w 1412"/>
                  <a:gd name="T11" fmla="*/ 0 h 983"/>
                  <a:gd name="T12" fmla="*/ 79 w 1412"/>
                  <a:gd name="T13" fmla="*/ 159 h 983"/>
                  <a:gd name="T14" fmla="*/ 195 w 1412"/>
                  <a:gd name="T15" fmla="*/ 239 h 983"/>
                  <a:gd name="T16" fmla="*/ 116 w 1412"/>
                  <a:gd name="T17" fmla="*/ 239 h 983"/>
                  <a:gd name="T18" fmla="*/ 39 w 1412"/>
                  <a:gd name="T19" fmla="*/ 275 h 983"/>
                  <a:gd name="T20" fmla="*/ 0 w 1412"/>
                  <a:gd name="T21" fmla="*/ 550 h 983"/>
                  <a:gd name="T22" fmla="*/ 116 w 1412"/>
                  <a:gd name="T23" fmla="*/ 589 h 983"/>
                  <a:gd name="T24" fmla="*/ 116 w 1412"/>
                  <a:gd name="T25" fmla="*/ 629 h 983"/>
                  <a:gd name="T26" fmla="*/ 195 w 1412"/>
                  <a:gd name="T27" fmla="*/ 629 h 983"/>
                  <a:gd name="T28" fmla="*/ 274 w 1412"/>
                  <a:gd name="T29" fmla="*/ 589 h 983"/>
                  <a:gd name="T30" fmla="*/ 393 w 1412"/>
                  <a:gd name="T31" fmla="*/ 629 h 983"/>
                  <a:gd name="T32" fmla="*/ 470 w 1412"/>
                  <a:gd name="T33" fmla="*/ 669 h 983"/>
                  <a:gd name="T34" fmla="*/ 509 w 1412"/>
                  <a:gd name="T35" fmla="*/ 709 h 983"/>
                  <a:gd name="T36" fmla="*/ 589 w 1412"/>
                  <a:gd name="T37" fmla="*/ 709 h 983"/>
                  <a:gd name="T38" fmla="*/ 549 w 1412"/>
                  <a:gd name="T39" fmla="*/ 748 h 983"/>
                  <a:gd name="T40" fmla="*/ 628 w 1412"/>
                  <a:gd name="T41" fmla="*/ 788 h 983"/>
                  <a:gd name="T42" fmla="*/ 705 w 1412"/>
                  <a:gd name="T43" fmla="*/ 828 h 983"/>
                  <a:gd name="T44" fmla="*/ 744 w 1412"/>
                  <a:gd name="T45" fmla="*/ 905 h 983"/>
                  <a:gd name="T46" fmla="*/ 784 w 1412"/>
                  <a:gd name="T47" fmla="*/ 983 h 983"/>
                  <a:gd name="T48" fmla="*/ 863 w 1412"/>
                  <a:gd name="T49" fmla="*/ 944 h 983"/>
                  <a:gd name="T50" fmla="*/ 902 w 1412"/>
                  <a:gd name="T51" fmla="*/ 944 h 983"/>
                  <a:gd name="T52" fmla="*/ 982 w 1412"/>
                  <a:gd name="T53" fmla="*/ 865 h 983"/>
                  <a:gd name="T54" fmla="*/ 1098 w 1412"/>
                  <a:gd name="T55" fmla="*/ 865 h 983"/>
                  <a:gd name="T56" fmla="*/ 1137 w 1412"/>
                  <a:gd name="T57" fmla="*/ 788 h 983"/>
                  <a:gd name="T58" fmla="*/ 1098 w 1412"/>
                  <a:gd name="T59" fmla="*/ 669 h 983"/>
                  <a:gd name="T60" fmla="*/ 1177 w 1412"/>
                  <a:gd name="T61" fmla="*/ 709 h 983"/>
                  <a:gd name="T62" fmla="*/ 1177 w 1412"/>
                  <a:gd name="T63" fmla="*/ 669 h 983"/>
                  <a:gd name="T64" fmla="*/ 1177 w 1412"/>
                  <a:gd name="T65" fmla="*/ 589 h 983"/>
                  <a:gd name="T66" fmla="*/ 1257 w 1412"/>
                  <a:gd name="T67" fmla="*/ 629 h 983"/>
                  <a:gd name="T68" fmla="*/ 1293 w 1412"/>
                  <a:gd name="T69" fmla="*/ 550 h 983"/>
                  <a:gd name="T70" fmla="*/ 1412 w 1412"/>
                  <a:gd name="T71" fmla="*/ 513 h 983"/>
                  <a:gd name="T72" fmla="*/ 1177 w 1412"/>
                  <a:gd name="T73" fmla="*/ 474 h 983"/>
                  <a:gd name="T74" fmla="*/ 1137 w 1412"/>
                  <a:gd name="T75" fmla="*/ 434 h 983"/>
                  <a:gd name="T76" fmla="*/ 1177 w 1412"/>
                  <a:gd name="T77" fmla="*/ 394 h 983"/>
                  <a:gd name="T78" fmla="*/ 1137 w 1412"/>
                  <a:gd name="T79" fmla="*/ 314 h 983"/>
                  <a:gd name="T80" fmla="*/ 1098 w 1412"/>
                  <a:gd name="T81" fmla="*/ 239 h 983"/>
                  <a:gd name="T82" fmla="*/ 1019 w 1412"/>
                  <a:gd name="T83" fmla="*/ 275 h 983"/>
                  <a:gd name="T84" fmla="*/ 982 w 1412"/>
                  <a:gd name="T85" fmla="*/ 354 h 983"/>
                  <a:gd name="T86" fmla="*/ 863 w 1412"/>
                  <a:gd name="T87" fmla="*/ 314 h 983"/>
                  <a:gd name="T88" fmla="*/ 784 w 1412"/>
                  <a:gd name="T89" fmla="*/ 394 h 983"/>
                  <a:gd name="T90" fmla="*/ 705 w 1412"/>
                  <a:gd name="T91" fmla="*/ 394 h 983"/>
                  <a:gd name="T92" fmla="*/ 705 w 1412"/>
                  <a:gd name="T93" fmla="*/ 354 h 983"/>
                  <a:gd name="T94" fmla="*/ 668 w 1412"/>
                  <a:gd name="T95" fmla="*/ 199 h 983"/>
                  <a:gd name="T96" fmla="*/ 705 w 1412"/>
                  <a:gd name="T97" fmla="*/ 159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412" h="983">
                    <a:moveTo>
                      <a:pt x="668" y="119"/>
                    </a:moveTo>
                    <a:lnTo>
                      <a:pt x="628" y="119"/>
                    </a:lnTo>
                    <a:lnTo>
                      <a:pt x="549" y="119"/>
                    </a:lnTo>
                    <a:lnTo>
                      <a:pt x="549" y="159"/>
                    </a:lnTo>
                    <a:lnTo>
                      <a:pt x="430" y="159"/>
                    </a:lnTo>
                    <a:lnTo>
                      <a:pt x="430" y="119"/>
                    </a:lnTo>
                    <a:lnTo>
                      <a:pt x="393" y="80"/>
                    </a:lnTo>
                    <a:lnTo>
                      <a:pt x="314" y="80"/>
                    </a:lnTo>
                    <a:lnTo>
                      <a:pt x="314" y="40"/>
                    </a:lnTo>
                    <a:lnTo>
                      <a:pt x="116" y="40"/>
                    </a:lnTo>
                    <a:lnTo>
                      <a:pt x="79" y="0"/>
                    </a:lnTo>
                    <a:lnTo>
                      <a:pt x="39" y="0"/>
                    </a:lnTo>
                    <a:lnTo>
                      <a:pt x="39" y="119"/>
                    </a:lnTo>
                    <a:lnTo>
                      <a:pt x="79" y="159"/>
                    </a:lnTo>
                    <a:lnTo>
                      <a:pt x="116" y="239"/>
                    </a:lnTo>
                    <a:lnTo>
                      <a:pt x="195" y="239"/>
                    </a:lnTo>
                    <a:lnTo>
                      <a:pt x="195" y="275"/>
                    </a:lnTo>
                    <a:lnTo>
                      <a:pt x="116" y="239"/>
                    </a:lnTo>
                    <a:lnTo>
                      <a:pt x="39" y="159"/>
                    </a:lnTo>
                    <a:lnTo>
                      <a:pt x="39" y="275"/>
                    </a:lnTo>
                    <a:lnTo>
                      <a:pt x="0" y="314"/>
                    </a:lnTo>
                    <a:lnTo>
                      <a:pt x="0" y="550"/>
                    </a:lnTo>
                    <a:lnTo>
                      <a:pt x="79" y="550"/>
                    </a:lnTo>
                    <a:lnTo>
                      <a:pt x="116" y="589"/>
                    </a:lnTo>
                    <a:lnTo>
                      <a:pt x="116" y="627"/>
                    </a:lnTo>
                    <a:lnTo>
                      <a:pt x="116" y="629"/>
                    </a:lnTo>
                    <a:lnTo>
                      <a:pt x="155" y="669"/>
                    </a:lnTo>
                    <a:lnTo>
                      <a:pt x="195" y="629"/>
                    </a:lnTo>
                    <a:lnTo>
                      <a:pt x="235" y="629"/>
                    </a:lnTo>
                    <a:lnTo>
                      <a:pt x="274" y="589"/>
                    </a:lnTo>
                    <a:lnTo>
                      <a:pt x="354" y="589"/>
                    </a:lnTo>
                    <a:lnTo>
                      <a:pt x="393" y="629"/>
                    </a:lnTo>
                    <a:lnTo>
                      <a:pt x="430" y="629"/>
                    </a:lnTo>
                    <a:lnTo>
                      <a:pt x="470" y="669"/>
                    </a:lnTo>
                    <a:lnTo>
                      <a:pt x="470" y="709"/>
                    </a:lnTo>
                    <a:lnTo>
                      <a:pt x="509" y="709"/>
                    </a:lnTo>
                    <a:lnTo>
                      <a:pt x="549" y="669"/>
                    </a:lnTo>
                    <a:lnTo>
                      <a:pt x="589" y="709"/>
                    </a:lnTo>
                    <a:lnTo>
                      <a:pt x="549" y="709"/>
                    </a:lnTo>
                    <a:lnTo>
                      <a:pt x="549" y="748"/>
                    </a:lnTo>
                    <a:lnTo>
                      <a:pt x="589" y="748"/>
                    </a:lnTo>
                    <a:lnTo>
                      <a:pt x="628" y="788"/>
                    </a:lnTo>
                    <a:lnTo>
                      <a:pt x="668" y="788"/>
                    </a:lnTo>
                    <a:lnTo>
                      <a:pt x="705" y="828"/>
                    </a:lnTo>
                    <a:lnTo>
                      <a:pt x="744" y="828"/>
                    </a:lnTo>
                    <a:lnTo>
                      <a:pt x="744" y="905"/>
                    </a:lnTo>
                    <a:lnTo>
                      <a:pt x="784" y="944"/>
                    </a:lnTo>
                    <a:lnTo>
                      <a:pt x="784" y="983"/>
                    </a:lnTo>
                    <a:lnTo>
                      <a:pt x="823" y="944"/>
                    </a:lnTo>
                    <a:lnTo>
                      <a:pt x="863" y="944"/>
                    </a:lnTo>
                    <a:lnTo>
                      <a:pt x="863" y="983"/>
                    </a:lnTo>
                    <a:lnTo>
                      <a:pt x="902" y="944"/>
                    </a:lnTo>
                    <a:lnTo>
                      <a:pt x="982" y="944"/>
                    </a:lnTo>
                    <a:lnTo>
                      <a:pt x="982" y="865"/>
                    </a:lnTo>
                    <a:lnTo>
                      <a:pt x="1019" y="828"/>
                    </a:lnTo>
                    <a:lnTo>
                      <a:pt x="1098" y="865"/>
                    </a:lnTo>
                    <a:lnTo>
                      <a:pt x="1137" y="865"/>
                    </a:lnTo>
                    <a:lnTo>
                      <a:pt x="1137" y="788"/>
                    </a:lnTo>
                    <a:lnTo>
                      <a:pt x="1098" y="748"/>
                    </a:lnTo>
                    <a:lnTo>
                      <a:pt x="1098" y="669"/>
                    </a:lnTo>
                    <a:lnTo>
                      <a:pt x="1137" y="709"/>
                    </a:lnTo>
                    <a:lnTo>
                      <a:pt x="1177" y="709"/>
                    </a:lnTo>
                    <a:lnTo>
                      <a:pt x="1217" y="669"/>
                    </a:lnTo>
                    <a:lnTo>
                      <a:pt x="1177" y="669"/>
                    </a:lnTo>
                    <a:lnTo>
                      <a:pt x="1137" y="629"/>
                    </a:lnTo>
                    <a:lnTo>
                      <a:pt x="1177" y="589"/>
                    </a:lnTo>
                    <a:lnTo>
                      <a:pt x="1217" y="629"/>
                    </a:lnTo>
                    <a:lnTo>
                      <a:pt x="1257" y="629"/>
                    </a:lnTo>
                    <a:lnTo>
                      <a:pt x="1293" y="589"/>
                    </a:lnTo>
                    <a:lnTo>
                      <a:pt x="1293" y="550"/>
                    </a:lnTo>
                    <a:lnTo>
                      <a:pt x="1333" y="550"/>
                    </a:lnTo>
                    <a:lnTo>
                      <a:pt x="1412" y="513"/>
                    </a:lnTo>
                    <a:lnTo>
                      <a:pt x="1412" y="474"/>
                    </a:lnTo>
                    <a:lnTo>
                      <a:pt x="1177" y="474"/>
                    </a:lnTo>
                    <a:lnTo>
                      <a:pt x="1137" y="513"/>
                    </a:lnTo>
                    <a:lnTo>
                      <a:pt x="1137" y="434"/>
                    </a:lnTo>
                    <a:lnTo>
                      <a:pt x="1177" y="434"/>
                    </a:lnTo>
                    <a:lnTo>
                      <a:pt x="1177" y="394"/>
                    </a:lnTo>
                    <a:lnTo>
                      <a:pt x="1137" y="354"/>
                    </a:lnTo>
                    <a:lnTo>
                      <a:pt x="1137" y="314"/>
                    </a:lnTo>
                    <a:lnTo>
                      <a:pt x="1098" y="314"/>
                    </a:lnTo>
                    <a:lnTo>
                      <a:pt x="1098" y="239"/>
                    </a:lnTo>
                    <a:lnTo>
                      <a:pt x="1058" y="239"/>
                    </a:lnTo>
                    <a:lnTo>
                      <a:pt x="1019" y="275"/>
                    </a:lnTo>
                    <a:lnTo>
                      <a:pt x="1019" y="314"/>
                    </a:lnTo>
                    <a:lnTo>
                      <a:pt x="982" y="354"/>
                    </a:lnTo>
                    <a:lnTo>
                      <a:pt x="863" y="354"/>
                    </a:lnTo>
                    <a:lnTo>
                      <a:pt x="863" y="314"/>
                    </a:lnTo>
                    <a:lnTo>
                      <a:pt x="823" y="314"/>
                    </a:lnTo>
                    <a:lnTo>
                      <a:pt x="784" y="394"/>
                    </a:lnTo>
                    <a:lnTo>
                      <a:pt x="744" y="314"/>
                    </a:lnTo>
                    <a:lnTo>
                      <a:pt x="705" y="394"/>
                    </a:lnTo>
                    <a:lnTo>
                      <a:pt x="668" y="354"/>
                    </a:lnTo>
                    <a:lnTo>
                      <a:pt x="705" y="354"/>
                    </a:lnTo>
                    <a:lnTo>
                      <a:pt x="628" y="275"/>
                    </a:lnTo>
                    <a:lnTo>
                      <a:pt x="668" y="199"/>
                    </a:lnTo>
                    <a:lnTo>
                      <a:pt x="705" y="199"/>
                    </a:lnTo>
                    <a:lnTo>
                      <a:pt x="705" y="159"/>
                    </a:lnTo>
                    <a:lnTo>
                      <a:pt x="668" y="1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7" name="Freeform 131">
                <a:extLst>
                  <a:ext uri="{FF2B5EF4-FFF2-40B4-BE49-F238E27FC236}">
                    <a16:creationId xmlns:a16="http://schemas.microsoft.com/office/drawing/2014/main" id="{9A897E6F-3384-B3EC-0FAA-92B3BE6EF5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4" y="193"/>
                <a:ext cx="157" cy="141"/>
              </a:xfrm>
              <a:custGeom>
                <a:avLst/>
                <a:gdLst>
                  <a:gd name="T0" fmla="*/ 0 w 784"/>
                  <a:gd name="T1" fmla="*/ 394 h 705"/>
                  <a:gd name="T2" fmla="*/ 40 w 784"/>
                  <a:gd name="T3" fmla="*/ 394 h 705"/>
                  <a:gd name="T4" fmla="*/ 40 w 784"/>
                  <a:gd name="T5" fmla="*/ 469 h 705"/>
                  <a:gd name="T6" fmla="*/ 79 w 784"/>
                  <a:gd name="T7" fmla="*/ 469 h 705"/>
                  <a:gd name="T8" fmla="*/ 79 w 784"/>
                  <a:gd name="T9" fmla="*/ 509 h 705"/>
                  <a:gd name="T10" fmla="*/ 119 w 784"/>
                  <a:gd name="T11" fmla="*/ 549 h 705"/>
                  <a:gd name="T12" fmla="*/ 119 w 784"/>
                  <a:gd name="T13" fmla="*/ 589 h 705"/>
                  <a:gd name="T14" fmla="*/ 79 w 784"/>
                  <a:gd name="T15" fmla="*/ 589 h 705"/>
                  <a:gd name="T16" fmla="*/ 79 w 784"/>
                  <a:gd name="T17" fmla="*/ 668 h 705"/>
                  <a:gd name="T18" fmla="*/ 119 w 784"/>
                  <a:gd name="T19" fmla="*/ 629 h 705"/>
                  <a:gd name="T20" fmla="*/ 354 w 784"/>
                  <a:gd name="T21" fmla="*/ 629 h 705"/>
                  <a:gd name="T22" fmla="*/ 394 w 784"/>
                  <a:gd name="T23" fmla="*/ 629 h 705"/>
                  <a:gd name="T24" fmla="*/ 394 w 784"/>
                  <a:gd name="T25" fmla="*/ 668 h 705"/>
                  <a:gd name="T26" fmla="*/ 434 w 784"/>
                  <a:gd name="T27" fmla="*/ 705 h 705"/>
                  <a:gd name="T28" fmla="*/ 473 w 784"/>
                  <a:gd name="T29" fmla="*/ 705 h 705"/>
                  <a:gd name="T30" fmla="*/ 473 w 784"/>
                  <a:gd name="T31" fmla="*/ 668 h 705"/>
                  <a:gd name="T32" fmla="*/ 510 w 784"/>
                  <a:gd name="T33" fmla="*/ 630 h 705"/>
                  <a:gd name="T34" fmla="*/ 549 w 784"/>
                  <a:gd name="T35" fmla="*/ 589 h 705"/>
                  <a:gd name="T36" fmla="*/ 549 w 784"/>
                  <a:gd name="T37" fmla="*/ 629 h 705"/>
                  <a:gd name="T38" fmla="*/ 589 w 784"/>
                  <a:gd name="T39" fmla="*/ 589 h 705"/>
                  <a:gd name="T40" fmla="*/ 589 w 784"/>
                  <a:gd name="T41" fmla="*/ 509 h 705"/>
                  <a:gd name="T42" fmla="*/ 629 w 784"/>
                  <a:gd name="T43" fmla="*/ 509 h 705"/>
                  <a:gd name="T44" fmla="*/ 629 w 784"/>
                  <a:gd name="T45" fmla="*/ 469 h 705"/>
                  <a:gd name="T46" fmla="*/ 668 w 784"/>
                  <a:gd name="T47" fmla="*/ 469 h 705"/>
                  <a:gd name="T48" fmla="*/ 668 w 784"/>
                  <a:gd name="T49" fmla="*/ 430 h 705"/>
                  <a:gd name="T50" fmla="*/ 707 w 784"/>
                  <a:gd name="T51" fmla="*/ 430 h 705"/>
                  <a:gd name="T52" fmla="*/ 747 w 784"/>
                  <a:gd name="T53" fmla="*/ 394 h 705"/>
                  <a:gd name="T54" fmla="*/ 747 w 784"/>
                  <a:gd name="T55" fmla="*/ 354 h 705"/>
                  <a:gd name="T56" fmla="*/ 707 w 784"/>
                  <a:gd name="T57" fmla="*/ 314 h 705"/>
                  <a:gd name="T58" fmla="*/ 747 w 784"/>
                  <a:gd name="T59" fmla="*/ 314 h 705"/>
                  <a:gd name="T60" fmla="*/ 747 w 784"/>
                  <a:gd name="T61" fmla="*/ 235 h 705"/>
                  <a:gd name="T62" fmla="*/ 707 w 784"/>
                  <a:gd name="T63" fmla="*/ 195 h 705"/>
                  <a:gd name="T64" fmla="*/ 707 w 784"/>
                  <a:gd name="T65" fmla="*/ 155 h 705"/>
                  <a:gd name="T66" fmla="*/ 784 w 784"/>
                  <a:gd name="T67" fmla="*/ 115 h 705"/>
                  <a:gd name="T68" fmla="*/ 707 w 784"/>
                  <a:gd name="T69" fmla="*/ 78 h 705"/>
                  <a:gd name="T70" fmla="*/ 707 w 784"/>
                  <a:gd name="T71" fmla="*/ 0 h 705"/>
                  <a:gd name="T72" fmla="*/ 668 w 784"/>
                  <a:gd name="T73" fmla="*/ 39 h 705"/>
                  <a:gd name="T74" fmla="*/ 629 w 784"/>
                  <a:gd name="T75" fmla="*/ 39 h 705"/>
                  <a:gd name="T76" fmla="*/ 629 w 784"/>
                  <a:gd name="T77" fmla="*/ 78 h 705"/>
                  <a:gd name="T78" fmla="*/ 589 w 784"/>
                  <a:gd name="T79" fmla="*/ 78 h 705"/>
                  <a:gd name="T80" fmla="*/ 549 w 784"/>
                  <a:gd name="T81" fmla="*/ 39 h 705"/>
                  <a:gd name="T82" fmla="*/ 473 w 784"/>
                  <a:gd name="T83" fmla="*/ 39 h 705"/>
                  <a:gd name="T84" fmla="*/ 510 w 784"/>
                  <a:gd name="T85" fmla="*/ 78 h 705"/>
                  <a:gd name="T86" fmla="*/ 434 w 784"/>
                  <a:gd name="T87" fmla="*/ 78 h 705"/>
                  <a:gd name="T88" fmla="*/ 354 w 784"/>
                  <a:gd name="T89" fmla="*/ 115 h 705"/>
                  <a:gd name="T90" fmla="*/ 235 w 784"/>
                  <a:gd name="T91" fmla="*/ 115 h 705"/>
                  <a:gd name="T92" fmla="*/ 159 w 784"/>
                  <a:gd name="T93" fmla="*/ 155 h 705"/>
                  <a:gd name="T94" fmla="*/ 119 w 784"/>
                  <a:gd name="T95" fmla="*/ 195 h 705"/>
                  <a:gd name="T96" fmla="*/ 119 w 784"/>
                  <a:gd name="T97" fmla="*/ 235 h 705"/>
                  <a:gd name="T98" fmla="*/ 79 w 784"/>
                  <a:gd name="T99" fmla="*/ 235 h 705"/>
                  <a:gd name="T100" fmla="*/ 79 w 784"/>
                  <a:gd name="T101" fmla="*/ 274 h 705"/>
                  <a:gd name="T102" fmla="*/ 40 w 784"/>
                  <a:gd name="T103" fmla="*/ 274 h 705"/>
                  <a:gd name="T104" fmla="*/ 0 w 784"/>
                  <a:gd name="T105" fmla="*/ 354 h 705"/>
                  <a:gd name="T106" fmla="*/ 0 w 784"/>
                  <a:gd name="T107" fmla="*/ 394 h 7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84" h="705">
                    <a:moveTo>
                      <a:pt x="0" y="394"/>
                    </a:moveTo>
                    <a:lnTo>
                      <a:pt x="40" y="394"/>
                    </a:lnTo>
                    <a:lnTo>
                      <a:pt x="40" y="469"/>
                    </a:lnTo>
                    <a:lnTo>
                      <a:pt x="79" y="469"/>
                    </a:lnTo>
                    <a:lnTo>
                      <a:pt x="79" y="509"/>
                    </a:lnTo>
                    <a:lnTo>
                      <a:pt x="119" y="549"/>
                    </a:lnTo>
                    <a:lnTo>
                      <a:pt x="119" y="589"/>
                    </a:lnTo>
                    <a:lnTo>
                      <a:pt x="79" y="589"/>
                    </a:lnTo>
                    <a:lnTo>
                      <a:pt x="79" y="668"/>
                    </a:lnTo>
                    <a:lnTo>
                      <a:pt x="119" y="629"/>
                    </a:lnTo>
                    <a:lnTo>
                      <a:pt x="354" y="629"/>
                    </a:lnTo>
                    <a:lnTo>
                      <a:pt x="394" y="629"/>
                    </a:lnTo>
                    <a:lnTo>
                      <a:pt x="394" y="668"/>
                    </a:lnTo>
                    <a:lnTo>
                      <a:pt x="434" y="705"/>
                    </a:lnTo>
                    <a:lnTo>
                      <a:pt x="473" y="705"/>
                    </a:lnTo>
                    <a:lnTo>
                      <a:pt x="473" y="668"/>
                    </a:lnTo>
                    <a:lnTo>
                      <a:pt x="510" y="630"/>
                    </a:lnTo>
                    <a:lnTo>
                      <a:pt x="549" y="589"/>
                    </a:lnTo>
                    <a:lnTo>
                      <a:pt x="549" y="629"/>
                    </a:lnTo>
                    <a:lnTo>
                      <a:pt x="589" y="589"/>
                    </a:lnTo>
                    <a:lnTo>
                      <a:pt x="589" y="509"/>
                    </a:lnTo>
                    <a:lnTo>
                      <a:pt x="629" y="509"/>
                    </a:lnTo>
                    <a:lnTo>
                      <a:pt x="629" y="469"/>
                    </a:lnTo>
                    <a:lnTo>
                      <a:pt x="668" y="469"/>
                    </a:lnTo>
                    <a:lnTo>
                      <a:pt x="668" y="430"/>
                    </a:lnTo>
                    <a:lnTo>
                      <a:pt x="707" y="430"/>
                    </a:lnTo>
                    <a:lnTo>
                      <a:pt x="747" y="394"/>
                    </a:lnTo>
                    <a:lnTo>
                      <a:pt x="747" y="354"/>
                    </a:lnTo>
                    <a:lnTo>
                      <a:pt x="707" y="314"/>
                    </a:lnTo>
                    <a:lnTo>
                      <a:pt x="747" y="314"/>
                    </a:lnTo>
                    <a:lnTo>
                      <a:pt x="747" y="235"/>
                    </a:lnTo>
                    <a:lnTo>
                      <a:pt x="707" y="195"/>
                    </a:lnTo>
                    <a:lnTo>
                      <a:pt x="707" y="155"/>
                    </a:lnTo>
                    <a:lnTo>
                      <a:pt x="784" y="115"/>
                    </a:lnTo>
                    <a:lnTo>
                      <a:pt x="707" y="78"/>
                    </a:lnTo>
                    <a:lnTo>
                      <a:pt x="707" y="0"/>
                    </a:lnTo>
                    <a:lnTo>
                      <a:pt x="668" y="39"/>
                    </a:lnTo>
                    <a:lnTo>
                      <a:pt x="629" y="39"/>
                    </a:lnTo>
                    <a:lnTo>
                      <a:pt x="629" y="78"/>
                    </a:lnTo>
                    <a:lnTo>
                      <a:pt x="589" y="78"/>
                    </a:lnTo>
                    <a:lnTo>
                      <a:pt x="549" y="39"/>
                    </a:lnTo>
                    <a:lnTo>
                      <a:pt x="473" y="39"/>
                    </a:lnTo>
                    <a:lnTo>
                      <a:pt x="510" y="78"/>
                    </a:lnTo>
                    <a:lnTo>
                      <a:pt x="434" y="78"/>
                    </a:lnTo>
                    <a:lnTo>
                      <a:pt x="354" y="115"/>
                    </a:lnTo>
                    <a:lnTo>
                      <a:pt x="235" y="115"/>
                    </a:lnTo>
                    <a:lnTo>
                      <a:pt x="159" y="155"/>
                    </a:lnTo>
                    <a:lnTo>
                      <a:pt x="119" y="195"/>
                    </a:lnTo>
                    <a:lnTo>
                      <a:pt x="119" y="235"/>
                    </a:lnTo>
                    <a:lnTo>
                      <a:pt x="79" y="235"/>
                    </a:lnTo>
                    <a:lnTo>
                      <a:pt x="79" y="274"/>
                    </a:lnTo>
                    <a:lnTo>
                      <a:pt x="40" y="274"/>
                    </a:lnTo>
                    <a:lnTo>
                      <a:pt x="0" y="354"/>
                    </a:lnTo>
                    <a:lnTo>
                      <a:pt x="0" y="3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8" name="Freeform 132">
                <a:extLst>
                  <a:ext uri="{FF2B5EF4-FFF2-40B4-BE49-F238E27FC236}">
                    <a16:creationId xmlns:a16="http://schemas.microsoft.com/office/drawing/2014/main" id="{B5CA5143-D4D8-D5F3-2E4F-771F28F6D4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1" y="342"/>
                <a:ext cx="196" cy="236"/>
              </a:xfrm>
              <a:custGeom>
                <a:avLst/>
                <a:gdLst>
                  <a:gd name="T0" fmla="*/ 393 w 981"/>
                  <a:gd name="T1" fmla="*/ 40 h 1180"/>
                  <a:gd name="T2" fmla="*/ 313 w 981"/>
                  <a:gd name="T3" fmla="*/ 80 h 1180"/>
                  <a:gd name="T4" fmla="*/ 274 w 981"/>
                  <a:gd name="T5" fmla="*/ 38 h 1180"/>
                  <a:gd name="T6" fmla="*/ 118 w 981"/>
                  <a:gd name="T7" fmla="*/ 0 h 1180"/>
                  <a:gd name="T8" fmla="*/ 197 w 981"/>
                  <a:gd name="T9" fmla="*/ 239 h 1180"/>
                  <a:gd name="T10" fmla="*/ 237 w 981"/>
                  <a:gd name="T11" fmla="*/ 355 h 1180"/>
                  <a:gd name="T12" fmla="*/ 313 w 981"/>
                  <a:gd name="T13" fmla="*/ 355 h 1180"/>
                  <a:gd name="T14" fmla="*/ 274 w 981"/>
                  <a:gd name="T15" fmla="*/ 434 h 1180"/>
                  <a:gd name="T16" fmla="*/ 158 w 981"/>
                  <a:gd name="T17" fmla="*/ 394 h 1180"/>
                  <a:gd name="T18" fmla="*/ 78 w 981"/>
                  <a:gd name="T19" fmla="*/ 355 h 1180"/>
                  <a:gd name="T20" fmla="*/ 39 w 981"/>
                  <a:gd name="T21" fmla="*/ 514 h 1180"/>
                  <a:gd name="T22" fmla="*/ 118 w 981"/>
                  <a:gd name="T23" fmla="*/ 551 h 1180"/>
                  <a:gd name="T24" fmla="*/ 158 w 981"/>
                  <a:gd name="T25" fmla="*/ 551 h 1180"/>
                  <a:gd name="T26" fmla="*/ 197 w 981"/>
                  <a:gd name="T27" fmla="*/ 514 h 1180"/>
                  <a:gd name="T28" fmla="*/ 313 w 981"/>
                  <a:gd name="T29" fmla="*/ 590 h 1180"/>
                  <a:gd name="T30" fmla="*/ 353 w 981"/>
                  <a:gd name="T31" fmla="*/ 630 h 1180"/>
                  <a:gd name="T32" fmla="*/ 274 w 981"/>
                  <a:gd name="T33" fmla="*/ 749 h 1180"/>
                  <a:gd name="T34" fmla="*/ 237 w 981"/>
                  <a:gd name="T35" fmla="*/ 905 h 1180"/>
                  <a:gd name="T36" fmla="*/ 274 w 981"/>
                  <a:gd name="T37" fmla="*/ 985 h 1180"/>
                  <a:gd name="T38" fmla="*/ 313 w 981"/>
                  <a:gd name="T39" fmla="*/ 1023 h 1180"/>
                  <a:gd name="T40" fmla="*/ 353 w 981"/>
                  <a:gd name="T41" fmla="*/ 1140 h 1180"/>
                  <a:gd name="T42" fmla="*/ 432 w 981"/>
                  <a:gd name="T43" fmla="*/ 1100 h 1180"/>
                  <a:gd name="T44" fmla="*/ 434 w 981"/>
                  <a:gd name="T45" fmla="*/ 1178 h 1180"/>
                  <a:gd name="T46" fmla="*/ 472 w 981"/>
                  <a:gd name="T47" fmla="*/ 1180 h 1180"/>
                  <a:gd name="T48" fmla="*/ 512 w 981"/>
                  <a:gd name="T49" fmla="*/ 1100 h 1180"/>
                  <a:gd name="T50" fmla="*/ 551 w 981"/>
                  <a:gd name="T51" fmla="*/ 1100 h 1180"/>
                  <a:gd name="T52" fmla="*/ 628 w 981"/>
                  <a:gd name="T53" fmla="*/ 1100 h 1180"/>
                  <a:gd name="T54" fmla="*/ 667 w 981"/>
                  <a:gd name="T55" fmla="*/ 1023 h 1180"/>
                  <a:gd name="T56" fmla="*/ 707 w 981"/>
                  <a:gd name="T57" fmla="*/ 1100 h 1180"/>
                  <a:gd name="T58" fmla="*/ 747 w 981"/>
                  <a:gd name="T59" fmla="*/ 1023 h 1180"/>
                  <a:gd name="T60" fmla="*/ 826 w 981"/>
                  <a:gd name="T61" fmla="*/ 985 h 1180"/>
                  <a:gd name="T62" fmla="*/ 786 w 981"/>
                  <a:gd name="T63" fmla="*/ 905 h 1180"/>
                  <a:gd name="T64" fmla="*/ 707 w 981"/>
                  <a:gd name="T65" fmla="*/ 865 h 1180"/>
                  <a:gd name="T66" fmla="*/ 786 w 981"/>
                  <a:gd name="T67" fmla="*/ 788 h 1180"/>
                  <a:gd name="T68" fmla="*/ 826 w 981"/>
                  <a:gd name="T69" fmla="*/ 709 h 1180"/>
                  <a:gd name="T70" fmla="*/ 902 w 981"/>
                  <a:gd name="T71" fmla="*/ 749 h 1180"/>
                  <a:gd name="T72" fmla="*/ 902 w 981"/>
                  <a:gd name="T73" fmla="*/ 670 h 1180"/>
                  <a:gd name="T74" fmla="*/ 942 w 981"/>
                  <a:gd name="T75" fmla="*/ 434 h 1180"/>
                  <a:gd name="T76" fmla="*/ 981 w 981"/>
                  <a:gd name="T77" fmla="*/ 474 h 1180"/>
                  <a:gd name="T78" fmla="*/ 942 w 981"/>
                  <a:gd name="T79" fmla="*/ 394 h 1180"/>
                  <a:gd name="T80" fmla="*/ 902 w 981"/>
                  <a:gd name="T81" fmla="*/ 316 h 1180"/>
                  <a:gd name="T82" fmla="*/ 863 w 981"/>
                  <a:gd name="T83" fmla="*/ 239 h 1180"/>
                  <a:gd name="T84" fmla="*/ 786 w 981"/>
                  <a:gd name="T85" fmla="*/ 199 h 1180"/>
                  <a:gd name="T86" fmla="*/ 707 w 981"/>
                  <a:gd name="T87" fmla="*/ 159 h 1180"/>
                  <a:gd name="T88" fmla="*/ 747 w 981"/>
                  <a:gd name="T89" fmla="*/ 120 h 1180"/>
                  <a:gd name="T90" fmla="*/ 667 w 981"/>
                  <a:gd name="T91" fmla="*/ 120 h 1180"/>
                  <a:gd name="T92" fmla="*/ 628 w 981"/>
                  <a:gd name="T93" fmla="*/ 80 h 1180"/>
                  <a:gd name="T94" fmla="*/ 551 w 981"/>
                  <a:gd name="T95" fmla="*/ 40 h 1180"/>
                  <a:gd name="T96" fmla="*/ 432 w 981"/>
                  <a:gd name="T97" fmla="*/ 0 h 1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81" h="1180">
                    <a:moveTo>
                      <a:pt x="432" y="0"/>
                    </a:moveTo>
                    <a:lnTo>
                      <a:pt x="393" y="40"/>
                    </a:lnTo>
                    <a:lnTo>
                      <a:pt x="353" y="40"/>
                    </a:lnTo>
                    <a:lnTo>
                      <a:pt x="313" y="80"/>
                    </a:lnTo>
                    <a:lnTo>
                      <a:pt x="274" y="40"/>
                    </a:lnTo>
                    <a:lnTo>
                      <a:pt x="274" y="38"/>
                    </a:lnTo>
                    <a:lnTo>
                      <a:pt x="237" y="0"/>
                    </a:lnTo>
                    <a:lnTo>
                      <a:pt x="118" y="0"/>
                    </a:lnTo>
                    <a:lnTo>
                      <a:pt x="118" y="239"/>
                    </a:lnTo>
                    <a:lnTo>
                      <a:pt x="197" y="239"/>
                    </a:lnTo>
                    <a:lnTo>
                      <a:pt x="197" y="276"/>
                    </a:lnTo>
                    <a:lnTo>
                      <a:pt x="237" y="355"/>
                    </a:lnTo>
                    <a:lnTo>
                      <a:pt x="274" y="316"/>
                    </a:lnTo>
                    <a:lnTo>
                      <a:pt x="313" y="355"/>
                    </a:lnTo>
                    <a:lnTo>
                      <a:pt x="313" y="394"/>
                    </a:lnTo>
                    <a:lnTo>
                      <a:pt x="274" y="434"/>
                    </a:lnTo>
                    <a:lnTo>
                      <a:pt x="237" y="394"/>
                    </a:lnTo>
                    <a:lnTo>
                      <a:pt x="158" y="394"/>
                    </a:lnTo>
                    <a:lnTo>
                      <a:pt x="118" y="355"/>
                    </a:lnTo>
                    <a:lnTo>
                      <a:pt x="78" y="355"/>
                    </a:lnTo>
                    <a:lnTo>
                      <a:pt x="0" y="514"/>
                    </a:lnTo>
                    <a:lnTo>
                      <a:pt x="39" y="514"/>
                    </a:lnTo>
                    <a:lnTo>
                      <a:pt x="78" y="551"/>
                    </a:lnTo>
                    <a:lnTo>
                      <a:pt x="118" y="551"/>
                    </a:lnTo>
                    <a:lnTo>
                      <a:pt x="158" y="514"/>
                    </a:lnTo>
                    <a:lnTo>
                      <a:pt x="158" y="551"/>
                    </a:lnTo>
                    <a:lnTo>
                      <a:pt x="197" y="551"/>
                    </a:lnTo>
                    <a:lnTo>
                      <a:pt x="197" y="514"/>
                    </a:lnTo>
                    <a:lnTo>
                      <a:pt x="237" y="514"/>
                    </a:lnTo>
                    <a:lnTo>
                      <a:pt x="313" y="590"/>
                    </a:lnTo>
                    <a:lnTo>
                      <a:pt x="274" y="630"/>
                    </a:lnTo>
                    <a:lnTo>
                      <a:pt x="353" y="630"/>
                    </a:lnTo>
                    <a:lnTo>
                      <a:pt x="313" y="709"/>
                    </a:lnTo>
                    <a:lnTo>
                      <a:pt x="274" y="749"/>
                    </a:lnTo>
                    <a:lnTo>
                      <a:pt x="274" y="865"/>
                    </a:lnTo>
                    <a:lnTo>
                      <a:pt x="237" y="905"/>
                    </a:lnTo>
                    <a:lnTo>
                      <a:pt x="313" y="985"/>
                    </a:lnTo>
                    <a:lnTo>
                      <a:pt x="274" y="985"/>
                    </a:lnTo>
                    <a:lnTo>
                      <a:pt x="274" y="1023"/>
                    </a:lnTo>
                    <a:lnTo>
                      <a:pt x="313" y="1023"/>
                    </a:lnTo>
                    <a:lnTo>
                      <a:pt x="313" y="1100"/>
                    </a:lnTo>
                    <a:lnTo>
                      <a:pt x="353" y="1140"/>
                    </a:lnTo>
                    <a:lnTo>
                      <a:pt x="393" y="1140"/>
                    </a:lnTo>
                    <a:lnTo>
                      <a:pt x="432" y="1100"/>
                    </a:lnTo>
                    <a:lnTo>
                      <a:pt x="463" y="1131"/>
                    </a:lnTo>
                    <a:lnTo>
                      <a:pt x="434" y="1178"/>
                    </a:lnTo>
                    <a:lnTo>
                      <a:pt x="433" y="1180"/>
                    </a:lnTo>
                    <a:lnTo>
                      <a:pt x="472" y="1180"/>
                    </a:lnTo>
                    <a:lnTo>
                      <a:pt x="472" y="1140"/>
                    </a:lnTo>
                    <a:lnTo>
                      <a:pt x="512" y="1100"/>
                    </a:lnTo>
                    <a:lnTo>
                      <a:pt x="512" y="1140"/>
                    </a:lnTo>
                    <a:lnTo>
                      <a:pt x="551" y="1100"/>
                    </a:lnTo>
                    <a:lnTo>
                      <a:pt x="551" y="1140"/>
                    </a:lnTo>
                    <a:lnTo>
                      <a:pt x="628" y="1100"/>
                    </a:lnTo>
                    <a:lnTo>
                      <a:pt x="628" y="1063"/>
                    </a:lnTo>
                    <a:lnTo>
                      <a:pt x="667" y="1023"/>
                    </a:lnTo>
                    <a:lnTo>
                      <a:pt x="707" y="1063"/>
                    </a:lnTo>
                    <a:lnTo>
                      <a:pt x="707" y="1100"/>
                    </a:lnTo>
                    <a:lnTo>
                      <a:pt x="747" y="1100"/>
                    </a:lnTo>
                    <a:lnTo>
                      <a:pt x="747" y="1023"/>
                    </a:lnTo>
                    <a:lnTo>
                      <a:pt x="786" y="1023"/>
                    </a:lnTo>
                    <a:lnTo>
                      <a:pt x="826" y="985"/>
                    </a:lnTo>
                    <a:lnTo>
                      <a:pt x="826" y="945"/>
                    </a:lnTo>
                    <a:lnTo>
                      <a:pt x="786" y="905"/>
                    </a:lnTo>
                    <a:lnTo>
                      <a:pt x="786" y="865"/>
                    </a:lnTo>
                    <a:lnTo>
                      <a:pt x="707" y="865"/>
                    </a:lnTo>
                    <a:lnTo>
                      <a:pt x="747" y="788"/>
                    </a:lnTo>
                    <a:lnTo>
                      <a:pt x="786" y="788"/>
                    </a:lnTo>
                    <a:lnTo>
                      <a:pt x="786" y="749"/>
                    </a:lnTo>
                    <a:lnTo>
                      <a:pt x="826" y="709"/>
                    </a:lnTo>
                    <a:lnTo>
                      <a:pt x="902" y="788"/>
                    </a:lnTo>
                    <a:lnTo>
                      <a:pt x="902" y="749"/>
                    </a:lnTo>
                    <a:lnTo>
                      <a:pt x="826" y="670"/>
                    </a:lnTo>
                    <a:lnTo>
                      <a:pt x="902" y="670"/>
                    </a:lnTo>
                    <a:lnTo>
                      <a:pt x="902" y="474"/>
                    </a:lnTo>
                    <a:lnTo>
                      <a:pt x="942" y="434"/>
                    </a:lnTo>
                    <a:lnTo>
                      <a:pt x="942" y="474"/>
                    </a:lnTo>
                    <a:lnTo>
                      <a:pt x="981" y="474"/>
                    </a:lnTo>
                    <a:lnTo>
                      <a:pt x="981" y="355"/>
                    </a:lnTo>
                    <a:lnTo>
                      <a:pt x="942" y="394"/>
                    </a:lnTo>
                    <a:lnTo>
                      <a:pt x="942" y="355"/>
                    </a:lnTo>
                    <a:lnTo>
                      <a:pt x="902" y="316"/>
                    </a:lnTo>
                    <a:lnTo>
                      <a:pt x="902" y="239"/>
                    </a:lnTo>
                    <a:lnTo>
                      <a:pt x="863" y="239"/>
                    </a:lnTo>
                    <a:lnTo>
                      <a:pt x="826" y="199"/>
                    </a:lnTo>
                    <a:lnTo>
                      <a:pt x="786" y="199"/>
                    </a:lnTo>
                    <a:lnTo>
                      <a:pt x="747" y="159"/>
                    </a:lnTo>
                    <a:lnTo>
                      <a:pt x="707" y="159"/>
                    </a:lnTo>
                    <a:lnTo>
                      <a:pt x="707" y="120"/>
                    </a:lnTo>
                    <a:lnTo>
                      <a:pt x="747" y="120"/>
                    </a:lnTo>
                    <a:lnTo>
                      <a:pt x="707" y="80"/>
                    </a:lnTo>
                    <a:lnTo>
                      <a:pt x="667" y="120"/>
                    </a:lnTo>
                    <a:lnTo>
                      <a:pt x="628" y="120"/>
                    </a:lnTo>
                    <a:lnTo>
                      <a:pt x="628" y="80"/>
                    </a:lnTo>
                    <a:lnTo>
                      <a:pt x="588" y="40"/>
                    </a:lnTo>
                    <a:lnTo>
                      <a:pt x="551" y="40"/>
                    </a:lnTo>
                    <a:lnTo>
                      <a:pt x="512" y="0"/>
                    </a:lnTo>
                    <a:lnTo>
                      <a:pt x="43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9" name="Freeform 133">
                <a:extLst>
                  <a:ext uri="{FF2B5EF4-FFF2-40B4-BE49-F238E27FC236}">
                    <a16:creationId xmlns:a16="http://schemas.microsoft.com/office/drawing/2014/main" id="{28768475-FC57-B630-A148-BAAF84B6C4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445"/>
                <a:ext cx="157" cy="204"/>
              </a:xfrm>
              <a:custGeom>
                <a:avLst/>
                <a:gdLst>
                  <a:gd name="T0" fmla="*/ 354 w 787"/>
                  <a:gd name="T1" fmla="*/ 0 h 1020"/>
                  <a:gd name="T2" fmla="*/ 315 w 787"/>
                  <a:gd name="T3" fmla="*/ 0 h 1020"/>
                  <a:gd name="T4" fmla="*/ 278 w 787"/>
                  <a:gd name="T5" fmla="*/ 76 h 1020"/>
                  <a:gd name="T6" fmla="*/ 198 w 787"/>
                  <a:gd name="T7" fmla="*/ 156 h 1020"/>
                  <a:gd name="T8" fmla="*/ 119 w 787"/>
                  <a:gd name="T9" fmla="*/ 195 h 1020"/>
                  <a:gd name="T10" fmla="*/ 0 w 787"/>
                  <a:gd name="T11" fmla="*/ 274 h 1020"/>
                  <a:gd name="T12" fmla="*/ 119 w 787"/>
                  <a:gd name="T13" fmla="*/ 391 h 1020"/>
                  <a:gd name="T14" fmla="*/ 119 w 787"/>
                  <a:gd name="T15" fmla="*/ 471 h 1020"/>
                  <a:gd name="T16" fmla="*/ 198 w 787"/>
                  <a:gd name="T17" fmla="*/ 549 h 1020"/>
                  <a:gd name="T18" fmla="*/ 238 w 787"/>
                  <a:gd name="T19" fmla="*/ 549 h 1020"/>
                  <a:gd name="T20" fmla="*/ 278 w 787"/>
                  <a:gd name="T21" fmla="*/ 471 h 1020"/>
                  <a:gd name="T22" fmla="*/ 278 w 787"/>
                  <a:gd name="T23" fmla="*/ 626 h 1020"/>
                  <a:gd name="T24" fmla="*/ 315 w 787"/>
                  <a:gd name="T25" fmla="*/ 626 h 1020"/>
                  <a:gd name="T26" fmla="*/ 315 w 787"/>
                  <a:gd name="T27" fmla="*/ 586 h 1020"/>
                  <a:gd name="T28" fmla="*/ 354 w 787"/>
                  <a:gd name="T29" fmla="*/ 549 h 1020"/>
                  <a:gd name="T30" fmla="*/ 393 w 787"/>
                  <a:gd name="T31" fmla="*/ 586 h 1020"/>
                  <a:gd name="T32" fmla="*/ 393 w 787"/>
                  <a:gd name="T33" fmla="*/ 626 h 1020"/>
                  <a:gd name="T34" fmla="*/ 354 w 787"/>
                  <a:gd name="T35" fmla="*/ 705 h 1020"/>
                  <a:gd name="T36" fmla="*/ 354 w 787"/>
                  <a:gd name="T37" fmla="*/ 785 h 1020"/>
                  <a:gd name="T38" fmla="*/ 393 w 787"/>
                  <a:gd name="T39" fmla="*/ 785 h 1020"/>
                  <a:gd name="T40" fmla="*/ 433 w 787"/>
                  <a:gd name="T41" fmla="*/ 825 h 1020"/>
                  <a:gd name="T42" fmla="*/ 433 w 787"/>
                  <a:gd name="T43" fmla="*/ 901 h 1020"/>
                  <a:gd name="T44" fmla="*/ 473 w 787"/>
                  <a:gd name="T45" fmla="*/ 940 h 1020"/>
                  <a:gd name="T46" fmla="*/ 473 w 787"/>
                  <a:gd name="T47" fmla="*/ 901 h 1020"/>
                  <a:gd name="T48" fmla="*/ 512 w 787"/>
                  <a:gd name="T49" fmla="*/ 901 h 1020"/>
                  <a:gd name="T50" fmla="*/ 552 w 787"/>
                  <a:gd name="T51" fmla="*/ 864 h 1020"/>
                  <a:gd name="T52" fmla="*/ 589 w 787"/>
                  <a:gd name="T53" fmla="*/ 864 h 1020"/>
                  <a:gd name="T54" fmla="*/ 628 w 787"/>
                  <a:gd name="T55" fmla="*/ 901 h 1020"/>
                  <a:gd name="T56" fmla="*/ 552 w 787"/>
                  <a:gd name="T57" fmla="*/ 980 h 1020"/>
                  <a:gd name="T58" fmla="*/ 591 w 787"/>
                  <a:gd name="T59" fmla="*/ 1020 h 1020"/>
                  <a:gd name="T60" fmla="*/ 628 w 787"/>
                  <a:gd name="T61" fmla="*/ 1020 h 1020"/>
                  <a:gd name="T62" fmla="*/ 708 w 787"/>
                  <a:gd name="T63" fmla="*/ 940 h 1020"/>
                  <a:gd name="T64" fmla="*/ 708 w 787"/>
                  <a:gd name="T65" fmla="*/ 901 h 1020"/>
                  <a:gd name="T66" fmla="*/ 787 w 787"/>
                  <a:gd name="T67" fmla="*/ 901 h 1020"/>
                  <a:gd name="T68" fmla="*/ 787 w 787"/>
                  <a:gd name="T69" fmla="*/ 864 h 1020"/>
                  <a:gd name="T70" fmla="*/ 708 w 787"/>
                  <a:gd name="T71" fmla="*/ 785 h 1020"/>
                  <a:gd name="T72" fmla="*/ 708 w 787"/>
                  <a:gd name="T73" fmla="*/ 705 h 1020"/>
                  <a:gd name="T74" fmla="*/ 668 w 787"/>
                  <a:gd name="T75" fmla="*/ 666 h 1020"/>
                  <a:gd name="T76" fmla="*/ 668 w 787"/>
                  <a:gd name="T77" fmla="*/ 626 h 1020"/>
                  <a:gd name="T78" fmla="*/ 628 w 787"/>
                  <a:gd name="T79" fmla="*/ 586 h 1020"/>
                  <a:gd name="T80" fmla="*/ 628 w 787"/>
                  <a:gd name="T81" fmla="*/ 509 h 1020"/>
                  <a:gd name="T82" fmla="*/ 589 w 787"/>
                  <a:gd name="T83" fmla="*/ 509 h 1020"/>
                  <a:gd name="T84" fmla="*/ 589 w 787"/>
                  <a:gd name="T85" fmla="*/ 471 h 1020"/>
                  <a:gd name="T86" fmla="*/ 628 w 787"/>
                  <a:gd name="T87" fmla="*/ 471 h 1020"/>
                  <a:gd name="T88" fmla="*/ 552 w 787"/>
                  <a:gd name="T89" fmla="*/ 391 h 1020"/>
                  <a:gd name="T90" fmla="*/ 589 w 787"/>
                  <a:gd name="T91" fmla="*/ 351 h 1020"/>
                  <a:gd name="T92" fmla="*/ 589 w 787"/>
                  <a:gd name="T93" fmla="*/ 235 h 1020"/>
                  <a:gd name="T94" fmla="*/ 628 w 787"/>
                  <a:gd name="T95" fmla="*/ 195 h 1020"/>
                  <a:gd name="T96" fmla="*/ 668 w 787"/>
                  <a:gd name="T97" fmla="*/ 116 h 1020"/>
                  <a:gd name="T98" fmla="*/ 589 w 787"/>
                  <a:gd name="T99" fmla="*/ 116 h 1020"/>
                  <a:gd name="T100" fmla="*/ 628 w 787"/>
                  <a:gd name="T101" fmla="*/ 76 h 1020"/>
                  <a:gd name="T102" fmla="*/ 552 w 787"/>
                  <a:gd name="T103" fmla="*/ 0 h 1020"/>
                  <a:gd name="T104" fmla="*/ 512 w 787"/>
                  <a:gd name="T105" fmla="*/ 0 h 1020"/>
                  <a:gd name="T106" fmla="*/ 512 w 787"/>
                  <a:gd name="T107" fmla="*/ 37 h 1020"/>
                  <a:gd name="T108" fmla="*/ 473 w 787"/>
                  <a:gd name="T109" fmla="*/ 37 h 1020"/>
                  <a:gd name="T110" fmla="*/ 473 w 787"/>
                  <a:gd name="T111" fmla="*/ 0 h 1020"/>
                  <a:gd name="T112" fmla="*/ 433 w 787"/>
                  <a:gd name="T113" fmla="*/ 37 h 1020"/>
                  <a:gd name="T114" fmla="*/ 393 w 787"/>
                  <a:gd name="T115" fmla="*/ 37 h 1020"/>
                  <a:gd name="T116" fmla="*/ 354 w 787"/>
                  <a:gd name="T117" fmla="*/ 0 h 10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87" h="1020">
                    <a:moveTo>
                      <a:pt x="354" y="0"/>
                    </a:moveTo>
                    <a:lnTo>
                      <a:pt x="315" y="0"/>
                    </a:lnTo>
                    <a:lnTo>
                      <a:pt x="278" y="76"/>
                    </a:lnTo>
                    <a:lnTo>
                      <a:pt x="198" y="156"/>
                    </a:lnTo>
                    <a:lnTo>
                      <a:pt x="119" y="195"/>
                    </a:lnTo>
                    <a:lnTo>
                      <a:pt x="0" y="274"/>
                    </a:lnTo>
                    <a:lnTo>
                      <a:pt x="119" y="391"/>
                    </a:lnTo>
                    <a:lnTo>
                      <a:pt x="119" y="471"/>
                    </a:lnTo>
                    <a:lnTo>
                      <a:pt x="198" y="549"/>
                    </a:lnTo>
                    <a:lnTo>
                      <a:pt x="238" y="549"/>
                    </a:lnTo>
                    <a:lnTo>
                      <a:pt x="278" y="471"/>
                    </a:lnTo>
                    <a:lnTo>
                      <a:pt x="278" y="626"/>
                    </a:lnTo>
                    <a:lnTo>
                      <a:pt x="315" y="626"/>
                    </a:lnTo>
                    <a:lnTo>
                      <a:pt x="315" y="586"/>
                    </a:lnTo>
                    <a:lnTo>
                      <a:pt x="354" y="549"/>
                    </a:lnTo>
                    <a:lnTo>
                      <a:pt x="393" y="586"/>
                    </a:lnTo>
                    <a:lnTo>
                      <a:pt x="393" y="626"/>
                    </a:lnTo>
                    <a:lnTo>
                      <a:pt x="354" y="705"/>
                    </a:lnTo>
                    <a:lnTo>
                      <a:pt x="354" y="785"/>
                    </a:lnTo>
                    <a:lnTo>
                      <a:pt x="393" y="785"/>
                    </a:lnTo>
                    <a:lnTo>
                      <a:pt x="433" y="825"/>
                    </a:lnTo>
                    <a:lnTo>
                      <a:pt x="433" y="901"/>
                    </a:lnTo>
                    <a:lnTo>
                      <a:pt x="473" y="940"/>
                    </a:lnTo>
                    <a:lnTo>
                      <a:pt x="473" y="901"/>
                    </a:lnTo>
                    <a:lnTo>
                      <a:pt x="512" y="901"/>
                    </a:lnTo>
                    <a:lnTo>
                      <a:pt x="552" y="864"/>
                    </a:lnTo>
                    <a:lnTo>
                      <a:pt x="589" y="864"/>
                    </a:lnTo>
                    <a:lnTo>
                      <a:pt x="628" y="901"/>
                    </a:lnTo>
                    <a:lnTo>
                      <a:pt x="552" y="980"/>
                    </a:lnTo>
                    <a:lnTo>
                      <a:pt x="591" y="1020"/>
                    </a:lnTo>
                    <a:lnTo>
                      <a:pt x="628" y="1020"/>
                    </a:lnTo>
                    <a:lnTo>
                      <a:pt x="708" y="940"/>
                    </a:lnTo>
                    <a:lnTo>
                      <a:pt x="708" y="901"/>
                    </a:lnTo>
                    <a:lnTo>
                      <a:pt x="787" y="901"/>
                    </a:lnTo>
                    <a:lnTo>
                      <a:pt x="787" y="864"/>
                    </a:lnTo>
                    <a:lnTo>
                      <a:pt x="708" y="785"/>
                    </a:lnTo>
                    <a:lnTo>
                      <a:pt x="708" y="705"/>
                    </a:lnTo>
                    <a:lnTo>
                      <a:pt x="668" y="666"/>
                    </a:lnTo>
                    <a:lnTo>
                      <a:pt x="668" y="626"/>
                    </a:lnTo>
                    <a:lnTo>
                      <a:pt x="628" y="586"/>
                    </a:lnTo>
                    <a:lnTo>
                      <a:pt x="628" y="509"/>
                    </a:lnTo>
                    <a:lnTo>
                      <a:pt x="589" y="509"/>
                    </a:lnTo>
                    <a:lnTo>
                      <a:pt x="589" y="471"/>
                    </a:lnTo>
                    <a:lnTo>
                      <a:pt x="628" y="471"/>
                    </a:lnTo>
                    <a:lnTo>
                      <a:pt x="552" y="391"/>
                    </a:lnTo>
                    <a:lnTo>
                      <a:pt x="589" y="351"/>
                    </a:lnTo>
                    <a:lnTo>
                      <a:pt x="589" y="235"/>
                    </a:lnTo>
                    <a:lnTo>
                      <a:pt x="628" y="195"/>
                    </a:lnTo>
                    <a:lnTo>
                      <a:pt x="668" y="116"/>
                    </a:lnTo>
                    <a:lnTo>
                      <a:pt x="589" y="116"/>
                    </a:lnTo>
                    <a:lnTo>
                      <a:pt x="628" y="76"/>
                    </a:lnTo>
                    <a:lnTo>
                      <a:pt x="552" y="0"/>
                    </a:lnTo>
                    <a:lnTo>
                      <a:pt x="512" y="0"/>
                    </a:lnTo>
                    <a:lnTo>
                      <a:pt x="512" y="37"/>
                    </a:lnTo>
                    <a:lnTo>
                      <a:pt x="473" y="37"/>
                    </a:lnTo>
                    <a:lnTo>
                      <a:pt x="473" y="0"/>
                    </a:lnTo>
                    <a:lnTo>
                      <a:pt x="433" y="37"/>
                    </a:lnTo>
                    <a:lnTo>
                      <a:pt x="393" y="37"/>
                    </a:lnTo>
                    <a:lnTo>
                      <a:pt x="35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0" name="Freeform 134">
                <a:extLst>
                  <a:ext uri="{FF2B5EF4-FFF2-40B4-BE49-F238E27FC236}">
                    <a16:creationId xmlns:a16="http://schemas.microsoft.com/office/drawing/2014/main" id="{00A9A981-B519-BEB0-1BB7-56CD962CBA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499"/>
                <a:ext cx="338" cy="189"/>
              </a:xfrm>
              <a:custGeom>
                <a:avLst/>
                <a:gdLst>
                  <a:gd name="T0" fmla="*/ 1058 w 1686"/>
                  <a:gd name="T1" fmla="*/ 0 h 941"/>
                  <a:gd name="T2" fmla="*/ 823 w 1686"/>
                  <a:gd name="T3" fmla="*/ 157 h 941"/>
                  <a:gd name="T4" fmla="*/ 708 w 1686"/>
                  <a:gd name="T5" fmla="*/ 235 h 941"/>
                  <a:gd name="T6" fmla="*/ 510 w 1686"/>
                  <a:gd name="T7" fmla="*/ 275 h 941"/>
                  <a:gd name="T8" fmla="*/ 353 w 1686"/>
                  <a:gd name="T9" fmla="*/ 312 h 941"/>
                  <a:gd name="T10" fmla="*/ 79 w 1686"/>
                  <a:gd name="T11" fmla="*/ 352 h 941"/>
                  <a:gd name="T12" fmla="*/ 0 w 1686"/>
                  <a:gd name="T13" fmla="*/ 392 h 941"/>
                  <a:gd name="T14" fmla="*/ 40 w 1686"/>
                  <a:gd name="T15" fmla="*/ 431 h 941"/>
                  <a:gd name="T16" fmla="*/ 0 w 1686"/>
                  <a:gd name="T17" fmla="*/ 551 h 941"/>
                  <a:gd name="T18" fmla="*/ 0 w 1686"/>
                  <a:gd name="T19" fmla="*/ 590 h 941"/>
                  <a:gd name="T20" fmla="*/ 55 w 1686"/>
                  <a:gd name="T21" fmla="*/ 558 h 941"/>
                  <a:gd name="T22" fmla="*/ 158 w 1686"/>
                  <a:gd name="T23" fmla="*/ 551 h 941"/>
                  <a:gd name="T24" fmla="*/ 195 w 1686"/>
                  <a:gd name="T25" fmla="*/ 551 h 941"/>
                  <a:gd name="T26" fmla="*/ 314 w 1686"/>
                  <a:gd name="T27" fmla="*/ 511 h 941"/>
                  <a:gd name="T28" fmla="*/ 275 w 1686"/>
                  <a:gd name="T29" fmla="*/ 590 h 941"/>
                  <a:gd name="T30" fmla="*/ 353 w 1686"/>
                  <a:gd name="T31" fmla="*/ 551 h 941"/>
                  <a:gd name="T32" fmla="*/ 433 w 1686"/>
                  <a:gd name="T33" fmla="*/ 551 h 941"/>
                  <a:gd name="T34" fmla="*/ 473 w 1686"/>
                  <a:gd name="T35" fmla="*/ 706 h 941"/>
                  <a:gd name="T36" fmla="*/ 510 w 1686"/>
                  <a:gd name="T37" fmla="*/ 627 h 941"/>
                  <a:gd name="T38" fmla="*/ 548 w 1686"/>
                  <a:gd name="T39" fmla="*/ 666 h 941"/>
                  <a:gd name="T40" fmla="*/ 588 w 1686"/>
                  <a:gd name="T41" fmla="*/ 706 h 941"/>
                  <a:gd name="T42" fmla="*/ 628 w 1686"/>
                  <a:gd name="T43" fmla="*/ 746 h 941"/>
                  <a:gd name="T44" fmla="*/ 668 w 1686"/>
                  <a:gd name="T45" fmla="*/ 786 h 941"/>
                  <a:gd name="T46" fmla="*/ 708 w 1686"/>
                  <a:gd name="T47" fmla="*/ 901 h 941"/>
                  <a:gd name="T48" fmla="*/ 747 w 1686"/>
                  <a:gd name="T49" fmla="*/ 865 h 941"/>
                  <a:gd name="T50" fmla="*/ 747 w 1686"/>
                  <a:gd name="T51" fmla="*/ 826 h 941"/>
                  <a:gd name="T52" fmla="*/ 823 w 1686"/>
                  <a:gd name="T53" fmla="*/ 865 h 941"/>
                  <a:gd name="T54" fmla="*/ 863 w 1686"/>
                  <a:gd name="T55" fmla="*/ 786 h 941"/>
                  <a:gd name="T56" fmla="*/ 863 w 1686"/>
                  <a:gd name="T57" fmla="*/ 746 h 941"/>
                  <a:gd name="T58" fmla="*/ 903 w 1686"/>
                  <a:gd name="T59" fmla="*/ 746 h 941"/>
                  <a:gd name="T60" fmla="*/ 1021 w 1686"/>
                  <a:gd name="T61" fmla="*/ 746 h 941"/>
                  <a:gd name="T62" fmla="*/ 1058 w 1686"/>
                  <a:gd name="T63" fmla="*/ 666 h 941"/>
                  <a:gd name="T64" fmla="*/ 1138 w 1686"/>
                  <a:gd name="T65" fmla="*/ 706 h 941"/>
                  <a:gd name="T66" fmla="*/ 1177 w 1686"/>
                  <a:gd name="T67" fmla="*/ 746 h 941"/>
                  <a:gd name="T68" fmla="*/ 1278 w 1686"/>
                  <a:gd name="T69" fmla="*/ 718 h 941"/>
                  <a:gd name="T70" fmla="*/ 1256 w 1686"/>
                  <a:gd name="T71" fmla="*/ 666 h 941"/>
                  <a:gd name="T72" fmla="*/ 1296 w 1686"/>
                  <a:gd name="T73" fmla="*/ 627 h 941"/>
                  <a:gd name="T74" fmla="*/ 1336 w 1686"/>
                  <a:gd name="T75" fmla="*/ 706 h 941"/>
                  <a:gd name="T76" fmla="*/ 1373 w 1686"/>
                  <a:gd name="T77" fmla="*/ 746 h 941"/>
                  <a:gd name="T78" fmla="*/ 1451 w 1686"/>
                  <a:gd name="T79" fmla="*/ 786 h 941"/>
                  <a:gd name="T80" fmla="*/ 1531 w 1686"/>
                  <a:gd name="T81" fmla="*/ 826 h 941"/>
                  <a:gd name="T82" fmla="*/ 1491 w 1686"/>
                  <a:gd name="T83" fmla="*/ 901 h 941"/>
                  <a:gd name="T84" fmla="*/ 1531 w 1686"/>
                  <a:gd name="T85" fmla="*/ 901 h 941"/>
                  <a:gd name="T86" fmla="*/ 1570 w 1686"/>
                  <a:gd name="T87" fmla="*/ 941 h 941"/>
                  <a:gd name="T88" fmla="*/ 1610 w 1686"/>
                  <a:gd name="T89" fmla="*/ 941 h 941"/>
                  <a:gd name="T90" fmla="*/ 1610 w 1686"/>
                  <a:gd name="T91" fmla="*/ 901 h 941"/>
                  <a:gd name="T92" fmla="*/ 1647 w 1686"/>
                  <a:gd name="T93" fmla="*/ 826 h 941"/>
                  <a:gd name="T94" fmla="*/ 1649 w 1686"/>
                  <a:gd name="T95" fmla="*/ 746 h 941"/>
                  <a:gd name="T96" fmla="*/ 1686 w 1686"/>
                  <a:gd name="T97" fmla="*/ 627 h 941"/>
                  <a:gd name="T98" fmla="*/ 1610 w 1686"/>
                  <a:gd name="T99" fmla="*/ 590 h 941"/>
                  <a:gd name="T100" fmla="*/ 1531 w 1686"/>
                  <a:gd name="T101" fmla="*/ 627 h 941"/>
                  <a:gd name="T102" fmla="*/ 1491 w 1686"/>
                  <a:gd name="T103" fmla="*/ 627 h 941"/>
                  <a:gd name="T104" fmla="*/ 1451 w 1686"/>
                  <a:gd name="T105" fmla="*/ 511 h 941"/>
                  <a:gd name="T106" fmla="*/ 1412 w 1686"/>
                  <a:gd name="T107" fmla="*/ 431 h 941"/>
                  <a:gd name="T108" fmla="*/ 1451 w 1686"/>
                  <a:gd name="T109" fmla="*/ 312 h 941"/>
                  <a:gd name="T110" fmla="*/ 1373 w 1686"/>
                  <a:gd name="T111" fmla="*/ 312 h 941"/>
                  <a:gd name="T112" fmla="*/ 1336 w 1686"/>
                  <a:gd name="T113" fmla="*/ 352 h 941"/>
                  <a:gd name="T114" fmla="*/ 1296 w 1686"/>
                  <a:gd name="T115" fmla="*/ 275 h 941"/>
                  <a:gd name="T116" fmla="*/ 1177 w 1686"/>
                  <a:gd name="T117" fmla="*/ 197 h 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686" h="941">
                    <a:moveTo>
                      <a:pt x="1177" y="117"/>
                    </a:moveTo>
                    <a:lnTo>
                      <a:pt x="1058" y="0"/>
                    </a:lnTo>
                    <a:lnTo>
                      <a:pt x="982" y="117"/>
                    </a:lnTo>
                    <a:lnTo>
                      <a:pt x="823" y="157"/>
                    </a:lnTo>
                    <a:lnTo>
                      <a:pt x="783" y="197"/>
                    </a:lnTo>
                    <a:lnTo>
                      <a:pt x="708" y="235"/>
                    </a:lnTo>
                    <a:lnTo>
                      <a:pt x="548" y="235"/>
                    </a:lnTo>
                    <a:lnTo>
                      <a:pt x="510" y="275"/>
                    </a:lnTo>
                    <a:lnTo>
                      <a:pt x="433" y="275"/>
                    </a:lnTo>
                    <a:lnTo>
                      <a:pt x="353" y="312"/>
                    </a:lnTo>
                    <a:lnTo>
                      <a:pt x="118" y="312"/>
                    </a:lnTo>
                    <a:lnTo>
                      <a:pt x="79" y="352"/>
                    </a:lnTo>
                    <a:lnTo>
                      <a:pt x="79" y="392"/>
                    </a:lnTo>
                    <a:lnTo>
                      <a:pt x="0" y="392"/>
                    </a:lnTo>
                    <a:lnTo>
                      <a:pt x="0" y="431"/>
                    </a:lnTo>
                    <a:lnTo>
                      <a:pt x="40" y="431"/>
                    </a:lnTo>
                    <a:lnTo>
                      <a:pt x="0" y="471"/>
                    </a:lnTo>
                    <a:lnTo>
                      <a:pt x="0" y="551"/>
                    </a:lnTo>
                    <a:lnTo>
                      <a:pt x="40" y="551"/>
                    </a:lnTo>
                    <a:lnTo>
                      <a:pt x="0" y="590"/>
                    </a:lnTo>
                    <a:lnTo>
                      <a:pt x="40" y="590"/>
                    </a:lnTo>
                    <a:lnTo>
                      <a:pt x="55" y="558"/>
                    </a:lnTo>
                    <a:lnTo>
                      <a:pt x="118" y="590"/>
                    </a:lnTo>
                    <a:lnTo>
                      <a:pt x="158" y="551"/>
                    </a:lnTo>
                    <a:lnTo>
                      <a:pt x="195" y="627"/>
                    </a:lnTo>
                    <a:lnTo>
                      <a:pt x="195" y="551"/>
                    </a:lnTo>
                    <a:lnTo>
                      <a:pt x="275" y="551"/>
                    </a:lnTo>
                    <a:lnTo>
                      <a:pt x="314" y="511"/>
                    </a:lnTo>
                    <a:lnTo>
                      <a:pt x="314" y="551"/>
                    </a:lnTo>
                    <a:lnTo>
                      <a:pt x="275" y="590"/>
                    </a:lnTo>
                    <a:lnTo>
                      <a:pt x="314" y="590"/>
                    </a:lnTo>
                    <a:lnTo>
                      <a:pt x="353" y="551"/>
                    </a:lnTo>
                    <a:lnTo>
                      <a:pt x="393" y="590"/>
                    </a:lnTo>
                    <a:lnTo>
                      <a:pt x="433" y="551"/>
                    </a:lnTo>
                    <a:lnTo>
                      <a:pt x="433" y="706"/>
                    </a:lnTo>
                    <a:lnTo>
                      <a:pt x="473" y="706"/>
                    </a:lnTo>
                    <a:lnTo>
                      <a:pt x="473" y="666"/>
                    </a:lnTo>
                    <a:lnTo>
                      <a:pt x="510" y="627"/>
                    </a:lnTo>
                    <a:lnTo>
                      <a:pt x="510" y="666"/>
                    </a:lnTo>
                    <a:lnTo>
                      <a:pt x="548" y="666"/>
                    </a:lnTo>
                    <a:lnTo>
                      <a:pt x="548" y="706"/>
                    </a:lnTo>
                    <a:lnTo>
                      <a:pt x="588" y="706"/>
                    </a:lnTo>
                    <a:lnTo>
                      <a:pt x="588" y="786"/>
                    </a:lnTo>
                    <a:lnTo>
                      <a:pt x="628" y="746"/>
                    </a:lnTo>
                    <a:lnTo>
                      <a:pt x="708" y="746"/>
                    </a:lnTo>
                    <a:lnTo>
                      <a:pt x="668" y="786"/>
                    </a:lnTo>
                    <a:lnTo>
                      <a:pt x="668" y="865"/>
                    </a:lnTo>
                    <a:lnTo>
                      <a:pt x="708" y="901"/>
                    </a:lnTo>
                    <a:lnTo>
                      <a:pt x="747" y="901"/>
                    </a:lnTo>
                    <a:lnTo>
                      <a:pt x="747" y="865"/>
                    </a:lnTo>
                    <a:lnTo>
                      <a:pt x="783" y="865"/>
                    </a:lnTo>
                    <a:lnTo>
                      <a:pt x="747" y="826"/>
                    </a:lnTo>
                    <a:lnTo>
                      <a:pt x="783" y="826"/>
                    </a:lnTo>
                    <a:lnTo>
                      <a:pt x="823" y="865"/>
                    </a:lnTo>
                    <a:lnTo>
                      <a:pt x="863" y="826"/>
                    </a:lnTo>
                    <a:lnTo>
                      <a:pt x="863" y="786"/>
                    </a:lnTo>
                    <a:lnTo>
                      <a:pt x="823" y="746"/>
                    </a:lnTo>
                    <a:lnTo>
                      <a:pt x="863" y="746"/>
                    </a:lnTo>
                    <a:lnTo>
                      <a:pt x="903" y="706"/>
                    </a:lnTo>
                    <a:lnTo>
                      <a:pt x="903" y="746"/>
                    </a:lnTo>
                    <a:lnTo>
                      <a:pt x="942" y="706"/>
                    </a:lnTo>
                    <a:lnTo>
                      <a:pt x="1021" y="746"/>
                    </a:lnTo>
                    <a:lnTo>
                      <a:pt x="1058" y="706"/>
                    </a:lnTo>
                    <a:lnTo>
                      <a:pt x="1058" y="666"/>
                    </a:lnTo>
                    <a:lnTo>
                      <a:pt x="1098" y="666"/>
                    </a:lnTo>
                    <a:lnTo>
                      <a:pt x="1138" y="706"/>
                    </a:lnTo>
                    <a:lnTo>
                      <a:pt x="1138" y="746"/>
                    </a:lnTo>
                    <a:lnTo>
                      <a:pt x="1177" y="746"/>
                    </a:lnTo>
                    <a:lnTo>
                      <a:pt x="1177" y="786"/>
                    </a:lnTo>
                    <a:lnTo>
                      <a:pt x="1278" y="718"/>
                    </a:lnTo>
                    <a:lnTo>
                      <a:pt x="1256" y="706"/>
                    </a:lnTo>
                    <a:lnTo>
                      <a:pt x="1256" y="666"/>
                    </a:lnTo>
                    <a:lnTo>
                      <a:pt x="1217" y="627"/>
                    </a:lnTo>
                    <a:lnTo>
                      <a:pt x="1296" y="627"/>
                    </a:lnTo>
                    <a:lnTo>
                      <a:pt x="1296" y="706"/>
                    </a:lnTo>
                    <a:lnTo>
                      <a:pt x="1336" y="706"/>
                    </a:lnTo>
                    <a:lnTo>
                      <a:pt x="1373" y="666"/>
                    </a:lnTo>
                    <a:lnTo>
                      <a:pt x="1373" y="746"/>
                    </a:lnTo>
                    <a:lnTo>
                      <a:pt x="1412" y="786"/>
                    </a:lnTo>
                    <a:lnTo>
                      <a:pt x="1451" y="786"/>
                    </a:lnTo>
                    <a:lnTo>
                      <a:pt x="1491" y="826"/>
                    </a:lnTo>
                    <a:lnTo>
                      <a:pt x="1531" y="826"/>
                    </a:lnTo>
                    <a:lnTo>
                      <a:pt x="1531" y="865"/>
                    </a:lnTo>
                    <a:lnTo>
                      <a:pt x="1491" y="901"/>
                    </a:lnTo>
                    <a:lnTo>
                      <a:pt x="1491" y="941"/>
                    </a:lnTo>
                    <a:lnTo>
                      <a:pt x="1531" y="901"/>
                    </a:lnTo>
                    <a:lnTo>
                      <a:pt x="1570" y="901"/>
                    </a:lnTo>
                    <a:lnTo>
                      <a:pt x="1570" y="941"/>
                    </a:lnTo>
                    <a:lnTo>
                      <a:pt x="1590" y="922"/>
                    </a:lnTo>
                    <a:lnTo>
                      <a:pt x="1610" y="941"/>
                    </a:lnTo>
                    <a:lnTo>
                      <a:pt x="1647" y="941"/>
                    </a:lnTo>
                    <a:lnTo>
                      <a:pt x="1610" y="901"/>
                    </a:lnTo>
                    <a:lnTo>
                      <a:pt x="1647" y="865"/>
                    </a:lnTo>
                    <a:lnTo>
                      <a:pt x="1647" y="826"/>
                    </a:lnTo>
                    <a:lnTo>
                      <a:pt x="1686" y="786"/>
                    </a:lnTo>
                    <a:lnTo>
                      <a:pt x="1649" y="746"/>
                    </a:lnTo>
                    <a:lnTo>
                      <a:pt x="1610" y="706"/>
                    </a:lnTo>
                    <a:lnTo>
                      <a:pt x="1686" y="627"/>
                    </a:lnTo>
                    <a:lnTo>
                      <a:pt x="1647" y="590"/>
                    </a:lnTo>
                    <a:lnTo>
                      <a:pt x="1610" y="590"/>
                    </a:lnTo>
                    <a:lnTo>
                      <a:pt x="1570" y="627"/>
                    </a:lnTo>
                    <a:lnTo>
                      <a:pt x="1531" y="627"/>
                    </a:lnTo>
                    <a:lnTo>
                      <a:pt x="1531" y="666"/>
                    </a:lnTo>
                    <a:lnTo>
                      <a:pt x="1491" y="627"/>
                    </a:lnTo>
                    <a:lnTo>
                      <a:pt x="1491" y="551"/>
                    </a:lnTo>
                    <a:lnTo>
                      <a:pt x="1451" y="511"/>
                    </a:lnTo>
                    <a:lnTo>
                      <a:pt x="1412" y="511"/>
                    </a:lnTo>
                    <a:lnTo>
                      <a:pt x="1412" y="431"/>
                    </a:lnTo>
                    <a:lnTo>
                      <a:pt x="1451" y="352"/>
                    </a:lnTo>
                    <a:lnTo>
                      <a:pt x="1451" y="312"/>
                    </a:lnTo>
                    <a:lnTo>
                      <a:pt x="1412" y="275"/>
                    </a:lnTo>
                    <a:lnTo>
                      <a:pt x="1373" y="312"/>
                    </a:lnTo>
                    <a:lnTo>
                      <a:pt x="1373" y="352"/>
                    </a:lnTo>
                    <a:lnTo>
                      <a:pt x="1336" y="352"/>
                    </a:lnTo>
                    <a:lnTo>
                      <a:pt x="1336" y="197"/>
                    </a:lnTo>
                    <a:lnTo>
                      <a:pt x="1296" y="275"/>
                    </a:lnTo>
                    <a:lnTo>
                      <a:pt x="1256" y="275"/>
                    </a:lnTo>
                    <a:lnTo>
                      <a:pt x="1177" y="197"/>
                    </a:lnTo>
                    <a:lnTo>
                      <a:pt x="1177" y="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1" name="Freeform 135">
                <a:extLst>
                  <a:ext uri="{FF2B5EF4-FFF2-40B4-BE49-F238E27FC236}">
                    <a16:creationId xmlns:a16="http://schemas.microsoft.com/office/drawing/2014/main" id="{F072EFA6-B291-62B3-644E-A83D608D50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3" y="602"/>
                <a:ext cx="150" cy="180"/>
              </a:xfrm>
              <a:custGeom>
                <a:avLst/>
                <a:gdLst>
                  <a:gd name="T0" fmla="*/ 629 w 748"/>
                  <a:gd name="T1" fmla="*/ 0 h 904"/>
                  <a:gd name="T2" fmla="*/ 590 w 748"/>
                  <a:gd name="T3" fmla="*/ 40 h 904"/>
                  <a:gd name="T4" fmla="*/ 510 w 748"/>
                  <a:gd name="T5" fmla="*/ 40 h 904"/>
                  <a:gd name="T6" fmla="*/ 510 w 748"/>
                  <a:gd name="T7" fmla="*/ 116 h 904"/>
                  <a:gd name="T8" fmla="*/ 473 w 748"/>
                  <a:gd name="T9" fmla="*/ 40 h 904"/>
                  <a:gd name="T10" fmla="*/ 433 w 748"/>
                  <a:gd name="T11" fmla="*/ 79 h 904"/>
                  <a:gd name="T12" fmla="*/ 370 w 748"/>
                  <a:gd name="T13" fmla="*/ 47 h 904"/>
                  <a:gd name="T14" fmla="*/ 355 w 748"/>
                  <a:gd name="T15" fmla="*/ 79 h 904"/>
                  <a:gd name="T16" fmla="*/ 315 w 748"/>
                  <a:gd name="T17" fmla="*/ 116 h 904"/>
                  <a:gd name="T18" fmla="*/ 355 w 748"/>
                  <a:gd name="T19" fmla="*/ 155 h 904"/>
                  <a:gd name="T20" fmla="*/ 315 w 748"/>
                  <a:gd name="T21" fmla="*/ 195 h 904"/>
                  <a:gd name="T22" fmla="*/ 315 w 748"/>
                  <a:gd name="T23" fmla="*/ 235 h 904"/>
                  <a:gd name="T24" fmla="*/ 275 w 748"/>
                  <a:gd name="T25" fmla="*/ 235 h 904"/>
                  <a:gd name="T26" fmla="*/ 275 w 748"/>
                  <a:gd name="T27" fmla="*/ 275 h 904"/>
                  <a:gd name="T28" fmla="*/ 235 w 748"/>
                  <a:gd name="T29" fmla="*/ 275 h 904"/>
                  <a:gd name="T30" fmla="*/ 235 w 748"/>
                  <a:gd name="T31" fmla="*/ 315 h 904"/>
                  <a:gd name="T32" fmla="*/ 160 w 748"/>
                  <a:gd name="T33" fmla="*/ 315 h 904"/>
                  <a:gd name="T34" fmla="*/ 160 w 748"/>
                  <a:gd name="T35" fmla="*/ 390 h 904"/>
                  <a:gd name="T36" fmla="*/ 120 w 748"/>
                  <a:gd name="T37" fmla="*/ 390 h 904"/>
                  <a:gd name="T38" fmla="*/ 120 w 748"/>
                  <a:gd name="T39" fmla="*/ 354 h 904"/>
                  <a:gd name="T40" fmla="*/ 80 w 748"/>
                  <a:gd name="T41" fmla="*/ 390 h 904"/>
                  <a:gd name="T42" fmla="*/ 80 w 748"/>
                  <a:gd name="T43" fmla="*/ 430 h 904"/>
                  <a:gd name="T44" fmla="*/ 0 w 748"/>
                  <a:gd name="T45" fmla="*/ 430 h 904"/>
                  <a:gd name="T46" fmla="*/ 40 w 748"/>
                  <a:gd name="T47" fmla="*/ 510 h 904"/>
                  <a:gd name="T48" fmla="*/ 80 w 748"/>
                  <a:gd name="T49" fmla="*/ 510 h 904"/>
                  <a:gd name="T50" fmla="*/ 80 w 748"/>
                  <a:gd name="T51" fmla="*/ 629 h 904"/>
                  <a:gd name="T52" fmla="*/ 120 w 748"/>
                  <a:gd name="T53" fmla="*/ 629 h 904"/>
                  <a:gd name="T54" fmla="*/ 120 w 748"/>
                  <a:gd name="T55" fmla="*/ 669 h 904"/>
                  <a:gd name="T56" fmla="*/ 80 w 748"/>
                  <a:gd name="T57" fmla="*/ 706 h 904"/>
                  <a:gd name="T58" fmla="*/ 80 w 748"/>
                  <a:gd name="T59" fmla="*/ 745 h 904"/>
                  <a:gd name="T60" fmla="*/ 160 w 748"/>
                  <a:gd name="T61" fmla="*/ 706 h 904"/>
                  <a:gd name="T62" fmla="*/ 198 w 748"/>
                  <a:gd name="T63" fmla="*/ 706 h 904"/>
                  <a:gd name="T64" fmla="*/ 235 w 748"/>
                  <a:gd name="T65" fmla="*/ 745 h 904"/>
                  <a:gd name="T66" fmla="*/ 275 w 748"/>
                  <a:gd name="T67" fmla="*/ 745 h 904"/>
                  <a:gd name="T68" fmla="*/ 275 w 748"/>
                  <a:gd name="T69" fmla="*/ 784 h 904"/>
                  <a:gd name="T70" fmla="*/ 355 w 748"/>
                  <a:gd name="T71" fmla="*/ 824 h 904"/>
                  <a:gd name="T72" fmla="*/ 394 w 748"/>
                  <a:gd name="T73" fmla="*/ 784 h 904"/>
                  <a:gd name="T74" fmla="*/ 394 w 748"/>
                  <a:gd name="T75" fmla="*/ 864 h 904"/>
                  <a:gd name="T76" fmla="*/ 433 w 748"/>
                  <a:gd name="T77" fmla="*/ 904 h 904"/>
                  <a:gd name="T78" fmla="*/ 510 w 748"/>
                  <a:gd name="T79" fmla="*/ 864 h 904"/>
                  <a:gd name="T80" fmla="*/ 550 w 748"/>
                  <a:gd name="T81" fmla="*/ 904 h 904"/>
                  <a:gd name="T82" fmla="*/ 590 w 748"/>
                  <a:gd name="T83" fmla="*/ 864 h 904"/>
                  <a:gd name="T84" fmla="*/ 629 w 748"/>
                  <a:gd name="T85" fmla="*/ 864 h 904"/>
                  <a:gd name="T86" fmla="*/ 668 w 748"/>
                  <a:gd name="T87" fmla="*/ 784 h 904"/>
                  <a:gd name="T88" fmla="*/ 668 w 748"/>
                  <a:gd name="T89" fmla="*/ 745 h 904"/>
                  <a:gd name="T90" fmla="*/ 590 w 748"/>
                  <a:gd name="T91" fmla="*/ 706 h 904"/>
                  <a:gd name="T92" fmla="*/ 668 w 748"/>
                  <a:gd name="T93" fmla="*/ 669 h 904"/>
                  <a:gd name="T94" fmla="*/ 668 w 748"/>
                  <a:gd name="T95" fmla="*/ 589 h 904"/>
                  <a:gd name="T96" fmla="*/ 590 w 748"/>
                  <a:gd name="T97" fmla="*/ 550 h 904"/>
                  <a:gd name="T98" fmla="*/ 590 w 748"/>
                  <a:gd name="T99" fmla="*/ 510 h 904"/>
                  <a:gd name="T100" fmla="*/ 668 w 748"/>
                  <a:gd name="T101" fmla="*/ 470 h 904"/>
                  <a:gd name="T102" fmla="*/ 708 w 748"/>
                  <a:gd name="T103" fmla="*/ 470 h 904"/>
                  <a:gd name="T104" fmla="*/ 748 w 748"/>
                  <a:gd name="T105" fmla="*/ 430 h 904"/>
                  <a:gd name="T106" fmla="*/ 748 w 748"/>
                  <a:gd name="T107" fmla="*/ 195 h 904"/>
                  <a:gd name="T108" fmla="*/ 748 w 748"/>
                  <a:gd name="T109" fmla="*/ 40 h 904"/>
                  <a:gd name="T110" fmla="*/ 708 w 748"/>
                  <a:gd name="T111" fmla="*/ 79 h 904"/>
                  <a:gd name="T112" fmla="*/ 668 w 748"/>
                  <a:gd name="T113" fmla="*/ 40 h 904"/>
                  <a:gd name="T114" fmla="*/ 629 w 748"/>
                  <a:gd name="T115" fmla="*/ 79 h 904"/>
                  <a:gd name="T116" fmla="*/ 590 w 748"/>
                  <a:gd name="T117" fmla="*/ 79 h 904"/>
                  <a:gd name="T118" fmla="*/ 629 w 748"/>
                  <a:gd name="T119" fmla="*/ 40 h 904"/>
                  <a:gd name="T120" fmla="*/ 629 w 748"/>
                  <a:gd name="T121" fmla="*/ 0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48" h="904">
                    <a:moveTo>
                      <a:pt x="629" y="0"/>
                    </a:moveTo>
                    <a:lnTo>
                      <a:pt x="590" y="40"/>
                    </a:lnTo>
                    <a:lnTo>
                      <a:pt x="510" y="40"/>
                    </a:lnTo>
                    <a:lnTo>
                      <a:pt x="510" y="116"/>
                    </a:lnTo>
                    <a:lnTo>
                      <a:pt x="473" y="40"/>
                    </a:lnTo>
                    <a:lnTo>
                      <a:pt x="433" y="79"/>
                    </a:lnTo>
                    <a:lnTo>
                      <a:pt x="370" y="47"/>
                    </a:lnTo>
                    <a:lnTo>
                      <a:pt x="355" y="79"/>
                    </a:lnTo>
                    <a:lnTo>
                      <a:pt x="315" y="116"/>
                    </a:lnTo>
                    <a:lnTo>
                      <a:pt x="355" y="155"/>
                    </a:lnTo>
                    <a:lnTo>
                      <a:pt x="315" y="195"/>
                    </a:lnTo>
                    <a:lnTo>
                      <a:pt x="315" y="235"/>
                    </a:lnTo>
                    <a:lnTo>
                      <a:pt x="275" y="235"/>
                    </a:lnTo>
                    <a:lnTo>
                      <a:pt x="275" y="275"/>
                    </a:lnTo>
                    <a:lnTo>
                      <a:pt x="235" y="275"/>
                    </a:lnTo>
                    <a:lnTo>
                      <a:pt x="235" y="315"/>
                    </a:lnTo>
                    <a:lnTo>
                      <a:pt x="160" y="315"/>
                    </a:lnTo>
                    <a:lnTo>
                      <a:pt x="160" y="390"/>
                    </a:lnTo>
                    <a:lnTo>
                      <a:pt x="120" y="390"/>
                    </a:lnTo>
                    <a:lnTo>
                      <a:pt x="120" y="354"/>
                    </a:lnTo>
                    <a:lnTo>
                      <a:pt x="80" y="390"/>
                    </a:lnTo>
                    <a:lnTo>
                      <a:pt x="80" y="430"/>
                    </a:lnTo>
                    <a:lnTo>
                      <a:pt x="0" y="430"/>
                    </a:lnTo>
                    <a:lnTo>
                      <a:pt x="40" y="510"/>
                    </a:lnTo>
                    <a:lnTo>
                      <a:pt x="80" y="510"/>
                    </a:lnTo>
                    <a:lnTo>
                      <a:pt x="80" y="629"/>
                    </a:lnTo>
                    <a:lnTo>
                      <a:pt x="120" y="629"/>
                    </a:lnTo>
                    <a:lnTo>
                      <a:pt x="120" y="669"/>
                    </a:lnTo>
                    <a:lnTo>
                      <a:pt x="80" y="706"/>
                    </a:lnTo>
                    <a:lnTo>
                      <a:pt x="80" y="745"/>
                    </a:lnTo>
                    <a:lnTo>
                      <a:pt x="160" y="706"/>
                    </a:lnTo>
                    <a:lnTo>
                      <a:pt x="198" y="706"/>
                    </a:lnTo>
                    <a:lnTo>
                      <a:pt x="235" y="745"/>
                    </a:lnTo>
                    <a:lnTo>
                      <a:pt x="275" y="745"/>
                    </a:lnTo>
                    <a:lnTo>
                      <a:pt x="275" y="784"/>
                    </a:lnTo>
                    <a:lnTo>
                      <a:pt x="355" y="824"/>
                    </a:lnTo>
                    <a:lnTo>
                      <a:pt x="394" y="784"/>
                    </a:lnTo>
                    <a:lnTo>
                      <a:pt x="394" y="864"/>
                    </a:lnTo>
                    <a:lnTo>
                      <a:pt x="433" y="904"/>
                    </a:lnTo>
                    <a:lnTo>
                      <a:pt x="510" y="864"/>
                    </a:lnTo>
                    <a:lnTo>
                      <a:pt x="550" y="904"/>
                    </a:lnTo>
                    <a:lnTo>
                      <a:pt x="590" y="864"/>
                    </a:lnTo>
                    <a:lnTo>
                      <a:pt x="629" y="864"/>
                    </a:lnTo>
                    <a:lnTo>
                      <a:pt x="668" y="784"/>
                    </a:lnTo>
                    <a:lnTo>
                      <a:pt x="668" y="745"/>
                    </a:lnTo>
                    <a:lnTo>
                      <a:pt x="590" y="706"/>
                    </a:lnTo>
                    <a:lnTo>
                      <a:pt x="668" y="669"/>
                    </a:lnTo>
                    <a:lnTo>
                      <a:pt x="668" y="589"/>
                    </a:lnTo>
                    <a:lnTo>
                      <a:pt x="590" y="550"/>
                    </a:lnTo>
                    <a:lnTo>
                      <a:pt x="590" y="510"/>
                    </a:lnTo>
                    <a:lnTo>
                      <a:pt x="668" y="470"/>
                    </a:lnTo>
                    <a:lnTo>
                      <a:pt x="708" y="470"/>
                    </a:lnTo>
                    <a:lnTo>
                      <a:pt x="748" y="430"/>
                    </a:lnTo>
                    <a:lnTo>
                      <a:pt x="748" y="195"/>
                    </a:lnTo>
                    <a:lnTo>
                      <a:pt x="748" y="40"/>
                    </a:lnTo>
                    <a:lnTo>
                      <a:pt x="708" y="79"/>
                    </a:lnTo>
                    <a:lnTo>
                      <a:pt x="668" y="40"/>
                    </a:lnTo>
                    <a:lnTo>
                      <a:pt x="629" y="79"/>
                    </a:lnTo>
                    <a:lnTo>
                      <a:pt x="590" y="79"/>
                    </a:lnTo>
                    <a:lnTo>
                      <a:pt x="629" y="40"/>
                    </a:lnTo>
                    <a:lnTo>
                      <a:pt x="62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2" name="Freeform 136">
                <a:extLst>
                  <a:ext uri="{FF2B5EF4-FFF2-40B4-BE49-F238E27FC236}">
                    <a16:creationId xmlns:a16="http://schemas.microsoft.com/office/drawing/2014/main" id="{7C2A15A0-1866-5BCC-0DCB-7FEB508AF9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5" y="625"/>
                <a:ext cx="283" cy="260"/>
              </a:xfrm>
              <a:custGeom>
                <a:avLst/>
                <a:gdLst>
                  <a:gd name="T0" fmla="*/ 315 w 1415"/>
                  <a:gd name="T1" fmla="*/ 0 h 1299"/>
                  <a:gd name="T2" fmla="*/ 238 w 1415"/>
                  <a:gd name="T3" fmla="*/ 79 h 1299"/>
                  <a:gd name="T4" fmla="*/ 158 w 1415"/>
                  <a:gd name="T5" fmla="*/ 354 h 1299"/>
                  <a:gd name="T6" fmla="*/ 158 w 1415"/>
                  <a:gd name="T7" fmla="*/ 473 h 1299"/>
                  <a:gd name="T8" fmla="*/ 158 w 1415"/>
                  <a:gd name="T9" fmla="*/ 629 h 1299"/>
                  <a:gd name="T10" fmla="*/ 80 w 1415"/>
                  <a:gd name="T11" fmla="*/ 748 h 1299"/>
                  <a:gd name="T12" fmla="*/ 80 w 1415"/>
                  <a:gd name="T13" fmla="*/ 865 h 1299"/>
                  <a:gd name="T14" fmla="*/ 158 w 1415"/>
                  <a:gd name="T15" fmla="*/ 904 h 1299"/>
                  <a:gd name="T16" fmla="*/ 40 w 1415"/>
                  <a:gd name="T17" fmla="*/ 944 h 1299"/>
                  <a:gd name="T18" fmla="*/ 40 w 1415"/>
                  <a:gd name="T19" fmla="*/ 1142 h 1299"/>
                  <a:gd name="T20" fmla="*/ 119 w 1415"/>
                  <a:gd name="T21" fmla="*/ 1219 h 1299"/>
                  <a:gd name="T22" fmla="*/ 315 w 1415"/>
                  <a:gd name="T23" fmla="*/ 1299 h 1299"/>
                  <a:gd name="T24" fmla="*/ 353 w 1415"/>
                  <a:gd name="T25" fmla="*/ 1299 h 1299"/>
                  <a:gd name="T26" fmla="*/ 473 w 1415"/>
                  <a:gd name="T27" fmla="*/ 1259 h 1299"/>
                  <a:gd name="T28" fmla="*/ 628 w 1415"/>
                  <a:gd name="T29" fmla="*/ 1259 h 1299"/>
                  <a:gd name="T30" fmla="*/ 747 w 1415"/>
                  <a:gd name="T31" fmla="*/ 1219 h 1299"/>
                  <a:gd name="T32" fmla="*/ 826 w 1415"/>
                  <a:gd name="T33" fmla="*/ 1219 h 1299"/>
                  <a:gd name="T34" fmla="*/ 863 w 1415"/>
                  <a:gd name="T35" fmla="*/ 1063 h 1299"/>
                  <a:gd name="T36" fmla="*/ 943 w 1415"/>
                  <a:gd name="T37" fmla="*/ 1023 h 1299"/>
                  <a:gd name="T38" fmla="*/ 982 w 1415"/>
                  <a:gd name="T39" fmla="*/ 904 h 1299"/>
                  <a:gd name="T40" fmla="*/ 1061 w 1415"/>
                  <a:gd name="T41" fmla="*/ 828 h 1299"/>
                  <a:gd name="T42" fmla="*/ 1217 w 1415"/>
                  <a:gd name="T43" fmla="*/ 708 h 1299"/>
                  <a:gd name="T44" fmla="*/ 1296 w 1415"/>
                  <a:gd name="T45" fmla="*/ 708 h 1299"/>
                  <a:gd name="T46" fmla="*/ 1296 w 1415"/>
                  <a:gd name="T47" fmla="*/ 553 h 1299"/>
                  <a:gd name="T48" fmla="*/ 1336 w 1415"/>
                  <a:gd name="T49" fmla="*/ 394 h 1299"/>
                  <a:gd name="T50" fmla="*/ 1415 w 1415"/>
                  <a:gd name="T51" fmla="*/ 434 h 1299"/>
                  <a:gd name="T52" fmla="*/ 1375 w 1415"/>
                  <a:gd name="T53" fmla="*/ 314 h 1299"/>
                  <a:gd name="T54" fmla="*/ 1296 w 1415"/>
                  <a:gd name="T55" fmla="*/ 314 h 1299"/>
                  <a:gd name="T56" fmla="*/ 1336 w 1415"/>
                  <a:gd name="T57" fmla="*/ 199 h 1299"/>
                  <a:gd name="T58" fmla="*/ 1217 w 1415"/>
                  <a:gd name="T59" fmla="*/ 159 h 1299"/>
                  <a:gd name="T60" fmla="*/ 1141 w 1415"/>
                  <a:gd name="T61" fmla="*/ 79 h 1299"/>
                  <a:gd name="T62" fmla="*/ 1022 w 1415"/>
                  <a:gd name="T63" fmla="*/ 0 h 1299"/>
                  <a:gd name="T64" fmla="*/ 1083 w 1415"/>
                  <a:gd name="T65" fmla="*/ 91 h 1299"/>
                  <a:gd name="T66" fmla="*/ 943 w 1415"/>
                  <a:gd name="T67" fmla="*/ 119 h 1299"/>
                  <a:gd name="T68" fmla="*/ 863 w 1415"/>
                  <a:gd name="T69" fmla="*/ 39 h 1299"/>
                  <a:gd name="T70" fmla="*/ 747 w 1415"/>
                  <a:gd name="T71" fmla="*/ 79 h 1299"/>
                  <a:gd name="T72" fmla="*/ 668 w 1415"/>
                  <a:gd name="T73" fmla="*/ 119 h 1299"/>
                  <a:gd name="T74" fmla="*/ 668 w 1415"/>
                  <a:gd name="T75" fmla="*/ 199 h 1299"/>
                  <a:gd name="T76" fmla="*/ 552 w 1415"/>
                  <a:gd name="T77" fmla="*/ 199 h 1299"/>
                  <a:gd name="T78" fmla="*/ 552 w 1415"/>
                  <a:gd name="T79" fmla="*/ 274 h 1299"/>
                  <a:gd name="T80" fmla="*/ 473 w 1415"/>
                  <a:gd name="T81" fmla="*/ 159 h 1299"/>
                  <a:gd name="T82" fmla="*/ 393 w 1415"/>
                  <a:gd name="T83" fmla="*/ 159 h 1299"/>
                  <a:gd name="T84" fmla="*/ 353 w 1415"/>
                  <a:gd name="T85" fmla="*/ 39 h 1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15" h="1299">
                    <a:moveTo>
                      <a:pt x="353" y="39"/>
                    </a:moveTo>
                    <a:lnTo>
                      <a:pt x="315" y="39"/>
                    </a:lnTo>
                    <a:lnTo>
                      <a:pt x="315" y="0"/>
                    </a:lnTo>
                    <a:lnTo>
                      <a:pt x="278" y="39"/>
                    </a:lnTo>
                    <a:lnTo>
                      <a:pt x="278" y="79"/>
                    </a:lnTo>
                    <a:lnTo>
                      <a:pt x="238" y="79"/>
                    </a:lnTo>
                    <a:lnTo>
                      <a:pt x="238" y="314"/>
                    </a:lnTo>
                    <a:lnTo>
                      <a:pt x="198" y="354"/>
                    </a:lnTo>
                    <a:lnTo>
                      <a:pt x="158" y="354"/>
                    </a:lnTo>
                    <a:lnTo>
                      <a:pt x="80" y="394"/>
                    </a:lnTo>
                    <a:lnTo>
                      <a:pt x="80" y="434"/>
                    </a:lnTo>
                    <a:lnTo>
                      <a:pt x="158" y="473"/>
                    </a:lnTo>
                    <a:lnTo>
                      <a:pt x="158" y="553"/>
                    </a:lnTo>
                    <a:lnTo>
                      <a:pt x="80" y="590"/>
                    </a:lnTo>
                    <a:lnTo>
                      <a:pt x="158" y="629"/>
                    </a:lnTo>
                    <a:lnTo>
                      <a:pt x="158" y="668"/>
                    </a:lnTo>
                    <a:lnTo>
                      <a:pt x="119" y="748"/>
                    </a:lnTo>
                    <a:lnTo>
                      <a:pt x="80" y="748"/>
                    </a:lnTo>
                    <a:lnTo>
                      <a:pt x="40" y="788"/>
                    </a:lnTo>
                    <a:lnTo>
                      <a:pt x="40" y="828"/>
                    </a:lnTo>
                    <a:lnTo>
                      <a:pt x="80" y="865"/>
                    </a:lnTo>
                    <a:lnTo>
                      <a:pt x="119" y="828"/>
                    </a:lnTo>
                    <a:lnTo>
                      <a:pt x="119" y="865"/>
                    </a:lnTo>
                    <a:lnTo>
                      <a:pt x="158" y="904"/>
                    </a:lnTo>
                    <a:lnTo>
                      <a:pt x="158" y="983"/>
                    </a:lnTo>
                    <a:lnTo>
                      <a:pt x="80" y="904"/>
                    </a:lnTo>
                    <a:lnTo>
                      <a:pt x="40" y="944"/>
                    </a:lnTo>
                    <a:lnTo>
                      <a:pt x="40" y="1063"/>
                    </a:lnTo>
                    <a:lnTo>
                      <a:pt x="0" y="1102"/>
                    </a:lnTo>
                    <a:lnTo>
                      <a:pt x="40" y="1142"/>
                    </a:lnTo>
                    <a:lnTo>
                      <a:pt x="158" y="1142"/>
                    </a:lnTo>
                    <a:lnTo>
                      <a:pt x="158" y="1219"/>
                    </a:lnTo>
                    <a:lnTo>
                      <a:pt x="119" y="1219"/>
                    </a:lnTo>
                    <a:lnTo>
                      <a:pt x="198" y="1259"/>
                    </a:lnTo>
                    <a:lnTo>
                      <a:pt x="198" y="1299"/>
                    </a:lnTo>
                    <a:lnTo>
                      <a:pt x="315" y="1299"/>
                    </a:lnTo>
                    <a:lnTo>
                      <a:pt x="315" y="1259"/>
                    </a:lnTo>
                    <a:lnTo>
                      <a:pt x="353" y="1259"/>
                    </a:lnTo>
                    <a:lnTo>
                      <a:pt x="353" y="1299"/>
                    </a:lnTo>
                    <a:lnTo>
                      <a:pt x="393" y="1259"/>
                    </a:lnTo>
                    <a:lnTo>
                      <a:pt x="433" y="1299"/>
                    </a:lnTo>
                    <a:lnTo>
                      <a:pt x="473" y="1259"/>
                    </a:lnTo>
                    <a:lnTo>
                      <a:pt x="513" y="1299"/>
                    </a:lnTo>
                    <a:lnTo>
                      <a:pt x="552" y="1259"/>
                    </a:lnTo>
                    <a:lnTo>
                      <a:pt x="628" y="1259"/>
                    </a:lnTo>
                    <a:lnTo>
                      <a:pt x="668" y="1299"/>
                    </a:lnTo>
                    <a:lnTo>
                      <a:pt x="747" y="1259"/>
                    </a:lnTo>
                    <a:lnTo>
                      <a:pt x="747" y="1219"/>
                    </a:lnTo>
                    <a:lnTo>
                      <a:pt x="787" y="1179"/>
                    </a:lnTo>
                    <a:lnTo>
                      <a:pt x="787" y="1259"/>
                    </a:lnTo>
                    <a:lnTo>
                      <a:pt x="826" y="1219"/>
                    </a:lnTo>
                    <a:lnTo>
                      <a:pt x="826" y="1102"/>
                    </a:lnTo>
                    <a:lnTo>
                      <a:pt x="903" y="1102"/>
                    </a:lnTo>
                    <a:lnTo>
                      <a:pt x="863" y="1063"/>
                    </a:lnTo>
                    <a:lnTo>
                      <a:pt x="903" y="1023"/>
                    </a:lnTo>
                    <a:lnTo>
                      <a:pt x="903" y="1063"/>
                    </a:lnTo>
                    <a:lnTo>
                      <a:pt x="943" y="1023"/>
                    </a:lnTo>
                    <a:lnTo>
                      <a:pt x="943" y="983"/>
                    </a:lnTo>
                    <a:lnTo>
                      <a:pt x="982" y="944"/>
                    </a:lnTo>
                    <a:lnTo>
                      <a:pt x="982" y="904"/>
                    </a:lnTo>
                    <a:lnTo>
                      <a:pt x="1022" y="904"/>
                    </a:lnTo>
                    <a:lnTo>
                      <a:pt x="1022" y="865"/>
                    </a:lnTo>
                    <a:lnTo>
                      <a:pt x="1061" y="828"/>
                    </a:lnTo>
                    <a:lnTo>
                      <a:pt x="1061" y="788"/>
                    </a:lnTo>
                    <a:lnTo>
                      <a:pt x="1141" y="788"/>
                    </a:lnTo>
                    <a:lnTo>
                      <a:pt x="1217" y="708"/>
                    </a:lnTo>
                    <a:lnTo>
                      <a:pt x="1256" y="748"/>
                    </a:lnTo>
                    <a:lnTo>
                      <a:pt x="1256" y="708"/>
                    </a:lnTo>
                    <a:lnTo>
                      <a:pt x="1296" y="708"/>
                    </a:lnTo>
                    <a:lnTo>
                      <a:pt x="1336" y="708"/>
                    </a:lnTo>
                    <a:lnTo>
                      <a:pt x="1256" y="590"/>
                    </a:lnTo>
                    <a:lnTo>
                      <a:pt x="1296" y="553"/>
                    </a:lnTo>
                    <a:lnTo>
                      <a:pt x="1296" y="513"/>
                    </a:lnTo>
                    <a:lnTo>
                      <a:pt x="1256" y="473"/>
                    </a:lnTo>
                    <a:lnTo>
                      <a:pt x="1336" y="394"/>
                    </a:lnTo>
                    <a:lnTo>
                      <a:pt x="1336" y="434"/>
                    </a:lnTo>
                    <a:lnTo>
                      <a:pt x="1375" y="473"/>
                    </a:lnTo>
                    <a:lnTo>
                      <a:pt x="1415" y="434"/>
                    </a:lnTo>
                    <a:lnTo>
                      <a:pt x="1415" y="314"/>
                    </a:lnTo>
                    <a:lnTo>
                      <a:pt x="1395" y="295"/>
                    </a:lnTo>
                    <a:lnTo>
                      <a:pt x="1375" y="314"/>
                    </a:lnTo>
                    <a:lnTo>
                      <a:pt x="1375" y="274"/>
                    </a:lnTo>
                    <a:lnTo>
                      <a:pt x="1336" y="274"/>
                    </a:lnTo>
                    <a:lnTo>
                      <a:pt x="1296" y="314"/>
                    </a:lnTo>
                    <a:lnTo>
                      <a:pt x="1296" y="274"/>
                    </a:lnTo>
                    <a:lnTo>
                      <a:pt x="1336" y="238"/>
                    </a:lnTo>
                    <a:lnTo>
                      <a:pt x="1336" y="199"/>
                    </a:lnTo>
                    <a:lnTo>
                      <a:pt x="1296" y="199"/>
                    </a:lnTo>
                    <a:lnTo>
                      <a:pt x="1256" y="159"/>
                    </a:lnTo>
                    <a:lnTo>
                      <a:pt x="1217" y="159"/>
                    </a:lnTo>
                    <a:lnTo>
                      <a:pt x="1178" y="119"/>
                    </a:lnTo>
                    <a:lnTo>
                      <a:pt x="1178" y="39"/>
                    </a:lnTo>
                    <a:lnTo>
                      <a:pt x="1141" y="79"/>
                    </a:lnTo>
                    <a:lnTo>
                      <a:pt x="1101" y="79"/>
                    </a:lnTo>
                    <a:lnTo>
                      <a:pt x="1101" y="0"/>
                    </a:lnTo>
                    <a:lnTo>
                      <a:pt x="1022" y="0"/>
                    </a:lnTo>
                    <a:lnTo>
                      <a:pt x="1061" y="39"/>
                    </a:lnTo>
                    <a:lnTo>
                      <a:pt x="1061" y="79"/>
                    </a:lnTo>
                    <a:lnTo>
                      <a:pt x="1083" y="91"/>
                    </a:lnTo>
                    <a:lnTo>
                      <a:pt x="982" y="159"/>
                    </a:lnTo>
                    <a:lnTo>
                      <a:pt x="982" y="119"/>
                    </a:lnTo>
                    <a:lnTo>
                      <a:pt x="943" y="119"/>
                    </a:lnTo>
                    <a:lnTo>
                      <a:pt x="943" y="79"/>
                    </a:lnTo>
                    <a:lnTo>
                      <a:pt x="903" y="39"/>
                    </a:lnTo>
                    <a:lnTo>
                      <a:pt x="863" y="39"/>
                    </a:lnTo>
                    <a:lnTo>
                      <a:pt x="863" y="79"/>
                    </a:lnTo>
                    <a:lnTo>
                      <a:pt x="826" y="119"/>
                    </a:lnTo>
                    <a:lnTo>
                      <a:pt x="747" y="79"/>
                    </a:lnTo>
                    <a:lnTo>
                      <a:pt x="708" y="119"/>
                    </a:lnTo>
                    <a:lnTo>
                      <a:pt x="708" y="79"/>
                    </a:lnTo>
                    <a:lnTo>
                      <a:pt x="668" y="119"/>
                    </a:lnTo>
                    <a:lnTo>
                      <a:pt x="628" y="119"/>
                    </a:lnTo>
                    <a:lnTo>
                      <a:pt x="668" y="159"/>
                    </a:lnTo>
                    <a:lnTo>
                      <a:pt x="668" y="199"/>
                    </a:lnTo>
                    <a:lnTo>
                      <a:pt x="628" y="238"/>
                    </a:lnTo>
                    <a:lnTo>
                      <a:pt x="588" y="199"/>
                    </a:lnTo>
                    <a:lnTo>
                      <a:pt x="552" y="199"/>
                    </a:lnTo>
                    <a:lnTo>
                      <a:pt x="588" y="238"/>
                    </a:lnTo>
                    <a:lnTo>
                      <a:pt x="552" y="238"/>
                    </a:lnTo>
                    <a:lnTo>
                      <a:pt x="552" y="274"/>
                    </a:lnTo>
                    <a:lnTo>
                      <a:pt x="513" y="274"/>
                    </a:lnTo>
                    <a:lnTo>
                      <a:pt x="473" y="238"/>
                    </a:lnTo>
                    <a:lnTo>
                      <a:pt x="473" y="159"/>
                    </a:lnTo>
                    <a:lnTo>
                      <a:pt x="513" y="119"/>
                    </a:lnTo>
                    <a:lnTo>
                      <a:pt x="433" y="119"/>
                    </a:lnTo>
                    <a:lnTo>
                      <a:pt x="393" y="159"/>
                    </a:lnTo>
                    <a:lnTo>
                      <a:pt x="393" y="79"/>
                    </a:lnTo>
                    <a:lnTo>
                      <a:pt x="353" y="79"/>
                    </a:lnTo>
                    <a:lnTo>
                      <a:pt x="353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3" name="Freeform 137">
                <a:extLst>
                  <a:ext uri="{FF2B5EF4-FFF2-40B4-BE49-F238E27FC236}">
                    <a16:creationId xmlns:a16="http://schemas.microsoft.com/office/drawing/2014/main" id="{25AEFD3A-9DAF-2E34-3D83-65E1C5C5B0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2" y="405"/>
                <a:ext cx="353" cy="307"/>
              </a:xfrm>
              <a:custGeom>
                <a:avLst/>
                <a:gdLst>
                  <a:gd name="T0" fmla="*/ 40 w 1766"/>
                  <a:gd name="T1" fmla="*/ 903 h 1533"/>
                  <a:gd name="T2" fmla="*/ 119 w 1766"/>
                  <a:gd name="T3" fmla="*/ 1099 h 1533"/>
                  <a:gd name="T4" fmla="*/ 198 w 1766"/>
                  <a:gd name="T5" fmla="*/ 1138 h 1533"/>
                  <a:gd name="T6" fmla="*/ 275 w 1766"/>
                  <a:gd name="T7" fmla="*/ 1218 h 1533"/>
                  <a:gd name="T8" fmla="*/ 394 w 1766"/>
                  <a:gd name="T9" fmla="*/ 1178 h 1533"/>
                  <a:gd name="T10" fmla="*/ 510 w 1766"/>
                  <a:gd name="T11" fmla="*/ 1258 h 1533"/>
                  <a:gd name="T12" fmla="*/ 824 w 1766"/>
                  <a:gd name="T13" fmla="*/ 1218 h 1533"/>
                  <a:gd name="T14" fmla="*/ 982 w 1766"/>
                  <a:gd name="T15" fmla="*/ 1337 h 1533"/>
                  <a:gd name="T16" fmla="*/ 1138 w 1766"/>
                  <a:gd name="T17" fmla="*/ 1373 h 1533"/>
                  <a:gd name="T18" fmla="*/ 1217 w 1766"/>
                  <a:gd name="T19" fmla="*/ 1413 h 1533"/>
                  <a:gd name="T20" fmla="*/ 1373 w 1766"/>
                  <a:gd name="T21" fmla="*/ 1453 h 1533"/>
                  <a:gd name="T22" fmla="*/ 1452 w 1766"/>
                  <a:gd name="T23" fmla="*/ 1533 h 1533"/>
                  <a:gd name="T24" fmla="*/ 1610 w 1766"/>
                  <a:gd name="T25" fmla="*/ 1453 h 1533"/>
                  <a:gd name="T26" fmla="*/ 1687 w 1766"/>
                  <a:gd name="T27" fmla="*/ 1337 h 1533"/>
                  <a:gd name="T28" fmla="*/ 1727 w 1766"/>
                  <a:gd name="T29" fmla="*/ 1218 h 1533"/>
                  <a:gd name="T30" fmla="*/ 1727 w 1766"/>
                  <a:gd name="T31" fmla="*/ 1099 h 1533"/>
                  <a:gd name="T32" fmla="*/ 1647 w 1766"/>
                  <a:gd name="T33" fmla="*/ 983 h 1533"/>
                  <a:gd name="T34" fmla="*/ 1610 w 1766"/>
                  <a:gd name="T35" fmla="*/ 943 h 1533"/>
                  <a:gd name="T36" fmla="*/ 1570 w 1766"/>
                  <a:gd name="T37" fmla="*/ 824 h 1533"/>
                  <a:gd name="T38" fmla="*/ 1687 w 1766"/>
                  <a:gd name="T39" fmla="*/ 707 h 1533"/>
                  <a:gd name="T40" fmla="*/ 1647 w 1766"/>
                  <a:gd name="T41" fmla="*/ 509 h 1533"/>
                  <a:gd name="T42" fmla="*/ 1647 w 1766"/>
                  <a:gd name="T43" fmla="*/ 472 h 1533"/>
                  <a:gd name="T44" fmla="*/ 1647 w 1766"/>
                  <a:gd name="T45" fmla="*/ 393 h 1533"/>
                  <a:gd name="T46" fmla="*/ 1570 w 1766"/>
                  <a:gd name="T47" fmla="*/ 393 h 1533"/>
                  <a:gd name="T48" fmla="*/ 1570 w 1766"/>
                  <a:gd name="T49" fmla="*/ 274 h 1533"/>
                  <a:gd name="T50" fmla="*/ 1531 w 1766"/>
                  <a:gd name="T51" fmla="*/ 314 h 1533"/>
                  <a:gd name="T52" fmla="*/ 1412 w 1766"/>
                  <a:gd name="T53" fmla="*/ 314 h 1533"/>
                  <a:gd name="T54" fmla="*/ 1297 w 1766"/>
                  <a:gd name="T55" fmla="*/ 254 h 1533"/>
                  <a:gd name="T56" fmla="*/ 1297 w 1766"/>
                  <a:gd name="T57" fmla="*/ 235 h 1533"/>
                  <a:gd name="T58" fmla="*/ 1217 w 1766"/>
                  <a:gd name="T59" fmla="*/ 198 h 1533"/>
                  <a:gd name="T60" fmla="*/ 1138 w 1766"/>
                  <a:gd name="T61" fmla="*/ 235 h 1533"/>
                  <a:gd name="T62" fmla="*/ 1062 w 1766"/>
                  <a:gd name="T63" fmla="*/ 314 h 1533"/>
                  <a:gd name="T64" fmla="*/ 1062 w 1766"/>
                  <a:gd name="T65" fmla="*/ 158 h 1533"/>
                  <a:gd name="T66" fmla="*/ 1138 w 1766"/>
                  <a:gd name="T67" fmla="*/ 78 h 1533"/>
                  <a:gd name="T68" fmla="*/ 1138 w 1766"/>
                  <a:gd name="T69" fmla="*/ 39 h 1533"/>
                  <a:gd name="T70" fmla="*/ 982 w 1766"/>
                  <a:gd name="T71" fmla="*/ 39 h 1533"/>
                  <a:gd name="T72" fmla="*/ 903 w 1766"/>
                  <a:gd name="T73" fmla="*/ 39 h 1533"/>
                  <a:gd name="T74" fmla="*/ 787 w 1766"/>
                  <a:gd name="T75" fmla="*/ 39 h 1533"/>
                  <a:gd name="T76" fmla="*/ 668 w 1766"/>
                  <a:gd name="T77" fmla="*/ 39 h 1533"/>
                  <a:gd name="T78" fmla="*/ 589 w 1766"/>
                  <a:gd name="T79" fmla="*/ 158 h 1533"/>
                  <a:gd name="T80" fmla="*/ 549 w 1766"/>
                  <a:gd name="T81" fmla="*/ 354 h 1533"/>
                  <a:gd name="T82" fmla="*/ 549 w 1766"/>
                  <a:gd name="T83" fmla="*/ 472 h 1533"/>
                  <a:gd name="T84" fmla="*/ 433 w 1766"/>
                  <a:gd name="T85" fmla="*/ 472 h 1533"/>
                  <a:gd name="T86" fmla="*/ 433 w 1766"/>
                  <a:gd name="T87" fmla="*/ 549 h 1533"/>
                  <a:gd name="T88" fmla="*/ 473 w 1766"/>
                  <a:gd name="T89" fmla="*/ 669 h 1533"/>
                  <a:gd name="T90" fmla="*/ 394 w 1766"/>
                  <a:gd name="T91" fmla="*/ 784 h 1533"/>
                  <a:gd name="T92" fmla="*/ 314 w 1766"/>
                  <a:gd name="T93" fmla="*/ 707 h 1533"/>
                  <a:gd name="T94" fmla="*/ 198 w 1766"/>
                  <a:gd name="T95" fmla="*/ 824 h 1533"/>
                  <a:gd name="T96" fmla="*/ 159 w 1766"/>
                  <a:gd name="T97" fmla="*/ 784 h 1533"/>
                  <a:gd name="T98" fmla="*/ 80 w 1766"/>
                  <a:gd name="T99" fmla="*/ 864 h 1533"/>
                  <a:gd name="T100" fmla="*/ 110 w 1766"/>
                  <a:gd name="T101" fmla="*/ 815 h 1533"/>
                  <a:gd name="T102" fmla="*/ 0 w 1766"/>
                  <a:gd name="T103" fmla="*/ 824 h 1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66" h="1533">
                    <a:moveTo>
                      <a:pt x="0" y="824"/>
                    </a:moveTo>
                    <a:lnTo>
                      <a:pt x="0" y="864"/>
                    </a:lnTo>
                    <a:lnTo>
                      <a:pt x="40" y="903"/>
                    </a:lnTo>
                    <a:lnTo>
                      <a:pt x="40" y="983"/>
                    </a:lnTo>
                    <a:lnTo>
                      <a:pt x="119" y="1062"/>
                    </a:lnTo>
                    <a:lnTo>
                      <a:pt x="119" y="1099"/>
                    </a:lnTo>
                    <a:lnTo>
                      <a:pt x="159" y="1099"/>
                    </a:lnTo>
                    <a:lnTo>
                      <a:pt x="159" y="1138"/>
                    </a:lnTo>
                    <a:lnTo>
                      <a:pt x="198" y="1138"/>
                    </a:lnTo>
                    <a:lnTo>
                      <a:pt x="159" y="1178"/>
                    </a:lnTo>
                    <a:lnTo>
                      <a:pt x="198" y="1218"/>
                    </a:lnTo>
                    <a:lnTo>
                      <a:pt x="275" y="1218"/>
                    </a:lnTo>
                    <a:lnTo>
                      <a:pt x="314" y="1178"/>
                    </a:lnTo>
                    <a:lnTo>
                      <a:pt x="354" y="1218"/>
                    </a:lnTo>
                    <a:lnTo>
                      <a:pt x="394" y="1178"/>
                    </a:lnTo>
                    <a:lnTo>
                      <a:pt x="433" y="1218"/>
                    </a:lnTo>
                    <a:lnTo>
                      <a:pt x="510" y="1218"/>
                    </a:lnTo>
                    <a:lnTo>
                      <a:pt x="510" y="1258"/>
                    </a:lnTo>
                    <a:lnTo>
                      <a:pt x="628" y="1258"/>
                    </a:lnTo>
                    <a:lnTo>
                      <a:pt x="668" y="1218"/>
                    </a:lnTo>
                    <a:lnTo>
                      <a:pt x="824" y="1218"/>
                    </a:lnTo>
                    <a:lnTo>
                      <a:pt x="824" y="1258"/>
                    </a:lnTo>
                    <a:lnTo>
                      <a:pt x="903" y="1258"/>
                    </a:lnTo>
                    <a:lnTo>
                      <a:pt x="982" y="1337"/>
                    </a:lnTo>
                    <a:lnTo>
                      <a:pt x="1098" y="1337"/>
                    </a:lnTo>
                    <a:lnTo>
                      <a:pt x="1098" y="1373"/>
                    </a:lnTo>
                    <a:lnTo>
                      <a:pt x="1138" y="1373"/>
                    </a:lnTo>
                    <a:lnTo>
                      <a:pt x="1138" y="1413"/>
                    </a:lnTo>
                    <a:lnTo>
                      <a:pt x="1177" y="1373"/>
                    </a:lnTo>
                    <a:lnTo>
                      <a:pt x="1217" y="1413"/>
                    </a:lnTo>
                    <a:lnTo>
                      <a:pt x="1297" y="1413"/>
                    </a:lnTo>
                    <a:lnTo>
                      <a:pt x="1297" y="1453"/>
                    </a:lnTo>
                    <a:lnTo>
                      <a:pt x="1373" y="1453"/>
                    </a:lnTo>
                    <a:lnTo>
                      <a:pt x="1373" y="1493"/>
                    </a:lnTo>
                    <a:lnTo>
                      <a:pt x="1412" y="1533"/>
                    </a:lnTo>
                    <a:lnTo>
                      <a:pt x="1452" y="1533"/>
                    </a:lnTo>
                    <a:lnTo>
                      <a:pt x="1452" y="1413"/>
                    </a:lnTo>
                    <a:lnTo>
                      <a:pt x="1570" y="1413"/>
                    </a:lnTo>
                    <a:lnTo>
                      <a:pt x="1610" y="1453"/>
                    </a:lnTo>
                    <a:lnTo>
                      <a:pt x="1647" y="1413"/>
                    </a:lnTo>
                    <a:lnTo>
                      <a:pt x="1647" y="1337"/>
                    </a:lnTo>
                    <a:lnTo>
                      <a:pt x="1687" y="1337"/>
                    </a:lnTo>
                    <a:lnTo>
                      <a:pt x="1727" y="1298"/>
                    </a:lnTo>
                    <a:lnTo>
                      <a:pt x="1766" y="1298"/>
                    </a:lnTo>
                    <a:lnTo>
                      <a:pt x="1727" y="1218"/>
                    </a:lnTo>
                    <a:lnTo>
                      <a:pt x="1766" y="1178"/>
                    </a:lnTo>
                    <a:lnTo>
                      <a:pt x="1766" y="1099"/>
                    </a:lnTo>
                    <a:lnTo>
                      <a:pt x="1727" y="1099"/>
                    </a:lnTo>
                    <a:lnTo>
                      <a:pt x="1687" y="1062"/>
                    </a:lnTo>
                    <a:lnTo>
                      <a:pt x="1687" y="983"/>
                    </a:lnTo>
                    <a:lnTo>
                      <a:pt x="1647" y="983"/>
                    </a:lnTo>
                    <a:lnTo>
                      <a:pt x="1647" y="1023"/>
                    </a:lnTo>
                    <a:lnTo>
                      <a:pt x="1610" y="983"/>
                    </a:lnTo>
                    <a:lnTo>
                      <a:pt x="1610" y="943"/>
                    </a:lnTo>
                    <a:lnTo>
                      <a:pt x="1647" y="943"/>
                    </a:lnTo>
                    <a:lnTo>
                      <a:pt x="1647" y="903"/>
                    </a:lnTo>
                    <a:lnTo>
                      <a:pt x="1570" y="824"/>
                    </a:lnTo>
                    <a:lnTo>
                      <a:pt x="1570" y="784"/>
                    </a:lnTo>
                    <a:lnTo>
                      <a:pt x="1647" y="707"/>
                    </a:lnTo>
                    <a:lnTo>
                      <a:pt x="1687" y="707"/>
                    </a:lnTo>
                    <a:lnTo>
                      <a:pt x="1687" y="589"/>
                    </a:lnTo>
                    <a:lnTo>
                      <a:pt x="1647" y="589"/>
                    </a:lnTo>
                    <a:lnTo>
                      <a:pt x="1647" y="509"/>
                    </a:lnTo>
                    <a:lnTo>
                      <a:pt x="1687" y="549"/>
                    </a:lnTo>
                    <a:lnTo>
                      <a:pt x="1687" y="472"/>
                    </a:lnTo>
                    <a:lnTo>
                      <a:pt x="1647" y="472"/>
                    </a:lnTo>
                    <a:lnTo>
                      <a:pt x="1687" y="433"/>
                    </a:lnTo>
                    <a:lnTo>
                      <a:pt x="1687" y="393"/>
                    </a:lnTo>
                    <a:lnTo>
                      <a:pt x="1647" y="393"/>
                    </a:lnTo>
                    <a:lnTo>
                      <a:pt x="1647" y="433"/>
                    </a:lnTo>
                    <a:lnTo>
                      <a:pt x="1570" y="433"/>
                    </a:lnTo>
                    <a:lnTo>
                      <a:pt x="1570" y="393"/>
                    </a:lnTo>
                    <a:lnTo>
                      <a:pt x="1610" y="354"/>
                    </a:lnTo>
                    <a:lnTo>
                      <a:pt x="1610" y="274"/>
                    </a:lnTo>
                    <a:lnTo>
                      <a:pt x="1570" y="274"/>
                    </a:lnTo>
                    <a:lnTo>
                      <a:pt x="1531" y="235"/>
                    </a:lnTo>
                    <a:lnTo>
                      <a:pt x="1492" y="235"/>
                    </a:lnTo>
                    <a:lnTo>
                      <a:pt x="1531" y="314"/>
                    </a:lnTo>
                    <a:lnTo>
                      <a:pt x="1492" y="354"/>
                    </a:lnTo>
                    <a:lnTo>
                      <a:pt x="1452" y="314"/>
                    </a:lnTo>
                    <a:lnTo>
                      <a:pt x="1412" y="314"/>
                    </a:lnTo>
                    <a:lnTo>
                      <a:pt x="1373" y="274"/>
                    </a:lnTo>
                    <a:lnTo>
                      <a:pt x="1297" y="274"/>
                    </a:lnTo>
                    <a:lnTo>
                      <a:pt x="1297" y="254"/>
                    </a:lnTo>
                    <a:lnTo>
                      <a:pt x="1336" y="235"/>
                    </a:lnTo>
                    <a:lnTo>
                      <a:pt x="1336" y="198"/>
                    </a:lnTo>
                    <a:lnTo>
                      <a:pt x="1297" y="235"/>
                    </a:lnTo>
                    <a:lnTo>
                      <a:pt x="1257" y="198"/>
                    </a:lnTo>
                    <a:lnTo>
                      <a:pt x="1257" y="274"/>
                    </a:lnTo>
                    <a:lnTo>
                      <a:pt x="1217" y="198"/>
                    </a:lnTo>
                    <a:lnTo>
                      <a:pt x="1177" y="198"/>
                    </a:lnTo>
                    <a:lnTo>
                      <a:pt x="1177" y="235"/>
                    </a:lnTo>
                    <a:lnTo>
                      <a:pt x="1138" y="235"/>
                    </a:lnTo>
                    <a:lnTo>
                      <a:pt x="1098" y="274"/>
                    </a:lnTo>
                    <a:lnTo>
                      <a:pt x="1098" y="314"/>
                    </a:lnTo>
                    <a:lnTo>
                      <a:pt x="1062" y="314"/>
                    </a:lnTo>
                    <a:lnTo>
                      <a:pt x="1022" y="274"/>
                    </a:lnTo>
                    <a:lnTo>
                      <a:pt x="1022" y="158"/>
                    </a:lnTo>
                    <a:lnTo>
                      <a:pt x="1062" y="158"/>
                    </a:lnTo>
                    <a:lnTo>
                      <a:pt x="1062" y="118"/>
                    </a:lnTo>
                    <a:lnTo>
                      <a:pt x="1138" y="118"/>
                    </a:lnTo>
                    <a:lnTo>
                      <a:pt x="1138" y="78"/>
                    </a:lnTo>
                    <a:lnTo>
                      <a:pt x="1177" y="78"/>
                    </a:lnTo>
                    <a:lnTo>
                      <a:pt x="1177" y="39"/>
                    </a:lnTo>
                    <a:lnTo>
                      <a:pt x="1138" y="39"/>
                    </a:lnTo>
                    <a:lnTo>
                      <a:pt x="1138" y="0"/>
                    </a:lnTo>
                    <a:lnTo>
                      <a:pt x="1022" y="0"/>
                    </a:lnTo>
                    <a:lnTo>
                      <a:pt x="982" y="39"/>
                    </a:lnTo>
                    <a:lnTo>
                      <a:pt x="942" y="0"/>
                    </a:lnTo>
                    <a:lnTo>
                      <a:pt x="942" y="39"/>
                    </a:lnTo>
                    <a:lnTo>
                      <a:pt x="903" y="39"/>
                    </a:lnTo>
                    <a:lnTo>
                      <a:pt x="863" y="0"/>
                    </a:lnTo>
                    <a:lnTo>
                      <a:pt x="824" y="39"/>
                    </a:lnTo>
                    <a:lnTo>
                      <a:pt x="787" y="39"/>
                    </a:lnTo>
                    <a:lnTo>
                      <a:pt x="707" y="39"/>
                    </a:lnTo>
                    <a:lnTo>
                      <a:pt x="668" y="78"/>
                    </a:lnTo>
                    <a:lnTo>
                      <a:pt x="668" y="39"/>
                    </a:lnTo>
                    <a:lnTo>
                      <a:pt x="628" y="39"/>
                    </a:lnTo>
                    <a:lnTo>
                      <a:pt x="628" y="158"/>
                    </a:lnTo>
                    <a:lnTo>
                      <a:pt x="589" y="158"/>
                    </a:lnTo>
                    <a:lnTo>
                      <a:pt x="589" y="118"/>
                    </a:lnTo>
                    <a:lnTo>
                      <a:pt x="549" y="158"/>
                    </a:lnTo>
                    <a:lnTo>
                      <a:pt x="549" y="354"/>
                    </a:lnTo>
                    <a:lnTo>
                      <a:pt x="473" y="354"/>
                    </a:lnTo>
                    <a:lnTo>
                      <a:pt x="549" y="433"/>
                    </a:lnTo>
                    <a:lnTo>
                      <a:pt x="549" y="472"/>
                    </a:lnTo>
                    <a:lnTo>
                      <a:pt x="473" y="393"/>
                    </a:lnTo>
                    <a:lnTo>
                      <a:pt x="433" y="433"/>
                    </a:lnTo>
                    <a:lnTo>
                      <a:pt x="433" y="472"/>
                    </a:lnTo>
                    <a:lnTo>
                      <a:pt x="394" y="472"/>
                    </a:lnTo>
                    <a:lnTo>
                      <a:pt x="354" y="549"/>
                    </a:lnTo>
                    <a:lnTo>
                      <a:pt x="433" y="549"/>
                    </a:lnTo>
                    <a:lnTo>
                      <a:pt x="433" y="589"/>
                    </a:lnTo>
                    <a:lnTo>
                      <a:pt x="473" y="629"/>
                    </a:lnTo>
                    <a:lnTo>
                      <a:pt x="473" y="669"/>
                    </a:lnTo>
                    <a:lnTo>
                      <a:pt x="433" y="707"/>
                    </a:lnTo>
                    <a:lnTo>
                      <a:pt x="394" y="707"/>
                    </a:lnTo>
                    <a:lnTo>
                      <a:pt x="394" y="784"/>
                    </a:lnTo>
                    <a:lnTo>
                      <a:pt x="354" y="784"/>
                    </a:lnTo>
                    <a:lnTo>
                      <a:pt x="354" y="747"/>
                    </a:lnTo>
                    <a:lnTo>
                      <a:pt x="314" y="707"/>
                    </a:lnTo>
                    <a:lnTo>
                      <a:pt x="275" y="747"/>
                    </a:lnTo>
                    <a:lnTo>
                      <a:pt x="275" y="784"/>
                    </a:lnTo>
                    <a:lnTo>
                      <a:pt x="198" y="824"/>
                    </a:lnTo>
                    <a:lnTo>
                      <a:pt x="198" y="784"/>
                    </a:lnTo>
                    <a:lnTo>
                      <a:pt x="159" y="824"/>
                    </a:lnTo>
                    <a:lnTo>
                      <a:pt x="159" y="784"/>
                    </a:lnTo>
                    <a:lnTo>
                      <a:pt x="119" y="824"/>
                    </a:lnTo>
                    <a:lnTo>
                      <a:pt x="119" y="864"/>
                    </a:lnTo>
                    <a:lnTo>
                      <a:pt x="80" y="864"/>
                    </a:lnTo>
                    <a:lnTo>
                      <a:pt x="79" y="864"/>
                    </a:lnTo>
                    <a:lnTo>
                      <a:pt x="81" y="862"/>
                    </a:lnTo>
                    <a:lnTo>
                      <a:pt x="110" y="815"/>
                    </a:lnTo>
                    <a:lnTo>
                      <a:pt x="79" y="784"/>
                    </a:lnTo>
                    <a:lnTo>
                      <a:pt x="40" y="824"/>
                    </a:lnTo>
                    <a:lnTo>
                      <a:pt x="0" y="8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4" name="Freeform 138">
                <a:extLst>
                  <a:ext uri="{FF2B5EF4-FFF2-40B4-BE49-F238E27FC236}">
                    <a16:creationId xmlns:a16="http://schemas.microsoft.com/office/drawing/2014/main" id="{372CD559-BB6D-1222-BE05-762C169E3A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7" y="577"/>
                <a:ext cx="1" cy="1"/>
              </a:xfrm>
              <a:custGeom>
                <a:avLst/>
                <a:gdLst>
                  <a:gd name="T0" fmla="*/ 1 w 2"/>
                  <a:gd name="T1" fmla="*/ 2 h 2"/>
                  <a:gd name="T2" fmla="*/ 2 w 2"/>
                  <a:gd name="T3" fmla="*/ 0 h 2"/>
                  <a:gd name="T4" fmla="*/ 0 w 2"/>
                  <a:gd name="T5" fmla="*/ 2 h 2"/>
                  <a:gd name="T6" fmla="*/ 1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1" y="2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5" name="Freeform 139">
                <a:extLst>
                  <a:ext uri="{FF2B5EF4-FFF2-40B4-BE49-F238E27FC236}">
                    <a16:creationId xmlns:a16="http://schemas.microsoft.com/office/drawing/2014/main" id="{7005F7CE-EEBB-79BF-0322-56453A413D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7" y="625"/>
                <a:ext cx="282" cy="283"/>
              </a:xfrm>
              <a:custGeom>
                <a:avLst/>
                <a:gdLst>
                  <a:gd name="T0" fmla="*/ 315 w 1413"/>
                  <a:gd name="T1" fmla="*/ 39 h 1417"/>
                  <a:gd name="T2" fmla="*/ 198 w 1413"/>
                  <a:gd name="T3" fmla="*/ 119 h 1417"/>
                  <a:gd name="T4" fmla="*/ 196 w 1413"/>
                  <a:gd name="T5" fmla="*/ 199 h 1417"/>
                  <a:gd name="T6" fmla="*/ 159 w 1413"/>
                  <a:gd name="T7" fmla="*/ 274 h 1417"/>
                  <a:gd name="T8" fmla="*/ 159 w 1413"/>
                  <a:gd name="T9" fmla="*/ 314 h 1417"/>
                  <a:gd name="T10" fmla="*/ 119 w 1413"/>
                  <a:gd name="T11" fmla="*/ 473 h 1417"/>
                  <a:gd name="T12" fmla="*/ 80 w 1413"/>
                  <a:gd name="T13" fmla="*/ 394 h 1417"/>
                  <a:gd name="T14" fmla="*/ 40 w 1413"/>
                  <a:gd name="T15" fmla="*/ 513 h 1417"/>
                  <a:gd name="T16" fmla="*/ 0 w 1413"/>
                  <a:gd name="T17" fmla="*/ 590 h 1417"/>
                  <a:gd name="T18" fmla="*/ 40 w 1413"/>
                  <a:gd name="T19" fmla="*/ 708 h 1417"/>
                  <a:gd name="T20" fmla="*/ 235 w 1413"/>
                  <a:gd name="T21" fmla="*/ 828 h 1417"/>
                  <a:gd name="T22" fmla="*/ 315 w 1413"/>
                  <a:gd name="T23" fmla="*/ 828 h 1417"/>
                  <a:gd name="T24" fmla="*/ 315 w 1413"/>
                  <a:gd name="T25" fmla="*/ 904 h 1417"/>
                  <a:gd name="T26" fmla="*/ 354 w 1413"/>
                  <a:gd name="T27" fmla="*/ 983 h 1417"/>
                  <a:gd name="T28" fmla="*/ 394 w 1413"/>
                  <a:gd name="T29" fmla="*/ 1142 h 1417"/>
                  <a:gd name="T30" fmla="*/ 354 w 1413"/>
                  <a:gd name="T31" fmla="*/ 1179 h 1417"/>
                  <a:gd name="T32" fmla="*/ 235 w 1413"/>
                  <a:gd name="T33" fmla="*/ 1142 h 1417"/>
                  <a:gd name="T34" fmla="*/ 315 w 1413"/>
                  <a:gd name="T35" fmla="*/ 1219 h 1417"/>
                  <a:gd name="T36" fmla="*/ 315 w 1413"/>
                  <a:gd name="T37" fmla="*/ 1337 h 1417"/>
                  <a:gd name="T38" fmla="*/ 434 w 1413"/>
                  <a:gd name="T39" fmla="*/ 1377 h 1417"/>
                  <a:gd name="T40" fmla="*/ 510 w 1413"/>
                  <a:gd name="T41" fmla="*/ 1337 h 1417"/>
                  <a:gd name="T42" fmla="*/ 589 w 1413"/>
                  <a:gd name="T43" fmla="*/ 1377 h 1417"/>
                  <a:gd name="T44" fmla="*/ 708 w 1413"/>
                  <a:gd name="T45" fmla="*/ 1337 h 1417"/>
                  <a:gd name="T46" fmla="*/ 824 w 1413"/>
                  <a:gd name="T47" fmla="*/ 1259 h 1417"/>
                  <a:gd name="T48" fmla="*/ 943 w 1413"/>
                  <a:gd name="T49" fmla="*/ 1337 h 1417"/>
                  <a:gd name="T50" fmla="*/ 1022 w 1413"/>
                  <a:gd name="T51" fmla="*/ 1337 h 1417"/>
                  <a:gd name="T52" fmla="*/ 1022 w 1413"/>
                  <a:gd name="T53" fmla="*/ 1417 h 1417"/>
                  <a:gd name="T54" fmla="*/ 1138 w 1413"/>
                  <a:gd name="T55" fmla="*/ 1377 h 1417"/>
                  <a:gd name="T56" fmla="*/ 1138 w 1413"/>
                  <a:gd name="T57" fmla="*/ 1299 h 1417"/>
                  <a:gd name="T58" fmla="*/ 1099 w 1413"/>
                  <a:gd name="T59" fmla="*/ 1179 h 1417"/>
                  <a:gd name="T60" fmla="*/ 1062 w 1413"/>
                  <a:gd name="T61" fmla="*/ 1102 h 1417"/>
                  <a:gd name="T62" fmla="*/ 1099 w 1413"/>
                  <a:gd name="T63" fmla="*/ 1023 h 1417"/>
                  <a:gd name="T64" fmla="*/ 1099 w 1413"/>
                  <a:gd name="T65" fmla="*/ 944 h 1417"/>
                  <a:gd name="T66" fmla="*/ 1138 w 1413"/>
                  <a:gd name="T67" fmla="*/ 944 h 1417"/>
                  <a:gd name="T68" fmla="*/ 1217 w 1413"/>
                  <a:gd name="T69" fmla="*/ 904 h 1417"/>
                  <a:gd name="T70" fmla="*/ 1257 w 1413"/>
                  <a:gd name="T71" fmla="*/ 904 h 1417"/>
                  <a:gd name="T72" fmla="*/ 1217 w 1413"/>
                  <a:gd name="T73" fmla="*/ 788 h 1417"/>
                  <a:gd name="T74" fmla="*/ 1217 w 1413"/>
                  <a:gd name="T75" fmla="*/ 708 h 1417"/>
                  <a:gd name="T76" fmla="*/ 1178 w 1413"/>
                  <a:gd name="T77" fmla="*/ 629 h 1417"/>
                  <a:gd name="T78" fmla="*/ 1297 w 1413"/>
                  <a:gd name="T79" fmla="*/ 590 h 1417"/>
                  <a:gd name="T80" fmla="*/ 1297 w 1413"/>
                  <a:gd name="T81" fmla="*/ 473 h 1417"/>
                  <a:gd name="T82" fmla="*/ 1373 w 1413"/>
                  <a:gd name="T83" fmla="*/ 394 h 1417"/>
                  <a:gd name="T84" fmla="*/ 1373 w 1413"/>
                  <a:gd name="T85" fmla="*/ 314 h 1417"/>
                  <a:gd name="T86" fmla="*/ 1413 w 1413"/>
                  <a:gd name="T87" fmla="*/ 314 h 1417"/>
                  <a:gd name="T88" fmla="*/ 1373 w 1413"/>
                  <a:gd name="T89" fmla="*/ 274 h 1417"/>
                  <a:gd name="T90" fmla="*/ 1257 w 1413"/>
                  <a:gd name="T91" fmla="*/ 238 h 1417"/>
                  <a:gd name="T92" fmla="*/ 1099 w 1413"/>
                  <a:gd name="T93" fmla="*/ 159 h 1417"/>
                  <a:gd name="T94" fmla="*/ 943 w 1413"/>
                  <a:gd name="T95" fmla="*/ 119 h 1417"/>
                  <a:gd name="T96" fmla="*/ 785 w 1413"/>
                  <a:gd name="T97" fmla="*/ 159 h 1417"/>
                  <a:gd name="T98" fmla="*/ 708 w 1413"/>
                  <a:gd name="T99" fmla="*/ 119 h 1417"/>
                  <a:gd name="T100" fmla="*/ 629 w 1413"/>
                  <a:gd name="T101" fmla="*/ 119 h 1417"/>
                  <a:gd name="T102" fmla="*/ 550 w 1413"/>
                  <a:gd name="T103" fmla="*/ 119 h 1417"/>
                  <a:gd name="T104" fmla="*/ 434 w 1413"/>
                  <a:gd name="T105" fmla="*/ 79 h 1417"/>
                  <a:gd name="T106" fmla="*/ 434 w 1413"/>
                  <a:gd name="T107" fmla="*/ 39 h 1417"/>
                  <a:gd name="T108" fmla="*/ 394 w 1413"/>
                  <a:gd name="T109" fmla="*/ 0 h 1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13" h="1417">
                    <a:moveTo>
                      <a:pt x="315" y="0"/>
                    </a:moveTo>
                    <a:lnTo>
                      <a:pt x="315" y="39"/>
                    </a:lnTo>
                    <a:lnTo>
                      <a:pt x="235" y="119"/>
                    </a:lnTo>
                    <a:lnTo>
                      <a:pt x="198" y="119"/>
                    </a:lnTo>
                    <a:lnTo>
                      <a:pt x="235" y="159"/>
                    </a:lnTo>
                    <a:lnTo>
                      <a:pt x="196" y="199"/>
                    </a:lnTo>
                    <a:lnTo>
                      <a:pt x="196" y="238"/>
                    </a:lnTo>
                    <a:lnTo>
                      <a:pt x="159" y="274"/>
                    </a:lnTo>
                    <a:lnTo>
                      <a:pt x="196" y="314"/>
                    </a:lnTo>
                    <a:lnTo>
                      <a:pt x="159" y="314"/>
                    </a:lnTo>
                    <a:lnTo>
                      <a:pt x="159" y="434"/>
                    </a:lnTo>
                    <a:lnTo>
                      <a:pt x="119" y="473"/>
                    </a:lnTo>
                    <a:lnTo>
                      <a:pt x="80" y="434"/>
                    </a:lnTo>
                    <a:lnTo>
                      <a:pt x="80" y="394"/>
                    </a:lnTo>
                    <a:lnTo>
                      <a:pt x="0" y="473"/>
                    </a:lnTo>
                    <a:lnTo>
                      <a:pt x="40" y="513"/>
                    </a:lnTo>
                    <a:lnTo>
                      <a:pt x="40" y="553"/>
                    </a:lnTo>
                    <a:lnTo>
                      <a:pt x="0" y="590"/>
                    </a:lnTo>
                    <a:lnTo>
                      <a:pt x="80" y="708"/>
                    </a:lnTo>
                    <a:lnTo>
                      <a:pt x="40" y="708"/>
                    </a:lnTo>
                    <a:lnTo>
                      <a:pt x="159" y="828"/>
                    </a:lnTo>
                    <a:lnTo>
                      <a:pt x="235" y="828"/>
                    </a:lnTo>
                    <a:lnTo>
                      <a:pt x="275" y="788"/>
                    </a:lnTo>
                    <a:lnTo>
                      <a:pt x="315" y="828"/>
                    </a:lnTo>
                    <a:lnTo>
                      <a:pt x="275" y="828"/>
                    </a:lnTo>
                    <a:lnTo>
                      <a:pt x="315" y="904"/>
                    </a:lnTo>
                    <a:lnTo>
                      <a:pt x="315" y="944"/>
                    </a:lnTo>
                    <a:lnTo>
                      <a:pt x="354" y="983"/>
                    </a:lnTo>
                    <a:lnTo>
                      <a:pt x="354" y="1063"/>
                    </a:lnTo>
                    <a:lnTo>
                      <a:pt x="394" y="1142"/>
                    </a:lnTo>
                    <a:lnTo>
                      <a:pt x="394" y="1179"/>
                    </a:lnTo>
                    <a:lnTo>
                      <a:pt x="354" y="1179"/>
                    </a:lnTo>
                    <a:lnTo>
                      <a:pt x="315" y="1142"/>
                    </a:lnTo>
                    <a:lnTo>
                      <a:pt x="235" y="1142"/>
                    </a:lnTo>
                    <a:lnTo>
                      <a:pt x="235" y="1219"/>
                    </a:lnTo>
                    <a:lnTo>
                      <a:pt x="315" y="1219"/>
                    </a:lnTo>
                    <a:lnTo>
                      <a:pt x="275" y="1299"/>
                    </a:lnTo>
                    <a:lnTo>
                      <a:pt x="315" y="1337"/>
                    </a:lnTo>
                    <a:lnTo>
                      <a:pt x="394" y="1337"/>
                    </a:lnTo>
                    <a:lnTo>
                      <a:pt x="434" y="1377"/>
                    </a:lnTo>
                    <a:lnTo>
                      <a:pt x="473" y="1377"/>
                    </a:lnTo>
                    <a:lnTo>
                      <a:pt x="510" y="1337"/>
                    </a:lnTo>
                    <a:lnTo>
                      <a:pt x="510" y="1377"/>
                    </a:lnTo>
                    <a:lnTo>
                      <a:pt x="589" y="1377"/>
                    </a:lnTo>
                    <a:lnTo>
                      <a:pt x="629" y="1337"/>
                    </a:lnTo>
                    <a:lnTo>
                      <a:pt x="708" y="1337"/>
                    </a:lnTo>
                    <a:lnTo>
                      <a:pt x="748" y="1299"/>
                    </a:lnTo>
                    <a:lnTo>
                      <a:pt x="824" y="1259"/>
                    </a:lnTo>
                    <a:lnTo>
                      <a:pt x="824" y="1337"/>
                    </a:lnTo>
                    <a:lnTo>
                      <a:pt x="943" y="1337"/>
                    </a:lnTo>
                    <a:lnTo>
                      <a:pt x="982" y="1377"/>
                    </a:lnTo>
                    <a:lnTo>
                      <a:pt x="1022" y="1337"/>
                    </a:lnTo>
                    <a:lnTo>
                      <a:pt x="1062" y="1377"/>
                    </a:lnTo>
                    <a:lnTo>
                      <a:pt x="1022" y="1417"/>
                    </a:lnTo>
                    <a:lnTo>
                      <a:pt x="1099" y="1417"/>
                    </a:lnTo>
                    <a:lnTo>
                      <a:pt x="1138" y="1377"/>
                    </a:lnTo>
                    <a:lnTo>
                      <a:pt x="1138" y="1337"/>
                    </a:lnTo>
                    <a:lnTo>
                      <a:pt x="1138" y="1299"/>
                    </a:lnTo>
                    <a:lnTo>
                      <a:pt x="1062" y="1259"/>
                    </a:lnTo>
                    <a:lnTo>
                      <a:pt x="1099" y="1179"/>
                    </a:lnTo>
                    <a:lnTo>
                      <a:pt x="1062" y="1179"/>
                    </a:lnTo>
                    <a:lnTo>
                      <a:pt x="1062" y="1102"/>
                    </a:lnTo>
                    <a:lnTo>
                      <a:pt x="1138" y="1063"/>
                    </a:lnTo>
                    <a:lnTo>
                      <a:pt x="1099" y="1023"/>
                    </a:lnTo>
                    <a:lnTo>
                      <a:pt x="1138" y="983"/>
                    </a:lnTo>
                    <a:lnTo>
                      <a:pt x="1099" y="944"/>
                    </a:lnTo>
                    <a:lnTo>
                      <a:pt x="1138" y="904"/>
                    </a:lnTo>
                    <a:lnTo>
                      <a:pt x="1138" y="944"/>
                    </a:lnTo>
                    <a:lnTo>
                      <a:pt x="1178" y="904"/>
                    </a:lnTo>
                    <a:lnTo>
                      <a:pt x="1217" y="904"/>
                    </a:lnTo>
                    <a:lnTo>
                      <a:pt x="1217" y="944"/>
                    </a:lnTo>
                    <a:lnTo>
                      <a:pt x="1257" y="904"/>
                    </a:lnTo>
                    <a:lnTo>
                      <a:pt x="1257" y="788"/>
                    </a:lnTo>
                    <a:lnTo>
                      <a:pt x="1217" y="788"/>
                    </a:lnTo>
                    <a:lnTo>
                      <a:pt x="1257" y="748"/>
                    </a:lnTo>
                    <a:lnTo>
                      <a:pt x="1217" y="708"/>
                    </a:lnTo>
                    <a:lnTo>
                      <a:pt x="1257" y="668"/>
                    </a:lnTo>
                    <a:lnTo>
                      <a:pt x="1178" y="629"/>
                    </a:lnTo>
                    <a:lnTo>
                      <a:pt x="1297" y="629"/>
                    </a:lnTo>
                    <a:lnTo>
                      <a:pt x="1297" y="590"/>
                    </a:lnTo>
                    <a:lnTo>
                      <a:pt x="1337" y="513"/>
                    </a:lnTo>
                    <a:lnTo>
                      <a:pt x="1297" y="473"/>
                    </a:lnTo>
                    <a:lnTo>
                      <a:pt x="1373" y="473"/>
                    </a:lnTo>
                    <a:lnTo>
                      <a:pt x="1373" y="394"/>
                    </a:lnTo>
                    <a:lnTo>
                      <a:pt x="1297" y="394"/>
                    </a:lnTo>
                    <a:lnTo>
                      <a:pt x="1373" y="314"/>
                    </a:lnTo>
                    <a:lnTo>
                      <a:pt x="1373" y="354"/>
                    </a:lnTo>
                    <a:lnTo>
                      <a:pt x="1413" y="314"/>
                    </a:lnTo>
                    <a:lnTo>
                      <a:pt x="1413" y="274"/>
                    </a:lnTo>
                    <a:lnTo>
                      <a:pt x="1373" y="274"/>
                    </a:lnTo>
                    <a:lnTo>
                      <a:pt x="1373" y="238"/>
                    </a:lnTo>
                    <a:lnTo>
                      <a:pt x="1257" y="238"/>
                    </a:lnTo>
                    <a:lnTo>
                      <a:pt x="1178" y="159"/>
                    </a:lnTo>
                    <a:lnTo>
                      <a:pt x="1099" y="159"/>
                    </a:lnTo>
                    <a:lnTo>
                      <a:pt x="1099" y="119"/>
                    </a:lnTo>
                    <a:lnTo>
                      <a:pt x="943" y="119"/>
                    </a:lnTo>
                    <a:lnTo>
                      <a:pt x="903" y="159"/>
                    </a:lnTo>
                    <a:lnTo>
                      <a:pt x="785" y="159"/>
                    </a:lnTo>
                    <a:lnTo>
                      <a:pt x="785" y="119"/>
                    </a:lnTo>
                    <a:lnTo>
                      <a:pt x="708" y="119"/>
                    </a:lnTo>
                    <a:lnTo>
                      <a:pt x="669" y="79"/>
                    </a:lnTo>
                    <a:lnTo>
                      <a:pt x="629" y="119"/>
                    </a:lnTo>
                    <a:lnTo>
                      <a:pt x="589" y="79"/>
                    </a:lnTo>
                    <a:lnTo>
                      <a:pt x="550" y="119"/>
                    </a:lnTo>
                    <a:lnTo>
                      <a:pt x="473" y="119"/>
                    </a:lnTo>
                    <a:lnTo>
                      <a:pt x="434" y="79"/>
                    </a:lnTo>
                    <a:lnTo>
                      <a:pt x="473" y="39"/>
                    </a:lnTo>
                    <a:lnTo>
                      <a:pt x="434" y="39"/>
                    </a:lnTo>
                    <a:lnTo>
                      <a:pt x="434" y="0"/>
                    </a:lnTo>
                    <a:lnTo>
                      <a:pt x="394" y="0"/>
                    </a:lnTo>
                    <a:lnTo>
                      <a:pt x="3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6" name="Freeform 140">
                <a:extLst>
                  <a:ext uri="{FF2B5EF4-FFF2-40B4-BE49-F238E27FC236}">
                    <a16:creationId xmlns:a16="http://schemas.microsoft.com/office/drawing/2014/main" id="{C867312E-A03E-FB61-41A2-A98EC2B208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680"/>
                <a:ext cx="165" cy="259"/>
              </a:xfrm>
              <a:custGeom>
                <a:avLst/>
                <a:gdLst>
                  <a:gd name="T0" fmla="*/ 275 w 823"/>
                  <a:gd name="T1" fmla="*/ 239 h 1299"/>
                  <a:gd name="T2" fmla="*/ 235 w 823"/>
                  <a:gd name="T3" fmla="*/ 355 h 1299"/>
                  <a:gd name="T4" fmla="*/ 195 w 823"/>
                  <a:gd name="T5" fmla="*/ 394 h 1299"/>
                  <a:gd name="T6" fmla="*/ 195 w 823"/>
                  <a:gd name="T7" fmla="*/ 474 h 1299"/>
                  <a:gd name="T8" fmla="*/ 195 w 823"/>
                  <a:gd name="T9" fmla="*/ 514 h 1299"/>
                  <a:gd name="T10" fmla="*/ 155 w 823"/>
                  <a:gd name="T11" fmla="*/ 670 h 1299"/>
                  <a:gd name="T12" fmla="*/ 116 w 823"/>
                  <a:gd name="T13" fmla="*/ 630 h 1299"/>
                  <a:gd name="T14" fmla="*/ 76 w 823"/>
                  <a:gd name="T15" fmla="*/ 630 h 1299"/>
                  <a:gd name="T16" fmla="*/ 76 w 823"/>
                  <a:gd name="T17" fmla="*/ 709 h 1299"/>
                  <a:gd name="T18" fmla="*/ 76 w 823"/>
                  <a:gd name="T19" fmla="*/ 789 h 1299"/>
                  <a:gd name="T20" fmla="*/ 0 w 823"/>
                  <a:gd name="T21" fmla="*/ 905 h 1299"/>
                  <a:gd name="T22" fmla="*/ 0 w 823"/>
                  <a:gd name="T23" fmla="*/ 985 h 1299"/>
                  <a:gd name="T24" fmla="*/ 76 w 823"/>
                  <a:gd name="T25" fmla="*/ 1063 h 1299"/>
                  <a:gd name="T26" fmla="*/ 195 w 823"/>
                  <a:gd name="T27" fmla="*/ 1143 h 1299"/>
                  <a:gd name="T28" fmla="*/ 311 w 823"/>
                  <a:gd name="T29" fmla="*/ 1180 h 1299"/>
                  <a:gd name="T30" fmla="*/ 390 w 823"/>
                  <a:gd name="T31" fmla="*/ 1220 h 1299"/>
                  <a:gd name="T32" fmla="*/ 430 w 823"/>
                  <a:gd name="T33" fmla="*/ 1259 h 1299"/>
                  <a:gd name="T34" fmla="*/ 470 w 823"/>
                  <a:gd name="T35" fmla="*/ 1259 h 1299"/>
                  <a:gd name="T36" fmla="*/ 510 w 823"/>
                  <a:gd name="T37" fmla="*/ 1299 h 1299"/>
                  <a:gd name="T38" fmla="*/ 549 w 823"/>
                  <a:gd name="T39" fmla="*/ 1259 h 1299"/>
                  <a:gd name="T40" fmla="*/ 586 w 823"/>
                  <a:gd name="T41" fmla="*/ 1220 h 1299"/>
                  <a:gd name="T42" fmla="*/ 625 w 823"/>
                  <a:gd name="T43" fmla="*/ 1180 h 1299"/>
                  <a:gd name="T44" fmla="*/ 705 w 823"/>
                  <a:gd name="T45" fmla="*/ 1180 h 1299"/>
                  <a:gd name="T46" fmla="*/ 677 w 823"/>
                  <a:gd name="T47" fmla="*/ 1131 h 1299"/>
                  <a:gd name="T48" fmla="*/ 705 w 823"/>
                  <a:gd name="T49" fmla="*/ 1025 h 1299"/>
                  <a:gd name="T50" fmla="*/ 823 w 823"/>
                  <a:gd name="T51" fmla="*/ 985 h 1299"/>
                  <a:gd name="T52" fmla="*/ 783 w 823"/>
                  <a:gd name="T53" fmla="*/ 905 h 1299"/>
                  <a:gd name="T54" fmla="*/ 705 w 823"/>
                  <a:gd name="T55" fmla="*/ 905 h 1299"/>
                  <a:gd name="T56" fmla="*/ 665 w 823"/>
                  <a:gd name="T57" fmla="*/ 905 h 1299"/>
                  <a:gd name="T58" fmla="*/ 665 w 823"/>
                  <a:gd name="T59" fmla="*/ 828 h 1299"/>
                  <a:gd name="T60" fmla="*/ 705 w 823"/>
                  <a:gd name="T61" fmla="*/ 828 h 1299"/>
                  <a:gd name="T62" fmla="*/ 625 w 823"/>
                  <a:gd name="T63" fmla="*/ 749 h 1299"/>
                  <a:gd name="T64" fmla="*/ 586 w 823"/>
                  <a:gd name="T65" fmla="*/ 670 h 1299"/>
                  <a:gd name="T66" fmla="*/ 586 w 823"/>
                  <a:gd name="T67" fmla="*/ 591 h 1299"/>
                  <a:gd name="T68" fmla="*/ 586 w 823"/>
                  <a:gd name="T69" fmla="*/ 554 h 1299"/>
                  <a:gd name="T70" fmla="*/ 470 w 823"/>
                  <a:gd name="T71" fmla="*/ 514 h 1299"/>
                  <a:gd name="T72" fmla="*/ 470 w 823"/>
                  <a:gd name="T73" fmla="*/ 434 h 1299"/>
                  <a:gd name="T74" fmla="*/ 470 w 823"/>
                  <a:gd name="T75" fmla="*/ 355 h 1299"/>
                  <a:gd name="T76" fmla="*/ 430 w 823"/>
                  <a:gd name="T77" fmla="*/ 316 h 1299"/>
                  <a:gd name="T78" fmla="*/ 470 w 823"/>
                  <a:gd name="T79" fmla="*/ 160 h 1299"/>
                  <a:gd name="T80" fmla="*/ 510 w 823"/>
                  <a:gd name="T81" fmla="*/ 80 h 1299"/>
                  <a:gd name="T82" fmla="*/ 430 w 823"/>
                  <a:gd name="T83" fmla="*/ 40 h 1299"/>
                  <a:gd name="T84" fmla="*/ 351 w 823"/>
                  <a:gd name="T85" fmla="*/ 40 h 1299"/>
                  <a:gd name="T86" fmla="*/ 311 w 823"/>
                  <a:gd name="T87" fmla="*/ 40 h 1299"/>
                  <a:gd name="T88" fmla="*/ 311 w 823"/>
                  <a:gd name="T89" fmla="*/ 120 h 1299"/>
                  <a:gd name="T90" fmla="*/ 235 w 823"/>
                  <a:gd name="T91" fmla="*/ 199 h 1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23" h="1299">
                    <a:moveTo>
                      <a:pt x="235" y="199"/>
                    </a:moveTo>
                    <a:lnTo>
                      <a:pt x="275" y="239"/>
                    </a:lnTo>
                    <a:lnTo>
                      <a:pt x="235" y="316"/>
                    </a:lnTo>
                    <a:lnTo>
                      <a:pt x="235" y="355"/>
                    </a:lnTo>
                    <a:lnTo>
                      <a:pt x="116" y="355"/>
                    </a:lnTo>
                    <a:lnTo>
                      <a:pt x="195" y="394"/>
                    </a:lnTo>
                    <a:lnTo>
                      <a:pt x="155" y="434"/>
                    </a:lnTo>
                    <a:lnTo>
                      <a:pt x="195" y="474"/>
                    </a:lnTo>
                    <a:lnTo>
                      <a:pt x="155" y="514"/>
                    </a:lnTo>
                    <a:lnTo>
                      <a:pt x="195" y="514"/>
                    </a:lnTo>
                    <a:lnTo>
                      <a:pt x="195" y="630"/>
                    </a:lnTo>
                    <a:lnTo>
                      <a:pt x="155" y="670"/>
                    </a:lnTo>
                    <a:lnTo>
                      <a:pt x="155" y="630"/>
                    </a:lnTo>
                    <a:lnTo>
                      <a:pt x="116" y="630"/>
                    </a:lnTo>
                    <a:lnTo>
                      <a:pt x="76" y="670"/>
                    </a:lnTo>
                    <a:lnTo>
                      <a:pt x="76" y="630"/>
                    </a:lnTo>
                    <a:lnTo>
                      <a:pt x="37" y="670"/>
                    </a:lnTo>
                    <a:lnTo>
                      <a:pt x="76" y="709"/>
                    </a:lnTo>
                    <a:lnTo>
                      <a:pt x="37" y="749"/>
                    </a:lnTo>
                    <a:lnTo>
                      <a:pt x="76" y="789"/>
                    </a:lnTo>
                    <a:lnTo>
                      <a:pt x="0" y="828"/>
                    </a:lnTo>
                    <a:lnTo>
                      <a:pt x="0" y="905"/>
                    </a:lnTo>
                    <a:lnTo>
                      <a:pt x="37" y="905"/>
                    </a:lnTo>
                    <a:lnTo>
                      <a:pt x="0" y="985"/>
                    </a:lnTo>
                    <a:lnTo>
                      <a:pt x="76" y="1025"/>
                    </a:lnTo>
                    <a:lnTo>
                      <a:pt x="76" y="1063"/>
                    </a:lnTo>
                    <a:lnTo>
                      <a:pt x="116" y="1063"/>
                    </a:lnTo>
                    <a:lnTo>
                      <a:pt x="195" y="1143"/>
                    </a:lnTo>
                    <a:lnTo>
                      <a:pt x="311" y="1143"/>
                    </a:lnTo>
                    <a:lnTo>
                      <a:pt x="311" y="1180"/>
                    </a:lnTo>
                    <a:lnTo>
                      <a:pt x="351" y="1180"/>
                    </a:lnTo>
                    <a:lnTo>
                      <a:pt x="390" y="1220"/>
                    </a:lnTo>
                    <a:lnTo>
                      <a:pt x="390" y="1259"/>
                    </a:lnTo>
                    <a:lnTo>
                      <a:pt x="430" y="1259"/>
                    </a:lnTo>
                    <a:lnTo>
                      <a:pt x="470" y="1220"/>
                    </a:lnTo>
                    <a:lnTo>
                      <a:pt x="470" y="1259"/>
                    </a:lnTo>
                    <a:lnTo>
                      <a:pt x="510" y="1259"/>
                    </a:lnTo>
                    <a:lnTo>
                      <a:pt x="510" y="1299"/>
                    </a:lnTo>
                    <a:lnTo>
                      <a:pt x="549" y="1299"/>
                    </a:lnTo>
                    <a:lnTo>
                      <a:pt x="549" y="1259"/>
                    </a:lnTo>
                    <a:lnTo>
                      <a:pt x="586" y="1259"/>
                    </a:lnTo>
                    <a:lnTo>
                      <a:pt x="586" y="1220"/>
                    </a:lnTo>
                    <a:lnTo>
                      <a:pt x="625" y="1220"/>
                    </a:lnTo>
                    <a:lnTo>
                      <a:pt x="625" y="1180"/>
                    </a:lnTo>
                    <a:lnTo>
                      <a:pt x="665" y="1143"/>
                    </a:lnTo>
                    <a:lnTo>
                      <a:pt x="705" y="1180"/>
                    </a:lnTo>
                    <a:lnTo>
                      <a:pt x="744" y="1180"/>
                    </a:lnTo>
                    <a:lnTo>
                      <a:pt x="677" y="1131"/>
                    </a:lnTo>
                    <a:lnTo>
                      <a:pt x="744" y="1063"/>
                    </a:lnTo>
                    <a:lnTo>
                      <a:pt x="705" y="1025"/>
                    </a:lnTo>
                    <a:lnTo>
                      <a:pt x="823" y="1025"/>
                    </a:lnTo>
                    <a:lnTo>
                      <a:pt x="823" y="985"/>
                    </a:lnTo>
                    <a:lnTo>
                      <a:pt x="783" y="985"/>
                    </a:lnTo>
                    <a:lnTo>
                      <a:pt x="783" y="905"/>
                    </a:lnTo>
                    <a:lnTo>
                      <a:pt x="744" y="868"/>
                    </a:lnTo>
                    <a:lnTo>
                      <a:pt x="705" y="905"/>
                    </a:lnTo>
                    <a:lnTo>
                      <a:pt x="705" y="868"/>
                    </a:lnTo>
                    <a:lnTo>
                      <a:pt x="665" y="905"/>
                    </a:lnTo>
                    <a:lnTo>
                      <a:pt x="586" y="868"/>
                    </a:lnTo>
                    <a:lnTo>
                      <a:pt x="665" y="828"/>
                    </a:lnTo>
                    <a:lnTo>
                      <a:pt x="665" y="789"/>
                    </a:lnTo>
                    <a:lnTo>
                      <a:pt x="705" y="828"/>
                    </a:lnTo>
                    <a:lnTo>
                      <a:pt x="705" y="749"/>
                    </a:lnTo>
                    <a:lnTo>
                      <a:pt x="625" y="749"/>
                    </a:lnTo>
                    <a:lnTo>
                      <a:pt x="625" y="670"/>
                    </a:lnTo>
                    <a:lnTo>
                      <a:pt x="586" y="670"/>
                    </a:lnTo>
                    <a:lnTo>
                      <a:pt x="625" y="591"/>
                    </a:lnTo>
                    <a:lnTo>
                      <a:pt x="586" y="591"/>
                    </a:lnTo>
                    <a:lnTo>
                      <a:pt x="549" y="630"/>
                    </a:lnTo>
                    <a:lnTo>
                      <a:pt x="586" y="554"/>
                    </a:lnTo>
                    <a:lnTo>
                      <a:pt x="510" y="554"/>
                    </a:lnTo>
                    <a:lnTo>
                      <a:pt x="470" y="514"/>
                    </a:lnTo>
                    <a:lnTo>
                      <a:pt x="510" y="474"/>
                    </a:lnTo>
                    <a:lnTo>
                      <a:pt x="470" y="434"/>
                    </a:lnTo>
                    <a:lnTo>
                      <a:pt x="510" y="434"/>
                    </a:lnTo>
                    <a:lnTo>
                      <a:pt x="470" y="355"/>
                    </a:lnTo>
                    <a:lnTo>
                      <a:pt x="470" y="316"/>
                    </a:lnTo>
                    <a:lnTo>
                      <a:pt x="430" y="316"/>
                    </a:lnTo>
                    <a:lnTo>
                      <a:pt x="470" y="279"/>
                    </a:lnTo>
                    <a:lnTo>
                      <a:pt x="470" y="160"/>
                    </a:lnTo>
                    <a:lnTo>
                      <a:pt x="549" y="160"/>
                    </a:lnTo>
                    <a:lnTo>
                      <a:pt x="510" y="80"/>
                    </a:lnTo>
                    <a:lnTo>
                      <a:pt x="510" y="40"/>
                    </a:lnTo>
                    <a:lnTo>
                      <a:pt x="430" y="40"/>
                    </a:lnTo>
                    <a:lnTo>
                      <a:pt x="390" y="0"/>
                    </a:lnTo>
                    <a:lnTo>
                      <a:pt x="351" y="40"/>
                    </a:lnTo>
                    <a:lnTo>
                      <a:pt x="311" y="80"/>
                    </a:lnTo>
                    <a:lnTo>
                      <a:pt x="311" y="40"/>
                    </a:lnTo>
                    <a:lnTo>
                      <a:pt x="235" y="120"/>
                    </a:lnTo>
                    <a:lnTo>
                      <a:pt x="311" y="120"/>
                    </a:lnTo>
                    <a:lnTo>
                      <a:pt x="311" y="199"/>
                    </a:lnTo>
                    <a:lnTo>
                      <a:pt x="235" y="1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7" name="Freeform 141">
                <a:extLst>
                  <a:ext uri="{FF2B5EF4-FFF2-40B4-BE49-F238E27FC236}">
                    <a16:creationId xmlns:a16="http://schemas.microsoft.com/office/drawing/2014/main" id="{D9F2499F-DE7D-9D08-AA33-4D30BFB296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5" y="594"/>
                <a:ext cx="212" cy="204"/>
              </a:xfrm>
              <a:custGeom>
                <a:avLst/>
                <a:gdLst>
                  <a:gd name="T0" fmla="*/ 1021 w 1061"/>
                  <a:gd name="T1" fmla="*/ 119 h 1021"/>
                  <a:gd name="T2" fmla="*/ 823 w 1061"/>
                  <a:gd name="T3" fmla="*/ 80 h 1021"/>
                  <a:gd name="T4" fmla="*/ 707 w 1061"/>
                  <a:gd name="T5" fmla="*/ 156 h 1021"/>
                  <a:gd name="T6" fmla="*/ 393 w 1061"/>
                  <a:gd name="T7" fmla="*/ 195 h 1021"/>
                  <a:gd name="T8" fmla="*/ 353 w 1061"/>
                  <a:gd name="T9" fmla="*/ 156 h 1021"/>
                  <a:gd name="T10" fmla="*/ 274 w 1061"/>
                  <a:gd name="T11" fmla="*/ 119 h 1021"/>
                  <a:gd name="T12" fmla="*/ 158 w 1061"/>
                  <a:gd name="T13" fmla="*/ 40 h 1021"/>
                  <a:gd name="T14" fmla="*/ 78 w 1061"/>
                  <a:gd name="T15" fmla="*/ 0 h 1021"/>
                  <a:gd name="T16" fmla="*/ 0 w 1061"/>
                  <a:gd name="T17" fmla="*/ 119 h 1021"/>
                  <a:gd name="T18" fmla="*/ 158 w 1061"/>
                  <a:gd name="T19" fmla="*/ 235 h 1021"/>
                  <a:gd name="T20" fmla="*/ 118 w 1061"/>
                  <a:gd name="T21" fmla="*/ 394 h 1021"/>
                  <a:gd name="T22" fmla="*/ 78 w 1061"/>
                  <a:gd name="T23" fmla="*/ 430 h 1021"/>
                  <a:gd name="T24" fmla="*/ 118 w 1061"/>
                  <a:gd name="T25" fmla="*/ 510 h 1021"/>
                  <a:gd name="T26" fmla="*/ 158 w 1061"/>
                  <a:gd name="T27" fmla="*/ 669 h 1021"/>
                  <a:gd name="T28" fmla="*/ 198 w 1061"/>
                  <a:gd name="T29" fmla="*/ 824 h 1021"/>
                  <a:gd name="T30" fmla="*/ 235 w 1061"/>
                  <a:gd name="T31" fmla="*/ 904 h 1021"/>
                  <a:gd name="T32" fmla="*/ 313 w 1061"/>
                  <a:gd name="T33" fmla="*/ 984 h 1021"/>
                  <a:gd name="T34" fmla="*/ 393 w 1061"/>
                  <a:gd name="T35" fmla="*/ 1021 h 1021"/>
                  <a:gd name="T36" fmla="*/ 432 w 1061"/>
                  <a:gd name="T37" fmla="*/ 944 h 1021"/>
                  <a:gd name="T38" fmla="*/ 667 w 1061"/>
                  <a:gd name="T39" fmla="*/ 904 h 1021"/>
                  <a:gd name="T40" fmla="*/ 707 w 1061"/>
                  <a:gd name="T41" fmla="*/ 904 h 1021"/>
                  <a:gd name="T42" fmla="*/ 786 w 1061"/>
                  <a:gd name="T43" fmla="*/ 984 h 1021"/>
                  <a:gd name="T44" fmla="*/ 902 w 1061"/>
                  <a:gd name="T45" fmla="*/ 944 h 1021"/>
                  <a:gd name="T46" fmla="*/ 902 w 1061"/>
                  <a:gd name="T47" fmla="*/ 904 h 1021"/>
                  <a:gd name="T48" fmla="*/ 981 w 1061"/>
                  <a:gd name="T49" fmla="*/ 864 h 1021"/>
                  <a:gd name="T50" fmla="*/ 942 w 1061"/>
                  <a:gd name="T51" fmla="*/ 785 h 1021"/>
                  <a:gd name="T52" fmla="*/ 981 w 1061"/>
                  <a:gd name="T53" fmla="*/ 746 h 1021"/>
                  <a:gd name="T54" fmla="*/ 1021 w 1061"/>
                  <a:gd name="T55" fmla="*/ 629 h 1021"/>
                  <a:gd name="T56" fmla="*/ 981 w 1061"/>
                  <a:gd name="T57" fmla="*/ 550 h 1021"/>
                  <a:gd name="T58" fmla="*/ 942 w 1061"/>
                  <a:gd name="T59" fmla="*/ 430 h 1021"/>
                  <a:gd name="T60" fmla="*/ 1021 w 1061"/>
                  <a:gd name="T61" fmla="*/ 394 h 1021"/>
                  <a:gd name="T62" fmla="*/ 1061 w 1061"/>
                  <a:gd name="T63" fmla="*/ 315 h 1021"/>
                  <a:gd name="T64" fmla="*/ 1021 w 1061"/>
                  <a:gd name="T65" fmla="*/ 195 h 10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61" h="1021">
                    <a:moveTo>
                      <a:pt x="1021" y="195"/>
                    </a:moveTo>
                    <a:lnTo>
                      <a:pt x="1021" y="119"/>
                    </a:lnTo>
                    <a:lnTo>
                      <a:pt x="942" y="119"/>
                    </a:lnTo>
                    <a:lnTo>
                      <a:pt x="823" y="80"/>
                    </a:lnTo>
                    <a:lnTo>
                      <a:pt x="786" y="119"/>
                    </a:lnTo>
                    <a:lnTo>
                      <a:pt x="707" y="156"/>
                    </a:lnTo>
                    <a:lnTo>
                      <a:pt x="707" y="195"/>
                    </a:lnTo>
                    <a:lnTo>
                      <a:pt x="393" y="195"/>
                    </a:lnTo>
                    <a:lnTo>
                      <a:pt x="393" y="156"/>
                    </a:lnTo>
                    <a:lnTo>
                      <a:pt x="353" y="156"/>
                    </a:lnTo>
                    <a:lnTo>
                      <a:pt x="353" y="119"/>
                    </a:lnTo>
                    <a:lnTo>
                      <a:pt x="274" y="119"/>
                    </a:lnTo>
                    <a:lnTo>
                      <a:pt x="198" y="80"/>
                    </a:lnTo>
                    <a:lnTo>
                      <a:pt x="158" y="40"/>
                    </a:lnTo>
                    <a:lnTo>
                      <a:pt x="78" y="40"/>
                    </a:lnTo>
                    <a:lnTo>
                      <a:pt x="78" y="0"/>
                    </a:lnTo>
                    <a:lnTo>
                      <a:pt x="0" y="0"/>
                    </a:lnTo>
                    <a:lnTo>
                      <a:pt x="0" y="119"/>
                    </a:lnTo>
                    <a:lnTo>
                      <a:pt x="118" y="195"/>
                    </a:lnTo>
                    <a:lnTo>
                      <a:pt x="158" y="235"/>
                    </a:lnTo>
                    <a:lnTo>
                      <a:pt x="158" y="355"/>
                    </a:lnTo>
                    <a:lnTo>
                      <a:pt x="118" y="394"/>
                    </a:lnTo>
                    <a:lnTo>
                      <a:pt x="118" y="430"/>
                    </a:lnTo>
                    <a:lnTo>
                      <a:pt x="78" y="430"/>
                    </a:lnTo>
                    <a:lnTo>
                      <a:pt x="78" y="470"/>
                    </a:lnTo>
                    <a:lnTo>
                      <a:pt x="118" y="510"/>
                    </a:lnTo>
                    <a:lnTo>
                      <a:pt x="118" y="629"/>
                    </a:lnTo>
                    <a:lnTo>
                      <a:pt x="158" y="669"/>
                    </a:lnTo>
                    <a:lnTo>
                      <a:pt x="158" y="824"/>
                    </a:lnTo>
                    <a:lnTo>
                      <a:pt x="198" y="824"/>
                    </a:lnTo>
                    <a:lnTo>
                      <a:pt x="235" y="864"/>
                    </a:lnTo>
                    <a:lnTo>
                      <a:pt x="235" y="904"/>
                    </a:lnTo>
                    <a:lnTo>
                      <a:pt x="274" y="904"/>
                    </a:lnTo>
                    <a:lnTo>
                      <a:pt x="313" y="984"/>
                    </a:lnTo>
                    <a:lnTo>
                      <a:pt x="313" y="1021"/>
                    </a:lnTo>
                    <a:lnTo>
                      <a:pt x="393" y="1021"/>
                    </a:lnTo>
                    <a:lnTo>
                      <a:pt x="432" y="984"/>
                    </a:lnTo>
                    <a:lnTo>
                      <a:pt x="432" y="944"/>
                    </a:lnTo>
                    <a:lnTo>
                      <a:pt x="472" y="904"/>
                    </a:lnTo>
                    <a:lnTo>
                      <a:pt x="667" y="904"/>
                    </a:lnTo>
                    <a:lnTo>
                      <a:pt x="667" y="864"/>
                    </a:lnTo>
                    <a:lnTo>
                      <a:pt x="707" y="904"/>
                    </a:lnTo>
                    <a:lnTo>
                      <a:pt x="707" y="944"/>
                    </a:lnTo>
                    <a:lnTo>
                      <a:pt x="786" y="984"/>
                    </a:lnTo>
                    <a:lnTo>
                      <a:pt x="823" y="984"/>
                    </a:lnTo>
                    <a:lnTo>
                      <a:pt x="902" y="944"/>
                    </a:lnTo>
                    <a:lnTo>
                      <a:pt x="863" y="904"/>
                    </a:lnTo>
                    <a:lnTo>
                      <a:pt x="902" y="904"/>
                    </a:lnTo>
                    <a:lnTo>
                      <a:pt x="942" y="864"/>
                    </a:lnTo>
                    <a:lnTo>
                      <a:pt x="981" y="864"/>
                    </a:lnTo>
                    <a:lnTo>
                      <a:pt x="981" y="824"/>
                    </a:lnTo>
                    <a:lnTo>
                      <a:pt x="942" y="785"/>
                    </a:lnTo>
                    <a:lnTo>
                      <a:pt x="981" y="785"/>
                    </a:lnTo>
                    <a:lnTo>
                      <a:pt x="981" y="746"/>
                    </a:lnTo>
                    <a:lnTo>
                      <a:pt x="1061" y="709"/>
                    </a:lnTo>
                    <a:lnTo>
                      <a:pt x="1021" y="629"/>
                    </a:lnTo>
                    <a:lnTo>
                      <a:pt x="981" y="590"/>
                    </a:lnTo>
                    <a:lnTo>
                      <a:pt x="981" y="550"/>
                    </a:lnTo>
                    <a:lnTo>
                      <a:pt x="942" y="510"/>
                    </a:lnTo>
                    <a:lnTo>
                      <a:pt x="942" y="430"/>
                    </a:lnTo>
                    <a:lnTo>
                      <a:pt x="981" y="394"/>
                    </a:lnTo>
                    <a:lnTo>
                      <a:pt x="1021" y="394"/>
                    </a:lnTo>
                    <a:lnTo>
                      <a:pt x="1021" y="315"/>
                    </a:lnTo>
                    <a:lnTo>
                      <a:pt x="1061" y="315"/>
                    </a:lnTo>
                    <a:lnTo>
                      <a:pt x="1061" y="235"/>
                    </a:lnTo>
                    <a:lnTo>
                      <a:pt x="1021" y="1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8" name="Freeform 142">
                <a:extLst>
                  <a:ext uri="{FF2B5EF4-FFF2-40B4-BE49-F238E27FC236}">
                    <a16:creationId xmlns:a16="http://schemas.microsoft.com/office/drawing/2014/main" id="{8B09E617-21F8-87B2-3094-C678605975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0" y="735"/>
                <a:ext cx="157" cy="267"/>
              </a:xfrm>
              <a:custGeom>
                <a:avLst/>
                <a:gdLst>
                  <a:gd name="T0" fmla="*/ 238 w 787"/>
                  <a:gd name="T1" fmla="*/ 0 h 1335"/>
                  <a:gd name="T2" fmla="*/ 158 w 787"/>
                  <a:gd name="T3" fmla="*/ 76 h 1335"/>
                  <a:gd name="T4" fmla="*/ 158 w 787"/>
                  <a:gd name="T5" fmla="*/ 115 h 1335"/>
                  <a:gd name="T6" fmla="*/ 119 w 787"/>
                  <a:gd name="T7" fmla="*/ 155 h 1335"/>
                  <a:gd name="T8" fmla="*/ 40 w 787"/>
                  <a:gd name="T9" fmla="*/ 195 h 1335"/>
                  <a:gd name="T10" fmla="*/ 0 w 787"/>
                  <a:gd name="T11" fmla="*/ 275 h 1335"/>
                  <a:gd name="T12" fmla="*/ 40 w 787"/>
                  <a:gd name="T13" fmla="*/ 391 h 1335"/>
                  <a:gd name="T14" fmla="*/ 0 w 787"/>
                  <a:gd name="T15" fmla="*/ 510 h 1335"/>
                  <a:gd name="T16" fmla="*/ 79 w 787"/>
                  <a:gd name="T17" fmla="*/ 510 h 1335"/>
                  <a:gd name="T18" fmla="*/ 119 w 787"/>
                  <a:gd name="T19" fmla="*/ 549 h 1335"/>
                  <a:gd name="T20" fmla="*/ 119 w 787"/>
                  <a:gd name="T21" fmla="*/ 589 h 1335"/>
                  <a:gd name="T22" fmla="*/ 79 w 787"/>
                  <a:gd name="T23" fmla="*/ 706 h 1335"/>
                  <a:gd name="T24" fmla="*/ 119 w 787"/>
                  <a:gd name="T25" fmla="*/ 784 h 1335"/>
                  <a:gd name="T26" fmla="*/ 40 w 787"/>
                  <a:gd name="T27" fmla="*/ 864 h 1335"/>
                  <a:gd name="T28" fmla="*/ 79 w 787"/>
                  <a:gd name="T29" fmla="*/ 901 h 1335"/>
                  <a:gd name="T30" fmla="*/ 158 w 787"/>
                  <a:gd name="T31" fmla="*/ 941 h 1335"/>
                  <a:gd name="T32" fmla="*/ 198 w 787"/>
                  <a:gd name="T33" fmla="*/ 1020 h 1335"/>
                  <a:gd name="T34" fmla="*/ 158 w 787"/>
                  <a:gd name="T35" fmla="*/ 1099 h 1335"/>
                  <a:gd name="T36" fmla="*/ 79 w 787"/>
                  <a:gd name="T37" fmla="*/ 1139 h 1335"/>
                  <a:gd name="T38" fmla="*/ 79 w 787"/>
                  <a:gd name="T39" fmla="*/ 1215 h 1335"/>
                  <a:gd name="T40" fmla="*/ 119 w 787"/>
                  <a:gd name="T41" fmla="*/ 1255 h 1335"/>
                  <a:gd name="T42" fmla="*/ 158 w 787"/>
                  <a:gd name="T43" fmla="*/ 1335 h 1335"/>
                  <a:gd name="T44" fmla="*/ 275 w 787"/>
                  <a:gd name="T45" fmla="*/ 1335 h 1335"/>
                  <a:gd name="T46" fmla="*/ 433 w 787"/>
                  <a:gd name="T47" fmla="*/ 1295 h 1335"/>
                  <a:gd name="T48" fmla="*/ 512 w 787"/>
                  <a:gd name="T49" fmla="*/ 1255 h 1335"/>
                  <a:gd name="T50" fmla="*/ 433 w 787"/>
                  <a:gd name="T51" fmla="*/ 1255 h 1335"/>
                  <a:gd name="T52" fmla="*/ 512 w 787"/>
                  <a:gd name="T53" fmla="*/ 1215 h 1335"/>
                  <a:gd name="T54" fmla="*/ 628 w 787"/>
                  <a:gd name="T55" fmla="*/ 1139 h 1335"/>
                  <a:gd name="T56" fmla="*/ 668 w 787"/>
                  <a:gd name="T57" fmla="*/ 1060 h 1335"/>
                  <a:gd name="T58" fmla="*/ 707 w 787"/>
                  <a:gd name="T59" fmla="*/ 980 h 1335"/>
                  <a:gd name="T60" fmla="*/ 707 w 787"/>
                  <a:gd name="T61" fmla="*/ 864 h 1335"/>
                  <a:gd name="T62" fmla="*/ 668 w 787"/>
                  <a:gd name="T63" fmla="*/ 746 h 1335"/>
                  <a:gd name="T64" fmla="*/ 787 w 787"/>
                  <a:gd name="T65" fmla="*/ 589 h 1335"/>
                  <a:gd name="T66" fmla="*/ 707 w 787"/>
                  <a:gd name="T67" fmla="*/ 589 h 1335"/>
                  <a:gd name="T68" fmla="*/ 628 w 787"/>
                  <a:gd name="T69" fmla="*/ 549 h 1335"/>
                  <a:gd name="T70" fmla="*/ 589 w 787"/>
                  <a:gd name="T71" fmla="*/ 470 h 1335"/>
                  <a:gd name="T72" fmla="*/ 552 w 787"/>
                  <a:gd name="T73" fmla="*/ 430 h 1335"/>
                  <a:gd name="T74" fmla="*/ 589 w 787"/>
                  <a:gd name="T75" fmla="*/ 391 h 1335"/>
                  <a:gd name="T76" fmla="*/ 668 w 787"/>
                  <a:gd name="T77" fmla="*/ 275 h 1335"/>
                  <a:gd name="T78" fmla="*/ 589 w 787"/>
                  <a:gd name="T79" fmla="*/ 275 h 1335"/>
                  <a:gd name="T80" fmla="*/ 433 w 787"/>
                  <a:gd name="T81" fmla="*/ 155 h 1335"/>
                  <a:gd name="T82" fmla="*/ 314 w 787"/>
                  <a:gd name="T83" fmla="*/ 195 h 1335"/>
                  <a:gd name="T84" fmla="*/ 275 w 787"/>
                  <a:gd name="T85" fmla="*/ 37 h 1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787" h="1335">
                    <a:moveTo>
                      <a:pt x="275" y="0"/>
                    </a:moveTo>
                    <a:lnTo>
                      <a:pt x="238" y="0"/>
                    </a:lnTo>
                    <a:lnTo>
                      <a:pt x="158" y="37"/>
                    </a:lnTo>
                    <a:lnTo>
                      <a:pt x="158" y="76"/>
                    </a:lnTo>
                    <a:lnTo>
                      <a:pt x="119" y="76"/>
                    </a:lnTo>
                    <a:lnTo>
                      <a:pt x="158" y="115"/>
                    </a:lnTo>
                    <a:lnTo>
                      <a:pt x="158" y="155"/>
                    </a:lnTo>
                    <a:lnTo>
                      <a:pt x="119" y="155"/>
                    </a:lnTo>
                    <a:lnTo>
                      <a:pt x="79" y="195"/>
                    </a:lnTo>
                    <a:lnTo>
                      <a:pt x="40" y="195"/>
                    </a:lnTo>
                    <a:lnTo>
                      <a:pt x="79" y="235"/>
                    </a:lnTo>
                    <a:lnTo>
                      <a:pt x="0" y="275"/>
                    </a:lnTo>
                    <a:lnTo>
                      <a:pt x="0" y="351"/>
                    </a:lnTo>
                    <a:lnTo>
                      <a:pt x="40" y="391"/>
                    </a:lnTo>
                    <a:lnTo>
                      <a:pt x="0" y="470"/>
                    </a:lnTo>
                    <a:lnTo>
                      <a:pt x="0" y="510"/>
                    </a:lnTo>
                    <a:lnTo>
                      <a:pt x="40" y="549"/>
                    </a:lnTo>
                    <a:lnTo>
                      <a:pt x="79" y="510"/>
                    </a:lnTo>
                    <a:lnTo>
                      <a:pt x="119" y="510"/>
                    </a:lnTo>
                    <a:lnTo>
                      <a:pt x="119" y="549"/>
                    </a:lnTo>
                    <a:lnTo>
                      <a:pt x="158" y="549"/>
                    </a:lnTo>
                    <a:lnTo>
                      <a:pt x="119" y="589"/>
                    </a:lnTo>
                    <a:lnTo>
                      <a:pt x="119" y="666"/>
                    </a:lnTo>
                    <a:lnTo>
                      <a:pt x="79" y="706"/>
                    </a:lnTo>
                    <a:lnTo>
                      <a:pt x="119" y="706"/>
                    </a:lnTo>
                    <a:lnTo>
                      <a:pt x="119" y="784"/>
                    </a:lnTo>
                    <a:lnTo>
                      <a:pt x="0" y="784"/>
                    </a:lnTo>
                    <a:lnTo>
                      <a:pt x="40" y="864"/>
                    </a:lnTo>
                    <a:lnTo>
                      <a:pt x="79" y="864"/>
                    </a:lnTo>
                    <a:lnTo>
                      <a:pt x="79" y="901"/>
                    </a:lnTo>
                    <a:lnTo>
                      <a:pt x="119" y="901"/>
                    </a:lnTo>
                    <a:lnTo>
                      <a:pt x="158" y="941"/>
                    </a:lnTo>
                    <a:lnTo>
                      <a:pt x="158" y="1020"/>
                    </a:lnTo>
                    <a:lnTo>
                      <a:pt x="198" y="1020"/>
                    </a:lnTo>
                    <a:lnTo>
                      <a:pt x="198" y="1099"/>
                    </a:lnTo>
                    <a:lnTo>
                      <a:pt x="158" y="1099"/>
                    </a:lnTo>
                    <a:lnTo>
                      <a:pt x="119" y="1139"/>
                    </a:lnTo>
                    <a:lnTo>
                      <a:pt x="79" y="1139"/>
                    </a:lnTo>
                    <a:lnTo>
                      <a:pt x="40" y="1178"/>
                    </a:lnTo>
                    <a:lnTo>
                      <a:pt x="79" y="1215"/>
                    </a:lnTo>
                    <a:lnTo>
                      <a:pt x="119" y="1215"/>
                    </a:lnTo>
                    <a:lnTo>
                      <a:pt x="119" y="1255"/>
                    </a:lnTo>
                    <a:lnTo>
                      <a:pt x="119" y="1295"/>
                    </a:lnTo>
                    <a:lnTo>
                      <a:pt x="158" y="1335"/>
                    </a:lnTo>
                    <a:lnTo>
                      <a:pt x="238" y="1295"/>
                    </a:lnTo>
                    <a:lnTo>
                      <a:pt x="275" y="1335"/>
                    </a:lnTo>
                    <a:lnTo>
                      <a:pt x="354" y="1295"/>
                    </a:lnTo>
                    <a:lnTo>
                      <a:pt x="433" y="1295"/>
                    </a:lnTo>
                    <a:lnTo>
                      <a:pt x="472" y="1295"/>
                    </a:lnTo>
                    <a:lnTo>
                      <a:pt x="512" y="1255"/>
                    </a:lnTo>
                    <a:lnTo>
                      <a:pt x="484" y="1227"/>
                    </a:lnTo>
                    <a:lnTo>
                      <a:pt x="433" y="1255"/>
                    </a:lnTo>
                    <a:lnTo>
                      <a:pt x="433" y="1215"/>
                    </a:lnTo>
                    <a:lnTo>
                      <a:pt x="512" y="1215"/>
                    </a:lnTo>
                    <a:lnTo>
                      <a:pt x="552" y="1178"/>
                    </a:lnTo>
                    <a:lnTo>
                      <a:pt x="628" y="1139"/>
                    </a:lnTo>
                    <a:lnTo>
                      <a:pt x="668" y="1099"/>
                    </a:lnTo>
                    <a:lnTo>
                      <a:pt x="668" y="1060"/>
                    </a:lnTo>
                    <a:lnTo>
                      <a:pt x="747" y="1020"/>
                    </a:lnTo>
                    <a:lnTo>
                      <a:pt x="707" y="980"/>
                    </a:lnTo>
                    <a:lnTo>
                      <a:pt x="747" y="901"/>
                    </a:lnTo>
                    <a:lnTo>
                      <a:pt x="707" y="864"/>
                    </a:lnTo>
                    <a:lnTo>
                      <a:pt x="707" y="784"/>
                    </a:lnTo>
                    <a:lnTo>
                      <a:pt x="668" y="746"/>
                    </a:lnTo>
                    <a:lnTo>
                      <a:pt x="707" y="746"/>
                    </a:lnTo>
                    <a:lnTo>
                      <a:pt x="787" y="589"/>
                    </a:lnTo>
                    <a:lnTo>
                      <a:pt x="787" y="549"/>
                    </a:lnTo>
                    <a:lnTo>
                      <a:pt x="707" y="589"/>
                    </a:lnTo>
                    <a:lnTo>
                      <a:pt x="668" y="549"/>
                    </a:lnTo>
                    <a:lnTo>
                      <a:pt x="628" y="549"/>
                    </a:lnTo>
                    <a:lnTo>
                      <a:pt x="589" y="510"/>
                    </a:lnTo>
                    <a:lnTo>
                      <a:pt x="589" y="470"/>
                    </a:lnTo>
                    <a:lnTo>
                      <a:pt x="512" y="470"/>
                    </a:lnTo>
                    <a:lnTo>
                      <a:pt x="552" y="430"/>
                    </a:lnTo>
                    <a:lnTo>
                      <a:pt x="589" y="430"/>
                    </a:lnTo>
                    <a:lnTo>
                      <a:pt x="589" y="391"/>
                    </a:lnTo>
                    <a:lnTo>
                      <a:pt x="628" y="351"/>
                    </a:lnTo>
                    <a:lnTo>
                      <a:pt x="668" y="275"/>
                    </a:lnTo>
                    <a:lnTo>
                      <a:pt x="628" y="235"/>
                    </a:lnTo>
                    <a:lnTo>
                      <a:pt x="589" y="275"/>
                    </a:lnTo>
                    <a:lnTo>
                      <a:pt x="589" y="155"/>
                    </a:lnTo>
                    <a:lnTo>
                      <a:pt x="433" y="155"/>
                    </a:lnTo>
                    <a:lnTo>
                      <a:pt x="393" y="235"/>
                    </a:lnTo>
                    <a:lnTo>
                      <a:pt x="314" y="195"/>
                    </a:lnTo>
                    <a:lnTo>
                      <a:pt x="314" y="115"/>
                    </a:lnTo>
                    <a:lnTo>
                      <a:pt x="275" y="37"/>
                    </a:lnTo>
                    <a:lnTo>
                      <a:pt x="27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9" name="Freeform 143">
                <a:extLst>
                  <a:ext uri="{FF2B5EF4-FFF2-40B4-BE49-F238E27FC236}">
                    <a16:creationId xmlns:a16="http://schemas.microsoft.com/office/drawing/2014/main" id="{DDD9814A-DF93-1AE3-A6BD-F7D0D92D0C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9" y="570"/>
                <a:ext cx="173" cy="188"/>
              </a:xfrm>
              <a:custGeom>
                <a:avLst/>
                <a:gdLst>
                  <a:gd name="T0" fmla="*/ 157 w 864"/>
                  <a:gd name="T1" fmla="*/ 394 h 943"/>
                  <a:gd name="T2" fmla="*/ 117 w 864"/>
                  <a:gd name="T3" fmla="*/ 513 h 943"/>
                  <a:gd name="T4" fmla="*/ 117 w 864"/>
                  <a:gd name="T5" fmla="*/ 549 h 943"/>
                  <a:gd name="T6" fmla="*/ 80 w 864"/>
                  <a:gd name="T7" fmla="*/ 589 h 943"/>
                  <a:gd name="T8" fmla="*/ 40 w 864"/>
                  <a:gd name="T9" fmla="*/ 709 h 943"/>
                  <a:gd name="T10" fmla="*/ 0 w 864"/>
                  <a:gd name="T11" fmla="*/ 748 h 943"/>
                  <a:gd name="T12" fmla="*/ 40 w 864"/>
                  <a:gd name="T13" fmla="*/ 788 h 943"/>
                  <a:gd name="T14" fmla="*/ 40 w 864"/>
                  <a:gd name="T15" fmla="*/ 828 h 943"/>
                  <a:gd name="T16" fmla="*/ 80 w 864"/>
                  <a:gd name="T17" fmla="*/ 904 h 943"/>
                  <a:gd name="T18" fmla="*/ 315 w 864"/>
                  <a:gd name="T19" fmla="*/ 904 h 943"/>
                  <a:gd name="T20" fmla="*/ 355 w 864"/>
                  <a:gd name="T21" fmla="*/ 943 h 943"/>
                  <a:gd name="T22" fmla="*/ 431 w 864"/>
                  <a:gd name="T23" fmla="*/ 943 h 943"/>
                  <a:gd name="T24" fmla="*/ 470 w 864"/>
                  <a:gd name="T25" fmla="*/ 943 h 943"/>
                  <a:gd name="T26" fmla="*/ 550 w 864"/>
                  <a:gd name="T27" fmla="*/ 904 h 943"/>
                  <a:gd name="T28" fmla="*/ 550 w 864"/>
                  <a:gd name="T29" fmla="*/ 865 h 943"/>
                  <a:gd name="T30" fmla="*/ 590 w 864"/>
                  <a:gd name="T31" fmla="*/ 828 h 943"/>
                  <a:gd name="T32" fmla="*/ 590 w 864"/>
                  <a:gd name="T33" fmla="*/ 788 h 943"/>
                  <a:gd name="T34" fmla="*/ 550 w 864"/>
                  <a:gd name="T35" fmla="*/ 788 h 943"/>
                  <a:gd name="T36" fmla="*/ 550 w 864"/>
                  <a:gd name="T37" fmla="*/ 669 h 943"/>
                  <a:gd name="T38" fmla="*/ 510 w 864"/>
                  <a:gd name="T39" fmla="*/ 669 h 943"/>
                  <a:gd name="T40" fmla="*/ 470 w 864"/>
                  <a:gd name="T41" fmla="*/ 589 h 943"/>
                  <a:gd name="T42" fmla="*/ 550 w 864"/>
                  <a:gd name="T43" fmla="*/ 589 h 943"/>
                  <a:gd name="T44" fmla="*/ 550 w 864"/>
                  <a:gd name="T45" fmla="*/ 549 h 943"/>
                  <a:gd name="T46" fmla="*/ 590 w 864"/>
                  <a:gd name="T47" fmla="*/ 513 h 943"/>
                  <a:gd name="T48" fmla="*/ 590 w 864"/>
                  <a:gd name="T49" fmla="*/ 549 h 943"/>
                  <a:gd name="T50" fmla="*/ 630 w 864"/>
                  <a:gd name="T51" fmla="*/ 549 h 943"/>
                  <a:gd name="T52" fmla="*/ 630 w 864"/>
                  <a:gd name="T53" fmla="*/ 474 h 943"/>
                  <a:gd name="T54" fmla="*/ 705 w 864"/>
                  <a:gd name="T55" fmla="*/ 474 h 943"/>
                  <a:gd name="T56" fmla="*/ 705 w 864"/>
                  <a:gd name="T57" fmla="*/ 434 h 943"/>
                  <a:gd name="T58" fmla="*/ 745 w 864"/>
                  <a:gd name="T59" fmla="*/ 434 h 943"/>
                  <a:gd name="T60" fmla="*/ 745 w 864"/>
                  <a:gd name="T61" fmla="*/ 394 h 943"/>
                  <a:gd name="T62" fmla="*/ 785 w 864"/>
                  <a:gd name="T63" fmla="*/ 394 h 943"/>
                  <a:gd name="T64" fmla="*/ 785 w 864"/>
                  <a:gd name="T65" fmla="*/ 354 h 943"/>
                  <a:gd name="T66" fmla="*/ 825 w 864"/>
                  <a:gd name="T67" fmla="*/ 314 h 943"/>
                  <a:gd name="T68" fmla="*/ 785 w 864"/>
                  <a:gd name="T69" fmla="*/ 275 h 943"/>
                  <a:gd name="T70" fmla="*/ 825 w 864"/>
                  <a:gd name="T71" fmla="*/ 238 h 943"/>
                  <a:gd name="T72" fmla="*/ 785 w 864"/>
                  <a:gd name="T73" fmla="*/ 238 h 943"/>
                  <a:gd name="T74" fmla="*/ 825 w 864"/>
                  <a:gd name="T75" fmla="*/ 199 h 943"/>
                  <a:gd name="T76" fmla="*/ 785 w 864"/>
                  <a:gd name="T77" fmla="*/ 199 h 943"/>
                  <a:gd name="T78" fmla="*/ 785 w 864"/>
                  <a:gd name="T79" fmla="*/ 119 h 943"/>
                  <a:gd name="T80" fmla="*/ 825 w 864"/>
                  <a:gd name="T81" fmla="*/ 79 h 943"/>
                  <a:gd name="T82" fmla="*/ 785 w 864"/>
                  <a:gd name="T83" fmla="*/ 79 h 943"/>
                  <a:gd name="T84" fmla="*/ 785 w 864"/>
                  <a:gd name="T85" fmla="*/ 40 h 943"/>
                  <a:gd name="T86" fmla="*/ 864 w 864"/>
                  <a:gd name="T87" fmla="*/ 40 h 943"/>
                  <a:gd name="T88" fmla="*/ 864 w 864"/>
                  <a:gd name="T89" fmla="*/ 0 h 943"/>
                  <a:gd name="T90" fmla="*/ 785 w 864"/>
                  <a:gd name="T91" fmla="*/ 0 h 943"/>
                  <a:gd name="T92" fmla="*/ 668 w 864"/>
                  <a:gd name="T93" fmla="*/ 119 h 943"/>
                  <a:gd name="T94" fmla="*/ 510 w 864"/>
                  <a:gd name="T95" fmla="*/ 199 h 943"/>
                  <a:gd name="T96" fmla="*/ 470 w 864"/>
                  <a:gd name="T97" fmla="*/ 238 h 943"/>
                  <a:gd name="T98" fmla="*/ 355 w 864"/>
                  <a:gd name="T99" fmla="*/ 238 h 943"/>
                  <a:gd name="T100" fmla="*/ 275 w 864"/>
                  <a:gd name="T101" fmla="*/ 314 h 943"/>
                  <a:gd name="T102" fmla="*/ 197 w 864"/>
                  <a:gd name="T103" fmla="*/ 354 h 943"/>
                  <a:gd name="T104" fmla="*/ 157 w 864"/>
                  <a:gd name="T105" fmla="*/ 394 h 9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4" h="943">
                    <a:moveTo>
                      <a:pt x="157" y="394"/>
                    </a:moveTo>
                    <a:lnTo>
                      <a:pt x="117" y="513"/>
                    </a:lnTo>
                    <a:lnTo>
                      <a:pt x="117" y="549"/>
                    </a:lnTo>
                    <a:lnTo>
                      <a:pt x="80" y="589"/>
                    </a:lnTo>
                    <a:lnTo>
                      <a:pt x="40" y="709"/>
                    </a:lnTo>
                    <a:lnTo>
                      <a:pt x="0" y="748"/>
                    </a:lnTo>
                    <a:lnTo>
                      <a:pt x="40" y="788"/>
                    </a:lnTo>
                    <a:lnTo>
                      <a:pt x="40" y="828"/>
                    </a:lnTo>
                    <a:lnTo>
                      <a:pt x="80" y="904"/>
                    </a:lnTo>
                    <a:lnTo>
                      <a:pt x="315" y="904"/>
                    </a:lnTo>
                    <a:lnTo>
                      <a:pt x="355" y="943"/>
                    </a:lnTo>
                    <a:lnTo>
                      <a:pt x="431" y="943"/>
                    </a:lnTo>
                    <a:lnTo>
                      <a:pt x="470" y="943"/>
                    </a:lnTo>
                    <a:lnTo>
                      <a:pt x="550" y="904"/>
                    </a:lnTo>
                    <a:lnTo>
                      <a:pt x="550" y="865"/>
                    </a:lnTo>
                    <a:lnTo>
                      <a:pt x="590" y="828"/>
                    </a:lnTo>
                    <a:lnTo>
                      <a:pt x="590" y="788"/>
                    </a:lnTo>
                    <a:lnTo>
                      <a:pt x="550" y="788"/>
                    </a:lnTo>
                    <a:lnTo>
                      <a:pt x="550" y="669"/>
                    </a:lnTo>
                    <a:lnTo>
                      <a:pt x="510" y="669"/>
                    </a:lnTo>
                    <a:lnTo>
                      <a:pt x="470" y="589"/>
                    </a:lnTo>
                    <a:lnTo>
                      <a:pt x="550" y="589"/>
                    </a:lnTo>
                    <a:lnTo>
                      <a:pt x="550" y="549"/>
                    </a:lnTo>
                    <a:lnTo>
                      <a:pt x="590" y="513"/>
                    </a:lnTo>
                    <a:lnTo>
                      <a:pt x="590" y="549"/>
                    </a:lnTo>
                    <a:lnTo>
                      <a:pt x="630" y="549"/>
                    </a:lnTo>
                    <a:lnTo>
                      <a:pt x="630" y="474"/>
                    </a:lnTo>
                    <a:lnTo>
                      <a:pt x="705" y="474"/>
                    </a:lnTo>
                    <a:lnTo>
                      <a:pt x="705" y="434"/>
                    </a:lnTo>
                    <a:lnTo>
                      <a:pt x="745" y="434"/>
                    </a:lnTo>
                    <a:lnTo>
                      <a:pt x="745" y="394"/>
                    </a:lnTo>
                    <a:lnTo>
                      <a:pt x="785" y="394"/>
                    </a:lnTo>
                    <a:lnTo>
                      <a:pt x="785" y="354"/>
                    </a:lnTo>
                    <a:lnTo>
                      <a:pt x="825" y="314"/>
                    </a:lnTo>
                    <a:lnTo>
                      <a:pt x="785" y="275"/>
                    </a:lnTo>
                    <a:lnTo>
                      <a:pt x="825" y="238"/>
                    </a:lnTo>
                    <a:lnTo>
                      <a:pt x="785" y="238"/>
                    </a:lnTo>
                    <a:lnTo>
                      <a:pt x="825" y="199"/>
                    </a:lnTo>
                    <a:lnTo>
                      <a:pt x="785" y="199"/>
                    </a:lnTo>
                    <a:lnTo>
                      <a:pt x="785" y="119"/>
                    </a:lnTo>
                    <a:lnTo>
                      <a:pt x="825" y="79"/>
                    </a:lnTo>
                    <a:lnTo>
                      <a:pt x="785" y="79"/>
                    </a:lnTo>
                    <a:lnTo>
                      <a:pt x="785" y="40"/>
                    </a:lnTo>
                    <a:lnTo>
                      <a:pt x="864" y="40"/>
                    </a:lnTo>
                    <a:lnTo>
                      <a:pt x="864" y="0"/>
                    </a:lnTo>
                    <a:lnTo>
                      <a:pt x="785" y="0"/>
                    </a:lnTo>
                    <a:lnTo>
                      <a:pt x="668" y="119"/>
                    </a:lnTo>
                    <a:lnTo>
                      <a:pt x="510" y="199"/>
                    </a:lnTo>
                    <a:lnTo>
                      <a:pt x="470" y="238"/>
                    </a:lnTo>
                    <a:lnTo>
                      <a:pt x="355" y="238"/>
                    </a:lnTo>
                    <a:lnTo>
                      <a:pt x="275" y="314"/>
                    </a:lnTo>
                    <a:lnTo>
                      <a:pt x="197" y="354"/>
                    </a:lnTo>
                    <a:lnTo>
                      <a:pt x="157" y="3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0" name="Freeform 144">
                <a:extLst>
                  <a:ext uri="{FF2B5EF4-FFF2-40B4-BE49-F238E27FC236}">
                    <a16:creationId xmlns:a16="http://schemas.microsoft.com/office/drawing/2014/main" id="{4EB066DD-813F-BD77-6731-E90A11B2E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6" y="743"/>
                <a:ext cx="251" cy="142"/>
              </a:xfrm>
              <a:custGeom>
                <a:avLst/>
                <a:gdLst>
                  <a:gd name="T0" fmla="*/ 1021 w 1256"/>
                  <a:gd name="T1" fmla="*/ 198 h 709"/>
                  <a:gd name="T2" fmla="*/ 982 w 1256"/>
                  <a:gd name="T3" fmla="*/ 78 h 709"/>
                  <a:gd name="T4" fmla="*/ 863 w 1256"/>
                  <a:gd name="T5" fmla="*/ 78 h 709"/>
                  <a:gd name="T6" fmla="*/ 823 w 1256"/>
                  <a:gd name="T7" fmla="*/ 39 h 709"/>
                  <a:gd name="T8" fmla="*/ 748 w 1256"/>
                  <a:gd name="T9" fmla="*/ 0 h 709"/>
                  <a:gd name="T10" fmla="*/ 588 w 1256"/>
                  <a:gd name="T11" fmla="*/ 78 h 709"/>
                  <a:gd name="T12" fmla="*/ 549 w 1256"/>
                  <a:gd name="T13" fmla="*/ 118 h 709"/>
                  <a:gd name="T14" fmla="*/ 235 w 1256"/>
                  <a:gd name="T15" fmla="*/ 158 h 709"/>
                  <a:gd name="T16" fmla="*/ 40 w 1256"/>
                  <a:gd name="T17" fmla="*/ 314 h 709"/>
                  <a:gd name="T18" fmla="*/ 80 w 1256"/>
                  <a:gd name="T19" fmla="*/ 393 h 709"/>
                  <a:gd name="T20" fmla="*/ 118 w 1256"/>
                  <a:gd name="T21" fmla="*/ 433 h 709"/>
                  <a:gd name="T22" fmla="*/ 0 w 1256"/>
                  <a:gd name="T23" fmla="*/ 512 h 709"/>
                  <a:gd name="T24" fmla="*/ 80 w 1256"/>
                  <a:gd name="T25" fmla="*/ 552 h 709"/>
                  <a:gd name="T26" fmla="*/ 158 w 1256"/>
                  <a:gd name="T27" fmla="*/ 512 h 709"/>
                  <a:gd name="T28" fmla="*/ 235 w 1256"/>
                  <a:gd name="T29" fmla="*/ 393 h 709"/>
                  <a:gd name="T30" fmla="*/ 315 w 1256"/>
                  <a:gd name="T31" fmla="*/ 393 h 709"/>
                  <a:gd name="T32" fmla="*/ 393 w 1256"/>
                  <a:gd name="T33" fmla="*/ 473 h 709"/>
                  <a:gd name="T34" fmla="*/ 473 w 1256"/>
                  <a:gd name="T35" fmla="*/ 512 h 709"/>
                  <a:gd name="T36" fmla="*/ 513 w 1256"/>
                  <a:gd name="T37" fmla="*/ 589 h 709"/>
                  <a:gd name="T38" fmla="*/ 588 w 1256"/>
                  <a:gd name="T39" fmla="*/ 709 h 709"/>
                  <a:gd name="T40" fmla="*/ 668 w 1256"/>
                  <a:gd name="T41" fmla="*/ 709 h 709"/>
                  <a:gd name="T42" fmla="*/ 748 w 1256"/>
                  <a:gd name="T43" fmla="*/ 669 h 709"/>
                  <a:gd name="T44" fmla="*/ 786 w 1256"/>
                  <a:gd name="T45" fmla="*/ 669 h 709"/>
                  <a:gd name="T46" fmla="*/ 863 w 1256"/>
                  <a:gd name="T47" fmla="*/ 629 h 709"/>
                  <a:gd name="T48" fmla="*/ 982 w 1256"/>
                  <a:gd name="T49" fmla="*/ 589 h 709"/>
                  <a:gd name="T50" fmla="*/ 1021 w 1256"/>
                  <a:gd name="T51" fmla="*/ 552 h 709"/>
                  <a:gd name="T52" fmla="*/ 1061 w 1256"/>
                  <a:gd name="T53" fmla="*/ 552 h 709"/>
                  <a:gd name="T54" fmla="*/ 1098 w 1256"/>
                  <a:gd name="T55" fmla="*/ 512 h 709"/>
                  <a:gd name="T56" fmla="*/ 1138 w 1256"/>
                  <a:gd name="T57" fmla="*/ 354 h 709"/>
                  <a:gd name="T58" fmla="*/ 1256 w 1256"/>
                  <a:gd name="T59" fmla="*/ 393 h 709"/>
                  <a:gd name="T60" fmla="*/ 1217 w 1256"/>
                  <a:gd name="T61" fmla="*/ 275 h 709"/>
                  <a:gd name="T62" fmla="*/ 1178 w 1256"/>
                  <a:gd name="T63" fmla="*/ 275 h 709"/>
                  <a:gd name="T64" fmla="*/ 1138 w 1256"/>
                  <a:gd name="T65" fmla="*/ 198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56" h="709">
                    <a:moveTo>
                      <a:pt x="1098" y="158"/>
                    </a:moveTo>
                    <a:lnTo>
                      <a:pt x="1021" y="198"/>
                    </a:lnTo>
                    <a:lnTo>
                      <a:pt x="982" y="158"/>
                    </a:lnTo>
                    <a:lnTo>
                      <a:pt x="982" y="78"/>
                    </a:lnTo>
                    <a:lnTo>
                      <a:pt x="943" y="118"/>
                    </a:lnTo>
                    <a:lnTo>
                      <a:pt x="863" y="78"/>
                    </a:lnTo>
                    <a:lnTo>
                      <a:pt x="863" y="39"/>
                    </a:lnTo>
                    <a:lnTo>
                      <a:pt x="823" y="39"/>
                    </a:lnTo>
                    <a:lnTo>
                      <a:pt x="786" y="0"/>
                    </a:lnTo>
                    <a:lnTo>
                      <a:pt x="748" y="0"/>
                    </a:lnTo>
                    <a:lnTo>
                      <a:pt x="668" y="39"/>
                    </a:lnTo>
                    <a:lnTo>
                      <a:pt x="588" y="78"/>
                    </a:lnTo>
                    <a:lnTo>
                      <a:pt x="549" y="78"/>
                    </a:lnTo>
                    <a:lnTo>
                      <a:pt x="549" y="118"/>
                    </a:lnTo>
                    <a:lnTo>
                      <a:pt x="275" y="118"/>
                    </a:lnTo>
                    <a:lnTo>
                      <a:pt x="235" y="158"/>
                    </a:lnTo>
                    <a:lnTo>
                      <a:pt x="198" y="158"/>
                    </a:lnTo>
                    <a:lnTo>
                      <a:pt x="40" y="314"/>
                    </a:lnTo>
                    <a:lnTo>
                      <a:pt x="40" y="393"/>
                    </a:lnTo>
                    <a:lnTo>
                      <a:pt x="80" y="393"/>
                    </a:lnTo>
                    <a:lnTo>
                      <a:pt x="80" y="354"/>
                    </a:lnTo>
                    <a:lnTo>
                      <a:pt x="118" y="433"/>
                    </a:lnTo>
                    <a:lnTo>
                      <a:pt x="0" y="433"/>
                    </a:lnTo>
                    <a:lnTo>
                      <a:pt x="0" y="512"/>
                    </a:lnTo>
                    <a:lnTo>
                      <a:pt x="40" y="512"/>
                    </a:lnTo>
                    <a:lnTo>
                      <a:pt x="80" y="552"/>
                    </a:lnTo>
                    <a:lnTo>
                      <a:pt x="118" y="512"/>
                    </a:lnTo>
                    <a:lnTo>
                      <a:pt x="158" y="512"/>
                    </a:lnTo>
                    <a:lnTo>
                      <a:pt x="235" y="433"/>
                    </a:lnTo>
                    <a:lnTo>
                      <a:pt x="235" y="393"/>
                    </a:lnTo>
                    <a:lnTo>
                      <a:pt x="275" y="354"/>
                    </a:lnTo>
                    <a:lnTo>
                      <a:pt x="315" y="393"/>
                    </a:lnTo>
                    <a:lnTo>
                      <a:pt x="393" y="393"/>
                    </a:lnTo>
                    <a:lnTo>
                      <a:pt x="393" y="473"/>
                    </a:lnTo>
                    <a:lnTo>
                      <a:pt x="433" y="473"/>
                    </a:lnTo>
                    <a:lnTo>
                      <a:pt x="473" y="512"/>
                    </a:lnTo>
                    <a:lnTo>
                      <a:pt x="513" y="512"/>
                    </a:lnTo>
                    <a:lnTo>
                      <a:pt x="513" y="589"/>
                    </a:lnTo>
                    <a:lnTo>
                      <a:pt x="588" y="629"/>
                    </a:lnTo>
                    <a:lnTo>
                      <a:pt x="588" y="709"/>
                    </a:lnTo>
                    <a:lnTo>
                      <a:pt x="628" y="669"/>
                    </a:lnTo>
                    <a:lnTo>
                      <a:pt x="668" y="709"/>
                    </a:lnTo>
                    <a:lnTo>
                      <a:pt x="708" y="669"/>
                    </a:lnTo>
                    <a:lnTo>
                      <a:pt x="748" y="669"/>
                    </a:lnTo>
                    <a:lnTo>
                      <a:pt x="786" y="629"/>
                    </a:lnTo>
                    <a:lnTo>
                      <a:pt x="786" y="669"/>
                    </a:lnTo>
                    <a:lnTo>
                      <a:pt x="823" y="669"/>
                    </a:lnTo>
                    <a:lnTo>
                      <a:pt x="863" y="629"/>
                    </a:lnTo>
                    <a:lnTo>
                      <a:pt x="863" y="589"/>
                    </a:lnTo>
                    <a:lnTo>
                      <a:pt x="982" y="589"/>
                    </a:lnTo>
                    <a:lnTo>
                      <a:pt x="982" y="512"/>
                    </a:lnTo>
                    <a:lnTo>
                      <a:pt x="1021" y="552"/>
                    </a:lnTo>
                    <a:lnTo>
                      <a:pt x="1021" y="512"/>
                    </a:lnTo>
                    <a:lnTo>
                      <a:pt x="1061" y="552"/>
                    </a:lnTo>
                    <a:lnTo>
                      <a:pt x="1061" y="512"/>
                    </a:lnTo>
                    <a:lnTo>
                      <a:pt x="1098" y="512"/>
                    </a:lnTo>
                    <a:lnTo>
                      <a:pt x="1138" y="473"/>
                    </a:lnTo>
                    <a:lnTo>
                      <a:pt x="1138" y="354"/>
                    </a:lnTo>
                    <a:lnTo>
                      <a:pt x="1178" y="314"/>
                    </a:lnTo>
                    <a:lnTo>
                      <a:pt x="1256" y="393"/>
                    </a:lnTo>
                    <a:lnTo>
                      <a:pt x="1256" y="314"/>
                    </a:lnTo>
                    <a:lnTo>
                      <a:pt x="1217" y="275"/>
                    </a:lnTo>
                    <a:lnTo>
                      <a:pt x="1217" y="238"/>
                    </a:lnTo>
                    <a:lnTo>
                      <a:pt x="1178" y="275"/>
                    </a:lnTo>
                    <a:lnTo>
                      <a:pt x="1138" y="238"/>
                    </a:lnTo>
                    <a:lnTo>
                      <a:pt x="1138" y="198"/>
                    </a:lnTo>
                    <a:lnTo>
                      <a:pt x="1098" y="1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1" name="Freeform 145">
                <a:extLst>
                  <a:ext uri="{FF2B5EF4-FFF2-40B4-BE49-F238E27FC236}">
                    <a16:creationId xmlns:a16="http://schemas.microsoft.com/office/drawing/2014/main" id="{D9E7B5B7-62C7-7713-230A-DD8C3104BC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0" y="814"/>
                <a:ext cx="149" cy="227"/>
              </a:xfrm>
              <a:custGeom>
                <a:avLst/>
                <a:gdLst>
                  <a:gd name="T0" fmla="*/ 392 w 745"/>
                  <a:gd name="T1" fmla="*/ 39 h 1139"/>
                  <a:gd name="T2" fmla="*/ 312 w 745"/>
                  <a:gd name="T3" fmla="*/ 39 h 1139"/>
                  <a:gd name="T4" fmla="*/ 235 w 745"/>
                  <a:gd name="T5" fmla="*/ 158 h 1139"/>
                  <a:gd name="T6" fmla="*/ 157 w 745"/>
                  <a:gd name="T7" fmla="*/ 198 h 1139"/>
                  <a:gd name="T8" fmla="*/ 117 w 745"/>
                  <a:gd name="T9" fmla="*/ 275 h 1139"/>
                  <a:gd name="T10" fmla="*/ 117 w 745"/>
                  <a:gd name="T11" fmla="*/ 315 h 1139"/>
                  <a:gd name="T12" fmla="*/ 77 w 745"/>
                  <a:gd name="T13" fmla="*/ 393 h 1139"/>
                  <a:gd name="T14" fmla="*/ 0 w 745"/>
                  <a:gd name="T15" fmla="*/ 433 h 1139"/>
                  <a:gd name="T16" fmla="*/ 77 w 745"/>
                  <a:gd name="T17" fmla="*/ 433 h 1139"/>
                  <a:gd name="T18" fmla="*/ 117 w 745"/>
                  <a:gd name="T19" fmla="*/ 473 h 1139"/>
                  <a:gd name="T20" fmla="*/ 235 w 745"/>
                  <a:gd name="T21" fmla="*/ 510 h 1139"/>
                  <a:gd name="T22" fmla="*/ 195 w 745"/>
                  <a:gd name="T23" fmla="*/ 589 h 1139"/>
                  <a:gd name="T24" fmla="*/ 235 w 745"/>
                  <a:gd name="T25" fmla="*/ 669 h 1139"/>
                  <a:gd name="T26" fmla="*/ 157 w 745"/>
                  <a:gd name="T27" fmla="*/ 669 h 1139"/>
                  <a:gd name="T28" fmla="*/ 235 w 745"/>
                  <a:gd name="T29" fmla="*/ 708 h 1139"/>
                  <a:gd name="T30" fmla="*/ 157 w 745"/>
                  <a:gd name="T31" fmla="*/ 904 h 1139"/>
                  <a:gd name="T32" fmla="*/ 195 w 745"/>
                  <a:gd name="T33" fmla="*/ 1023 h 1139"/>
                  <a:gd name="T34" fmla="*/ 235 w 745"/>
                  <a:gd name="T35" fmla="*/ 1023 h 1139"/>
                  <a:gd name="T36" fmla="*/ 312 w 745"/>
                  <a:gd name="T37" fmla="*/ 1062 h 1139"/>
                  <a:gd name="T38" fmla="*/ 430 w 745"/>
                  <a:gd name="T39" fmla="*/ 1139 h 1139"/>
                  <a:gd name="T40" fmla="*/ 470 w 745"/>
                  <a:gd name="T41" fmla="*/ 1139 h 1139"/>
                  <a:gd name="T42" fmla="*/ 510 w 745"/>
                  <a:gd name="T43" fmla="*/ 1062 h 1139"/>
                  <a:gd name="T44" fmla="*/ 470 w 745"/>
                  <a:gd name="T45" fmla="*/ 984 h 1139"/>
                  <a:gd name="T46" fmla="*/ 626 w 745"/>
                  <a:gd name="T47" fmla="*/ 944 h 1139"/>
                  <a:gd name="T48" fmla="*/ 705 w 745"/>
                  <a:gd name="T49" fmla="*/ 824 h 1139"/>
                  <a:gd name="T50" fmla="*/ 745 w 745"/>
                  <a:gd name="T51" fmla="*/ 708 h 1139"/>
                  <a:gd name="T52" fmla="*/ 665 w 745"/>
                  <a:gd name="T53" fmla="*/ 669 h 1139"/>
                  <a:gd name="T54" fmla="*/ 626 w 745"/>
                  <a:gd name="T55" fmla="*/ 589 h 1139"/>
                  <a:gd name="T56" fmla="*/ 705 w 745"/>
                  <a:gd name="T57" fmla="*/ 550 h 1139"/>
                  <a:gd name="T58" fmla="*/ 745 w 745"/>
                  <a:gd name="T59" fmla="*/ 433 h 1139"/>
                  <a:gd name="T60" fmla="*/ 665 w 745"/>
                  <a:gd name="T61" fmla="*/ 393 h 1139"/>
                  <a:gd name="T62" fmla="*/ 665 w 745"/>
                  <a:gd name="T63" fmla="*/ 275 h 1139"/>
                  <a:gd name="T64" fmla="*/ 590 w 745"/>
                  <a:gd name="T65" fmla="*/ 158 h 1139"/>
                  <a:gd name="T66" fmla="*/ 510 w 745"/>
                  <a:gd name="T67" fmla="*/ 119 h 1139"/>
                  <a:gd name="T68" fmla="*/ 470 w 745"/>
                  <a:gd name="T69" fmla="*/ 39 h 1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45" h="1139">
                    <a:moveTo>
                      <a:pt x="470" y="39"/>
                    </a:moveTo>
                    <a:lnTo>
                      <a:pt x="392" y="39"/>
                    </a:lnTo>
                    <a:lnTo>
                      <a:pt x="352" y="0"/>
                    </a:lnTo>
                    <a:lnTo>
                      <a:pt x="312" y="39"/>
                    </a:lnTo>
                    <a:lnTo>
                      <a:pt x="312" y="79"/>
                    </a:lnTo>
                    <a:lnTo>
                      <a:pt x="235" y="158"/>
                    </a:lnTo>
                    <a:lnTo>
                      <a:pt x="195" y="158"/>
                    </a:lnTo>
                    <a:lnTo>
                      <a:pt x="157" y="198"/>
                    </a:lnTo>
                    <a:lnTo>
                      <a:pt x="157" y="235"/>
                    </a:lnTo>
                    <a:lnTo>
                      <a:pt x="117" y="275"/>
                    </a:lnTo>
                    <a:lnTo>
                      <a:pt x="157" y="315"/>
                    </a:lnTo>
                    <a:lnTo>
                      <a:pt x="117" y="315"/>
                    </a:lnTo>
                    <a:lnTo>
                      <a:pt x="117" y="355"/>
                    </a:lnTo>
                    <a:lnTo>
                      <a:pt x="77" y="393"/>
                    </a:lnTo>
                    <a:lnTo>
                      <a:pt x="0" y="393"/>
                    </a:lnTo>
                    <a:lnTo>
                      <a:pt x="0" y="433"/>
                    </a:lnTo>
                    <a:lnTo>
                      <a:pt x="77" y="473"/>
                    </a:lnTo>
                    <a:lnTo>
                      <a:pt x="77" y="433"/>
                    </a:lnTo>
                    <a:lnTo>
                      <a:pt x="117" y="433"/>
                    </a:lnTo>
                    <a:lnTo>
                      <a:pt x="117" y="473"/>
                    </a:lnTo>
                    <a:lnTo>
                      <a:pt x="235" y="473"/>
                    </a:lnTo>
                    <a:lnTo>
                      <a:pt x="235" y="510"/>
                    </a:lnTo>
                    <a:lnTo>
                      <a:pt x="195" y="510"/>
                    </a:lnTo>
                    <a:lnTo>
                      <a:pt x="195" y="589"/>
                    </a:lnTo>
                    <a:lnTo>
                      <a:pt x="235" y="629"/>
                    </a:lnTo>
                    <a:lnTo>
                      <a:pt x="235" y="669"/>
                    </a:lnTo>
                    <a:lnTo>
                      <a:pt x="195" y="629"/>
                    </a:lnTo>
                    <a:lnTo>
                      <a:pt x="157" y="669"/>
                    </a:lnTo>
                    <a:lnTo>
                      <a:pt x="195" y="708"/>
                    </a:lnTo>
                    <a:lnTo>
                      <a:pt x="235" y="708"/>
                    </a:lnTo>
                    <a:lnTo>
                      <a:pt x="235" y="787"/>
                    </a:lnTo>
                    <a:lnTo>
                      <a:pt x="157" y="904"/>
                    </a:lnTo>
                    <a:lnTo>
                      <a:pt x="157" y="944"/>
                    </a:lnTo>
                    <a:lnTo>
                      <a:pt x="195" y="1023"/>
                    </a:lnTo>
                    <a:lnTo>
                      <a:pt x="195" y="984"/>
                    </a:lnTo>
                    <a:lnTo>
                      <a:pt x="235" y="1023"/>
                    </a:lnTo>
                    <a:lnTo>
                      <a:pt x="235" y="1062"/>
                    </a:lnTo>
                    <a:lnTo>
                      <a:pt x="312" y="1062"/>
                    </a:lnTo>
                    <a:lnTo>
                      <a:pt x="392" y="1099"/>
                    </a:lnTo>
                    <a:lnTo>
                      <a:pt x="430" y="1139"/>
                    </a:lnTo>
                    <a:lnTo>
                      <a:pt x="430" y="1099"/>
                    </a:lnTo>
                    <a:lnTo>
                      <a:pt x="470" y="1139"/>
                    </a:lnTo>
                    <a:lnTo>
                      <a:pt x="550" y="1099"/>
                    </a:lnTo>
                    <a:lnTo>
                      <a:pt x="510" y="1062"/>
                    </a:lnTo>
                    <a:lnTo>
                      <a:pt x="430" y="1023"/>
                    </a:lnTo>
                    <a:lnTo>
                      <a:pt x="470" y="984"/>
                    </a:lnTo>
                    <a:lnTo>
                      <a:pt x="590" y="944"/>
                    </a:lnTo>
                    <a:lnTo>
                      <a:pt x="626" y="944"/>
                    </a:lnTo>
                    <a:lnTo>
                      <a:pt x="665" y="864"/>
                    </a:lnTo>
                    <a:lnTo>
                      <a:pt x="705" y="824"/>
                    </a:lnTo>
                    <a:lnTo>
                      <a:pt x="705" y="748"/>
                    </a:lnTo>
                    <a:lnTo>
                      <a:pt x="745" y="708"/>
                    </a:lnTo>
                    <a:lnTo>
                      <a:pt x="665" y="708"/>
                    </a:lnTo>
                    <a:lnTo>
                      <a:pt x="665" y="669"/>
                    </a:lnTo>
                    <a:lnTo>
                      <a:pt x="626" y="629"/>
                    </a:lnTo>
                    <a:lnTo>
                      <a:pt x="626" y="589"/>
                    </a:lnTo>
                    <a:lnTo>
                      <a:pt x="705" y="589"/>
                    </a:lnTo>
                    <a:lnTo>
                      <a:pt x="705" y="550"/>
                    </a:lnTo>
                    <a:lnTo>
                      <a:pt x="665" y="510"/>
                    </a:lnTo>
                    <a:lnTo>
                      <a:pt x="745" y="433"/>
                    </a:lnTo>
                    <a:lnTo>
                      <a:pt x="705" y="433"/>
                    </a:lnTo>
                    <a:lnTo>
                      <a:pt x="665" y="393"/>
                    </a:lnTo>
                    <a:lnTo>
                      <a:pt x="665" y="355"/>
                    </a:lnTo>
                    <a:lnTo>
                      <a:pt x="665" y="275"/>
                    </a:lnTo>
                    <a:lnTo>
                      <a:pt x="590" y="235"/>
                    </a:lnTo>
                    <a:lnTo>
                      <a:pt x="590" y="158"/>
                    </a:lnTo>
                    <a:lnTo>
                      <a:pt x="550" y="158"/>
                    </a:lnTo>
                    <a:lnTo>
                      <a:pt x="510" y="119"/>
                    </a:lnTo>
                    <a:lnTo>
                      <a:pt x="470" y="119"/>
                    </a:lnTo>
                    <a:lnTo>
                      <a:pt x="470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2" name="Freeform 146">
                <a:extLst>
                  <a:ext uri="{FF2B5EF4-FFF2-40B4-BE49-F238E27FC236}">
                    <a16:creationId xmlns:a16="http://schemas.microsoft.com/office/drawing/2014/main" id="{F086BA38-C99E-014F-0941-6E410336F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6" y="845"/>
                <a:ext cx="196" cy="181"/>
              </a:xfrm>
              <a:custGeom>
                <a:avLst/>
                <a:gdLst>
                  <a:gd name="T0" fmla="*/ 39 w 982"/>
                  <a:gd name="T1" fmla="*/ 197 h 904"/>
                  <a:gd name="T2" fmla="*/ 79 w 982"/>
                  <a:gd name="T3" fmla="*/ 275 h 904"/>
                  <a:gd name="T4" fmla="*/ 39 w 982"/>
                  <a:gd name="T5" fmla="*/ 352 h 904"/>
                  <a:gd name="T6" fmla="*/ 79 w 982"/>
                  <a:gd name="T7" fmla="*/ 431 h 904"/>
                  <a:gd name="T8" fmla="*/ 0 w 982"/>
                  <a:gd name="T9" fmla="*/ 471 h 904"/>
                  <a:gd name="T10" fmla="*/ 39 w 982"/>
                  <a:gd name="T11" fmla="*/ 550 h 904"/>
                  <a:gd name="T12" fmla="*/ 79 w 982"/>
                  <a:gd name="T13" fmla="*/ 590 h 904"/>
                  <a:gd name="T14" fmla="*/ 39 w 982"/>
                  <a:gd name="T15" fmla="*/ 706 h 904"/>
                  <a:gd name="T16" fmla="*/ 0 w 982"/>
                  <a:gd name="T17" fmla="*/ 826 h 904"/>
                  <a:gd name="T18" fmla="*/ 119 w 982"/>
                  <a:gd name="T19" fmla="*/ 826 h 904"/>
                  <a:gd name="T20" fmla="*/ 131 w 982"/>
                  <a:gd name="T21" fmla="*/ 878 h 904"/>
                  <a:gd name="T22" fmla="*/ 274 w 982"/>
                  <a:gd name="T23" fmla="*/ 904 h 904"/>
                  <a:gd name="T24" fmla="*/ 274 w 982"/>
                  <a:gd name="T25" fmla="*/ 826 h 904"/>
                  <a:gd name="T26" fmla="*/ 433 w 982"/>
                  <a:gd name="T27" fmla="*/ 826 h 904"/>
                  <a:gd name="T28" fmla="*/ 549 w 982"/>
                  <a:gd name="T29" fmla="*/ 746 h 904"/>
                  <a:gd name="T30" fmla="*/ 668 w 982"/>
                  <a:gd name="T31" fmla="*/ 550 h 904"/>
                  <a:gd name="T32" fmla="*/ 707 w 982"/>
                  <a:gd name="T33" fmla="*/ 471 h 904"/>
                  <a:gd name="T34" fmla="*/ 747 w 982"/>
                  <a:gd name="T35" fmla="*/ 392 h 904"/>
                  <a:gd name="T36" fmla="*/ 668 w 982"/>
                  <a:gd name="T37" fmla="*/ 352 h 904"/>
                  <a:gd name="T38" fmla="*/ 747 w 982"/>
                  <a:gd name="T39" fmla="*/ 315 h 904"/>
                  <a:gd name="T40" fmla="*/ 827 w 982"/>
                  <a:gd name="T41" fmla="*/ 315 h 904"/>
                  <a:gd name="T42" fmla="*/ 942 w 982"/>
                  <a:gd name="T43" fmla="*/ 235 h 904"/>
                  <a:gd name="T44" fmla="*/ 982 w 982"/>
                  <a:gd name="T45" fmla="*/ 197 h 904"/>
                  <a:gd name="T46" fmla="*/ 902 w 982"/>
                  <a:gd name="T47" fmla="*/ 197 h 904"/>
                  <a:gd name="T48" fmla="*/ 864 w 982"/>
                  <a:gd name="T49" fmla="*/ 157 h 904"/>
                  <a:gd name="T50" fmla="*/ 747 w 982"/>
                  <a:gd name="T51" fmla="*/ 197 h 904"/>
                  <a:gd name="T52" fmla="*/ 668 w 982"/>
                  <a:gd name="T53" fmla="*/ 117 h 904"/>
                  <a:gd name="T54" fmla="*/ 707 w 982"/>
                  <a:gd name="T55" fmla="*/ 40 h 904"/>
                  <a:gd name="T56" fmla="*/ 549 w 982"/>
                  <a:gd name="T57" fmla="*/ 0 h 904"/>
                  <a:gd name="T58" fmla="*/ 512 w 982"/>
                  <a:gd name="T59" fmla="*/ 40 h 904"/>
                  <a:gd name="T60" fmla="*/ 472 w 982"/>
                  <a:gd name="T61" fmla="*/ 40 h 904"/>
                  <a:gd name="T62" fmla="*/ 433 w 982"/>
                  <a:gd name="T63" fmla="*/ 77 h 904"/>
                  <a:gd name="T64" fmla="*/ 314 w 982"/>
                  <a:gd name="T65" fmla="*/ 117 h 904"/>
                  <a:gd name="T66" fmla="*/ 237 w 982"/>
                  <a:gd name="T67" fmla="*/ 157 h 904"/>
                  <a:gd name="T68" fmla="*/ 199 w 982"/>
                  <a:gd name="T69" fmla="*/ 157 h 904"/>
                  <a:gd name="T70" fmla="*/ 119 w 982"/>
                  <a:gd name="T71" fmla="*/ 197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2" h="904">
                    <a:moveTo>
                      <a:pt x="79" y="157"/>
                    </a:moveTo>
                    <a:lnTo>
                      <a:pt x="39" y="197"/>
                    </a:lnTo>
                    <a:lnTo>
                      <a:pt x="39" y="235"/>
                    </a:lnTo>
                    <a:lnTo>
                      <a:pt x="79" y="275"/>
                    </a:lnTo>
                    <a:lnTo>
                      <a:pt x="119" y="275"/>
                    </a:lnTo>
                    <a:lnTo>
                      <a:pt x="39" y="352"/>
                    </a:lnTo>
                    <a:lnTo>
                      <a:pt x="79" y="392"/>
                    </a:lnTo>
                    <a:lnTo>
                      <a:pt x="79" y="431"/>
                    </a:lnTo>
                    <a:lnTo>
                      <a:pt x="0" y="431"/>
                    </a:lnTo>
                    <a:lnTo>
                      <a:pt x="0" y="471"/>
                    </a:lnTo>
                    <a:lnTo>
                      <a:pt x="39" y="511"/>
                    </a:lnTo>
                    <a:lnTo>
                      <a:pt x="39" y="550"/>
                    </a:lnTo>
                    <a:lnTo>
                      <a:pt x="119" y="550"/>
                    </a:lnTo>
                    <a:lnTo>
                      <a:pt x="79" y="590"/>
                    </a:lnTo>
                    <a:lnTo>
                      <a:pt x="79" y="666"/>
                    </a:lnTo>
                    <a:lnTo>
                      <a:pt x="39" y="706"/>
                    </a:lnTo>
                    <a:lnTo>
                      <a:pt x="39" y="786"/>
                    </a:lnTo>
                    <a:lnTo>
                      <a:pt x="0" y="826"/>
                    </a:lnTo>
                    <a:lnTo>
                      <a:pt x="119" y="865"/>
                    </a:lnTo>
                    <a:lnTo>
                      <a:pt x="119" y="826"/>
                    </a:lnTo>
                    <a:lnTo>
                      <a:pt x="159" y="865"/>
                    </a:lnTo>
                    <a:lnTo>
                      <a:pt x="131" y="878"/>
                    </a:lnTo>
                    <a:lnTo>
                      <a:pt x="159" y="904"/>
                    </a:lnTo>
                    <a:lnTo>
                      <a:pt x="274" y="904"/>
                    </a:lnTo>
                    <a:lnTo>
                      <a:pt x="237" y="865"/>
                    </a:lnTo>
                    <a:lnTo>
                      <a:pt x="274" y="826"/>
                    </a:lnTo>
                    <a:lnTo>
                      <a:pt x="314" y="865"/>
                    </a:lnTo>
                    <a:lnTo>
                      <a:pt x="433" y="826"/>
                    </a:lnTo>
                    <a:lnTo>
                      <a:pt x="472" y="746"/>
                    </a:lnTo>
                    <a:lnTo>
                      <a:pt x="549" y="746"/>
                    </a:lnTo>
                    <a:lnTo>
                      <a:pt x="668" y="629"/>
                    </a:lnTo>
                    <a:lnTo>
                      <a:pt x="668" y="550"/>
                    </a:lnTo>
                    <a:lnTo>
                      <a:pt x="707" y="511"/>
                    </a:lnTo>
                    <a:lnTo>
                      <a:pt x="707" y="471"/>
                    </a:lnTo>
                    <a:lnTo>
                      <a:pt x="747" y="431"/>
                    </a:lnTo>
                    <a:lnTo>
                      <a:pt x="747" y="392"/>
                    </a:lnTo>
                    <a:lnTo>
                      <a:pt x="668" y="392"/>
                    </a:lnTo>
                    <a:lnTo>
                      <a:pt x="668" y="352"/>
                    </a:lnTo>
                    <a:lnTo>
                      <a:pt x="747" y="352"/>
                    </a:lnTo>
                    <a:lnTo>
                      <a:pt x="747" y="315"/>
                    </a:lnTo>
                    <a:lnTo>
                      <a:pt x="787" y="275"/>
                    </a:lnTo>
                    <a:lnTo>
                      <a:pt x="827" y="315"/>
                    </a:lnTo>
                    <a:lnTo>
                      <a:pt x="942" y="315"/>
                    </a:lnTo>
                    <a:lnTo>
                      <a:pt x="942" y="235"/>
                    </a:lnTo>
                    <a:lnTo>
                      <a:pt x="982" y="235"/>
                    </a:lnTo>
                    <a:lnTo>
                      <a:pt x="982" y="197"/>
                    </a:lnTo>
                    <a:lnTo>
                      <a:pt x="942" y="157"/>
                    </a:lnTo>
                    <a:lnTo>
                      <a:pt x="902" y="197"/>
                    </a:lnTo>
                    <a:lnTo>
                      <a:pt x="902" y="157"/>
                    </a:lnTo>
                    <a:lnTo>
                      <a:pt x="864" y="157"/>
                    </a:lnTo>
                    <a:lnTo>
                      <a:pt x="864" y="197"/>
                    </a:lnTo>
                    <a:lnTo>
                      <a:pt x="747" y="197"/>
                    </a:lnTo>
                    <a:lnTo>
                      <a:pt x="747" y="157"/>
                    </a:lnTo>
                    <a:lnTo>
                      <a:pt x="668" y="117"/>
                    </a:lnTo>
                    <a:lnTo>
                      <a:pt x="707" y="117"/>
                    </a:lnTo>
                    <a:lnTo>
                      <a:pt x="707" y="40"/>
                    </a:lnTo>
                    <a:lnTo>
                      <a:pt x="589" y="40"/>
                    </a:lnTo>
                    <a:lnTo>
                      <a:pt x="549" y="0"/>
                    </a:lnTo>
                    <a:lnTo>
                      <a:pt x="512" y="0"/>
                    </a:lnTo>
                    <a:lnTo>
                      <a:pt x="512" y="40"/>
                    </a:lnTo>
                    <a:lnTo>
                      <a:pt x="472" y="0"/>
                    </a:lnTo>
                    <a:lnTo>
                      <a:pt x="472" y="40"/>
                    </a:lnTo>
                    <a:lnTo>
                      <a:pt x="433" y="0"/>
                    </a:lnTo>
                    <a:lnTo>
                      <a:pt x="433" y="77"/>
                    </a:lnTo>
                    <a:lnTo>
                      <a:pt x="314" y="77"/>
                    </a:lnTo>
                    <a:lnTo>
                      <a:pt x="314" y="117"/>
                    </a:lnTo>
                    <a:lnTo>
                      <a:pt x="274" y="157"/>
                    </a:lnTo>
                    <a:lnTo>
                      <a:pt x="237" y="157"/>
                    </a:lnTo>
                    <a:lnTo>
                      <a:pt x="237" y="117"/>
                    </a:lnTo>
                    <a:lnTo>
                      <a:pt x="199" y="157"/>
                    </a:lnTo>
                    <a:lnTo>
                      <a:pt x="159" y="157"/>
                    </a:lnTo>
                    <a:lnTo>
                      <a:pt x="119" y="197"/>
                    </a:lnTo>
                    <a:lnTo>
                      <a:pt x="79" y="1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3" name="Freeform 147">
                <a:extLst>
                  <a:ext uri="{FF2B5EF4-FFF2-40B4-BE49-F238E27FC236}">
                    <a16:creationId xmlns:a16="http://schemas.microsoft.com/office/drawing/2014/main" id="{352D84EE-860E-F183-570B-E5B19E42B2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2" y="766"/>
                <a:ext cx="345" cy="275"/>
              </a:xfrm>
              <a:custGeom>
                <a:avLst/>
                <a:gdLst>
                  <a:gd name="T0" fmla="*/ 1608 w 1726"/>
                  <a:gd name="T1" fmla="*/ 196 h 1375"/>
                  <a:gd name="T2" fmla="*/ 1491 w 1726"/>
                  <a:gd name="T3" fmla="*/ 236 h 1375"/>
                  <a:gd name="T4" fmla="*/ 1373 w 1726"/>
                  <a:gd name="T5" fmla="*/ 275 h 1375"/>
                  <a:gd name="T6" fmla="*/ 1218 w 1726"/>
                  <a:gd name="T7" fmla="*/ 315 h 1375"/>
                  <a:gd name="T8" fmla="*/ 1098 w 1726"/>
                  <a:gd name="T9" fmla="*/ 275 h 1375"/>
                  <a:gd name="T10" fmla="*/ 823 w 1726"/>
                  <a:gd name="T11" fmla="*/ 157 h 1375"/>
                  <a:gd name="T12" fmla="*/ 705 w 1726"/>
                  <a:gd name="T13" fmla="*/ 157 h 1375"/>
                  <a:gd name="T14" fmla="*/ 589 w 1726"/>
                  <a:gd name="T15" fmla="*/ 120 h 1375"/>
                  <a:gd name="T16" fmla="*/ 315 w 1726"/>
                  <a:gd name="T17" fmla="*/ 80 h 1375"/>
                  <a:gd name="T18" fmla="*/ 195 w 1726"/>
                  <a:gd name="T19" fmla="*/ 0 h 1375"/>
                  <a:gd name="T20" fmla="*/ 77 w 1726"/>
                  <a:gd name="T21" fmla="*/ 120 h 1375"/>
                  <a:gd name="T22" fmla="*/ 156 w 1726"/>
                  <a:gd name="T23" fmla="*/ 120 h 1375"/>
                  <a:gd name="T24" fmla="*/ 77 w 1726"/>
                  <a:gd name="T25" fmla="*/ 236 h 1375"/>
                  <a:gd name="T26" fmla="*/ 40 w 1726"/>
                  <a:gd name="T27" fmla="*/ 275 h 1375"/>
                  <a:gd name="T28" fmla="*/ 77 w 1726"/>
                  <a:gd name="T29" fmla="*/ 315 h 1375"/>
                  <a:gd name="T30" fmla="*/ 116 w 1726"/>
                  <a:gd name="T31" fmla="*/ 394 h 1375"/>
                  <a:gd name="T32" fmla="*/ 195 w 1726"/>
                  <a:gd name="T33" fmla="*/ 434 h 1375"/>
                  <a:gd name="T34" fmla="*/ 275 w 1726"/>
                  <a:gd name="T35" fmla="*/ 434 h 1375"/>
                  <a:gd name="T36" fmla="*/ 156 w 1726"/>
                  <a:gd name="T37" fmla="*/ 591 h 1375"/>
                  <a:gd name="T38" fmla="*/ 195 w 1726"/>
                  <a:gd name="T39" fmla="*/ 709 h 1375"/>
                  <a:gd name="T40" fmla="*/ 195 w 1726"/>
                  <a:gd name="T41" fmla="*/ 825 h 1375"/>
                  <a:gd name="T42" fmla="*/ 315 w 1726"/>
                  <a:gd name="T43" fmla="*/ 825 h 1375"/>
                  <a:gd name="T44" fmla="*/ 351 w 1726"/>
                  <a:gd name="T45" fmla="*/ 865 h 1375"/>
                  <a:gd name="T46" fmla="*/ 351 w 1726"/>
                  <a:gd name="T47" fmla="*/ 984 h 1375"/>
                  <a:gd name="T48" fmla="*/ 470 w 1726"/>
                  <a:gd name="T49" fmla="*/ 1023 h 1375"/>
                  <a:gd name="T50" fmla="*/ 510 w 1726"/>
                  <a:gd name="T51" fmla="*/ 1060 h 1375"/>
                  <a:gd name="T52" fmla="*/ 589 w 1726"/>
                  <a:gd name="T53" fmla="*/ 1060 h 1375"/>
                  <a:gd name="T54" fmla="*/ 665 w 1726"/>
                  <a:gd name="T55" fmla="*/ 1060 h 1375"/>
                  <a:gd name="T56" fmla="*/ 705 w 1726"/>
                  <a:gd name="T57" fmla="*/ 1140 h 1375"/>
                  <a:gd name="T58" fmla="*/ 705 w 1726"/>
                  <a:gd name="T59" fmla="*/ 1180 h 1375"/>
                  <a:gd name="T60" fmla="*/ 784 w 1726"/>
                  <a:gd name="T61" fmla="*/ 1220 h 1375"/>
                  <a:gd name="T62" fmla="*/ 863 w 1726"/>
                  <a:gd name="T63" fmla="*/ 1259 h 1375"/>
                  <a:gd name="T64" fmla="*/ 980 w 1726"/>
                  <a:gd name="T65" fmla="*/ 1298 h 1375"/>
                  <a:gd name="T66" fmla="*/ 1019 w 1726"/>
                  <a:gd name="T67" fmla="*/ 1335 h 1375"/>
                  <a:gd name="T68" fmla="*/ 1178 w 1726"/>
                  <a:gd name="T69" fmla="*/ 1298 h 1375"/>
                  <a:gd name="T70" fmla="*/ 1218 w 1726"/>
                  <a:gd name="T71" fmla="*/ 1335 h 1375"/>
                  <a:gd name="T72" fmla="*/ 1333 w 1726"/>
                  <a:gd name="T73" fmla="*/ 1335 h 1375"/>
                  <a:gd name="T74" fmla="*/ 1452 w 1726"/>
                  <a:gd name="T75" fmla="*/ 1298 h 1375"/>
                  <a:gd name="T76" fmla="*/ 1491 w 1726"/>
                  <a:gd name="T77" fmla="*/ 1259 h 1375"/>
                  <a:gd name="T78" fmla="*/ 1608 w 1726"/>
                  <a:gd name="T79" fmla="*/ 1220 h 1375"/>
                  <a:gd name="T80" fmla="*/ 1648 w 1726"/>
                  <a:gd name="T81" fmla="*/ 1180 h 1375"/>
                  <a:gd name="T82" fmla="*/ 1726 w 1726"/>
                  <a:gd name="T83" fmla="*/ 1023 h 1375"/>
                  <a:gd name="T84" fmla="*/ 1686 w 1726"/>
                  <a:gd name="T85" fmla="*/ 944 h 1375"/>
                  <a:gd name="T86" fmla="*/ 1686 w 1726"/>
                  <a:gd name="T87" fmla="*/ 865 h 1375"/>
                  <a:gd name="T88" fmla="*/ 1726 w 1726"/>
                  <a:gd name="T89" fmla="*/ 865 h 1375"/>
                  <a:gd name="T90" fmla="*/ 1686 w 1726"/>
                  <a:gd name="T91" fmla="*/ 746 h 1375"/>
                  <a:gd name="T92" fmla="*/ 1726 w 1726"/>
                  <a:gd name="T93" fmla="*/ 709 h 1375"/>
                  <a:gd name="T94" fmla="*/ 1608 w 1726"/>
                  <a:gd name="T95" fmla="*/ 669 h 1375"/>
                  <a:gd name="T96" fmla="*/ 1568 w 1726"/>
                  <a:gd name="T97" fmla="*/ 709 h 1375"/>
                  <a:gd name="T98" fmla="*/ 1491 w 1726"/>
                  <a:gd name="T99" fmla="*/ 629 h 1375"/>
                  <a:gd name="T100" fmla="*/ 1608 w 1726"/>
                  <a:gd name="T101" fmla="*/ 591 h 1375"/>
                  <a:gd name="T102" fmla="*/ 1648 w 1726"/>
                  <a:gd name="T103" fmla="*/ 551 h 1375"/>
                  <a:gd name="T104" fmla="*/ 1648 w 1726"/>
                  <a:gd name="T105" fmla="*/ 471 h 1375"/>
                  <a:gd name="T106" fmla="*/ 1608 w 1726"/>
                  <a:gd name="T107" fmla="*/ 394 h 1375"/>
                  <a:gd name="T108" fmla="*/ 1568 w 1726"/>
                  <a:gd name="T109" fmla="*/ 315 h 1375"/>
                  <a:gd name="T110" fmla="*/ 1648 w 1726"/>
                  <a:gd name="T111" fmla="*/ 236 h 1375"/>
                  <a:gd name="T112" fmla="*/ 1608 w 1726"/>
                  <a:gd name="T113" fmla="*/ 275 h 1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26" h="1375">
                    <a:moveTo>
                      <a:pt x="1608" y="275"/>
                    </a:moveTo>
                    <a:lnTo>
                      <a:pt x="1608" y="196"/>
                    </a:lnTo>
                    <a:lnTo>
                      <a:pt x="1568" y="236"/>
                    </a:lnTo>
                    <a:lnTo>
                      <a:pt x="1491" y="236"/>
                    </a:lnTo>
                    <a:lnTo>
                      <a:pt x="1491" y="275"/>
                    </a:lnTo>
                    <a:lnTo>
                      <a:pt x="1373" y="275"/>
                    </a:lnTo>
                    <a:lnTo>
                      <a:pt x="1293" y="315"/>
                    </a:lnTo>
                    <a:lnTo>
                      <a:pt x="1218" y="315"/>
                    </a:lnTo>
                    <a:lnTo>
                      <a:pt x="1178" y="275"/>
                    </a:lnTo>
                    <a:lnTo>
                      <a:pt x="1098" y="275"/>
                    </a:lnTo>
                    <a:lnTo>
                      <a:pt x="980" y="157"/>
                    </a:lnTo>
                    <a:lnTo>
                      <a:pt x="823" y="157"/>
                    </a:lnTo>
                    <a:lnTo>
                      <a:pt x="745" y="120"/>
                    </a:lnTo>
                    <a:lnTo>
                      <a:pt x="705" y="157"/>
                    </a:lnTo>
                    <a:lnTo>
                      <a:pt x="628" y="157"/>
                    </a:lnTo>
                    <a:lnTo>
                      <a:pt x="589" y="120"/>
                    </a:lnTo>
                    <a:lnTo>
                      <a:pt x="391" y="120"/>
                    </a:lnTo>
                    <a:lnTo>
                      <a:pt x="315" y="80"/>
                    </a:lnTo>
                    <a:lnTo>
                      <a:pt x="275" y="80"/>
                    </a:lnTo>
                    <a:lnTo>
                      <a:pt x="195" y="0"/>
                    </a:lnTo>
                    <a:lnTo>
                      <a:pt x="77" y="0"/>
                    </a:lnTo>
                    <a:lnTo>
                      <a:pt x="77" y="120"/>
                    </a:lnTo>
                    <a:lnTo>
                      <a:pt x="116" y="80"/>
                    </a:lnTo>
                    <a:lnTo>
                      <a:pt x="156" y="120"/>
                    </a:lnTo>
                    <a:lnTo>
                      <a:pt x="116" y="196"/>
                    </a:lnTo>
                    <a:lnTo>
                      <a:pt x="77" y="236"/>
                    </a:lnTo>
                    <a:lnTo>
                      <a:pt x="77" y="275"/>
                    </a:lnTo>
                    <a:lnTo>
                      <a:pt x="40" y="275"/>
                    </a:lnTo>
                    <a:lnTo>
                      <a:pt x="0" y="315"/>
                    </a:lnTo>
                    <a:lnTo>
                      <a:pt x="77" y="315"/>
                    </a:lnTo>
                    <a:lnTo>
                      <a:pt x="77" y="355"/>
                    </a:lnTo>
                    <a:lnTo>
                      <a:pt x="116" y="394"/>
                    </a:lnTo>
                    <a:lnTo>
                      <a:pt x="156" y="394"/>
                    </a:lnTo>
                    <a:lnTo>
                      <a:pt x="195" y="434"/>
                    </a:lnTo>
                    <a:lnTo>
                      <a:pt x="275" y="394"/>
                    </a:lnTo>
                    <a:lnTo>
                      <a:pt x="275" y="434"/>
                    </a:lnTo>
                    <a:lnTo>
                      <a:pt x="195" y="591"/>
                    </a:lnTo>
                    <a:lnTo>
                      <a:pt x="156" y="591"/>
                    </a:lnTo>
                    <a:lnTo>
                      <a:pt x="195" y="629"/>
                    </a:lnTo>
                    <a:lnTo>
                      <a:pt x="195" y="709"/>
                    </a:lnTo>
                    <a:lnTo>
                      <a:pt x="235" y="746"/>
                    </a:lnTo>
                    <a:lnTo>
                      <a:pt x="195" y="825"/>
                    </a:lnTo>
                    <a:lnTo>
                      <a:pt x="235" y="865"/>
                    </a:lnTo>
                    <a:lnTo>
                      <a:pt x="315" y="825"/>
                    </a:lnTo>
                    <a:lnTo>
                      <a:pt x="351" y="825"/>
                    </a:lnTo>
                    <a:lnTo>
                      <a:pt x="351" y="865"/>
                    </a:lnTo>
                    <a:lnTo>
                      <a:pt x="315" y="944"/>
                    </a:lnTo>
                    <a:lnTo>
                      <a:pt x="351" y="984"/>
                    </a:lnTo>
                    <a:lnTo>
                      <a:pt x="430" y="1023"/>
                    </a:lnTo>
                    <a:lnTo>
                      <a:pt x="470" y="1023"/>
                    </a:lnTo>
                    <a:lnTo>
                      <a:pt x="470" y="1060"/>
                    </a:lnTo>
                    <a:lnTo>
                      <a:pt x="510" y="1060"/>
                    </a:lnTo>
                    <a:lnTo>
                      <a:pt x="549" y="1023"/>
                    </a:lnTo>
                    <a:lnTo>
                      <a:pt x="589" y="1060"/>
                    </a:lnTo>
                    <a:lnTo>
                      <a:pt x="589" y="1100"/>
                    </a:lnTo>
                    <a:lnTo>
                      <a:pt x="665" y="1060"/>
                    </a:lnTo>
                    <a:lnTo>
                      <a:pt x="665" y="1140"/>
                    </a:lnTo>
                    <a:lnTo>
                      <a:pt x="705" y="1140"/>
                    </a:lnTo>
                    <a:lnTo>
                      <a:pt x="745" y="1180"/>
                    </a:lnTo>
                    <a:lnTo>
                      <a:pt x="705" y="1180"/>
                    </a:lnTo>
                    <a:lnTo>
                      <a:pt x="745" y="1220"/>
                    </a:lnTo>
                    <a:lnTo>
                      <a:pt x="784" y="1220"/>
                    </a:lnTo>
                    <a:lnTo>
                      <a:pt x="823" y="1259"/>
                    </a:lnTo>
                    <a:lnTo>
                      <a:pt x="863" y="1259"/>
                    </a:lnTo>
                    <a:lnTo>
                      <a:pt x="903" y="1298"/>
                    </a:lnTo>
                    <a:lnTo>
                      <a:pt x="980" y="1298"/>
                    </a:lnTo>
                    <a:lnTo>
                      <a:pt x="980" y="1375"/>
                    </a:lnTo>
                    <a:lnTo>
                      <a:pt x="1019" y="1335"/>
                    </a:lnTo>
                    <a:lnTo>
                      <a:pt x="1019" y="1298"/>
                    </a:lnTo>
                    <a:lnTo>
                      <a:pt x="1178" y="1298"/>
                    </a:lnTo>
                    <a:lnTo>
                      <a:pt x="1178" y="1335"/>
                    </a:lnTo>
                    <a:lnTo>
                      <a:pt x="1218" y="1335"/>
                    </a:lnTo>
                    <a:lnTo>
                      <a:pt x="1293" y="1375"/>
                    </a:lnTo>
                    <a:lnTo>
                      <a:pt x="1333" y="1335"/>
                    </a:lnTo>
                    <a:lnTo>
                      <a:pt x="1413" y="1335"/>
                    </a:lnTo>
                    <a:lnTo>
                      <a:pt x="1452" y="1298"/>
                    </a:lnTo>
                    <a:lnTo>
                      <a:pt x="1491" y="1298"/>
                    </a:lnTo>
                    <a:lnTo>
                      <a:pt x="1491" y="1259"/>
                    </a:lnTo>
                    <a:lnTo>
                      <a:pt x="1528" y="1259"/>
                    </a:lnTo>
                    <a:lnTo>
                      <a:pt x="1608" y="1220"/>
                    </a:lnTo>
                    <a:lnTo>
                      <a:pt x="1608" y="1180"/>
                    </a:lnTo>
                    <a:lnTo>
                      <a:pt x="1648" y="1180"/>
                    </a:lnTo>
                    <a:lnTo>
                      <a:pt x="1648" y="1140"/>
                    </a:lnTo>
                    <a:lnTo>
                      <a:pt x="1726" y="1023"/>
                    </a:lnTo>
                    <a:lnTo>
                      <a:pt x="1726" y="944"/>
                    </a:lnTo>
                    <a:lnTo>
                      <a:pt x="1686" y="944"/>
                    </a:lnTo>
                    <a:lnTo>
                      <a:pt x="1648" y="905"/>
                    </a:lnTo>
                    <a:lnTo>
                      <a:pt x="1686" y="865"/>
                    </a:lnTo>
                    <a:lnTo>
                      <a:pt x="1726" y="905"/>
                    </a:lnTo>
                    <a:lnTo>
                      <a:pt x="1726" y="865"/>
                    </a:lnTo>
                    <a:lnTo>
                      <a:pt x="1686" y="825"/>
                    </a:lnTo>
                    <a:lnTo>
                      <a:pt x="1686" y="746"/>
                    </a:lnTo>
                    <a:lnTo>
                      <a:pt x="1726" y="746"/>
                    </a:lnTo>
                    <a:lnTo>
                      <a:pt x="1726" y="709"/>
                    </a:lnTo>
                    <a:lnTo>
                      <a:pt x="1608" y="709"/>
                    </a:lnTo>
                    <a:lnTo>
                      <a:pt x="1608" y="669"/>
                    </a:lnTo>
                    <a:lnTo>
                      <a:pt x="1568" y="669"/>
                    </a:lnTo>
                    <a:lnTo>
                      <a:pt x="1568" y="709"/>
                    </a:lnTo>
                    <a:lnTo>
                      <a:pt x="1491" y="669"/>
                    </a:lnTo>
                    <a:lnTo>
                      <a:pt x="1491" y="629"/>
                    </a:lnTo>
                    <a:lnTo>
                      <a:pt x="1568" y="629"/>
                    </a:lnTo>
                    <a:lnTo>
                      <a:pt x="1608" y="591"/>
                    </a:lnTo>
                    <a:lnTo>
                      <a:pt x="1608" y="551"/>
                    </a:lnTo>
                    <a:lnTo>
                      <a:pt x="1648" y="551"/>
                    </a:lnTo>
                    <a:lnTo>
                      <a:pt x="1608" y="511"/>
                    </a:lnTo>
                    <a:lnTo>
                      <a:pt x="1648" y="471"/>
                    </a:lnTo>
                    <a:lnTo>
                      <a:pt x="1648" y="434"/>
                    </a:lnTo>
                    <a:lnTo>
                      <a:pt x="1608" y="394"/>
                    </a:lnTo>
                    <a:lnTo>
                      <a:pt x="1568" y="394"/>
                    </a:lnTo>
                    <a:lnTo>
                      <a:pt x="1568" y="315"/>
                    </a:lnTo>
                    <a:lnTo>
                      <a:pt x="1686" y="315"/>
                    </a:lnTo>
                    <a:lnTo>
                      <a:pt x="1648" y="236"/>
                    </a:lnTo>
                    <a:lnTo>
                      <a:pt x="1648" y="275"/>
                    </a:lnTo>
                    <a:lnTo>
                      <a:pt x="1608" y="2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4" name="Freeform 148">
                <a:extLst>
                  <a:ext uri="{FF2B5EF4-FFF2-40B4-BE49-F238E27FC236}">
                    <a16:creationId xmlns:a16="http://schemas.microsoft.com/office/drawing/2014/main" id="{4E078E72-7D13-D32B-6284-A3E36DBED7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0" y="1002"/>
                <a:ext cx="196" cy="165"/>
              </a:xfrm>
              <a:custGeom>
                <a:avLst/>
                <a:gdLst>
                  <a:gd name="T0" fmla="*/ 512 w 981"/>
                  <a:gd name="T1" fmla="*/ 118 h 824"/>
                  <a:gd name="T2" fmla="*/ 393 w 981"/>
                  <a:gd name="T3" fmla="*/ 155 h 824"/>
                  <a:gd name="T4" fmla="*/ 278 w 981"/>
                  <a:gd name="T5" fmla="*/ 155 h 824"/>
                  <a:gd name="T6" fmla="*/ 238 w 981"/>
                  <a:gd name="T7" fmla="*/ 118 h 824"/>
                  <a:gd name="T8" fmla="*/ 79 w 981"/>
                  <a:gd name="T9" fmla="*/ 155 h 824"/>
                  <a:gd name="T10" fmla="*/ 0 w 981"/>
                  <a:gd name="T11" fmla="*/ 195 h 824"/>
                  <a:gd name="T12" fmla="*/ 40 w 981"/>
                  <a:gd name="T13" fmla="*/ 275 h 824"/>
                  <a:gd name="T14" fmla="*/ 40 w 981"/>
                  <a:gd name="T15" fmla="*/ 354 h 824"/>
                  <a:gd name="T16" fmla="*/ 158 w 981"/>
                  <a:gd name="T17" fmla="*/ 434 h 824"/>
                  <a:gd name="T18" fmla="*/ 118 w 981"/>
                  <a:gd name="T19" fmla="*/ 509 h 824"/>
                  <a:gd name="T20" fmla="*/ 158 w 981"/>
                  <a:gd name="T21" fmla="*/ 589 h 824"/>
                  <a:gd name="T22" fmla="*/ 198 w 981"/>
                  <a:gd name="T23" fmla="*/ 708 h 824"/>
                  <a:gd name="T24" fmla="*/ 278 w 981"/>
                  <a:gd name="T25" fmla="*/ 669 h 824"/>
                  <a:gd name="T26" fmla="*/ 314 w 981"/>
                  <a:gd name="T27" fmla="*/ 745 h 824"/>
                  <a:gd name="T28" fmla="*/ 353 w 981"/>
                  <a:gd name="T29" fmla="*/ 708 h 824"/>
                  <a:gd name="T30" fmla="*/ 393 w 981"/>
                  <a:gd name="T31" fmla="*/ 784 h 824"/>
                  <a:gd name="T32" fmla="*/ 433 w 981"/>
                  <a:gd name="T33" fmla="*/ 824 h 824"/>
                  <a:gd name="T34" fmla="*/ 512 w 981"/>
                  <a:gd name="T35" fmla="*/ 784 h 824"/>
                  <a:gd name="T36" fmla="*/ 551 w 981"/>
                  <a:gd name="T37" fmla="*/ 708 h 824"/>
                  <a:gd name="T38" fmla="*/ 588 w 981"/>
                  <a:gd name="T39" fmla="*/ 784 h 824"/>
                  <a:gd name="T40" fmla="*/ 746 w 981"/>
                  <a:gd name="T41" fmla="*/ 669 h 824"/>
                  <a:gd name="T42" fmla="*/ 826 w 981"/>
                  <a:gd name="T43" fmla="*/ 589 h 824"/>
                  <a:gd name="T44" fmla="*/ 863 w 981"/>
                  <a:gd name="T45" fmla="*/ 549 h 824"/>
                  <a:gd name="T46" fmla="*/ 981 w 981"/>
                  <a:gd name="T47" fmla="*/ 509 h 824"/>
                  <a:gd name="T48" fmla="*/ 943 w 981"/>
                  <a:gd name="T49" fmla="*/ 394 h 824"/>
                  <a:gd name="T50" fmla="*/ 981 w 981"/>
                  <a:gd name="T51" fmla="*/ 314 h 824"/>
                  <a:gd name="T52" fmla="*/ 903 w 981"/>
                  <a:gd name="T53" fmla="*/ 235 h 824"/>
                  <a:gd name="T54" fmla="*/ 863 w 981"/>
                  <a:gd name="T55" fmla="*/ 118 h 824"/>
                  <a:gd name="T56" fmla="*/ 786 w 981"/>
                  <a:gd name="T57" fmla="*/ 79 h 824"/>
                  <a:gd name="T58" fmla="*/ 746 w 981"/>
                  <a:gd name="T59" fmla="*/ 79 h 824"/>
                  <a:gd name="T60" fmla="*/ 668 w 981"/>
                  <a:gd name="T61" fmla="*/ 0 h 824"/>
                  <a:gd name="T62" fmla="*/ 588 w 981"/>
                  <a:gd name="T63" fmla="*/ 79 h 824"/>
                  <a:gd name="T64" fmla="*/ 551 w 981"/>
                  <a:gd name="T65" fmla="*/ 118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81" h="824">
                    <a:moveTo>
                      <a:pt x="551" y="118"/>
                    </a:moveTo>
                    <a:lnTo>
                      <a:pt x="512" y="118"/>
                    </a:lnTo>
                    <a:lnTo>
                      <a:pt x="473" y="155"/>
                    </a:lnTo>
                    <a:lnTo>
                      <a:pt x="393" y="155"/>
                    </a:lnTo>
                    <a:lnTo>
                      <a:pt x="353" y="195"/>
                    </a:lnTo>
                    <a:lnTo>
                      <a:pt x="278" y="155"/>
                    </a:lnTo>
                    <a:lnTo>
                      <a:pt x="238" y="155"/>
                    </a:lnTo>
                    <a:lnTo>
                      <a:pt x="238" y="118"/>
                    </a:lnTo>
                    <a:lnTo>
                      <a:pt x="79" y="118"/>
                    </a:lnTo>
                    <a:lnTo>
                      <a:pt x="79" y="155"/>
                    </a:lnTo>
                    <a:lnTo>
                      <a:pt x="40" y="195"/>
                    </a:lnTo>
                    <a:lnTo>
                      <a:pt x="0" y="195"/>
                    </a:lnTo>
                    <a:lnTo>
                      <a:pt x="0" y="235"/>
                    </a:lnTo>
                    <a:lnTo>
                      <a:pt x="40" y="275"/>
                    </a:lnTo>
                    <a:lnTo>
                      <a:pt x="0" y="314"/>
                    </a:lnTo>
                    <a:lnTo>
                      <a:pt x="40" y="354"/>
                    </a:lnTo>
                    <a:lnTo>
                      <a:pt x="79" y="354"/>
                    </a:lnTo>
                    <a:lnTo>
                      <a:pt x="158" y="434"/>
                    </a:lnTo>
                    <a:lnTo>
                      <a:pt x="118" y="470"/>
                    </a:lnTo>
                    <a:lnTo>
                      <a:pt x="118" y="509"/>
                    </a:lnTo>
                    <a:lnTo>
                      <a:pt x="158" y="549"/>
                    </a:lnTo>
                    <a:lnTo>
                      <a:pt x="158" y="589"/>
                    </a:lnTo>
                    <a:lnTo>
                      <a:pt x="198" y="629"/>
                    </a:lnTo>
                    <a:lnTo>
                      <a:pt x="198" y="708"/>
                    </a:lnTo>
                    <a:lnTo>
                      <a:pt x="238" y="708"/>
                    </a:lnTo>
                    <a:lnTo>
                      <a:pt x="278" y="669"/>
                    </a:lnTo>
                    <a:lnTo>
                      <a:pt x="278" y="824"/>
                    </a:lnTo>
                    <a:lnTo>
                      <a:pt x="314" y="745"/>
                    </a:lnTo>
                    <a:lnTo>
                      <a:pt x="314" y="708"/>
                    </a:lnTo>
                    <a:lnTo>
                      <a:pt x="353" y="708"/>
                    </a:lnTo>
                    <a:lnTo>
                      <a:pt x="353" y="745"/>
                    </a:lnTo>
                    <a:lnTo>
                      <a:pt x="393" y="784"/>
                    </a:lnTo>
                    <a:lnTo>
                      <a:pt x="433" y="784"/>
                    </a:lnTo>
                    <a:lnTo>
                      <a:pt x="433" y="824"/>
                    </a:lnTo>
                    <a:lnTo>
                      <a:pt x="551" y="824"/>
                    </a:lnTo>
                    <a:lnTo>
                      <a:pt x="512" y="784"/>
                    </a:lnTo>
                    <a:lnTo>
                      <a:pt x="551" y="745"/>
                    </a:lnTo>
                    <a:lnTo>
                      <a:pt x="551" y="708"/>
                    </a:lnTo>
                    <a:lnTo>
                      <a:pt x="628" y="708"/>
                    </a:lnTo>
                    <a:lnTo>
                      <a:pt x="588" y="784"/>
                    </a:lnTo>
                    <a:lnTo>
                      <a:pt x="628" y="784"/>
                    </a:lnTo>
                    <a:lnTo>
                      <a:pt x="746" y="669"/>
                    </a:lnTo>
                    <a:lnTo>
                      <a:pt x="746" y="589"/>
                    </a:lnTo>
                    <a:lnTo>
                      <a:pt x="826" y="589"/>
                    </a:lnTo>
                    <a:lnTo>
                      <a:pt x="826" y="509"/>
                    </a:lnTo>
                    <a:lnTo>
                      <a:pt x="863" y="549"/>
                    </a:lnTo>
                    <a:lnTo>
                      <a:pt x="943" y="549"/>
                    </a:lnTo>
                    <a:lnTo>
                      <a:pt x="981" y="509"/>
                    </a:lnTo>
                    <a:lnTo>
                      <a:pt x="981" y="394"/>
                    </a:lnTo>
                    <a:lnTo>
                      <a:pt x="943" y="394"/>
                    </a:lnTo>
                    <a:lnTo>
                      <a:pt x="943" y="354"/>
                    </a:lnTo>
                    <a:lnTo>
                      <a:pt x="981" y="314"/>
                    </a:lnTo>
                    <a:lnTo>
                      <a:pt x="903" y="275"/>
                    </a:lnTo>
                    <a:lnTo>
                      <a:pt x="903" y="235"/>
                    </a:lnTo>
                    <a:lnTo>
                      <a:pt x="943" y="155"/>
                    </a:lnTo>
                    <a:lnTo>
                      <a:pt x="863" y="118"/>
                    </a:lnTo>
                    <a:lnTo>
                      <a:pt x="786" y="118"/>
                    </a:lnTo>
                    <a:lnTo>
                      <a:pt x="786" y="79"/>
                    </a:lnTo>
                    <a:lnTo>
                      <a:pt x="746" y="40"/>
                    </a:lnTo>
                    <a:lnTo>
                      <a:pt x="746" y="79"/>
                    </a:lnTo>
                    <a:lnTo>
                      <a:pt x="708" y="0"/>
                    </a:lnTo>
                    <a:lnTo>
                      <a:pt x="668" y="0"/>
                    </a:lnTo>
                    <a:lnTo>
                      <a:pt x="668" y="40"/>
                    </a:lnTo>
                    <a:lnTo>
                      <a:pt x="588" y="79"/>
                    </a:lnTo>
                    <a:lnTo>
                      <a:pt x="551" y="79"/>
                    </a:lnTo>
                    <a:lnTo>
                      <a:pt x="551" y="1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5" name="Freeform 149">
                <a:extLst>
                  <a:ext uri="{FF2B5EF4-FFF2-40B4-BE49-F238E27FC236}">
                    <a16:creationId xmlns:a16="http://schemas.microsoft.com/office/drawing/2014/main" id="{269F2FA0-67D7-7038-4D83-5B4E747DFE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3" y="978"/>
                <a:ext cx="213" cy="236"/>
              </a:xfrm>
              <a:custGeom>
                <a:avLst/>
                <a:gdLst>
                  <a:gd name="T0" fmla="*/ 942 w 1062"/>
                  <a:gd name="T1" fmla="*/ 709 h 1180"/>
                  <a:gd name="T2" fmla="*/ 902 w 1062"/>
                  <a:gd name="T3" fmla="*/ 629 h 1180"/>
                  <a:gd name="T4" fmla="*/ 942 w 1062"/>
                  <a:gd name="T5" fmla="*/ 554 h 1180"/>
                  <a:gd name="T6" fmla="*/ 824 w 1062"/>
                  <a:gd name="T7" fmla="*/ 474 h 1180"/>
                  <a:gd name="T8" fmla="*/ 824 w 1062"/>
                  <a:gd name="T9" fmla="*/ 395 h 1180"/>
                  <a:gd name="T10" fmla="*/ 784 w 1062"/>
                  <a:gd name="T11" fmla="*/ 315 h 1180"/>
                  <a:gd name="T12" fmla="*/ 824 w 1062"/>
                  <a:gd name="T13" fmla="*/ 238 h 1180"/>
                  <a:gd name="T14" fmla="*/ 707 w 1062"/>
                  <a:gd name="T15" fmla="*/ 199 h 1180"/>
                  <a:gd name="T16" fmla="*/ 628 w 1062"/>
                  <a:gd name="T17" fmla="*/ 160 h 1180"/>
                  <a:gd name="T18" fmla="*/ 549 w 1062"/>
                  <a:gd name="T19" fmla="*/ 120 h 1180"/>
                  <a:gd name="T20" fmla="*/ 549 w 1062"/>
                  <a:gd name="T21" fmla="*/ 80 h 1180"/>
                  <a:gd name="T22" fmla="*/ 509 w 1062"/>
                  <a:gd name="T23" fmla="*/ 0 h 1180"/>
                  <a:gd name="T24" fmla="*/ 433 w 1062"/>
                  <a:gd name="T25" fmla="*/ 0 h 1180"/>
                  <a:gd name="T26" fmla="*/ 393 w 1062"/>
                  <a:gd name="T27" fmla="*/ 80 h 1180"/>
                  <a:gd name="T28" fmla="*/ 433 w 1062"/>
                  <a:gd name="T29" fmla="*/ 120 h 1180"/>
                  <a:gd name="T30" fmla="*/ 314 w 1062"/>
                  <a:gd name="T31" fmla="*/ 238 h 1180"/>
                  <a:gd name="T32" fmla="*/ 274 w 1062"/>
                  <a:gd name="T33" fmla="*/ 355 h 1180"/>
                  <a:gd name="T34" fmla="*/ 159 w 1062"/>
                  <a:gd name="T35" fmla="*/ 395 h 1180"/>
                  <a:gd name="T36" fmla="*/ 79 w 1062"/>
                  <a:gd name="T37" fmla="*/ 434 h 1180"/>
                  <a:gd name="T38" fmla="*/ 119 w 1062"/>
                  <a:gd name="T39" fmla="*/ 474 h 1180"/>
                  <a:gd name="T40" fmla="*/ 39 w 1062"/>
                  <a:gd name="T41" fmla="*/ 590 h 1180"/>
                  <a:gd name="T42" fmla="*/ 119 w 1062"/>
                  <a:gd name="T43" fmla="*/ 709 h 1180"/>
                  <a:gd name="T44" fmla="*/ 195 w 1062"/>
                  <a:gd name="T45" fmla="*/ 709 h 1180"/>
                  <a:gd name="T46" fmla="*/ 0 w 1062"/>
                  <a:gd name="T47" fmla="*/ 1024 h 1180"/>
                  <a:gd name="T48" fmla="*/ 79 w 1062"/>
                  <a:gd name="T49" fmla="*/ 1140 h 1180"/>
                  <a:gd name="T50" fmla="*/ 159 w 1062"/>
                  <a:gd name="T51" fmla="*/ 1180 h 1180"/>
                  <a:gd name="T52" fmla="*/ 195 w 1062"/>
                  <a:gd name="T53" fmla="*/ 1103 h 1180"/>
                  <a:gd name="T54" fmla="*/ 314 w 1062"/>
                  <a:gd name="T55" fmla="*/ 1063 h 1180"/>
                  <a:gd name="T56" fmla="*/ 433 w 1062"/>
                  <a:gd name="T57" fmla="*/ 1103 h 1180"/>
                  <a:gd name="T58" fmla="*/ 549 w 1062"/>
                  <a:gd name="T59" fmla="*/ 1024 h 1180"/>
                  <a:gd name="T60" fmla="*/ 667 w 1062"/>
                  <a:gd name="T61" fmla="*/ 1024 h 1180"/>
                  <a:gd name="T62" fmla="*/ 747 w 1062"/>
                  <a:gd name="T63" fmla="*/ 1063 h 1180"/>
                  <a:gd name="T64" fmla="*/ 863 w 1062"/>
                  <a:gd name="T65" fmla="*/ 1024 h 1180"/>
                  <a:gd name="T66" fmla="*/ 942 w 1062"/>
                  <a:gd name="T67" fmla="*/ 1024 h 1180"/>
                  <a:gd name="T68" fmla="*/ 942 w 1062"/>
                  <a:gd name="T69" fmla="*/ 944 h 1180"/>
                  <a:gd name="T70" fmla="*/ 1062 w 1062"/>
                  <a:gd name="T71" fmla="*/ 944 h 1180"/>
                  <a:gd name="T72" fmla="*/ 1022 w 1062"/>
                  <a:gd name="T73" fmla="*/ 828 h 1180"/>
                  <a:gd name="T74" fmla="*/ 982 w 1062"/>
                  <a:gd name="T75" fmla="*/ 749 h 1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62" h="1180">
                    <a:moveTo>
                      <a:pt x="982" y="749"/>
                    </a:moveTo>
                    <a:lnTo>
                      <a:pt x="942" y="709"/>
                    </a:lnTo>
                    <a:lnTo>
                      <a:pt x="942" y="669"/>
                    </a:lnTo>
                    <a:lnTo>
                      <a:pt x="902" y="629"/>
                    </a:lnTo>
                    <a:lnTo>
                      <a:pt x="902" y="590"/>
                    </a:lnTo>
                    <a:lnTo>
                      <a:pt x="942" y="554"/>
                    </a:lnTo>
                    <a:lnTo>
                      <a:pt x="863" y="474"/>
                    </a:lnTo>
                    <a:lnTo>
                      <a:pt x="824" y="474"/>
                    </a:lnTo>
                    <a:lnTo>
                      <a:pt x="784" y="434"/>
                    </a:lnTo>
                    <a:lnTo>
                      <a:pt x="824" y="395"/>
                    </a:lnTo>
                    <a:lnTo>
                      <a:pt x="784" y="355"/>
                    </a:lnTo>
                    <a:lnTo>
                      <a:pt x="784" y="315"/>
                    </a:lnTo>
                    <a:lnTo>
                      <a:pt x="824" y="315"/>
                    </a:lnTo>
                    <a:lnTo>
                      <a:pt x="824" y="238"/>
                    </a:lnTo>
                    <a:lnTo>
                      <a:pt x="747" y="238"/>
                    </a:lnTo>
                    <a:lnTo>
                      <a:pt x="707" y="199"/>
                    </a:lnTo>
                    <a:lnTo>
                      <a:pt x="667" y="199"/>
                    </a:lnTo>
                    <a:lnTo>
                      <a:pt x="628" y="160"/>
                    </a:lnTo>
                    <a:lnTo>
                      <a:pt x="589" y="160"/>
                    </a:lnTo>
                    <a:lnTo>
                      <a:pt x="549" y="120"/>
                    </a:lnTo>
                    <a:lnTo>
                      <a:pt x="589" y="120"/>
                    </a:lnTo>
                    <a:lnTo>
                      <a:pt x="549" y="80"/>
                    </a:lnTo>
                    <a:lnTo>
                      <a:pt x="509" y="80"/>
                    </a:lnTo>
                    <a:lnTo>
                      <a:pt x="509" y="0"/>
                    </a:lnTo>
                    <a:lnTo>
                      <a:pt x="433" y="40"/>
                    </a:lnTo>
                    <a:lnTo>
                      <a:pt x="433" y="0"/>
                    </a:lnTo>
                    <a:lnTo>
                      <a:pt x="393" y="40"/>
                    </a:lnTo>
                    <a:lnTo>
                      <a:pt x="393" y="80"/>
                    </a:lnTo>
                    <a:lnTo>
                      <a:pt x="472" y="80"/>
                    </a:lnTo>
                    <a:lnTo>
                      <a:pt x="433" y="120"/>
                    </a:lnTo>
                    <a:lnTo>
                      <a:pt x="433" y="238"/>
                    </a:lnTo>
                    <a:lnTo>
                      <a:pt x="314" y="238"/>
                    </a:lnTo>
                    <a:lnTo>
                      <a:pt x="314" y="275"/>
                    </a:lnTo>
                    <a:lnTo>
                      <a:pt x="274" y="355"/>
                    </a:lnTo>
                    <a:lnTo>
                      <a:pt x="159" y="355"/>
                    </a:lnTo>
                    <a:lnTo>
                      <a:pt x="159" y="395"/>
                    </a:lnTo>
                    <a:lnTo>
                      <a:pt x="119" y="434"/>
                    </a:lnTo>
                    <a:lnTo>
                      <a:pt x="79" y="434"/>
                    </a:lnTo>
                    <a:lnTo>
                      <a:pt x="79" y="474"/>
                    </a:lnTo>
                    <a:lnTo>
                      <a:pt x="119" y="474"/>
                    </a:lnTo>
                    <a:lnTo>
                      <a:pt x="119" y="590"/>
                    </a:lnTo>
                    <a:lnTo>
                      <a:pt x="39" y="590"/>
                    </a:lnTo>
                    <a:lnTo>
                      <a:pt x="39" y="709"/>
                    </a:lnTo>
                    <a:lnTo>
                      <a:pt x="119" y="709"/>
                    </a:lnTo>
                    <a:lnTo>
                      <a:pt x="159" y="669"/>
                    </a:lnTo>
                    <a:lnTo>
                      <a:pt x="195" y="709"/>
                    </a:lnTo>
                    <a:lnTo>
                      <a:pt x="195" y="828"/>
                    </a:lnTo>
                    <a:lnTo>
                      <a:pt x="0" y="1024"/>
                    </a:lnTo>
                    <a:lnTo>
                      <a:pt x="79" y="1103"/>
                    </a:lnTo>
                    <a:lnTo>
                      <a:pt x="79" y="1140"/>
                    </a:lnTo>
                    <a:lnTo>
                      <a:pt x="159" y="1103"/>
                    </a:lnTo>
                    <a:lnTo>
                      <a:pt x="159" y="1180"/>
                    </a:lnTo>
                    <a:lnTo>
                      <a:pt x="235" y="1140"/>
                    </a:lnTo>
                    <a:lnTo>
                      <a:pt x="195" y="1103"/>
                    </a:lnTo>
                    <a:lnTo>
                      <a:pt x="274" y="1103"/>
                    </a:lnTo>
                    <a:lnTo>
                      <a:pt x="314" y="1063"/>
                    </a:lnTo>
                    <a:lnTo>
                      <a:pt x="314" y="1180"/>
                    </a:lnTo>
                    <a:lnTo>
                      <a:pt x="433" y="1103"/>
                    </a:lnTo>
                    <a:lnTo>
                      <a:pt x="472" y="1103"/>
                    </a:lnTo>
                    <a:lnTo>
                      <a:pt x="549" y="1024"/>
                    </a:lnTo>
                    <a:lnTo>
                      <a:pt x="589" y="1063"/>
                    </a:lnTo>
                    <a:lnTo>
                      <a:pt x="667" y="1024"/>
                    </a:lnTo>
                    <a:lnTo>
                      <a:pt x="747" y="1024"/>
                    </a:lnTo>
                    <a:lnTo>
                      <a:pt x="747" y="1063"/>
                    </a:lnTo>
                    <a:lnTo>
                      <a:pt x="784" y="1103"/>
                    </a:lnTo>
                    <a:lnTo>
                      <a:pt x="863" y="1024"/>
                    </a:lnTo>
                    <a:lnTo>
                      <a:pt x="942" y="1063"/>
                    </a:lnTo>
                    <a:lnTo>
                      <a:pt x="942" y="1024"/>
                    </a:lnTo>
                    <a:lnTo>
                      <a:pt x="982" y="984"/>
                    </a:lnTo>
                    <a:lnTo>
                      <a:pt x="942" y="944"/>
                    </a:lnTo>
                    <a:lnTo>
                      <a:pt x="982" y="904"/>
                    </a:lnTo>
                    <a:lnTo>
                      <a:pt x="1062" y="944"/>
                    </a:lnTo>
                    <a:lnTo>
                      <a:pt x="1062" y="789"/>
                    </a:lnTo>
                    <a:lnTo>
                      <a:pt x="1022" y="828"/>
                    </a:lnTo>
                    <a:lnTo>
                      <a:pt x="982" y="828"/>
                    </a:lnTo>
                    <a:lnTo>
                      <a:pt x="982" y="7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6" name="Freeform 150">
                <a:extLst>
                  <a:ext uri="{FF2B5EF4-FFF2-40B4-BE49-F238E27FC236}">
                    <a16:creationId xmlns:a16="http://schemas.microsoft.com/office/drawing/2014/main" id="{BEA49A5E-28CC-8E71-D04F-A16FC687D9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1" y="986"/>
                <a:ext cx="196" cy="197"/>
              </a:xfrm>
              <a:custGeom>
                <a:avLst/>
                <a:gdLst>
                  <a:gd name="T0" fmla="*/ 0 w 981"/>
                  <a:gd name="T1" fmla="*/ 355 h 984"/>
                  <a:gd name="T2" fmla="*/ 40 w 981"/>
                  <a:gd name="T3" fmla="*/ 434 h 984"/>
                  <a:gd name="T4" fmla="*/ 78 w 981"/>
                  <a:gd name="T5" fmla="*/ 474 h 984"/>
                  <a:gd name="T6" fmla="*/ 40 w 981"/>
                  <a:gd name="T7" fmla="*/ 629 h 984"/>
                  <a:gd name="T8" fmla="*/ 118 w 981"/>
                  <a:gd name="T9" fmla="*/ 669 h 984"/>
                  <a:gd name="T10" fmla="*/ 198 w 981"/>
                  <a:gd name="T11" fmla="*/ 629 h 984"/>
                  <a:gd name="T12" fmla="*/ 274 w 981"/>
                  <a:gd name="T13" fmla="*/ 669 h 984"/>
                  <a:gd name="T14" fmla="*/ 353 w 981"/>
                  <a:gd name="T15" fmla="*/ 749 h 984"/>
                  <a:gd name="T16" fmla="*/ 473 w 981"/>
                  <a:gd name="T17" fmla="*/ 788 h 984"/>
                  <a:gd name="T18" fmla="*/ 511 w 981"/>
                  <a:gd name="T19" fmla="*/ 825 h 984"/>
                  <a:gd name="T20" fmla="*/ 588 w 981"/>
                  <a:gd name="T21" fmla="*/ 944 h 984"/>
                  <a:gd name="T22" fmla="*/ 746 w 981"/>
                  <a:gd name="T23" fmla="*/ 984 h 984"/>
                  <a:gd name="T24" fmla="*/ 786 w 981"/>
                  <a:gd name="T25" fmla="*/ 825 h 984"/>
                  <a:gd name="T26" fmla="*/ 823 w 981"/>
                  <a:gd name="T27" fmla="*/ 825 h 984"/>
                  <a:gd name="T28" fmla="*/ 942 w 981"/>
                  <a:gd name="T29" fmla="*/ 825 h 984"/>
                  <a:gd name="T30" fmla="*/ 981 w 981"/>
                  <a:gd name="T31" fmla="*/ 629 h 984"/>
                  <a:gd name="T32" fmla="*/ 903 w 981"/>
                  <a:gd name="T33" fmla="*/ 589 h 984"/>
                  <a:gd name="T34" fmla="*/ 863 w 981"/>
                  <a:gd name="T35" fmla="*/ 474 h 984"/>
                  <a:gd name="T36" fmla="*/ 903 w 981"/>
                  <a:gd name="T37" fmla="*/ 315 h 984"/>
                  <a:gd name="T38" fmla="*/ 863 w 981"/>
                  <a:gd name="T39" fmla="*/ 159 h 984"/>
                  <a:gd name="T40" fmla="*/ 786 w 981"/>
                  <a:gd name="T41" fmla="*/ 198 h 984"/>
                  <a:gd name="T42" fmla="*/ 707 w 981"/>
                  <a:gd name="T43" fmla="*/ 120 h 984"/>
                  <a:gd name="T44" fmla="*/ 548 w 981"/>
                  <a:gd name="T45" fmla="*/ 120 h 984"/>
                  <a:gd name="T46" fmla="*/ 548 w 981"/>
                  <a:gd name="T47" fmla="*/ 198 h 984"/>
                  <a:gd name="T48" fmla="*/ 405 w 981"/>
                  <a:gd name="T49" fmla="*/ 172 h 984"/>
                  <a:gd name="T50" fmla="*/ 393 w 981"/>
                  <a:gd name="T51" fmla="*/ 120 h 984"/>
                  <a:gd name="T52" fmla="*/ 274 w 981"/>
                  <a:gd name="T53" fmla="*/ 120 h 984"/>
                  <a:gd name="T54" fmla="*/ 313 w 981"/>
                  <a:gd name="T55" fmla="*/ 0 h 984"/>
                  <a:gd name="T56" fmla="*/ 238 w 981"/>
                  <a:gd name="T57" fmla="*/ 80 h 984"/>
                  <a:gd name="T58" fmla="*/ 78 w 981"/>
                  <a:gd name="T59" fmla="*/ 159 h 984"/>
                  <a:gd name="T60" fmla="*/ 198 w 981"/>
                  <a:gd name="T61" fmla="*/ 235 h 984"/>
                  <a:gd name="T62" fmla="*/ 78 w 981"/>
                  <a:gd name="T63" fmla="*/ 235 h 984"/>
                  <a:gd name="T64" fmla="*/ 40 w 981"/>
                  <a:gd name="T65" fmla="*/ 235 h 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81" h="984">
                    <a:moveTo>
                      <a:pt x="0" y="315"/>
                    </a:moveTo>
                    <a:lnTo>
                      <a:pt x="0" y="355"/>
                    </a:lnTo>
                    <a:lnTo>
                      <a:pt x="78" y="394"/>
                    </a:lnTo>
                    <a:lnTo>
                      <a:pt x="40" y="434"/>
                    </a:lnTo>
                    <a:lnTo>
                      <a:pt x="40" y="474"/>
                    </a:lnTo>
                    <a:lnTo>
                      <a:pt x="78" y="474"/>
                    </a:lnTo>
                    <a:lnTo>
                      <a:pt x="78" y="589"/>
                    </a:lnTo>
                    <a:lnTo>
                      <a:pt x="40" y="629"/>
                    </a:lnTo>
                    <a:lnTo>
                      <a:pt x="78" y="629"/>
                    </a:lnTo>
                    <a:lnTo>
                      <a:pt x="118" y="669"/>
                    </a:lnTo>
                    <a:lnTo>
                      <a:pt x="158" y="669"/>
                    </a:lnTo>
                    <a:lnTo>
                      <a:pt x="198" y="629"/>
                    </a:lnTo>
                    <a:lnTo>
                      <a:pt x="238" y="629"/>
                    </a:lnTo>
                    <a:lnTo>
                      <a:pt x="274" y="669"/>
                    </a:lnTo>
                    <a:lnTo>
                      <a:pt x="313" y="749"/>
                    </a:lnTo>
                    <a:lnTo>
                      <a:pt x="353" y="749"/>
                    </a:lnTo>
                    <a:lnTo>
                      <a:pt x="353" y="788"/>
                    </a:lnTo>
                    <a:lnTo>
                      <a:pt x="473" y="788"/>
                    </a:lnTo>
                    <a:lnTo>
                      <a:pt x="473" y="825"/>
                    </a:lnTo>
                    <a:lnTo>
                      <a:pt x="511" y="825"/>
                    </a:lnTo>
                    <a:lnTo>
                      <a:pt x="511" y="904"/>
                    </a:lnTo>
                    <a:lnTo>
                      <a:pt x="588" y="944"/>
                    </a:lnTo>
                    <a:lnTo>
                      <a:pt x="668" y="944"/>
                    </a:lnTo>
                    <a:lnTo>
                      <a:pt x="746" y="984"/>
                    </a:lnTo>
                    <a:lnTo>
                      <a:pt x="746" y="825"/>
                    </a:lnTo>
                    <a:lnTo>
                      <a:pt x="786" y="825"/>
                    </a:lnTo>
                    <a:lnTo>
                      <a:pt x="786" y="788"/>
                    </a:lnTo>
                    <a:lnTo>
                      <a:pt x="823" y="825"/>
                    </a:lnTo>
                    <a:lnTo>
                      <a:pt x="863" y="788"/>
                    </a:lnTo>
                    <a:lnTo>
                      <a:pt x="942" y="825"/>
                    </a:lnTo>
                    <a:lnTo>
                      <a:pt x="942" y="669"/>
                    </a:lnTo>
                    <a:lnTo>
                      <a:pt x="981" y="629"/>
                    </a:lnTo>
                    <a:lnTo>
                      <a:pt x="942" y="589"/>
                    </a:lnTo>
                    <a:lnTo>
                      <a:pt x="903" y="589"/>
                    </a:lnTo>
                    <a:lnTo>
                      <a:pt x="903" y="514"/>
                    </a:lnTo>
                    <a:lnTo>
                      <a:pt x="863" y="474"/>
                    </a:lnTo>
                    <a:lnTo>
                      <a:pt x="903" y="434"/>
                    </a:lnTo>
                    <a:lnTo>
                      <a:pt x="903" y="315"/>
                    </a:lnTo>
                    <a:lnTo>
                      <a:pt x="863" y="275"/>
                    </a:lnTo>
                    <a:lnTo>
                      <a:pt x="863" y="159"/>
                    </a:lnTo>
                    <a:lnTo>
                      <a:pt x="786" y="159"/>
                    </a:lnTo>
                    <a:lnTo>
                      <a:pt x="786" y="198"/>
                    </a:lnTo>
                    <a:lnTo>
                      <a:pt x="668" y="159"/>
                    </a:lnTo>
                    <a:lnTo>
                      <a:pt x="707" y="120"/>
                    </a:lnTo>
                    <a:lnTo>
                      <a:pt x="588" y="159"/>
                    </a:lnTo>
                    <a:lnTo>
                      <a:pt x="548" y="120"/>
                    </a:lnTo>
                    <a:lnTo>
                      <a:pt x="511" y="159"/>
                    </a:lnTo>
                    <a:lnTo>
                      <a:pt x="548" y="198"/>
                    </a:lnTo>
                    <a:lnTo>
                      <a:pt x="433" y="198"/>
                    </a:lnTo>
                    <a:lnTo>
                      <a:pt x="405" y="172"/>
                    </a:lnTo>
                    <a:lnTo>
                      <a:pt x="433" y="159"/>
                    </a:lnTo>
                    <a:lnTo>
                      <a:pt x="393" y="120"/>
                    </a:lnTo>
                    <a:lnTo>
                      <a:pt x="393" y="159"/>
                    </a:lnTo>
                    <a:lnTo>
                      <a:pt x="274" y="120"/>
                    </a:lnTo>
                    <a:lnTo>
                      <a:pt x="313" y="80"/>
                    </a:lnTo>
                    <a:lnTo>
                      <a:pt x="313" y="0"/>
                    </a:lnTo>
                    <a:lnTo>
                      <a:pt x="274" y="80"/>
                    </a:lnTo>
                    <a:lnTo>
                      <a:pt x="238" y="80"/>
                    </a:lnTo>
                    <a:lnTo>
                      <a:pt x="118" y="120"/>
                    </a:lnTo>
                    <a:lnTo>
                      <a:pt x="78" y="159"/>
                    </a:lnTo>
                    <a:lnTo>
                      <a:pt x="158" y="198"/>
                    </a:lnTo>
                    <a:lnTo>
                      <a:pt x="198" y="235"/>
                    </a:lnTo>
                    <a:lnTo>
                      <a:pt x="118" y="275"/>
                    </a:lnTo>
                    <a:lnTo>
                      <a:pt x="78" y="235"/>
                    </a:lnTo>
                    <a:lnTo>
                      <a:pt x="78" y="275"/>
                    </a:lnTo>
                    <a:lnTo>
                      <a:pt x="40" y="235"/>
                    </a:lnTo>
                    <a:lnTo>
                      <a:pt x="0" y="3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7" name="Freeform 151">
                <a:extLst>
                  <a:ext uri="{FF2B5EF4-FFF2-40B4-BE49-F238E27FC236}">
                    <a16:creationId xmlns:a16="http://schemas.microsoft.com/office/drawing/2014/main" id="{ABF43E0F-3491-9D7B-CB51-87462450E0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6" y="1104"/>
                <a:ext cx="314" cy="228"/>
              </a:xfrm>
              <a:custGeom>
                <a:avLst/>
                <a:gdLst>
                  <a:gd name="T0" fmla="*/ 747 w 1570"/>
                  <a:gd name="T1" fmla="*/ 0 h 1140"/>
                  <a:gd name="T2" fmla="*/ 667 w 1570"/>
                  <a:gd name="T3" fmla="*/ 80 h 1140"/>
                  <a:gd name="T4" fmla="*/ 549 w 1570"/>
                  <a:gd name="T5" fmla="*/ 275 h 1140"/>
                  <a:gd name="T6" fmla="*/ 549 w 1570"/>
                  <a:gd name="T7" fmla="*/ 199 h 1140"/>
                  <a:gd name="T8" fmla="*/ 472 w 1570"/>
                  <a:gd name="T9" fmla="*/ 236 h 1140"/>
                  <a:gd name="T10" fmla="*/ 472 w 1570"/>
                  <a:gd name="T11" fmla="*/ 315 h 1140"/>
                  <a:gd name="T12" fmla="*/ 354 w 1570"/>
                  <a:gd name="T13" fmla="*/ 275 h 1140"/>
                  <a:gd name="T14" fmla="*/ 274 w 1570"/>
                  <a:gd name="T15" fmla="*/ 236 h 1140"/>
                  <a:gd name="T16" fmla="*/ 235 w 1570"/>
                  <a:gd name="T17" fmla="*/ 199 h 1140"/>
                  <a:gd name="T18" fmla="*/ 199 w 1570"/>
                  <a:gd name="T19" fmla="*/ 315 h 1140"/>
                  <a:gd name="T20" fmla="*/ 79 w 1570"/>
                  <a:gd name="T21" fmla="*/ 315 h 1140"/>
                  <a:gd name="T22" fmla="*/ 79 w 1570"/>
                  <a:gd name="T23" fmla="*/ 395 h 1140"/>
                  <a:gd name="T24" fmla="*/ 39 w 1570"/>
                  <a:gd name="T25" fmla="*/ 474 h 1140"/>
                  <a:gd name="T26" fmla="*/ 79 w 1570"/>
                  <a:gd name="T27" fmla="*/ 551 h 1140"/>
                  <a:gd name="T28" fmla="*/ 39 w 1570"/>
                  <a:gd name="T29" fmla="*/ 630 h 1140"/>
                  <a:gd name="T30" fmla="*/ 119 w 1570"/>
                  <a:gd name="T31" fmla="*/ 669 h 1140"/>
                  <a:gd name="T32" fmla="*/ 235 w 1570"/>
                  <a:gd name="T33" fmla="*/ 826 h 1140"/>
                  <a:gd name="T34" fmla="*/ 274 w 1570"/>
                  <a:gd name="T35" fmla="*/ 984 h 1140"/>
                  <a:gd name="T36" fmla="*/ 314 w 1570"/>
                  <a:gd name="T37" fmla="*/ 984 h 1140"/>
                  <a:gd name="T38" fmla="*/ 354 w 1570"/>
                  <a:gd name="T39" fmla="*/ 1100 h 1140"/>
                  <a:gd name="T40" fmla="*/ 472 w 1570"/>
                  <a:gd name="T41" fmla="*/ 1063 h 1140"/>
                  <a:gd name="T42" fmla="*/ 589 w 1570"/>
                  <a:gd name="T43" fmla="*/ 1100 h 1140"/>
                  <a:gd name="T44" fmla="*/ 629 w 1570"/>
                  <a:gd name="T45" fmla="*/ 1024 h 1140"/>
                  <a:gd name="T46" fmla="*/ 667 w 1570"/>
                  <a:gd name="T47" fmla="*/ 984 h 1140"/>
                  <a:gd name="T48" fmla="*/ 784 w 1570"/>
                  <a:gd name="T49" fmla="*/ 1024 h 1140"/>
                  <a:gd name="T50" fmla="*/ 864 w 1570"/>
                  <a:gd name="T51" fmla="*/ 1100 h 1140"/>
                  <a:gd name="T52" fmla="*/ 942 w 1570"/>
                  <a:gd name="T53" fmla="*/ 1140 h 1140"/>
                  <a:gd name="T54" fmla="*/ 1062 w 1570"/>
                  <a:gd name="T55" fmla="*/ 1063 h 1140"/>
                  <a:gd name="T56" fmla="*/ 1022 w 1570"/>
                  <a:gd name="T57" fmla="*/ 984 h 1140"/>
                  <a:gd name="T58" fmla="*/ 1098 w 1570"/>
                  <a:gd name="T59" fmla="*/ 905 h 1140"/>
                  <a:gd name="T60" fmla="*/ 1137 w 1570"/>
                  <a:gd name="T61" fmla="*/ 944 h 1140"/>
                  <a:gd name="T62" fmla="*/ 1217 w 1570"/>
                  <a:gd name="T63" fmla="*/ 865 h 1140"/>
                  <a:gd name="T64" fmla="*/ 1257 w 1570"/>
                  <a:gd name="T65" fmla="*/ 826 h 1140"/>
                  <a:gd name="T66" fmla="*/ 1137 w 1570"/>
                  <a:gd name="T67" fmla="*/ 749 h 1140"/>
                  <a:gd name="T68" fmla="*/ 1137 w 1570"/>
                  <a:gd name="T69" fmla="*/ 669 h 1140"/>
                  <a:gd name="T70" fmla="*/ 1177 w 1570"/>
                  <a:gd name="T71" fmla="*/ 709 h 1140"/>
                  <a:gd name="T72" fmla="*/ 1335 w 1570"/>
                  <a:gd name="T73" fmla="*/ 630 h 1140"/>
                  <a:gd name="T74" fmla="*/ 1412 w 1570"/>
                  <a:gd name="T75" fmla="*/ 709 h 1140"/>
                  <a:gd name="T76" fmla="*/ 1452 w 1570"/>
                  <a:gd name="T77" fmla="*/ 630 h 1140"/>
                  <a:gd name="T78" fmla="*/ 1531 w 1570"/>
                  <a:gd name="T79" fmla="*/ 434 h 1140"/>
                  <a:gd name="T80" fmla="*/ 1570 w 1570"/>
                  <a:gd name="T81" fmla="*/ 395 h 1140"/>
                  <a:gd name="T82" fmla="*/ 1412 w 1570"/>
                  <a:gd name="T83" fmla="*/ 355 h 1140"/>
                  <a:gd name="T84" fmla="*/ 1335 w 1570"/>
                  <a:gd name="T85" fmla="*/ 236 h 1140"/>
                  <a:gd name="T86" fmla="*/ 1297 w 1570"/>
                  <a:gd name="T87" fmla="*/ 199 h 1140"/>
                  <a:gd name="T88" fmla="*/ 1177 w 1570"/>
                  <a:gd name="T89" fmla="*/ 160 h 1140"/>
                  <a:gd name="T90" fmla="*/ 1098 w 1570"/>
                  <a:gd name="T91" fmla="*/ 80 h 1140"/>
                  <a:gd name="T92" fmla="*/ 1022 w 1570"/>
                  <a:gd name="T93" fmla="*/ 40 h 1140"/>
                  <a:gd name="T94" fmla="*/ 942 w 1570"/>
                  <a:gd name="T95" fmla="*/ 80 h 1140"/>
                  <a:gd name="T96" fmla="*/ 864 w 1570"/>
                  <a:gd name="T97" fmla="*/ 40 h 1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70" h="1140">
                    <a:moveTo>
                      <a:pt x="784" y="40"/>
                    </a:moveTo>
                    <a:lnTo>
                      <a:pt x="747" y="0"/>
                    </a:lnTo>
                    <a:lnTo>
                      <a:pt x="747" y="80"/>
                    </a:lnTo>
                    <a:lnTo>
                      <a:pt x="667" y="80"/>
                    </a:lnTo>
                    <a:lnTo>
                      <a:pt x="667" y="160"/>
                    </a:lnTo>
                    <a:lnTo>
                      <a:pt x="549" y="275"/>
                    </a:lnTo>
                    <a:lnTo>
                      <a:pt x="509" y="275"/>
                    </a:lnTo>
                    <a:lnTo>
                      <a:pt x="549" y="199"/>
                    </a:lnTo>
                    <a:lnTo>
                      <a:pt x="472" y="199"/>
                    </a:lnTo>
                    <a:lnTo>
                      <a:pt x="472" y="236"/>
                    </a:lnTo>
                    <a:lnTo>
                      <a:pt x="433" y="275"/>
                    </a:lnTo>
                    <a:lnTo>
                      <a:pt x="472" y="315"/>
                    </a:lnTo>
                    <a:lnTo>
                      <a:pt x="354" y="315"/>
                    </a:lnTo>
                    <a:lnTo>
                      <a:pt x="354" y="275"/>
                    </a:lnTo>
                    <a:lnTo>
                      <a:pt x="314" y="275"/>
                    </a:lnTo>
                    <a:lnTo>
                      <a:pt x="274" y="236"/>
                    </a:lnTo>
                    <a:lnTo>
                      <a:pt x="274" y="199"/>
                    </a:lnTo>
                    <a:lnTo>
                      <a:pt x="235" y="199"/>
                    </a:lnTo>
                    <a:lnTo>
                      <a:pt x="235" y="236"/>
                    </a:lnTo>
                    <a:lnTo>
                      <a:pt x="199" y="315"/>
                    </a:lnTo>
                    <a:lnTo>
                      <a:pt x="119" y="275"/>
                    </a:lnTo>
                    <a:lnTo>
                      <a:pt x="79" y="315"/>
                    </a:lnTo>
                    <a:lnTo>
                      <a:pt x="119" y="355"/>
                    </a:lnTo>
                    <a:lnTo>
                      <a:pt x="79" y="395"/>
                    </a:lnTo>
                    <a:lnTo>
                      <a:pt x="79" y="434"/>
                    </a:lnTo>
                    <a:lnTo>
                      <a:pt x="39" y="474"/>
                    </a:lnTo>
                    <a:lnTo>
                      <a:pt x="79" y="511"/>
                    </a:lnTo>
                    <a:lnTo>
                      <a:pt x="79" y="551"/>
                    </a:lnTo>
                    <a:lnTo>
                      <a:pt x="0" y="551"/>
                    </a:lnTo>
                    <a:lnTo>
                      <a:pt x="39" y="630"/>
                    </a:lnTo>
                    <a:lnTo>
                      <a:pt x="159" y="630"/>
                    </a:lnTo>
                    <a:lnTo>
                      <a:pt x="119" y="669"/>
                    </a:lnTo>
                    <a:lnTo>
                      <a:pt x="159" y="669"/>
                    </a:lnTo>
                    <a:lnTo>
                      <a:pt x="235" y="826"/>
                    </a:lnTo>
                    <a:lnTo>
                      <a:pt x="235" y="984"/>
                    </a:lnTo>
                    <a:lnTo>
                      <a:pt x="274" y="984"/>
                    </a:lnTo>
                    <a:lnTo>
                      <a:pt x="314" y="944"/>
                    </a:lnTo>
                    <a:lnTo>
                      <a:pt x="314" y="984"/>
                    </a:lnTo>
                    <a:lnTo>
                      <a:pt x="354" y="1024"/>
                    </a:lnTo>
                    <a:lnTo>
                      <a:pt x="354" y="1100"/>
                    </a:lnTo>
                    <a:lnTo>
                      <a:pt x="394" y="1100"/>
                    </a:lnTo>
                    <a:lnTo>
                      <a:pt x="472" y="1063"/>
                    </a:lnTo>
                    <a:lnTo>
                      <a:pt x="472" y="1100"/>
                    </a:lnTo>
                    <a:lnTo>
                      <a:pt x="589" y="1100"/>
                    </a:lnTo>
                    <a:lnTo>
                      <a:pt x="629" y="1063"/>
                    </a:lnTo>
                    <a:lnTo>
                      <a:pt x="629" y="1024"/>
                    </a:lnTo>
                    <a:lnTo>
                      <a:pt x="667" y="1024"/>
                    </a:lnTo>
                    <a:lnTo>
                      <a:pt x="667" y="984"/>
                    </a:lnTo>
                    <a:lnTo>
                      <a:pt x="747" y="1063"/>
                    </a:lnTo>
                    <a:lnTo>
                      <a:pt x="784" y="1024"/>
                    </a:lnTo>
                    <a:lnTo>
                      <a:pt x="824" y="1024"/>
                    </a:lnTo>
                    <a:lnTo>
                      <a:pt x="864" y="1100"/>
                    </a:lnTo>
                    <a:lnTo>
                      <a:pt x="902" y="1100"/>
                    </a:lnTo>
                    <a:lnTo>
                      <a:pt x="942" y="1140"/>
                    </a:lnTo>
                    <a:lnTo>
                      <a:pt x="1022" y="1063"/>
                    </a:lnTo>
                    <a:lnTo>
                      <a:pt x="1062" y="1063"/>
                    </a:lnTo>
                    <a:lnTo>
                      <a:pt x="1062" y="1024"/>
                    </a:lnTo>
                    <a:lnTo>
                      <a:pt x="1022" y="984"/>
                    </a:lnTo>
                    <a:lnTo>
                      <a:pt x="1098" y="984"/>
                    </a:lnTo>
                    <a:lnTo>
                      <a:pt x="1098" y="905"/>
                    </a:lnTo>
                    <a:lnTo>
                      <a:pt x="1137" y="905"/>
                    </a:lnTo>
                    <a:lnTo>
                      <a:pt x="1137" y="944"/>
                    </a:lnTo>
                    <a:lnTo>
                      <a:pt x="1177" y="944"/>
                    </a:lnTo>
                    <a:lnTo>
                      <a:pt x="1217" y="865"/>
                    </a:lnTo>
                    <a:lnTo>
                      <a:pt x="1257" y="865"/>
                    </a:lnTo>
                    <a:lnTo>
                      <a:pt x="1257" y="826"/>
                    </a:lnTo>
                    <a:lnTo>
                      <a:pt x="1177" y="749"/>
                    </a:lnTo>
                    <a:lnTo>
                      <a:pt x="1137" y="749"/>
                    </a:lnTo>
                    <a:lnTo>
                      <a:pt x="1062" y="709"/>
                    </a:lnTo>
                    <a:lnTo>
                      <a:pt x="1137" y="669"/>
                    </a:lnTo>
                    <a:lnTo>
                      <a:pt x="1177" y="630"/>
                    </a:lnTo>
                    <a:lnTo>
                      <a:pt x="1177" y="709"/>
                    </a:lnTo>
                    <a:lnTo>
                      <a:pt x="1257" y="709"/>
                    </a:lnTo>
                    <a:lnTo>
                      <a:pt x="1335" y="630"/>
                    </a:lnTo>
                    <a:lnTo>
                      <a:pt x="1372" y="630"/>
                    </a:lnTo>
                    <a:lnTo>
                      <a:pt x="1412" y="709"/>
                    </a:lnTo>
                    <a:lnTo>
                      <a:pt x="1452" y="669"/>
                    </a:lnTo>
                    <a:lnTo>
                      <a:pt x="1452" y="630"/>
                    </a:lnTo>
                    <a:lnTo>
                      <a:pt x="1531" y="551"/>
                    </a:lnTo>
                    <a:lnTo>
                      <a:pt x="1531" y="434"/>
                    </a:lnTo>
                    <a:lnTo>
                      <a:pt x="1570" y="434"/>
                    </a:lnTo>
                    <a:lnTo>
                      <a:pt x="1570" y="395"/>
                    </a:lnTo>
                    <a:lnTo>
                      <a:pt x="1492" y="355"/>
                    </a:lnTo>
                    <a:lnTo>
                      <a:pt x="1412" y="355"/>
                    </a:lnTo>
                    <a:lnTo>
                      <a:pt x="1335" y="315"/>
                    </a:lnTo>
                    <a:lnTo>
                      <a:pt x="1335" y="236"/>
                    </a:lnTo>
                    <a:lnTo>
                      <a:pt x="1297" y="236"/>
                    </a:lnTo>
                    <a:lnTo>
                      <a:pt x="1297" y="199"/>
                    </a:lnTo>
                    <a:lnTo>
                      <a:pt x="1177" y="199"/>
                    </a:lnTo>
                    <a:lnTo>
                      <a:pt x="1177" y="160"/>
                    </a:lnTo>
                    <a:lnTo>
                      <a:pt x="1137" y="160"/>
                    </a:lnTo>
                    <a:lnTo>
                      <a:pt x="1098" y="80"/>
                    </a:lnTo>
                    <a:lnTo>
                      <a:pt x="1062" y="40"/>
                    </a:lnTo>
                    <a:lnTo>
                      <a:pt x="1022" y="40"/>
                    </a:lnTo>
                    <a:lnTo>
                      <a:pt x="982" y="80"/>
                    </a:lnTo>
                    <a:lnTo>
                      <a:pt x="942" y="80"/>
                    </a:lnTo>
                    <a:lnTo>
                      <a:pt x="902" y="40"/>
                    </a:lnTo>
                    <a:lnTo>
                      <a:pt x="864" y="40"/>
                    </a:lnTo>
                    <a:lnTo>
                      <a:pt x="78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8" name="Freeform 152">
                <a:extLst>
                  <a:ext uri="{FF2B5EF4-FFF2-40B4-BE49-F238E27FC236}">
                    <a16:creationId xmlns:a16="http://schemas.microsoft.com/office/drawing/2014/main" id="{F7279D80-1DA4-D61B-3762-BBCCFC3A4A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4" y="877"/>
                <a:ext cx="275" cy="243"/>
              </a:xfrm>
              <a:custGeom>
                <a:avLst/>
                <a:gdLst>
                  <a:gd name="T0" fmla="*/ 118 w 1372"/>
                  <a:gd name="T1" fmla="*/ 708 h 1218"/>
                  <a:gd name="T2" fmla="*/ 195 w 1372"/>
                  <a:gd name="T3" fmla="*/ 824 h 1218"/>
                  <a:gd name="T4" fmla="*/ 235 w 1372"/>
                  <a:gd name="T5" fmla="*/ 983 h 1218"/>
                  <a:gd name="T6" fmla="*/ 235 w 1372"/>
                  <a:gd name="T7" fmla="*/ 1063 h 1218"/>
                  <a:gd name="T8" fmla="*/ 274 w 1372"/>
                  <a:gd name="T9" fmla="*/ 1138 h 1218"/>
                  <a:gd name="T10" fmla="*/ 274 w 1372"/>
                  <a:gd name="T11" fmla="*/ 1218 h 1218"/>
                  <a:gd name="T12" fmla="*/ 353 w 1372"/>
                  <a:gd name="T13" fmla="*/ 1138 h 1218"/>
                  <a:gd name="T14" fmla="*/ 508 w 1372"/>
                  <a:gd name="T15" fmla="*/ 1099 h 1218"/>
                  <a:gd name="T16" fmla="*/ 668 w 1372"/>
                  <a:gd name="T17" fmla="*/ 1023 h 1218"/>
                  <a:gd name="T18" fmla="*/ 668 w 1372"/>
                  <a:gd name="T19" fmla="*/ 983 h 1218"/>
                  <a:gd name="T20" fmla="*/ 743 w 1372"/>
                  <a:gd name="T21" fmla="*/ 943 h 1218"/>
                  <a:gd name="T22" fmla="*/ 783 w 1372"/>
                  <a:gd name="T23" fmla="*/ 904 h 1218"/>
                  <a:gd name="T24" fmla="*/ 863 w 1372"/>
                  <a:gd name="T25" fmla="*/ 824 h 1218"/>
                  <a:gd name="T26" fmla="*/ 942 w 1372"/>
                  <a:gd name="T27" fmla="*/ 864 h 1218"/>
                  <a:gd name="T28" fmla="*/ 1058 w 1372"/>
                  <a:gd name="T29" fmla="*/ 824 h 1218"/>
                  <a:gd name="T30" fmla="*/ 1098 w 1372"/>
                  <a:gd name="T31" fmla="*/ 708 h 1218"/>
                  <a:gd name="T32" fmla="*/ 1216 w 1372"/>
                  <a:gd name="T33" fmla="*/ 784 h 1218"/>
                  <a:gd name="T34" fmla="*/ 1177 w 1372"/>
                  <a:gd name="T35" fmla="*/ 669 h 1218"/>
                  <a:gd name="T36" fmla="*/ 1256 w 1372"/>
                  <a:gd name="T37" fmla="*/ 629 h 1218"/>
                  <a:gd name="T38" fmla="*/ 1333 w 1372"/>
                  <a:gd name="T39" fmla="*/ 589 h 1218"/>
                  <a:gd name="T40" fmla="*/ 1296 w 1372"/>
                  <a:gd name="T41" fmla="*/ 549 h 1218"/>
                  <a:gd name="T42" fmla="*/ 1296 w 1372"/>
                  <a:gd name="T43" fmla="*/ 472 h 1218"/>
                  <a:gd name="T44" fmla="*/ 1256 w 1372"/>
                  <a:gd name="T45" fmla="*/ 433 h 1218"/>
                  <a:gd name="T46" fmla="*/ 1177 w 1372"/>
                  <a:gd name="T47" fmla="*/ 393 h 1218"/>
                  <a:gd name="T48" fmla="*/ 1098 w 1372"/>
                  <a:gd name="T49" fmla="*/ 354 h 1218"/>
                  <a:gd name="T50" fmla="*/ 1018 w 1372"/>
                  <a:gd name="T51" fmla="*/ 314 h 1218"/>
                  <a:gd name="T52" fmla="*/ 1058 w 1372"/>
                  <a:gd name="T53" fmla="*/ 235 h 1218"/>
                  <a:gd name="T54" fmla="*/ 902 w 1372"/>
                  <a:gd name="T55" fmla="*/ 158 h 1218"/>
                  <a:gd name="T56" fmla="*/ 823 w 1372"/>
                  <a:gd name="T57" fmla="*/ 40 h 1218"/>
                  <a:gd name="T58" fmla="*/ 707 w 1372"/>
                  <a:gd name="T59" fmla="*/ 0 h 1218"/>
                  <a:gd name="T60" fmla="*/ 628 w 1372"/>
                  <a:gd name="T61" fmla="*/ 0 h 1218"/>
                  <a:gd name="T62" fmla="*/ 588 w 1372"/>
                  <a:gd name="T63" fmla="*/ 78 h 1218"/>
                  <a:gd name="T64" fmla="*/ 548 w 1372"/>
                  <a:gd name="T65" fmla="*/ 158 h 1218"/>
                  <a:gd name="T66" fmla="*/ 393 w 1372"/>
                  <a:gd name="T67" fmla="*/ 118 h 1218"/>
                  <a:gd name="T68" fmla="*/ 353 w 1372"/>
                  <a:gd name="T69" fmla="*/ 195 h 1218"/>
                  <a:gd name="T70" fmla="*/ 274 w 1372"/>
                  <a:gd name="T71" fmla="*/ 235 h 1218"/>
                  <a:gd name="T72" fmla="*/ 353 w 1372"/>
                  <a:gd name="T73" fmla="*/ 274 h 1218"/>
                  <a:gd name="T74" fmla="*/ 313 w 1372"/>
                  <a:gd name="T75" fmla="*/ 354 h 1218"/>
                  <a:gd name="T76" fmla="*/ 274 w 1372"/>
                  <a:gd name="T77" fmla="*/ 472 h 1218"/>
                  <a:gd name="T78" fmla="*/ 78 w 1372"/>
                  <a:gd name="T79" fmla="*/ 589 h 1218"/>
                  <a:gd name="T80" fmla="*/ 0 w 1372"/>
                  <a:gd name="T81" fmla="*/ 70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372" h="1218">
                    <a:moveTo>
                      <a:pt x="118" y="747"/>
                    </a:moveTo>
                    <a:lnTo>
                      <a:pt x="118" y="708"/>
                    </a:lnTo>
                    <a:lnTo>
                      <a:pt x="195" y="708"/>
                    </a:lnTo>
                    <a:lnTo>
                      <a:pt x="195" y="824"/>
                    </a:lnTo>
                    <a:lnTo>
                      <a:pt x="235" y="864"/>
                    </a:lnTo>
                    <a:lnTo>
                      <a:pt x="235" y="983"/>
                    </a:lnTo>
                    <a:lnTo>
                      <a:pt x="195" y="1023"/>
                    </a:lnTo>
                    <a:lnTo>
                      <a:pt x="235" y="1063"/>
                    </a:lnTo>
                    <a:lnTo>
                      <a:pt x="235" y="1138"/>
                    </a:lnTo>
                    <a:lnTo>
                      <a:pt x="274" y="1138"/>
                    </a:lnTo>
                    <a:lnTo>
                      <a:pt x="313" y="1178"/>
                    </a:lnTo>
                    <a:lnTo>
                      <a:pt x="274" y="1218"/>
                    </a:lnTo>
                    <a:lnTo>
                      <a:pt x="313" y="1218"/>
                    </a:lnTo>
                    <a:lnTo>
                      <a:pt x="353" y="1138"/>
                    </a:lnTo>
                    <a:lnTo>
                      <a:pt x="470" y="1138"/>
                    </a:lnTo>
                    <a:lnTo>
                      <a:pt x="508" y="1099"/>
                    </a:lnTo>
                    <a:lnTo>
                      <a:pt x="588" y="1099"/>
                    </a:lnTo>
                    <a:lnTo>
                      <a:pt x="668" y="1023"/>
                    </a:lnTo>
                    <a:lnTo>
                      <a:pt x="707" y="1063"/>
                    </a:lnTo>
                    <a:lnTo>
                      <a:pt x="668" y="983"/>
                    </a:lnTo>
                    <a:lnTo>
                      <a:pt x="628" y="983"/>
                    </a:lnTo>
                    <a:lnTo>
                      <a:pt x="743" y="943"/>
                    </a:lnTo>
                    <a:lnTo>
                      <a:pt x="743" y="904"/>
                    </a:lnTo>
                    <a:lnTo>
                      <a:pt x="783" y="904"/>
                    </a:lnTo>
                    <a:lnTo>
                      <a:pt x="783" y="824"/>
                    </a:lnTo>
                    <a:lnTo>
                      <a:pt x="863" y="824"/>
                    </a:lnTo>
                    <a:lnTo>
                      <a:pt x="902" y="864"/>
                    </a:lnTo>
                    <a:lnTo>
                      <a:pt x="942" y="864"/>
                    </a:lnTo>
                    <a:lnTo>
                      <a:pt x="981" y="824"/>
                    </a:lnTo>
                    <a:lnTo>
                      <a:pt x="1058" y="824"/>
                    </a:lnTo>
                    <a:lnTo>
                      <a:pt x="1058" y="784"/>
                    </a:lnTo>
                    <a:lnTo>
                      <a:pt x="1098" y="708"/>
                    </a:lnTo>
                    <a:lnTo>
                      <a:pt x="1137" y="708"/>
                    </a:lnTo>
                    <a:lnTo>
                      <a:pt x="1216" y="784"/>
                    </a:lnTo>
                    <a:lnTo>
                      <a:pt x="1216" y="747"/>
                    </a:lnTo>
                    <a:lnTo>
                      <a:pt x="1177" y="669"/>
                    </a:lnTo>
                    <a:lnTo>
                      <a:pt x="1256" y="669"/>
                    </a:lnTo>
                    <a:lnTo>
                      <a:pt x="1256" y="629"/>
                    </a:lnTo>
                    <a:lnTo>
                      <a:pt x="1333" y="629"/>
                    </a:lnTo>
                    <a:lnTo>
                      <a:pt x="1333" y="589"/>
                    </a:lnTo>
                    <a:lnTo>
                      <a:pt x="1372" y="549"/>
                    </a:lnTo>
                    <a:lnTo>
                      <a:pt x="1296" y="549"/>
                    </a:lnTo>
                    <a:lnTo>
                      <a:pt x="1256" y="509"/>
                    </a:lnTo>
                    <a:lnTo>
                      <a:pt x="1296" y="472"/>
                    </a:lnTo>
                    <a:lnTo>
                      <a:pt x="1296" y="433"/>
                    </a:lnTo>
                    <a:lnTo>
                      <a:pt x="1256" y="433"/>
                    </a:lnTo>
                    <a:lnTo>
                      <a:pt x="1216" y="433"/>
                    </a:lnTo>
                    <a:lnTo>
                      <a:pt x="1177" y="393"/>
                    </a:lnTo>
                    <a:lnTo>
                      <a:pt x="1137" y="393"/>
                    </a:lnTo>
                    <a:lnTo>
                      <a:pt x="1098" y="354"/>
                    </a:lnTo>
                    <a:lnTo>
                      <a:pt x="1058" y="354"/>
                    </a:lnTo>
                    <a:lnTo>
                      <a:pt x="1018" y="314"/>
                    </a:lnTo>
                    <a:lnTo>
                      <a:pt x="1058" y="274"/>
                    </a:lnTo>
                    <a:lnTo>
                      <a:pt x="1058" y="235"/>
                    </a:lnTo>
                    <a:lnTo>
                      <a:pt x="981" y="158"/>
                    </a:lnTo>
                    <a:lnTo>
                      <a:pt x="902" y="158"/>
                    </a:lnTo>
                    <a:lnTo>
                      <a:pt x="902" y="0"/>
                    </a:lnTo>
                    <a:lnTo>
                      <a:pt x="823" y="40"/>
                    </a:lnTo>
                    <a:lnTo>
                      <a:pt x="783" y="0"/>
                    </a:lnTo>
                    <a:lnTo>
                      <a:pt x="707" y="0"/>
                    </a:lnTo>
                    <a:lnTo>
                      <a:pt x="668" y="40"/>
                    </a:lnTo>
                    <a:lnTo>
                      <a:pt x="628" y="0"/>
                    </a:lnTo>
                    <a:lnTo>
                      <a:pt x="588" y="40"/>
                    </a:lnTo>
                    <a:lnTo>
                      <a:pt x="588" y="78"/>
                    </a:lnTo>
                    <a:lnTo>
                      <a:pt x="548" y="78"/>
                    </a:lnTo>
                    <a:lnTo>
                      <a:pt x="548" y="158"/>
                    </a:lnTo>
                    <a:lnTo>
                      <a:pt x="433" y="158"/>
                    </a:lnTo>
                    <a:lnTo>
                      <a:pt x="393" y="118"/>
                    </a:lnTo>
                    <a:lnTo>
                      <a:pt x="353" y="158"/>
                    </a:lnTo>
                    <a:lnTo>
                      <a:pt x="353" y="195"/>
                    </a:lnTo>
                    <a:lnTo>
                      <a:pt x="274" y="195"/>
                    </a:lnTo>
                    <a:lnTo>
                      <a:pt x="274" y="235"/>
                    </a:lnTo>
                    <a:lnTo>
                      <a:pt x="353" y="235"/>
                    </a:lnTo>
                    <a:lnTo>
                      <a:pt x="353" y="274"/>
                    </a:lnTo>
                    <a:lnTo>
                      <a:pt x="313" y="314"/>
                    </a:lnTo>
                    <a:lnTo>
                      <a:pt x="313" y="354"/>
                    </a:lnTo>
                    <a:lnTo>
                      <a:pt x="274" y="393"/>
                    </a:lnTo>
                    <a:lnTo>
                      <a:pt x="274" y="472"/>
                    </a:lnTo>
                    <a:lnTo>
                      <a:pt x="155" y="589"/>
                    </a:lnTo>
                    <a:lnTo>
                      <a:pt x="78" y="589"/>
                    </a:lnTo>
                    <a:lnTo>
                      <a:pt x="39" y="669"/>
                    </a:lnTo>
                    <a:lnTo>
                      <a:pt x="0" y="708"/>
                    </a:lnTo>
                    <a:lnTo>
                      <a:pt x="118" y="7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9" name="Freeform 153">
                <a:extLst>
                  <a:ext uri="{FF2B5EF4-FFF2-40B4-BE49-F238E27FC236}">
                    <a16:creationId xmlns:a16="http://schemas.microsoft.com/office/drawing/2014/main" id="{583DF155-C801-AED9-CD65-83C6C98F6A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931"/>
                <a:ext cx="173" cy="165"/>
              </a:xfrm>
              <a:custGeom>
                <a:avLst/>
                <a:gdLst>
                  <a:gd name="T0" fmla="*/ 588 w 865"/>
                  <a:gd name="T1" fmla="*/ 40 h 825"/>
                  <a:gd name="T2" fmla="*/ 588 w 865"/>
                  <a:gd name="T3" fmla="*/ 0 h 825"/>
                  <a:gd name="T4" fmla="*/ 552 w 865"/>
                  <a:gd name="T5" fmla="*/ 0 h 825"/>
                  <a:gd name="T6" fmla="*/ 472 w 865"/>
                  <a:gd name="T7" fmla="*/ 40 h 825"/>
                  <a:gd name="T8" fmla="*/ 393 w 865"/>
                  <a:gd name="T9" fmla="*/ 80 h 825"/>
                  <a:gd name="T10" fmla="*/ 393 w 865"/>
                  <a:gd name="T11" fmla="*/ 119 h 825"/>
                  <a:gd name="T12" fmla="*/ 353 w 865"/>
                  <a:gd name="T13" fmla="*/ 159 h 825"/>
                  <a:gd name="T14" fmla="*/ 277 w 865"/>
                  <a:gd name="T15" fmla="*/ 198 h 825"/>
                  <a:gd name="T16" fmla="*/ 237 w 865"/>
                  <a:gd name="T17" fmla="*/ 235 h 825"/>
                  <a:gd name="T18" fmla="*/ 158 w 865"/>
                  <a:gd name="T19" fmla="*/ 235 h 825"/>
                  <a:gd name="T20" fmla="*/ 158 w 865"/>
                  <a:gd name="T21" fmla="*/ 275 h 825"/>
                  <a:gd name="T22" fmla="*/ 209 w 865"/>
                  <a:gd name="T23" fmla="*/ 247 h 825"/>
                  <a:gd name="T24" fmla="*/ 237 w 865"/>
                  <a:gd name="T25" fmla="*/ 275 h 825"/>
                  <a:gd name="T26" fmla="*/ 197 w 865"/>
                  <a:gd name="T27" fmla="*/ 315 h 825"/>
                  <a:gd name="T28" fmla="*/ 158 w 865"/>
                  <a:gd name="T29" fmla="*/ 315 h 825"/>
                  <a:gd name="T30" fmla="*/ 79 w 865"/>
                  <a:gd name="T31" fmla="*/ 355 h 825"/>
                  <a:gd name="T32" fmla="*/ 39 w 865"/>
                  <a:gd name="T33" fmla="*/ 395 h 825"/>
                  <a:gd name="T34" fmla="*/ 39 w 865"/>
                  <a:gd name="T35" fmla="*/ 434 h 825"/>
                  <a:gd name="T36" fmla="*/ 0 w 865"/>
                  <a:gd name="T37" fmla="*/ 473 h 825"/>
                  <a:gd name="T38" fmla="*/ 79 w 865"/>
                  <a:gd name="T39" fmla="*/ 550 h 825"/>
                  <a:gd name="T40" fmla="*/ 79 w 865"/>
                  <a:gd name="T41" fmla="*/ 590 h 825"/>
                  <a:gd name="T42" fmla="*/ 118 w 865"/>
                  <a:gd name="T43" fmla="*/ 590 h 825"/>
                  <a:gd name="T44" fmla="*/ 158 w 865"/>
                  <a:gd name="T45" fmla="*/ 669 h 825"/>
                  <a:gd name="T46" fmla="*/ 197 w 865"/>
                  <a:gd name="T47" fmla="*/ 669 h 825"/>
                  <a:gd name="T48" fmla="*/ 197 w 865"/>
                  <a:gd name="T49" fmla="*/ 709 h 825"/>
                  <a:gd name="T50" fmla="*/ 237 w 865"/>
                  <a:gd name="T51" fmla="*/ 749 h 825"/>
                  <a:gd name="T52" fmla="*/ 277 w 865"/>
                  <a:gd name="T53" fmla="*/ 749 h 825"/>
                  <a:gd name="T54" fmla="*/ 314 w 865"/>
                  <a:gd name="T55" fmla="*/ 789 h 825"/>
                  <a:gd name="T56" fmla="*/ 393 w 865"/>
                  <a:gd name="T57" fmla="*/ 825 h 825"/>
                  <a:gd name="T58" fmla="*/ 432 w 865"/>
                  <a:gd name="T59" fmla="*/ 789 h 825"/>
                  <a:gd name="T60" fmla="*/ 432 w 865"/>
                  <a:gd name="T61" fmla="*/ 825 h 825"/>
                  <a:gd name="T62" fmla="*/ 512 w 865"/>
                  <a:gd name="T63" fmla="*/ 825 h 825"/>
                  <a:gd name="T64" fmla="*/ 512 w 865"/>
                  <a:gd name="T65" fmla="*/ 709 h 825"/>
                  <a:gd name="T66" fmla="*/ 472 w 865"/>
                  <a:gd name="T67" fmla="*/ 709 h 825"/>
                  <a:gd name="T68" fmla="*/ 472 w 865"/>
                  <a:gd name="T69" fmla="*/ 669 h 825"/>
                  <a:gd name="T70" fmla="*/ 512 w 865"/>
                  <a:gd name="T71" fmla="*/ 669 h 825"/>
                  <a:gd name="T72" fmla="*/ 552 w 865"/>
                  <a:gd name="T73" fmla="*/ 630 h 825"/>
                  <a:gd name="T74" fmla="*/ 552 w 865"/>
                  <a:gd name="T75" fmla="*/ 590 h 825"/>
                  <a:gd name="T76" fmla="*/ 667 w 865"/>
                  <a:gd name="T77" fmla="*/ 590 h 825"/>
                  <a:gd name="T78" fmla="*/ 707 w 865"/>
                  <a:gd name="T79" fmla="*/ 510 h 825"/>
                  <a:gd name="T80" fmla="*/ 707 w 865"/>
                  <a:gd name="T81" fmla="*/ 473 h 825"/>
                  <a:gd name="T82" fmla="*/ 826 w 865"/>
                  <a:gd name="T83" fmla="*/ 473 h 825"/>
                  <a:gd name="T84" fmla="*/ 826 w 865"/>
                  <a:gd name="T85" fmla="*/ 355 h 825"/>
                  <a:gd name="T86" fmla="*/ 865 w 865"/>
                  <a:gd name="T87" fmla="*/ 315 h 825"/>
                  <a:gd name="T88" fmla="*/ 786 w 865"/>
                  <a:gd name="T89" fmla="*/ 315 h 825"/>
                  <a:gd name="T90" fmla="*/ 786 w 865"/>
                  <a:gd name="T91" fmla="*/ 275 h 825"/>
                  <a:gd name="T92" fmla="*/ 826 w 865"/>
                  <a:gd name="T93" fmla="*/ 235 h 825"/>
                  <a:gd name="T94" fmla="*/ 786 w 865"/>
                  <a:gd name="T95" fmla="*/ 198 h 825"/>
                  <a:gd name="T96" fmla="*/ 747 w 865"/>
                  <a:gd name="T97" fmla="*/ 235 h 825"/>
                  <a:gd name="T98" fmla="*/ 707 w 865"/>
                  <a:gd name="T99" fmla="*/ 235 h 825"/>
                  <a:gd name="T100" fmla="*/ 707 w 865"/>
                  <a:gd name="T101" fmla="*/ 198 h 825"/>
                  <a:gd name="T102" fmla="*/ 667 w 865"/>
                  <a:gd name="T103" fmla="*/ 198 h 825"/>
                  <a:gd name="T104" fmla="*/ 588 w 865"/>
                  <a:gd name="T105" fmla="*/ 159 h 825"/>
                  <a:gd name="T106" fmla="*/ 552 w 865"/>
                  <a:gd name="T107" fmla="*/ 119 h 825"/>
                  <a:gd name="T108" fmla="*/ 588 w 865"/>
                  <a:gd name="T109" fmla="*/ 40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65" h="825">
                    <a:moveTo>
                      <a:pt x="588" y="40"/>
                    </a:moveTo>
                    <a:lnTo>
                      <a:pt x="588" y="0"/>
                    </a:lnTo>
                    <a:lnTo>
                      <a:pt x="552" y="0"/>
                    </a:lnTo>
                    <a:lnTo>
                      <a:pt x="472" y="40"/>
                    </a:lnTo>
                    <a:lnTo>
                      <a:pt x="393" y="80"/>
                    </a:lnTo>
                    <a:lnTo>
                      <a:pt x="393" y="119"/>
                    </a:lnTo>
                    <a:lnTo>
                      <a:pt x="353" y="159"/>
                    </a:lnTo>
                    <a:lnTo>
                      <a:pt x="277" y="198"/>
                    </a:lnTo>
                    <a:lnTo>
                      <a:pt x="237" y="235"/>
                    </a:lnTo>
                    <a:lnTo>
                      <a:pt x="158" y="235"/>
                    </a:lnTo>
                    <a:lnTo>
                      <a:pt x="158" y="275"/>
                    </a:lnTo>
                    <a:lnTo>
                      <a:pt x="209" y="247"/>
                    </a:lnTo>
                    <a:lnTo>
                      <a:pt x="237" y="275"/>
                    </a:lnTo>
                    <a:lnTo>
                      <a:pt x="197" y="315"/>
                    </a:lnTo>
                    <a:lnTo>
                      <a:pt x="158" y="315"/>
                    </a:lnTo>
                    <a:lnTo>
                      <a:pt x="79" y="355"/>
                    </a:lnTo>
                    <a:lnTo>
                      <a:pt x="39" y="395"/>
                    </a:lnTo>
                    <a:lnTo>
                      <a:pt x="39" y="434"/>
                    </a:lnTo>
                    <a:lnTo>
                      <a:pt x="0" y="473"/>
                    </a:lnTo>
                    <a:lnTo>
                      <a:pt x="79" y="550"/>
                    </a:lnTo>
                    <a:lnTo>
                      <a:pt x="79" y="590"/>
                    </a:lnTo>
                    <a:lnTo>
                      <a:pt x="118" y="590"/>
                    </a:lnTo>
                    <a:lnTo>
                      <a:pt x="158" y="669"/>
                    </a:lnTo>
                    <a:lnTo>
                      <a:pt x="197" y="669"/>
                    </a:lnTo>
                    <a:lnTo>
                      <a:pt x="197" y="709"/>
                    </a:lnTo>
                    <a:lnTo>
                      <a:pt x="237" y="749"/>
                    </a:lnTo>
                    <a:lnTo>
                      <a:pt x="277" y="749"/>
                    </a:lnTo>
                    <a:lnTo>
                      <a:pt x="314" y="789"/>
                    </a:lnTo>
                    <a:lnTo>
                      <a:pt x="393" y="825"/>
                    </a:lnTo>
                    <a:lnTo>
                      <a:pt x="432" y="789"/>
                    </a:lnTo>
                    <a:lnTo>
                      <a:pt x="432" y="825"/>
                    </a:lnTo>
                    <a:lnTo>
                      <a:pt x="512" y="825"/>
                    </a:lnTo>
                    <a:lnTo>
                      <a:pt x="512" y="709"/>
                    </a:lnTo>
                    <a:lnTo>
                      <a:pt x="472" y="709"/>
                    </a:lnTo>
                    <a:lnTo>
                      <a:pt x="472" y="669"/>
                    </a:lnTo>
                    <a:lnTo>
                      <a:pt x="512" y="669"/>
                    </a:lnTo>
                    <a:lnTo>
                      <a:pt x="552" y="630"/>
                    </a:lnTo>
                    <a:lnTo>
                      <a:pt x="552" y="590"/>
                    </a:lnTo>
                    <a:lnTo>
                      <a:pt x="667" y="590"/>
                    </a:lnTo>
                    <a:lnTo>
                      <a:pt x="707" y="510"/>
                    </a:lnTo>
                    <a:lnTo>
                      <a:pt x="707" y="473"/>
                    </a:lnTo>
                    <a:lnTo>
                      <a:pt x="826" y="473"/>
                    </a:lnTo>
                    <a:lnTo>
                      <a:pt x="826" y="355"/>
                    </a:lnTo>
                    <a:lnTo>
                      <a:pt x="865" y="315"/>
                    </a:lnTo>
                    <a:lnTo>
                      <a:pt x="786" y="315"/>
                    </a:lnTo>
                    <a:lnTo>
                      <a:pt x="786" y="275"/>
                    </a:lnTo>
                    <a:lnTo>
                      <a:pt x="826" y="235"/>
                    </a:lnTo>
                    <a:lnTo>
                      <a:pt x="786" y="198"/>
                    </a:lnTo>
                    <a:lnTo>
                      <a:pt x="747" y="235"/>
                    </a:lnTo>
                    <a:lnTo>
                      <a:pt x="707" y="235"/>
                    </a:lnTo>
                    <a:lnTo>
                      <a:pt x="707" y="198"/>
                    </a:lnTo>
                    <a:lnTo>
                      <a:pt x="667" y="198"/>
                    </a:lnTo>
                    <a:lnTo>
                      <a:pt x="588" y="159"/>
                    </a:lnTo>
                    <a:lnTo>
                      <a:pt x="552" y="119"/>
                    </a:lnTo>
                    <a:lnTo>
                      <a:pt x="588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0" name="Freeform 154">
                <a:extLst>
                  <a:ext uri="{FF2B5EF4-FFF2-40B4-BE49-F238E27FC236}">
                    <a16:creationId xmlns:a16="http://schemas.microsoft.com/office/drawing/2014/main" id="{89619A7C-2BFF-F32C-3099-13747BD744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8" y="766"/>
                <a:ext cx="141" cy="205"/>
              </a:xfrm>
              <a:custGeom>
                <a:avLst/>
                <a:gdLst>
                  <a:gd name="T0" fmla="*/ 510 w 708"/>
                  <a:gd name="T1" fmla="*/ 120 h 1023"/>
                  <a:gd name="T2" fmla="*/ 473 w 708"/>
                  <a:gd name="T3" fmla="*/ 120 h 1023"/>
                  <a:gd name="T4" fmla="*/ 394 w 708"/>
                  <a:gd name="T5" fmla="*/ 80 h 1023"/>
                  <a:gd name="T6" fmla="*/ 394 w 708"/>
                  <a:gd name="T7" fmla="*/ 40 h 1023"/>
                  <a:gd name="T8" fmla="*/ 354 w 708"/>
                  <a:gd name="T9" fmla="*/ 0 h 1023"/>
                  <a:gd name="T10" fmla="*/ 354 w 708"/>
                  <a:gd name="T11" fmla="*/ 40 h 1023"/>
                  <a:gd name="T12" fmla="*/ 159 w 708"/>
                  <a:gd name="T13" fmla="*/ 40 h 1023"/>
                  <a:gd name="T14" fmla="*/ 119 w 708"/>
                  <a:gd name="T15" fmla="*/ 80 h 1023"/>
                  <a:gd name="T16" fmla="*/ 119 w 708"/>
                  <a:gd name="T17" fmla="*/ 120 h 1023"/>
                  <a:gd name="T18" fmla="*/ 80 w 708"/>
                  <a:gd name="T19" fmla="*/ 157 h 1023"/>
                  <a:gd name="T20" fmla="*/ 0 w 708"/>
                  <a:gd name="T21" fmla="*/ 157 h 1023"/>
                  <a:gd name="T22" fmla="*/ 80 w 708"/>
                  <a:gd name="T23" fmla="*/ 315 h 1023"/>
                  <a:gd name="T24" fmla="*/ 80 w 708"/>
                  <a:gd name="T25" fmla="*/ 355 h 1023"/>
                  <a:gd name="T26" fmla="*/ 119 w 708"/>
                  <a:gd name="T27" fmla="*/ 315 h 1023"/>
                  <a:gd name="T28" fmla="*/ 196 w 708"/>
                  <a:gd name="T29" fmla="*/ 355 h 1023"/>
                  <a:gd name="T30" fmla="*/ 119 w 708"/>
                  <a:gd name="T31" fmla="*/ 355 h 1023"/>
                  <a:gd name="T32" fmla="*/ 119 w 708"/>
                  <a:gd name="T33" fmla="*/ 434 h 1023"/>
                  <a:gd name="T34" fmla="*/ 159 w 708"/>
                  <a:gd name="T35" fmla="*/ 511 h 1023"/>
                  <a:gd name="T36" fmla="*/ 159 w 708"/>
                  <a:gd name="T37" fmla="*/ 551 h 1023"/>
                  <a:gd name="T38" fmla="*/ 119 w 708"/>
                  <a:gd name="T39" fmla="*/ 629 h 1023"/>
                  <a:gd name="T40" fmla="*/ 119 w 708"/>
                  <a:gd name="T41" fmla="*/ 709 h 1023"/>
                  <a:gd name="T42" fmla="*/ 159 w 708"/>
                  <a:gd name="T43" fmla="*/ 865 h 1023"/>
                  <a:gd name="T44" fmla="*/ 196 w 708"/>
                  <a:gd name="T45" fmla="*/ 786 h 1023"/>
                  <a:gd name="T46" fmla="*/ 235 w 708"/>
                  <a:gd name="T47" fmla="*/ 786 h 1023"/>
                  <a:gd name="T48" fmla="*/ 235 w 708"/>
                  <a:gd name="T49" fmla="*/ 805 h 1023"/>
                  <a:gd name="T50" fmla="*/ 196 w 708"/>
                  <a:gd name="T51" fmla="*/ 786 h 1023"/>
                  <a:gd name="T52" fmla="*/ 196 w 708"/>
                  <a:gd name="T53" fmla="*/ 865 h 1023"/>
                  <a:gd name="T54" fmla="*/ 159 w 708"/>
                  <a:gd name="T55" fmla="*/ 905 h 1023"/>
                  <a:gd name="T56" fmla="*/ 159 w 708"/>
                  <a:gd name="T57" fmla="*/ 984 h 1023"/>
                  <a:gd name="T58" fmla="*/ 315 w 708"/>
                  <a:gd name="T59" fmla="*/ 984 h 1023"/>
                  <a:gd name="T60" fmla="*/ 315 w 708"/>
                  <a:gd name="T61" fmla="*/ 1023 h 1023"/>
                  <a:gd name="T62" fmla="*/ 354 w 708"/>
                  <a:gd name="T63" fmla="*/ 1023 h 1023"/>
                  <a:gd name="T64" fmla="*/ 394 w 708"/>
                  <a:gd name="T65" fmla="*/ 984 h 1023"/>
                  <a:gd name="T66" fmla="*/ 473 w 708"/>
                  <a:gd name="T67" fmla="*/ 984 h 1023"/>
                  <a:gd name="T68" fmla="*/ 510 w 708"/>
                  <a:gd name="T69" fmla="*/ 944 h 1023"/>
                  <a:gd name="T70" fmla="*/ 550 w 708"/>
                  <a:gd name="T71" fmla="*/ 944 h 1023"/>
                  <a:gd name="T72" fmla="*/ 589 w 708"/>
                  <a:gd name="T73" fmla="*/ 984 h 1023"/>
                  <a:gd name="T74" fmla="*/ 629 w 708"/>
                  <a:gd name="T75" fmla="*/ 984 h 1023"/>
                  <a:gd name="T76" fmla="*/ 668 w 708"/>
                  <a:gd name="T77" fmla="*/ 944 h 1023"/>
                  <a:gd name="T78" fmla="*/ 708 w 708"/>
                  <a:gd name="T79" fmla="*/ 944 h 1023"/>
                  <a:gd name="T80" fmla="*/ 708 w 708"/>
                  <a:gd name="T81" fmla="*/ 865 h 1023"/>
                  <a:gd name="T82" fmla="*/ 668 w 708"/>
                  <a:gd name="T83" fmla="*/ 865 h 1023"/>
                  <a:gd name="T84" fmla="*/ 668 w 708"/>
                  <a:gd name="T85" fmla="*/ 786 h 1023"/>
                  <a:gd name="T86" fmla="*/ 629 w 708"/>
                  <a:gd name="T87" fmla="*/ 746 h 1023"/>
                  <a:gd name="T88" fmla="*/ 589 w 708"/>
                  <a:gd name="T89" fmla="*/ 746 h 1023"/>
                  <a:gd name="T90" fmla="*/ 589 w 708"/>
                  <a:gd name="T91" fmla="*/ 709 h 1023"/>
                  <a:gd name="T92" fmla="*/ 550 w 708"/>
                  <a:gd name="T93" fmla="*/ 709 h 1023"/>
                  <a:gd name="T94" fmla="*/ 510 w 708"/>
                  <a:gd name="T95" fmla="*/ 629 h 1023"/>
                  <a:gd name="T96" fmla="*/ 629 w 708"/>
                  <a:gd name="T97" fmla="*/ 629 h 1023"/>
                  <a:gd name="T98" fmla="*/ 629 w 708"/>
                  <a:gd name="T99" fmla="*/ 551 h 1023"/>
                  <a:gd name="T100" fmla="*/ 589 w 708"/>
                  <a:gd name="T101" fmla="*/ 551 h 1023"/>
                  <a:gd name="T102" fmla="*/ 629 w 708"/>
                  <a:gd name="T103" fmla="*/ 511 h 1023"/>
                  <a:gd name="T104" fmla="*/ 629 w 708"/>
                  <a:gd name="T105" fmla="*/ 434 h 1023"/>
                  <a:gd name="T106" fmla="*/ 668 w 708"/>
                  <a:gd name="T107" fmla="*/ 394 h 1023"/>
                  <a:gd name="T108" fmla="*/ 629 w 708"/>
                  <a:gd name="T109" fmla="*/ 394 h 1023"/>
                  <a:gd name="T110" fmla="*/ 629 w 708"/>
                  <a:gd name="T111" fmla="*/ 355 h 1023"/>
                  <a:gd name="T112" fmla="*/ 589 w 708"/>
                  <a:gd name="T113" fmla="*/ 355 h 1023"/>
                  <a:gd name="T114" fmla="*/ 550 w 708"/>
                  <a:gd name="T115" fmla="*/ 394 h 1023"/>
                  <a:gd name="T116" fmla="*/ 510 w 708"/>
                  <a:gd name="T117" fmla="*/ 355 h 1023"/>
                  <a:gd name="T118" fmla="*/ 510 w 708"/>
                  <a:gd name="T119" fmla="*/ 315 h 1023"/>
                  <a:gd name="T120" fmla="*/ 550 w 708"/>
                  <a:gd name="T121" fmla="*/ 236 h 1023"/>
                  <a:gd name="T122" fmla="*/ 510 w 708"/>
                  <a:gd name="T123" fmla="*/ 196 h 1023"/>
                  <a:gd name="T124" fmla="*/ 510 w 708"/>
                  <a:gd name="T125" fmla="*/ 120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08" h="1023">
                    <a:moveTo>
                      <a:pt x="510" y="120"/>
                    </a:moveTo>
                    <a:lnTo>
                      <a:pt x="473" y="120"/>
                    </a:lnTo>
                    <a:lnTo>
                      <a:pt x="394" y="80"/>
                    </a:lnTo>
                    <a:lnTo>
                      <a:pt x="394" y="40"/>
                    </a:lnTo>
                    <a:lnTo>
                      <a:pt x="354" y="0"/>
                    </a:lnTo>
                    <a:lnTo>
                      <a:pt x="354" y="40"/>
                    </a:lnTo>
                    <a:lnTo>
                      <a:pt x="159" y="40"/>
                    </a:lnTo>
                    <a:lnTo>
                      <a:pt x="119" y="80"/>
                    </a:lnTo>
                    <a:lnTo>
                      <a:pt x="119" y="120"/>
                    </a:lnTo>
                    <a:lnTo>
                      <a:pt x="80" y="157"/>
                    </a:lnTo>
                    <a:lnTo>
                      <a:pt x="0" y="157"/>
                    </a:lnTo>
                    <a:lnTo>
                      <a:pt x="80" y="315"/>
                    </a:lnTo>
                    <a:lnTo>
                      <a:pt x="80" y="355"/>
                    </a:lnTo>
                    <a:lnTo>
                      <a:pt x="119" y="315"/>
                    </a:lnTo>
                    <a:lnTo>
                      <a:pt x="196" y="355"/>
                    </a:lnTo>
                    <a:lnTo>
                      <a:pt x="119" y="355"/>
                    </a:lnTo>
                    <a:lnTo>
                      <a:pt x="119" y="434"/>
                    </a:lnTo>
                    <a:lnTo>
                      <a:pt x="159" y="511"/>
                    </a:lnTo>
                    <a:lnTo>
                      <a:pt x="159" y="551"/>
                    </a:lnTo>
                    <a:lnTo>
                      <a:pt x="119" y="629"/>
                    </a:lnTo>
                    <a:lnTo>
                      <a:pt x="119" y="709"/>
                    </a:lnTo>
                    <a:lnTo>
                      <a:pt x="159" y="865"/>
                    </a:lnTo>
                    <a:lnTo>
                      <a:pt x="196" y="786"/>
                    </a:lnTo>
                    <a:lnTo>
                      <a:pt x="235" y="786"/>
                    </a:lnTo>
                    <a:lnTo>
                      <a:pt x="235" y="805"/>
                    </a:lnTo>
                    <a:lnTo>
                      <a:pt x="196" y="786"/>
                    </a:lnTo>
                    <a:lnTo>
                      <a:pt x="196" y="865"/>
                    </a:lnTo>
                    <a:lnTo>
                      <a:pt x="159" y="905"/>
                    </a:lnTo>
                    <a:lnTo>
                      <a:pt x="159" y="984"/>
                    </a:lnTo>
                    <a:lnTo>
                      <a:pt x="315" y="984"/>
                    </a:lnTo>
                    <a:lnTo>
                      <a:pt x="315" y="1023"/>
                    </a:lnTo>
                    <a:lnTo>
                      <a:pt x="354" y="1023"/>
                    </a:lnTo>
                    <a:lnTo>
                      <a:pt x="394" y="984"/>
                    </a:lnTo>
                    <a:lnTo>
                      <a:pt x="473" y="984"/>
                    </a:lnTo>
                    <a:lnTo>
                      <a:pt x="510" y="944"/>
                    </a:lnTo>
                    <a:lnTo>
                      <a:pt x="550" y="944"/>
                    </a:lnTo>
                    <a:lnTo>
                      <a:pt x="589" y="984"/>
                    </a:lnTo>
                    <a:lnTo>
                      <a:pt x="629" y="984"/>
                    </a:lnTo>
                    <a:lnTo>
                      <a:pt x="668" y="944"/>
                    </a:lnTo>
                    <a:lnTo>
                      <a:pt x="708" y="944"/>
                    </a:lnTo>
                    <a:lnTo>
                      <a:pt x="708" y="865"/>
                    </a:lnTo>
                    <a:lnTo>
                      <a:pt x="668" y="865"/>
                    </a:lnTo>
                    <a:lnTo>
                      <a:pt x="668" y="786"/>
                    </a:lnTo>
                    <a:lnTo>
                      <a:pt x="629" y="746"/>
                    </a:lnTo>
                    <a:lnTo>
                      <a:pt x="589" y="746"/>
                    </a:lnTo>
                    <a:lnTo>
                      <a:pt x="589" y="709"/>
                    </a:lnTo>
                    <a:lnTo>
                      <a:pt x="550" y="709"/>
                    </a:lnTo>
                    <a:lnTo>
                      <a:pt x="510" y="629"/>
                    </a:lnTo>
                    <a:lnTo>
                      <a:pt x="629" y="629"/>
                    </a:lnTo>
                    <a:lnTo>
                      <a:pt x="629" y="551"/>
                    </a:lnTo>
                    <a:lnTo>
                      <a:pt x="589" y="551"/>
                    </a:lnTo>
                    <a:lnTo>
                      <a:pt x="629" y="511"/>
                    </a:lnTo>
                    <a:lnTo>
                      <a:pt x="629" y="434"/>
                    </a:lnTo>
                    <a:lnTo>
                      <a:pt x="668" y="394"/>
                    </a:lnTo>
                    <a:lnTo>
                      <a:pt x="629" y="394"/>
                    </a:lnTo>
                    <a:lnTo>
                      <a:pt x="629" y="355"/>
                    </a:lnTo>
                    <a:lnTo>
                      <a:pt x="589" y="355"/>
                    </a:lnTo>
                    <a:lnTo>
                      <a:pt x="550" y="394"/>
                    </a:lnTo>
                    <a:lnTo>
                      <a:pt x="510" y="355"/>
                    </a:lnTo>
                    <a:lnTo>
                      <a:pt x="510" y="315"/>
                    </a:lnTo>
                    <a:lnTo>
                      <a:pt x="550" y="236"/>
                    </a:lnTo>
                    <a:lnTo>
                      <a:pt x="510" y="196"/>
                    </a:lnTo>
                    <a:lnTo>
                      <a:pt x="510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1" name="Freeform 155">
                <a:extLst>
                  <a:ext uri="{FF2B5EF4-FFF2-40B4-BE49-F238E27FC236}">
                    <a16:creationId xmlns:a16="http://schemas.microsoft.com/office/drawing/2014/main" id="{D2F6871B-5FCA-8656-A6C2-B640630993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2" y="986"/>
                <a:ext cx="250" cy="213"/>
              </a:xfrm>
              <a:custGeom>
                <a:avLst/>
                <a:gdLst>
                  <a:gd name="T0" fmla="*/ 705 w 1254"/>
                  <a:gd name="T1" fmla="*/ 120 h 1063"/>
                  <a:gd name="T2" fmla="*/ 824 w 1254"/>
                  <a:gd name="T3" fmla="*/ 40 h 1063"/>
                  <a:gd name="T4" fmla="*/ 666 w 1254"/>
                  <a:gd name="T5" fmla="*/ 80 h 1063"/>
                  <a:gd name="T6" fmla="*/ 549 w 1254"/>
                  <a:gd name="T7" fmla="*/ 80 h 1063"/>
                  <a:gd name="T8" fmla="*/ 510 w 1254"/>
                  <a:gd name="T9" fmla="*/ 0 h 1063"/>
                  <a:gd name="T10" fmla="*/ 470 w 1254"/>
                  <a:gd name="T11" fmla="*/ 80 h 1063"/>
                  <a:gd name="T12" fmla="*/ 391 w 1254"/>
                  <a:gd name="T13" fmla="*/ 159 h 1063"/>
                  <a:gd name="T14" fmla="*/ 354 w 1254"/>
                  <a:gd name="T15" fmla="*/ 198 h 1063"/>
                  <a:gd name="T16" fmla="*/ 431 w 1254"/>
                  <a:gd name="T17" fmla="*/ 235 h 1063"/>
                  <a:gd name="T18" fmla="*/ 354 w 1254"/>
                  <a:gd name="T19" fmla="*/ 275 h 1063"/>
                  <a:gd name="T20" fmla="*/ 315 w 1254"/>
                  <a:gd name="T21" fmla="*/ 315 h 1063"/>
                  <a:gd name="T22" fmla="*/ 275 w 1254"/>
                  <a:gd name="T23" fmla="*/ 355 h 1063"/>
                  <a:gd name="T24" fmla="*/ 156 w 1254"/>
                  <a:gd name="T25" fmla="*/ 434 h 1063"/>
                  <a:gd name="T26" fmla="*/ 116 w 1254"/>
                  <a:gd name="T27" fmla="*/ 474 h 1063"/>
                  <a:gd name="T28" fmla="*/ 196 w 1254"/>
                  <a:gd name="T29" fmla="*/ 550 h 1063"/>
                  <a:gd name="T30" fmla="*/ 275 w 1254"/>
                  <a:gd name="T31" fmla="*/ 589 h 1063"/>
                  <a:gd name="T32" fmla="*/ 315 w 1254"/>
                  <a:gd name="T33" fmla="*/ 629 h 1063"/>
                  <a:gd name="T34" fmla="*/ 235 w 1254"/>
                  <a:gd name="T35" fmla="*/ 629 h 1063"/>
                  <a:gd name="T36" fmla="*/ 77 w 1254"/>
                  <a:gd name="T37" fmla="*/ 669 h 1063"/>
                  <a:gd name="T38" fmla="*/ 0 w 1254"/>
                  <a:gd name="T39" fmla="*/ 629 h 1063"/>
                  <a:gd name="T40" fmla="*/ 40 w 1254"/>
                  <a:gd name="T41" fmla="*/ 709 h 1063"/>
                  <a:gd name="T42" fmla="*/ 77 w 1254"/>
                  <a:gd name="T43" fmla="*/ 864 h 1063"/>
                  <a:gd name="T44" fmla="*/ 116 w 1254"/>
                  <a:gd name="T45" fmla="*/ 944 h 1063"/>
                  <a:gd name="T46" fmla="*/ 116 w 1254"/>
                  <a:gd name="T47" fmla="*/ 944 h 1063"/>
                  <a:gd name="T48" fmla="*/ 156 w 1254"/>
                  <a:gd name="T49" fmla="*/ 1023 h 1063"/>
                  <a:gd name="T50" fmla="*/ 275 w 1254"/>
                  <a:gd name="T51" fmla="*/ 1063 h 1063"/>
                  <a:gd name="T52" fmla="*/ 431 w 1254"/>
                  <a:gd name="T53" fmla="*/ 944 h 1063"/>
                  <a:gd name="T54" fmla="*/ 549 w 1254"/>
                  <a:gd name="T55" fmla="*/ 864 h 1063"/>
                  <a:gd name="T56" fmla="*/ 666 w 1254"/>
                  <a:gd name="T57" fmla="*/ 904 h 1063"/>
                  <a:gd name="T58" fmla="*/ 784 w 1254"/>
                  <a:gd name="T59" fmla="*/ 944 h 1063"/>
                  <a:gd name="T60" fmla="*/ 903 w 1254"/>
                  <a:gd name="T61" fmla="*/ 984 h 1063"/>
                  <a:gd name="T62" fmla="*/ 1019 w 1254"/>
                  <a:gd name="T63" fmla="*/ 984 h 1063"/>
                  <a:gd name="T64" fmla="*/ 1254 w 1254"/>
                  <a:gd name="T65" fmla="*/ 788 h 1063"/>
                  <a:gd name="T66" fmla="*/ 1218 w 1254"/>
                  <a:gd name="T67" fmla="*/ 629 h 1063"/>
                  <a:gd name="T68" fmla="*/ 1098 w 1254"/>
                  <a:gd name="T69" fmla="*/ 669 h 1063"/>
                  <a:gd name="T70" fmla="*/ 1098 w 1254"/>
                  <a:gd name="T71" fmla="*/ 514 h 1063"/>
                  <a:gd name="T72" fmla="*/ 980 w 1254"/>
                  <a:gd name="T73" fmla="*/ 514 h 1063"/>
                  <a:gd name="T74" fmla="*/ 903 w 1254"/>
                  <a:gd name="T75" fmla="*/ 474 h 1063"/>
                  <a:gd name="T76" fmla="*/ 863 w 1254"/>
                  <a:gd name="T77" fmla="*/ 394 h 1063"/>
                  <a:gd name="T78" fmla="*/ 784 w 1254"/>
                  <a:gd name="T79" fmla="*/ 315 h 1063"/>
                  <a:gd name="T80" fmla="*/ 745 w 1254"/>
                  <a:gd name="T81" fmla="*/ 275 h 1063"/>
                  <a:gd name="T82" fmla="*/ 705 w 1254"/>
                  <a:gd name="T83" fmla="*/ 159 h 10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54" h="1063">
                    <a:moveTo>
                      <a:pt x="705" y="159"/>
                    </a:moveTo>
                    <a:lnTo>
                      <a:pt x="705" y="120"/>
                    </a:lnTo>
                    <a:lnTo>
                      <a:pt x="745" y="80"/>
                    </a:lnTo>
                    <a:lnTo>
                      <a:pt x="824" y="40"/>
                    </a:lnTo>
                    <a:lnTo>
                      <a:pt x="745" y="40"/>
                    </a:lnTo>
                    <a:lnTo>
                      <a:pt x="666" y="80"/>
                    </a:lnTo>
                    <a:lnTo>
                      <a:pt x="629" y="40"/>
                    </a:lnTo>
                    <a:lnTo>
                      <a:pt x="549" y="80"/>
                    </a:lnTo>
                    <a:lnTo>
                      <a:pt x="510" y="40"/>
                    </a:lnTo>
                    <a:lnTo>
                      <a:pt x="510" y="0"/>
                    </a:lnTo>
                    <a:lnTo>
                      <a:pt x="431" y="80"/>
                    </a:lnTo>
                    <a:lnTo>
                      <a:pt x="470" y="80"/>
                    </a:lnTo>
                    <a:lnTo>
                      <a:pt x="470" y="120"/>
                    </a:lnTo>
                    <a:lnTo>
                      <a:pt x="391" y="159"/>
                    </a:lnTo>
                    <a:lnTo>
                      <a:pt x="354" y="159"/>
                    </a:lnTo>
                    <a:lnTo>
                      <a:pt x="354" y="198"/>
                    </a:lnTo>
                    <a:lnTo>
                      <a:pt x="391" y="198"/>
                    </a:lnTo>
                    <a:lnTo>
                      <a:pt x="431" y="235"/>
                    </a:lnTo>
                    <a:lnTo>
                      <a:pt x="391" y="275"/>
                    </a:lnTo>
                    <a:lnTo>
                      <a:pt x="354" y="275"/>
                    </a:lnTo>
                    <a:lnTo>
                      <a:pt x="354" y="315"/>
                    </a:lnTo>
                    <a:lnTo>
                      <a:pt x="315" y="315"/>
                    </a:lnTo>
                    <a:lnTo>
                      <a:pt x="315" y="355"/>
                    </a:lnTo>
                    <a:lnTo>
                      <a:pt x="275" y="355"/>
                    </a:lnTo>
                    <a:lnTo>
                      <a:pt x="235" y="394"/>
                    </a:lnTo>
                    <a:lnTo>
                      <a:pt x="156" y="434"/>
                    </a:lnTo>
                    <a:lnTo>
                      <a:pt x="156" y="474"/>
                    </a:lnTo>
                    <a:lnTo>
                      <a:pt x="116" y="474"/>
                    </a:lnTo>
                    <a:lnTo>
                      <a:pt x="156" y="550"/>
                    </a:lnTo>
                    <a:lnTo>
                      <a:pt x="196" y="550"/>
                    </a:lnTo>
                    <a:lnTo>
                      <a:pt x="275" y="514"/>
                    </a:lnTo>
                    <a:lnTo>
                      <a:pt x="275" y="589"/>
                    </a:lnTo>
                    <a:lnTo>
                      <a:pt x="315" y="589"/>
                    </a:lnTo>
                    <a:lnTo>
                      <a:pt x="315" y="629"/>
                    </a:lnTo>
                    <a:lnTo>
                      <a:pt x="235" y="589"/>
                    </a:lnTo>
                    <a:lnTo>
                      <a:pt x="235" y="629"/>
                    </a:lnTo>
                    <a:lnTo>
                      <a:pt x="196" y="669"/>
                    </a:lnTo>
                    <a:lnTo>
                      <a:pt x="77" y="669"/>
                    </a:lnTo>
                    <a:lnTo>
                      <a:pt x="40" y="629"/>
                    </a:lnTo>
                    <a:lnTo>
                      <a:pt x="0" y="629"/>
                    </a:lnTo>
                    <a:lnTo>
                      <a:pt x="0" y="669"/>
                    </a:lnTo>
                    <a:lnTo>
                      <a:pt x="40" y="709"/>
                    </a:lnTo>
                    <a:lnTo>
                      <a:pt x="40" y="825"/>
                    </a:lnTo>
                    <a:lnTo>
                      <a:pt x="77" y="864"/>
                    </a:lnTo>
                    <a:lnTo>
                      <a:pt x="77" y="904"/>
                    </a:lnTo>
                    <a:lnTo>
                      <a:pt x="116" y="944"/>
                    </a:lnTo>
                    <a:lnTo>
                      <a:pt x="102" y="959"/>
                    </a:lnTo>
                    <a:lnTo>
                      <a:pt x="116" y="944"/>
                    </a:lnTo>
                    <a:lnTo>
                      <a:pt x="156" y="984"/>
                    </a:lnTo>
                    <a:lnTo>
                      <a:pt x="156" y="1023"/>
                    </a:lnTo>
                    <a:lnTo>
                      <a:pt x="235" y="1023"/>
                    </a:lnTo>
                    <a:lnTo>
                      <a:pt x="275" y="1063"/>
                    </a:lnTo>
                    <a:lnTo>
                      <a:pt x="354" y="984"/>
                    </a:lnTo>
                    <a:lnTo>
                      <a:pt x="431" y="944"/>
                    </a:lnTo>
                    <a:lnTo>
                      <a:pt x="431" y="864"/>
                    </a:lnTo>
                    <a:lnTo>
                      <a:pt x="549" y="864"/>
                    </a:lnTo>
                    <a:lnTo>
                      <a:pt x="589" y="904"/>
                    </a:lnTo>
                    <a:lnTo>
                      <a:pt x="666" y="904"/>
                    </a:lnTo>
                    <a:lnTo>
                      <a:pt x="745" y="944"/>
                    </a:lnTo>
                    <a:lnTo>
                      <a:pt x="784" y="944"/>
                    </a:lnTo>
                    <a:lnTo>
                      <a:pt x="824" y="984"/>
                    </a:lnTo>
                    <a:lnTo>
                      <a:pt x="903" y="984"/>
                    </a:lnTo>
                    <a:lnTo>
                      <a:pt x="943" y="944"/>
                    </a:lnTo>
                    <a:lnTo>
                      <a:pt x="1019" y="984"/>
                    </a:lnTo>
                    <a:lnTo>
                      <a:pt x="1059" y="984"/>
                    </a:lnTo>
                    <a:lnTo>
                      <a:pt x="1254" y="788"/>
                    </a:lnTo>
                    <a:lnTo>
                      <a:pt x="1254" y="669"/>
                    </a:lnTo>
                    <a:lnTo>
                      <a:pt x="1218" y="629"/>
                    </a:lnTo>
                    <a:lnTo>
                      <a:pt x="1178" y="669"/>
                    </a:lnTo>
                    <a:lnTo>
                      <a:pt x="1098" y="669"/>
                    </a:lnTo>
                    <a:lnTo>
                      <a:pt x="1098" y="550"/>
                    </a:lnTo>
                    <a:lnTo>
                      <a:pt x="1098" y="514"/>
                    </a:lnTo>
                    <a:lnTo>
                      <a:pt x="1059" y="550"/>
                    </a:lnTo>
                    <a:lnTo>
                      <a:pt x="980" y="514"/>
                    </a:lnTo>
                    <a:lnTo>
                      <a:pt x="943" y="474"/>
                    </a:lnTo>
                    <a:lnTo>
                      <a:pt x="903" y="474"/>
                    </a:lnTo>
                    <a:lnTo>
                      <a:pt x="863" y="434"/>
                    </a:lnTo>
                    <a:lnTo>
                      <a:pt x="863" y="394"/>
                    </a:lnTo>
                    <a:lnTo>
                      <a:pt x="824" y="394"/>
                    </a:lnTo>
                    <a:lnTo>
                      <a:pt x="784" y="315"/>
                    </a:lnTo>
                    <a:lnTo>
                      <a:pt x="745" y="315"/>
                    </a:lnTo>
                    <a:lnTo>
                      <a:pt x="745" y="275"/>
                    </a:lnTo>
                    <a:lnTo>
                      <a:pt x="666" y="198"/>
                    </a:lnTo>
                    <a:lnTo>
                      <a:pt x="705" y="1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2" name="Freeform 156">
                <a:extLst>
                  <a:ext uri="{FF2B5EF4-FFF2-40B4-BE49-F238E27FC236}">
                    <a16:creationId xmlns:a16="http://schemas.microsoft.com/office/drawing/2014/main" id="{0858F68D-33F7-99D6-AA3F-01BB4FBA5F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2" y="955"/>
                <a:ext cx="102" cy="126"/>
              </a:xfrm>
              <a:custGeom>
                <a:avLst/>
                <a:gdLst>
                  <a:gd name="T0" fmla="*/ 510 w 510"/>
                  <a:gd name="T1" fmla="*/ 156 h 630"/>
                  <a:gd name="T2" fmla="*/ 510 w 510"/>
                  <a:gd name="T3" fmla="*/ 116 h 630"/>
                  <a:gd name="T4" fmla="*/ 470 w 510"/>
                  <a:gd name="T5" fmla="*/ 116 h 630"/>
                  <a:gd name="T6" fmla="*/ 431 w 510"/>
                  <a:gd name="T7" fmla="*/ 79 h 630"/>
                  <a:gd name="T8" fmla="*/ 470 w 510"/>
                  <a:gd name="T9" fmla="*/ 40 h 630"/>
                  <a:gd name="T10" fmla="*/ 431 w 510"/>
                  <a:gd name="T11" fmla="*/ 0 h 630"/>
                  <a:gd name="T12" fmla="*/ 391 w 510"/>
                  <a:gd name="T13" fmla="*/ 0 h 630"/>
                  <a:gd name="T14" fmla="*/ 354 w 510"/>
                  <a:gd name="T15" fmla="*/ 40 h 630"/>
                  <a:gd name="T16" fmla="*/ 275 w 510"/>
                  <a:gd name="T17" fmla="*/ 40 h 630"/>
                  <a:gd name="T18" fmla="*/ 235 w 510"/>
                  <a:gd name="T19" fmla="*/ 79 h 630"/>
                  <a:gd name="T20" fmla="*/ 196 w 510"/>
                  <a:gd name="T21" fmla="*/ 79 h 630"/>
                  <a:gd name="T22" fmla="*/ 196 w 510"/>
                  <a:gd name="T23" fmla="*/ 40 h 630"/>
                  <a:gd name="T24" fmla="*/ 40 w 510"/>
                  <a:gd name="T25" fmla="*/ 40 h 630"/>
                  <a:gd name="T26" fmla="*/ 77 w 510"/>
                  <a:gd name="T27" fmla="*/ 79 h 630"/>
                  <a:gd name="T28" fmla="*/ 40 w 510"/>
                  <a:gd name="T29" fmla="*/ 79 h 630"/>
                  <a:gd name="T30" fmla="*/ 40 w 510"/>
                  <a:gd name="T31" fmla="*/ 196 h 630"/>
                  <a:gd name="T32" fmla="*/ 0 w 510"/>
                  <a:gd name="T33" fmla="*/ 236 h 630"/>
                  <a:gd name="T34" fmla="*/ 0 w 510"/>
                  <a:gd name="T35" fmla="*/ 511 h 630"/>
                  <a:gd name="T36" fmla="*/ 40 w 510"/>
                  <a:gd name="T37" fmla="*/ 550 h 630"/>
                  <a:gd name="T38" fmla="*/ 77 w 510"/>
                  <a:gd name="T39" fmla="*/ 550 h 630"/>
                  <a:gd name="T40" fmla="*/ 77 w 510"/>
                  <a:gd name="T41" fmla="*/ 590 h 630"/>
                  <a:gd name="T42" fmla="*/ 116 w 510"/>
                  <a:gd name="T43" fmla="*/ 630 h 630"/>
                  <a:gd name="T44" fmla="*/ 156 w 510"/>
                  <a:gd name="T45" fmla="*/ 630 h 630"/>
                  <a:gd name="T46" fmla="*/ 156 w 510"/>
                  <a:gd name="T47" fmla="*/ 590 h 630"/>
                  <a:gd name="T48" fmla="*/ 235 w 510"/>
                  <a:gd name="T49" fmla="*/ 550 h 630"/>
                  <a:gd name="T50" fmla="*/ 275 w 510"/>
                  <a:gd name="T51" fmla="*/ 511 h 630"/>
                  <a:gd name="T52" fmla="*/ 315 w 510"/>
                  <a:gd name="T53" fmla="*/ 511 h 630"/>
                  <a:gd name="T54" fmla="*/ 315 w 510"/>
                  <a:gd name="T55" fmla="*/ 471 h 630"/>
                  <a:gd name="T56" fmla="*/ 354 w 510"/>
                  <a:gd name="T57" fmla="*/ 471 h 630"/>
                  <a:gd name="T58" fmla="*/ 354 w 510"/>
                  <a:gd name="T59" fmla="*/ 431 h 630"/>
                  <a:gd name="T60" fmla="*/ 391 w 510"/>
                  <a:gd name="T61" fmla="*/ 431 h 630"/>
                  <a:gd name="T62" fmla="*/ 431 w 510"/>
                  <a:gd name="T63" fmla="*/ 391 h 630"/>
                  <a:gd name="T64" fmla="*/ 391 w 510"/>
                  <a:gd name="T65" fmla="*/ 354 h 630"/>
                  <a:gd name="T66" fmla="*/ 354 w 510"/>
                  <a:gd name="T67" fmla="*/ 354 h 630"/>
                  <a:gd name="T68" fmla="*/ 354 w 510"/>
                  <a:gd name="T69" fmla="*/ 315 h 630"/>
                  <a:gd name="T70" fmla="*/ 391 w 510"/>
                  <a:gd name="T71" fmla="*/ 315 h 630"/>
                  <a:gd name="T72" fmla="*/ 470 w 510"/>
                  <a:gd name="T73" fmla="*/ 276 h 630"/>
                  <a:gd name="T74" fmla="*/ 470 w 510"/>
                  <a:gd name="T75" fmla="*/ 236 h 630"/>
                  <a:gd name="T76" fmla="*/ 431 w 510"/>
                  <a:gd name="T77" fmla="*/ 236 h 630"/>
                  <a:gd name="T78" fmla="*/ 510 w 510"/>
                  <a:gd name="T79" fmla="*/ 156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10" h="630">
                    <a:moveTo>
                      <a:pt x="510" y="156"/>
                    </a:moveTo>
                    <a:lnTo>
                      <a:pt x="510" y="116"/>
                    </a:lnTo>
                    <a:lnTo>
                      <a:pt x="470" y="116"/>
                    </a:lnTo>
                    <a:lnTo>
                      <a:pt x="431" y="79"/>
                    </a:lnTo>
                    <a:lnTo>
                      <a:pt x="470" y="40"/>
                    </a:lnTo>
                    <a:lnTo>
                      <a:pt x="431" y="0"/>
                    </a:lnTo>
                    <a:lnTo>
                      <a:pt x="391" y="0"/>
                    </a:lnTo>
                    <a:lnTo>
                      <a:pt x="354" y="40"/>
                    </a:lnTo>
                    <a:lnTo>
                      <a:pt x="275" y="40"/>
                    </a:lnTo>
                    <a:lnTo>
                      <a:pt x="235" y="79"/>
                    </a:lnTo>
                    <a:lnTo>
                      <a:pt x="196" y="79"/>
                    </a:lnTo>
                    <a:lnTo>
                      <a:pt x="196" y="40"/>
                    </a:lnTo>
                    <a:lnTo>
                      <a:pt x="40" y="40"/>
                    </a:lnTo>
                    <a:lnTo>
                      <a:pt x="77" y="79"/>
                    </a:lnTo>
                    <a:lnTo>
                      <a:pt x="40" y="79"/>
                    </a:lnTo>
                    <a:lnTo>
                      <a:pt x="40" y="196"/>
                    </a:lnTo>
                    <a:lnTo>
                      <a:pt x="0" y="236"/>
                    </a:lnTo>
                    <a:lnTo>
                      <a:pt x="0" y="511"/>
                    </a:lnTo>
                    <a:lnTo>
                      <a:pt x="40" y="550"/>
                    </a:lnTo>
                    <a:lnTo>
                      <a:pt x="77" y="550"/>
                    </a:lnTo>
                    <a:lnTo>
                      <a:pt x="77" y="590"/>
                    </a:lnTo>
                    <a:lnTo>
                      <a:pt x="116" y="630"/>
                    </a:lnTo>
                    <a:lnTo>
                      <a:pt x="156" y="630"/>
                    </a:lnTo>
                    <a:lnTo>
                      <a:pt x="156" y="590"/>
                    </a:lnTo>
                    <a:lnTo>
                      <a:pt x="235" y="550"/>
                    </a:lnTo>
                    <a:lnTo>
                      <a:pt x="275" y="511"/>
                    </a:lnTo>
                    <a:lnTo>
                      <a:pt x="315" y="511"/>
                    </a:lnTo>
                    <a:lnTo>
                      <a:pt x="315" y="471"/>
                    </a:lnTo>
                    <a:lnTo>
                      <a:pt x="354" y="471"/>
                    </a:lnTo>
                    <a:lnTo>
                      <a:pt x="354" y="431"/>
                    </a:lnTo>
                    <a:lnTo>
                      <a:pt x="391" y="431"/>
                    </a:lnTo>
                    <a:lnTo>
                      <a:pt x="431" y="391"/>
                    </a:lnTo>
                    <a:lnTo>
                      <a:pt x="391" y="354"/>
                    </a:lnTo>
                    <a:lnTo>
                      <a:pt x="354" y="354"/>
                    </a:lnTo>
                    <a:lnTo>
                      <a:pt x="354" y="315"/>
                    </a:lnTo>
                    <a:lnTo>
                      <a:pt x="391" y="315"/>
                    </a:lnTo>
                    <a:lnTo>
                      <a:pt x="470" y="276"/>
                    </a:lnTo>
                    <a:lnTo>
                      <a:pt x="470" y="236"/>
                    </a:lnTo>
                    <a:lnTo>
                      <a:pt x="431" y="236"/>
                    </a:lnTo>
                    <a:lnTo>
                      <a:pt x="510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3" name="Freeform 157">
                <a:extLst>
                  <a:ext uri="{FF2B5EF4-FFF2-40B4-BE49-F238E27FC236}">
                    <a16:creationId xmlns:a16="http://schemas.microsoft.com/office/drawing/2014/main" id="{4ED40AF8-115C-AC28-EDAC-AC684A12C6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4" y="1183"/>
                <a:ext cx="259" cy="244"/>
              </a:xfrm>
              <a:custGeom>
                <a:avLst/>
                <a:gdLst>
                  <a:gd name="T0" fmla="*/ 668 w 1294"/>
                  <a:gd name="T1" fmla="*/ 79 h 1219"/>
                  <a:gd name="T2" fmla="*/ 510 w 1294"/>
                  <a:gd name="T3" fmla="*/ 156 h 1219"/>
                  <a:gd name="T4" fmla="*/ 470 w 1294"/>
                  <a:gd name="T5" fmla="*/ 79 h 1219"/>
                  <a:gd name="T6" fmla="*/ 431 w 1294"/>
                  <a:gd name="T7" fmla="*/ 116 h 1219"/>
                  <a:gd name="T8" fmla="*/ 355 w 1294"/>
                  <a:gd name="T9" fmla="*/ 79 h 1219"/>
                  <a:gd name="T10" fmla="*/ 275 w 1294"/>
                  <a:gd name="T11" fmla="*/ 79 h 1219"/>
                  <a:gd name="T12" fmla="*/ 156 w 1294"/>
                  <a:gd name="T13" fmla="*/ 0 h 1219"/>
                  <a:gd name="T14" fmla="*/ 117 w 1294"/>
                  <a:gd name="T15" fmla="*/ 156 h 1219"/>
                  <a:gd name="T16" fmla="*/ 0 w 1294"/>
                  <a:gd name="T17" fmla="*/ 196 h 1219"/>
                  <a:gd name="T18" fmla="*/ 80 w 1294"/>
                  <a:gd name="T19" fmla="*/ 314 h 1219"/>
                  <a:gd name="T20" fmla="*/ 275 w 1294"/>
                  <a:gd name="T21" fmla="*/ 431 h 1219"/>
                  <a:gd name="T22" fmla="*/ 235 w 1294"/>
                  <a:gd name="T23" fmla="*/ 549 h 1219"/>
                  <a:gd name="T24" fmla="*/ 275 w 1294"/>
                  <a:gd name="T25" fmla="*/ 589 h 1219"/>
                  <a:gd name="T26" fmla="*/ 315 w 1294"/>
                  <a:gd name="T27" fmla="*/ 705 h 1219"/>
                  <a:gd name="T28" fmla="*/ 391 w 1294"/>
                  <a:gd name="T29" fmla="*/ 745 h 1219"/>
                  <a:gd name="T30" fmla="*/ 470 w 1294"/>
                  <a:gd name="T31" fmla="*/ 825 h 1219"/>
                  <a:gd name="T32" fmla="*/ 550 w 1294"/>
                  <a:gd name="T33" fmla="*/ 785 h 1219"/>
                  <a:gd name="T34" fmla="*/ 589 w 1294"/>
                  <a:gd name="T35" fmla="*/ 705 h 1219"/>
                  <a:gd name="T36" fmla="*/ 589 w 1294"/>
                  <a:gd name="T37" fmla="*/ 785 h 1219"/>
                  <a:gd name="T38" fmla="*/ 589 w 1294"/>
                  <a:gd name="T39" fmla="*/ 804 h 1219"/>
                  <a:gd name="T40" fmla="*/ 550 w 1294"/>
                  <a:gd name="T41" fmla="*/ 903 h 1219"/>
                  <a:gd name="T42" fmla="*/ 705 w 1294"/>
                  <a:gd name="T43" fmla="*/ 903 h 1219"/>
                  <a:gd name="T44" fmla="*/ 745 w 1294"/>
                  <a:gd name="T45" fmla="*/ 980 h 1219"/>
                  <a:gd name="T46" fmla="*/ 824 w 1294"/>
                  <a:gd name="T47" fmla="*/ 1179 h 1219"/>
                  <a:gd name="T48" fmla="*/ 943 w 1294"/>
                  <a:gd name="T49" fmla="*/ 1139 h 1219"/>
                  <a:gd name="T50" fmla="*/ 1059 w 1294"/>
                  <a:gd name="T51" fmla="*/ 1060 h 1219"/>
                  <a:gd name="T52" fmla="*/ 1138 w 1294"/>
                  <a:gd name="T53" fmla="*/ 980 h 1219"/>
                  <a:gd name="T54" fmla="*/ 1098 w 1294"/>
                  <a:gd name="T55" fmla="*/ 903 h 1219"/>
                  <a:gd name="T56" fmla="*/ 1294 w 1294"/>
                  <a:gd name="T57" fmla="*/ 745 h 1219"/>
                  <a:gd name="T58" fmla="*/ 1258 w 1294"/>
                  <a:gd name="T59" fmla="*/ 668 h 1219"/>
                  <a:gd name="T60" fmla="*/ 1294 w 1294"/>
                  <a:gd name="T61" fmla="*/ 431 h 1219"/>
                  <a:gd name="T62" fmla="*/ 1178 w 1294"/>
                  <a:gd name="T63" fmla="*/ 274 h 1219"/>
                  <a:gd name="T64" fmla="*/ 1098 w 1294"/>
                  <a:gd name="T65" fmla="*/ 235 h 1219"/>
                  <a:gd name="T66" fmla="*/ 1138 w 1294"/>
                  <a:gd name="T67" fmla="*/ 156 h 1219"/>
                  <a:gd name="T68" fmla="*/ 1098 w 1294"/>
                  <a:gd name="T69" fmla="*/ 79 h 1219"/>
                  <a:gd name="T70" fmla="*/ 1059 w 1294"/>
                  <a:gd name="T71" fmla="*/ 0 h 1219"/>
                  <a:gd name="T72" fmla="*/ 943 w 1294"/>
                  <a:gd name="T73" fmla="*/ 39 h 1219"/>
                  <a:gd name="T74" fmla="*/ 863 w 1294"/>
                  <a:gd name="T75" fmla="*/ 0 h 1219"/>
                  <a:gd name="T76" fmla="*/ 745 w 1294"/>
                  <a:gd name="T77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4" h="1219">
                    <a:moveTo>
                      <a:pt x="745" y="0"/>
                    </a:moveTo>
                    <a:lnTo>
                      <a:pt x="668" y="79"/>
                    </a:lnTo>
                    <a:lnTo>
                      <a:pt x="629" y="79"/>
                    </a:lnTo>
                    <a:lnTo>
                      <a:pt x="510" y="156"/>
                    </a:lnTo>
                    <a:lnTo>
                      <a:pt x="510" y="39"/>
                    </a:lnTo>
                    <a:lnTo>
                      <a:pt x="470" y="79"/>
                    </a:lnTo>
                    <a:lnTo>
                      <a:pt x="391" y="79"/>
                    </a:lnTo>
                    <a:lnTo>
                      <a:pt x="431" y="116"/>
                    </a:lnTo>
                    <a:lnTo>
                      <a:pt x="355" y="156"/>
                    </a:lnTo>
                    <a:lnTo>
                      <a:pt x="355" y="79"/>
                    </a:lnTo>
                    <a:lnTo>
                      <a:pt x="275" y="116"/>
                    </a:lnTo>
                    <a:lnTo>
                      <a:pt x="275" y="79"/>
                    </a:lnTo>
                    <a:lnTo>
                      <a:pt x="196" y="0"/>
                    </a:lnTo>
                    <a:lnTo>
                      <a:pt x="156" y="0"/>
                    </a:lnTo>
                    <a:lnTo>
                      <a:pt x="117" y="116"/>
                    </a:lnTo>
                    <a:lnTo>
                      <a:pt x="117" y="156"/>
                    </a:lnTo>
                    <a:lnTo>
                      <a:pt x="40" y="156"/>
                    </a:lnTo>
                    <a:lnTo>
                      <a:pt x="0" y="196"/>
                    </a:lnTo>
                    <a:lnTo>
                      <a:pt x="80" y="274"/>
                    </a:lnTo>
                    <a:lnTo>
                      <a:pt x="80" y="314"/>
                    </a:lnTo>
                    <a:lnTo>
                      <a:pt x="275" y="314"/>
                    </a:lnTo>
                    <a:lnTo>
                      <a:pt x="275" y="431"/>
                    </a:lnTo>
                    <a:lnTo>
                      <a:pt x="315" y="470"/>
                    </a:lnTo>
                    <a:lnTo>
                      <a:pt x="235" y="549"/>
                    </a:lnTo>
                    <a:lnTo>
                      <a:pt x="235" y="589"/>
                    </a:lnTo>
                    <a:lnTo>
                      <a:pt x="275" y="589"/>
                    </a:lnTo>
                    <a:lnTo>
                      <a:pt x="315" y="668"/>
                    </a:lnTo>
                    <a:lnTo>
                      <a:pt x="315" y="705"/>
                    </a:lnTo>
                    <a:lnTo>
                      <a:pt x="391" y="705"/>
                    </a:lnTo>
                    <a:lnTo>
                      <a:pt x="391" y="745"/>
                    </a:lnTo>
                    <a:lnTo>
                      <a:pt x="431" y="825"/>
                    </a:lnTo>
                    <a:lnTo>
                      <a:pt x="470" y="825"/>
                    </a:lnTo>
                    <a:lnTo>
                      <a:pt x="470" y="785"/>
                    </a:lnTo>
                    <a:lnTo>
                      <a:pt x="550" y="785"/>
                    </a:lnTo>
                    <a:lnTo>
                      <a:pt x="550" y="705"/>
                    </a:lnTo>
                    <a:lnTo>
                      <a:pt x="589" y="705"/>
                    </a:lnTo>
                    <a:lnTo>
                      <a:pt x="629" y="745"/>
                    </a:lnTo>
                    <a:lnTo>
                      <a:pt x="589" y="785"/>
                    </a:lnTo>
                    <a:lnTo>
                      <a:pt x="629" y="825"/>
                    </a:lnTo>
                    <a:lnTo>
                      <a:pt x="589" y="804"/>
                    </a:lnTo>
                    <a:lnTo>
                      <a:pt x="550" y="820"/>
                    </a:lnTo>
                    <a:lnTo>
                      <a:pt x="550" y="903"/>
                    </a:lnTo>
                    <a:lnTo>
                      <a:pt x="629" y="980"/>
                    </a:lnTo>
                    <a:lnTo>
                      <a:pt x="705" y="903"/>
                    </a:lnTo>
                    <a:lnTo>
                      <a:pt x="745" y="943"/>
                    </a:lnTo>
                    <a:lnTo>
                      <a:pt x="745" y="980"/>
                    </a:lnTo>
                    <a:lnTo>
                      <a:pt x="824" y="1060"/>
                    </a:lnTo>
                    <a:lnTo>
                      <a:pt x="824" y="1179"/>
                    </a:lnTo>
                    <a:lnTo>
                      <a:pt x="863" y="1219"/>
                    </a:lnTo>
                    <a:lnTo>
                      <a:pt x="943" y="1139"/>
                    </a:lnTo>
                    <a:lnTo>
                      <a:pt x="980" y="1139"/>
                    </a:lnTo>
                    <a:lnTo>
                      <a:pt x="1059" y="1060"/>
                    </a:lnTo>
                    <a:lnTo>
                      <a:pt x="1138" y="1060"/>
                    </a:lnTo>
                    <a:lnTo>
                      <a:pt x="1138" y="980"/>
                    </a:lnTo>
                    <a:lnTo>
                      <a:pt x="1178" y="943"/>
                    </a:lnTo>
                    <a:lnTo>
                      <a:pt x="1098" y="903"/>
                    </a:lnTo>
                    <a:lnTo>
                      <a:pt x="1138" y="825"/>
                    </a:lnTo>
                    <a:lnTo>
                      <a:pt x="1294" y="745"/>
                    </a:lnTo>
                    <a:lnTo>
                      <a:pt x="1294" y="705"/>
                    </a:lnTo>
                    <a:lnTo>
                      <a:pt x="1258" y="668"/>
                    </a:lnTo>
                    <a:lnTo>
                      <a:pt x="1294" y="589"/>
                    </a:lnTo>
                    <a:lnTo>
                      <a:pt x="1294" y="431"/>
                    </a:lnTo>
                    <a:lnTo>
                      <a:pt x="1218" y="274"/>
                    </a:lnTo>
                    <a:lnTo>
                      <a:pt x="1178" y="274"/>
                    </a:lnTo>
                    <a:lnTo>
                      <a:pt x="1218" y="235"/>
                    </a:lnTo>
                    <a:lnTo>
                      <a:pt x="1098" y="235"/>
                    </a:lnTo>
                    <a:lnTo>
                      <a:pt x="1059" y="156"/>
                    </a:lnTo>
                    <a:lnTo>
                      <a:pt x="1138" y="156"/>
                    </a:lnTo>
                    <a:lnTo>
                      <a:pt x="1138" y="116"/>
                    </a:lnTo>
                    <a:lnTo>
                      <a:pt x="1098" y="79"/>
                    </a:lnTo>
                    <a:lnTo>
                      <a:pt x="1138" y="39"/>
                    </a:lnTo>
                    <a:lnTo>
                      <a:pt x="1059" y="0"/>
                    </a:lnTo>
                    <a:lnTo>
                      <a:pt x="980" y="79"/>
                    </a:lnTo>
                    <a:lnTo>
                      <a:pt x="943" y="39"/>
                    </a:lnTo>
                    <a:lnTo>
                      <a:pt x="943" y="0"/>
                    </a:lnTo>
                    <a:lnTo>
                      <a:pt x="863" y="0"/>
                    </a:lnTo>
                    <a:lnTo>
                      <a:pt x="785" y="39"/>
                    </a:lnTo>
                    <a:lnTo>
                      <a:pt x="74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4" name="Freeform 158">
                <a:extLst>
                  <a:ext uri="{FF2B5EF4-FFF2-40B4-BE49-F238E27FC236}">
                    <a16:creationId xmlns:a16="http://schemas.microsoft.com/office/drawing/2014/main" id="{C09CBC83-A42D-5DE0-5AF3-DBC95317F5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4" y="1175"/>
                <a:ext cx="259" cy="299"/>
              </a:xfrm>
              <a:custGeom>
                <a:avLst/>
                <a:gdLst>
                  <a:gd name="T0" fmla="*/ 628 w 1296"/>
                  <a:gd name="T1" fmla="*/ 354 h 1494"/>
                  <a:gd name="T2" fmla="*/ 433 w 1296"/>
                  <a:gd name="T3" fmla="*/ 314 h 1494"/>
                  <a:gd name="T4" fmla="*/ 393 w 1296"/>
                  <a:gd name="T5" fmla="*/ 196 h 1494"/>
                  <a:gd name="T6" fmla="*/ 470 w 1296"/>
                  <a:gd name="T7" fmla="*/ 156 h 1494"/>
                  <a:gd name="T8" fmla="*/ 433 w 1296"/>
                  <a:gd name="T9" fmla="*/ 0 h 1494"/>
                  <a:gd name="T10" fmla="*/ 314 w 1296"/>
                  <a:gd name="T11" fmla="*/ 40 h 1494"/>
                  <a:gd name="T12" fmla="*/ 235 w 1296"/>
                  <a:gd name="T13" fmla="*/ 0 h 1494"/>
                  <a:gd name="T14" fmla="*/ 195 w 1296"/>
                  <a:gd name="T15" fmla="*/ 156 h 1494"/>
                  <a:gd name="T16" fmla="*/ 195 w 1296"/>
                  <a:gd name="T17" fmla="*/ 236 h 1494"/>
                  <a:gd name="T18" fmla="*/ 235 w 1296"/>
                  <a:gd name="T19" fmla="*/ 394 h 1494"/>
                  <a:gd name="T20" fmla="*/ 156 w 1296"/>
                  <a:gd name="T21" fmla="*/ 552 h 1494"/>
                  <a:gd name="T22" fmla="*/ 195 w 1296"/>
                  <a:gd name="T23" fmla="*/ 669 h 1494"/>
                  <a:gd name="T24" fmla="*/ 235 w 1296"/>
                  <a:gd name="T25" fmla="*/ 943 h 1494"/>
                  <a:gd name="T26" fmla="*/ 274 w 1296"/>
                  <a:gd name="T27" fmla="*/ 1020 h 1494"/>
                  <a:gd name="T28" fmla="*/ 235 w 1296"/>
                  <a:gd name="T29" fmla="*/ 1140 h 1494"/>
                  <a:gd name="T30" fmla="*/ 235 w 1296"/>
                  <a:gd name="T31" fmla="*/ 1219 h 1494"/>
                  <a:gd name="T32" fmla="*/ 39 w 1296"/>
                  <a:gd name="T33" fmla="*/ 1259 h 1494"/>
                  <a:gd name="T34" fmla="*/ 0 w 1296"/>
                  <a:gd name="T35" fmla="*/ 1414 h 1494"/>
                  <a:gd name="T36" fmla="*/ 119 w 1296"/>
                  <a:gd name="T37" fmla="*/ 1414 h 1494"/>
                  <a:gd name="T38" fmla="*/ 195 w 1296"/>
                  <a:gd name="T39" fmla="*/ 1335 h 1494"/>
                  <a:gd name="T40" fmla="*/ 314 w 1296"/>
                  <a:gd name="T41" fmla="*/ 1374 h 1494"/>
                  <a:gd name="T42" fmla="*/ 470 w 1296"/>
                  <a:gd name="T43" fmla="*/ 1414 h 1494"/>
                  <a:gd name="T44" fmla="*/ 549 w 1296"/>
                  <a:gd name="T45" fmla="*/ 1414 h 1494"/>
                  <a:gd name="T46" fmla="*/ 628 w 1296"/>
                  <a:gd name="T47" fmla="*/ 1454 h 1494"/>
                  <a:gd name="T48" fmla="*/ 668 w 1296"/>
                  <a:gd name="T49" fmla="*/ 1374 h 1494"/>
                  <a:gd name="T50" fmla="*/ 708 w 1296"/>
                  <a:gd name="T51" fmla="*/ 1335 h 1494"/>
                  <a:gd name="T52" fmla="*/ 863 w 1296"/>
                  <a:gd name="T53" fmla="*/ 1374 h 1494"/>
                  <a:gd name="T54" fmla="*/ 1098 w 1296"/>
                  <a:gd name="T55" fmla="*/ 1454 h 1494"/>
                  <a:gd name="T56" fmla="*/ 1138 w 1296"/>
                  <a:gd name="T57" fmla="*/ 1414 h 1494"/>
                  <a:gd name="T58" fmla="*/ 1177 w 1296"/>
                  <a:gd name="T59" fmla="*/ 1335 h 1494"/>
                  <a:gd name="T60" fmla="*/ 1256 w 1296"/>
                  <a:gd name="T61" fmla="*/ 1374 h 1494"/>
                  <a:gd name="T62" fmla="*/ 1256 w 1296"/>
                  <a:gd name="T63" fmla="*/ 1335 h 1494"/>
                  <a:gd name="T64" fmla="*/ 1216 w 1296"/>
                  <a:gd name="T65" fmla="*/ 1259 h 1494"/>
                  <a:gd name="T66" fmla="*/ 1177 w 1296"/>
                  <a:gd name="T67" fmla="*/ 1100 h 1494"/>
                  <a:gd name="T68" fmla="*/ 1098 w 1296"/>
                  <a:gd name="T69" fmla="*/ 983 h 1494"/>
                  <a:gd name="T70" fmla="*/ 982 w 1296"/>
                  <a:gd name="T71" fmla="*/ 1020 h 1494"/>
                  <a:gd name="T72" fmla="*/ 903 w 1296"/>
                  <a:gd name="T73" fmla="*/ 860 h 1494"/>
                  <a:gd name="T74" fmla="*/ 982 w 1296"/>
                  <a:gd name="T75" fmla="*/ 865 h 1494"/>
                  <a:gd name="T76" fmla="*/ 982 w 1296"/>
                  <a:gd name="T77" fmla="*/ 785 h 1494"/>
                  <a:gd name="T78" fmla="*/ 903 w 1296"/>
                  <a:gd name="T79" fmla="*/ 745 h 1494"/>
                  <a:gd name="T80" fmla="*/ 823 w 1296"/>
                  <a:gd name="T81" fmla="*/ 825 h 1494"/>
                  <a:gd name="T82" fmla="*/ 784 w 1296"/>
                  <a:gd name="T83" fmla="*/ 865 h 1494"/>
                  <a:gd name="T84" fmla="*/ 744 w 1296"/>
                  <a:gd name="T85" fmla="*/ 745 h 1494"/>
                  <a:gd name="T86" fmla="*/ 668 w 1296"/>
                  <a:gd name="T87" fmla="*/ 708 h 1494"/>
                  <a:gd name="T88" fmla="*/ 588 w 1296"/>
                  <a:gd name="T89" fmla="*/ 629 h 1494"/>
                  <a:gd name="T90" fmla="*/ 668 w 1296"/>
                  <a:gd name="T91" fmla="*/ 510 h 1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96" h="1494">
                    <a:moveTo>
                      <a:pt x="628" y="471"/>
                    </a:moveTo>
                    <a:lnTo>
                      <a:pt x="628" y="354"/>
                    </a:lnTo>
                    <a:lnTo>
                      <a:pt x="433" y="354"/>
                    </a:lnTo>
                    <a:lnTo>
                      <a:pt x="433" y="314"/>
                    </a:lnTo>
                    <a:lnTo>
                      <a:pt x="353" y="236"/>
                    </a:lnTo>
                    <a:lnTo>
                      <a:pt x="393" y="196"/>
                    </a:lnTo>
                    <a:lnTo>
                      <a:pt x="470" y="196"/>
                    </a:lnTo>
                    <a:lnTo>
                      <a:pt x="470" y="156"/>
                    </a:lnTo>
                    <a:lnTo>
                      <a:pt x="509" y="40"/>
                    </a:lnTo>
                    <a:lnTo>
                      <a:pt x="433" y="0"/>
                    </a:lnTo>
                    <a:lnTo>
                      <a:pt x="393" y="40"/>
                    </a:lnTo>
                    <a:lnTo>
                      <a:pt x="314" y="40"/>
                    </a:lnTo>
                    <a:lnTo>
                      <a:pt x="274" y="0"/>
                    </a:lnTo>
                    <a:lnTo>
                      <a:pt x="235" y="0"/>
                    </a:lnTo>
                    <a:lnTo>
                      <a:pt x="235" y="156"/>
                    </a:lnTo>
                    <a:lnTo>
                      <a:pt x="195" y="156"/>
                    </a:lnTo>
                    <a:lnTo>
                      <a:pt x="235" y="196"/>
                    </a:lnTo>
                    <a:lnTo>
                      <a:pt x="195" y="236"/>
                    </a:lnTo>
                    <a:lnTo>
                      <a:pt x="235" y="314"/>
                    </a:lnTo>
                    <a:lnTo>
                      <a:pt x="235" y="394"/>
                    </a:lnTo>
                    <a:lnTo>
                      <a:pt x="274" y="431"/>
                    </a:lnTo>
                    <a:lnTo>
                      <a:pt x="156" y="552"/>
                    </a:lnTo>
                    <a:lnTo>
                      <a:pt x="156" y="589"/>
                    </a:lnTo>
                    <a:lnTo>
                      <a:pt x="195" y="669"/>
                    </a:lnTo>
                    <a:lnTo>
                      <a:pt x="195" y="905"/>
                    </a:lnTo>
                    <a:lnTo>
                      <a:pt x="235" y="943"/>
                    </a:lnTo>
                    <a:lnTo>
                      <a:pt x="235" y="983"/>
                    </a:lnTo>
                    <a:lnTo>
                      <a:pt x="274" y="1020"/>
                    </a:lnTo>
                    <a:lnTo>
                      <a:pt x="235" y="1060"/>
                    </a:lnTo>
                    <a:lnTo>
                      <a:pt x="235" y="1140"/>
                    </a:lnTo>
                    <a:lnTo>
                      <a:pt x="274" y="1140"/>
                    </a:lnTo>
                    <a:lnTo>
                      <a:pt x="235" y="1219"/>
                    </a:lnTo>
                    <a:lnTo>
                      <a:pt x="79" y="1219"/>
                    </a:lnTo>
                    <a:lnTo>
                      <a:pt x="39" y="1259"/>
                    </a:lnTo>
                    <a:lnTo>
                      <a:pt x="39" y="1335"/>
                    </a:lnTo>
                    <a:lnTo>
                      <a:pt x="0" y="1414"/>
                    </a:lnTo>
                    <a:lnTo>
                      <a:pt x="39" y="1454"/>
                    </a:lnTo>
                    <a:lnTo>
                      <a:pt x="119" y="1414"/>
                    </a:lnTo>
                    <a:lnTo>
                      <a:pt x="119" y="1335"/>
                    </a:lnTo>
                    <a:lnTo>
                      <a:pt x="195" y="1335"/>
                    </a:lnTo>
                    <a:lnTo>
                      <a:pt x="274" y="1374"/>
                    </a:lnTo>
                    <a:lnTo>
                      <a:pt x="314" y="1374"/>
                    </a:lnTo>
                    <a:lnTo>
                      <a:pt x="353" y="1414"/>
                    </a:lnTo>
                    <a:lnTo>
                      <a:pt x="470" y="1414"/>
                    </a:lnTo>
                    <a:lnTo>
                      <a:pt x="509" y="1454"/>
                    </a:lnTo>
                    <a:lnTo>
                      <a:pt x="549" y="1414"/>
                    </a:lnTo>
                    <a:lnTo>
                      <a:pt x="628" y="1494"/>
                    </a:lnTo>
                    <a:lnTo>
                      <a:pt x="628" y="1454"/>
                    </a:lnTo>
                    <a:lnTo>
                      <a:pt x="668" y="1414"/>
                    </a:lnTo>
                    <a:lnTo>
                      <a:pt x="668" y="1374"/>
                    </a:lnTo>
                    <a:lnTo>
                      <a:pt x="744" y="1374"/>
                    </a:lnTo>
                    <a:lnTo>
                      <a:pt x="708" y="1335"/>
                    </a:lnTo>
                    <a:lnTo>
                      <a:pt x="784" y="1335"/>
                    </a:lnTo>
                    <a:lnTo>
                      <a:pt x="863" y="1374"/>
                    </a:lnTo>
                    <a:lnTo>
                      <a:pt x="942" y="1454"/>
                    </a:lnTo>
                    <a:lnTo>
                      <a:pt x="1098" y="1454"/>
                    </a:lnTo>
                    <a:lnTo>
                      <a:pt x="1098" y="1414"/>
                    </a:lnTo>
                    <a:lnTo>
                      <a:pt x="1138" y="1414"/>
                    </a:lnTo>
                    <a:lnTo>
                      <a:pt x="1138" y="1374"/>
                    </a:lnTo>
                    <a:lnTo>
                      <a:pt x="1177" y="1335"/>
                    </a:lnTo>
                    <a:lnTo>
                      <a:pt x="1216" y="1335"/>
                    </a:lnTo>
                    <a:lnTo>
                      <a:pt x="1256" y="1374"/>
                    </a:lnTo>
                    <a:lnTo>
                      <a:pt x="1296" y="1335"/>
                    </a:lnTo>
                    <a:lnTo>
                      <a:pt x="1256" y="1335"/>
                    </a:lnTo>
                    <a:lnTo>
                      <a:pt x="1256" y="1298"/>
                    </a:lnTo>
                    <a:lnTo>
                      <a:pt x="1216" y="1259"/>
                    </a:lnTo>
                    <a:lnTo>
                      <a:pt x="1177" y="1219"/>
                    </a:lnTo>
                    <a:lnTo>
                      <a:pt x="1177" y="1100"/>
                    </a:lnTo>
                    <a:lnTo>
                      <a:pt x="1098" y="1020"/>
                    </a:lnTo>
                    <a:lnTo>
                      <a:pt x="1098" y="983"/>
                    </a:lnTo>
                    <a:lnTo>
                      <a:pt x="1058" y="943"/>
                    </a:lnTo>
                    <a:lnTo>
                      <a:pt x="982" y="1020"/>
                    </a:lnTo>
                    <a:lnTo>
                      <a:pt x="903" y="943"/>
                    </a:lnTo>
                    <a:lnTo>
                      <a:pt x="903" y="860"/>
                    </a:lnTo>
                    <a:lnTo>
                      <a:pt x="942" y="844"/>
                    </a:lnTo>
                    <a:lnTo>
                      <a:pt x="982" y="865"/>
                    </a:lnTo>
                    <a:lnTo>
                      <a:pt x="942" y="825"/>
                    </a:lnTo>
                    <a:lnTo>
                      <a:pt x="982" y="785"/>
                    </a:lnTo>
                    <a:lnTo>
                      <a:pt x="942" y="745"/>
                    </a:lnTo>
                    <a:lnTo>
                      <a:pt x="903" y="745"/>
                    </a:lnTo>
                    <a:lnTo>
                      <a:pt x="903" y="825"/>
                    </a:lnTo>
                    <a:lnTo>
                      <a:pt x="823" y="825"/>
                    </a:lnTo>
                    <a:lnTo>
                      <a:pt x="823" y="865"/>
                    </a:lnTo>
                    <a:lnTo>
                      <a:pt x="784" y="865"/>
                    </a:lnTo>
                    <a:lnTo>
                      <a:pt x="744" y="785"/>
                    </a:lnTo>
                    <a:lnTo>
                      <a:pt x="744" y="745"/>
                    </a:lnTo>
                    <a:lnTo>
                      <a:pt x="668" y="745"/>
                    </a:lnTo>
                    <a:lnTo>
                      <a:pt x="668" y="708"/>
                    </a:lnTo>
                    <a:lnTo>
                      <a:pt x="628" y="629"/>
                    </a:lnTo>
                    <a:lnTo>
                      <a:pt x="588" y="629"/>
                    </a:lnTo>
                    <a:lnTo>
                      <a:pt x="588" y="589"/>
                    </a:lnTo>
                    <a:lnTo>
                      <a:pt x="668" y="510"/>
                    </a:lnTo>
                    <a:lnTo>
                      <a:pt x="628" y="4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5" name="Freeform 159">
                <a:extLst>
                  <a:ext uri="{FF2B5EF4-FFF2-40B4-BE49-F238E27FC236}">
                    <a16:creationId xmlns:a16="http://schemas.microsoft.com/office/drawing/2014/main" id="{C673B215-CB36-EDD4-056A-AA9EDB7FC1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0" y="1159"/>
                <a:ext cx="188" cy="142"/>
              </a:xfrm>
              <a:custGeom>
                <a:avLst/>
                <a:gdLst>
                  <a:gd name="T0" fmla="*/ 863 w 942"/>
                  <a:gd name="T1" fmla="*/ 236 h 709"/>
                  <a:gd name="T2" fmla="*/ 903 w 942"/>
                  <a:gd name="T3" fmla="*/ 236 h 709"/>
                  <a:gd name="T4" fmla="*/ 903 w 942"/>
                  <a:gd name="T5" fmla="*/ 80 h 709"/>
                  <a:gd name="T6" fmla="*/ 824 w 942"/>
                  <a:gd name="T7" fmla="*/ 40 h 709"/>
                  <a:gd name="T8" fmla="*/ 747 w 942"/>
                  <a:gd name="T9" fmla="*/ 40 h 709"/>
                  <a:gd name="T10" fmla="*/ 707 w 942"/>
                  <a:gd name="T11" fmla="*/ 0 h 709"/>
                  <a:gd name="T12" fmla="*/ 589 w 942"/>
                  <a:gd name="T13" fmla="*/ 0 h 709"/>
                  <a:gd name="T14" fmla="*/ 589 w 942"/>
                  <a:gd name="T15" fmla="*/ 80 h 709"/>
                  <a:gd name="T16" fmla="*/ 512 w 942"/>
                  <a:gd name="T17" fmla="*/ 120 h 709"/>
                  <a:gd name="T18" fmla="*/ 433 w 942"/>
                  <a:gd name="T19" fmla="*/ 199 h 709"/>
                  <a:gd name="T20" fmla="*/ 393 w 942"/>
                  <a:gd name="T21" fmla="*/ 159 h 709"/>
                  <a:gd name="T22" fmla="*/ 314 w 942"/>
                  <a:gd name="T23" fmla="*/ 159 h 709"/>
                  <a:gd name="T24" fmla="*/ 314 w 942"/>
                  <a:gd name="T25" fmla="*/ 120 h 709"/>
                  <a:gd name="T26" fmla="*/ 274 w 942"/>
                  <a:gd name="T27" fmla="*/ 80 h 709"/>
                  <a:gd name="T28" fmla="*/ 260 w 942"/>
                  <a:gd name="T29" fmla="*/ 95 h 709"/>
                  <a:gd name="T30" fmla="*/ 235 w 942"/>
                  <a:gd name="T31" fmla="*/ 120 h 709"/>
                  <a:gd name="T32" fmla="*/ 198 w 942"/>
                  <a:gd name="T33" fmla="*/ 120 h 709"/>
                  <a:gd name="T34" fmla="*/ 119 w 942"/>
                  <a:gd name="T35" fmla="*/ 80 h 709"/>
                  <a:gd name="T36" fmla="*/ 119 w 942"/>
                  <a:gd name="T37" fmla="*/ 120 h 709"/>
                  <a:gd name="T38" fmla="*/ 39 w 942"/>
                  <a:gd name="T39" fmla="*/ 120 h 709"/>
                  <a:gd name="T40" fmla="*/ 39 w 942"/>
                  <a:gd name="T41" fmla="*/ 199 h 709"/>
                  <a:gd name="T42" fmla="*/ 0 w 942"/>
                  <a:gd name="T43" fmla="*/ 236 h 709"/>
                  <a:gd name="T44" fmla="*/ 0 w 942"/>
                  <a:gd name="T45" fmla="*/ 276 h 709"/>
                  <a:gd name="T46" fmla="*/ 0 w 942"/>
                  <a:gd name="T47" fmla="*/ 394 h 709"/>
                  <a:gd name="T48" fmla="*/ 158 w 942"/>
                  <a:gd name="T49" fmla="*/ 394 h 709"/>
                  <a:gd name="T50" fmla="*/ 235 w 942"/>
                  <a:gd name="T51" fmla="*/ 355 h 709"/>
                  <a:gd name="T52" fmla="*/ 235 w 942"/>
                  <a:gd name="T53" fmla="*/ 394 h 709"/>
                  <a:gd name="T54" fmla="*/ 274 w 942"/>
                  <a:gd name="T55" fmla="*/ 394 h 709"/>
                  <a:gd name="T56" fmla="*/ 274 w 942"/>
                  <a:gd name="T57" fmla="*/ 474 h 709"/>
                  <a:gd name="T58" fmla="*/ 235 w 942"/>
                  <a:gd name="T59" fmla="*/ 474 h 709"/>
                  <a:gd name="T60" fmla="*/ 235 w 942"/>
                  <a:gd name="T61" fmla="*/ 566 h 709"/>
                  <a:gd name="T62" fmla="*/ 199 w 942"/>
                  <a:gd name="T63" fmla="*/ 552 h 709"/>
                  <a:gd name="T64" fmla="*/ 198 w 942"/>
                  <a:gd name="T65" fmla="*/ 551 h 709"/>
                  <a:gd name="T66" fmla="*/ 198 w 942"/>
                  <a:gd name="T67" fmla="*/ 590 h 709"/>
                  <a:gd name="T68" fmla="*/ 314 w 942"/>
                  <a:gd name="T69" fmla="*/ 590 h 709"/>
                  <a:gd name="T70" fmla="*/ 314 w 942"/>
                  <a:gd name="T71" fmla="*/ 709 h 709"/>
                  <a:gd name="T72" fmla="*/ 354 w 942"/>
                  <a:gd name="T73" fmla="*/ 709 h 709"/>
                  <a:gd name="T74" fmla="*/ 433 w 942"/>
                  <a:gd name="T75" fmla="*/ 669 h 709"/>
                  <a:gd name="T76" fmla="*/ 473 w 942"/>
                  <a:gd name="T77" fmla="*/ 669 h 709"/>
                  <a:gd name="T78" fmla="*/ 512 w 942"/>
                  <a:gd name="T79" fmla="*/ 630 h 709"/>
                  <a:gd name="T80" fmla="*/ 589 w 942"/>
                  <a:gd name="T81" fmla="*/ 669 h 709"/>
                  <a:gd name="T82" fmla="*/ 628 w 942"/>
                  <a:gd name="T83" fmla="*/ 630 h 709"/>
                  <a:gd name="T84" fmla="*/ 668 w 942"/>
                  <a:gd name="T85" fmla="*/ 669 h 709"/>
                  <a:gd name="T86" fmla="*/ 787 w 942"/>
                  <a:gd name="T87" fmla="*/ 669 h 709"/>
                  <a:gd name="T88" fmla="*/ 824 w 942"/>
                  <a:gd name="T89" fmla="*/ 630 h 709"/>
                  <a:gd name="T90" fmla="*/ 824 w 942"/>
                  <a:gd name="T91" fmla="*/ 632 h 709"/>
                  <a:gd name="T92" fmla="*/ 942 w 942"/>
                  <a:gd name="T93" fmla="*/ 511 h 709"/>
                  <a:gd name="T94" fmla="*/ 903 w 942"/>
                  <a:gd name="T95" fmla="*/ 474 h 709"/>
                  <a:gd name="T96" fmla="*/ 903 w 942"/>
                  <a:gd name="T97" fmla="*/ 394 h 709"/>
                  <a:gd name="T98" fmla="*/ 863 w 942"/>
                  <a:gd name="T99" fmla="*/ 316 h 709"/>
                  <a:gd name="T100" fmla="*/ 903 w 942"/>
                  <a:gd name="T101" fmla="*/ 276 h 709"/>
                  <a:gd name="T102" fmla="*/ 863 w 942"/>
                  <a:gd name="T103" fmla="*/ 236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942" h="709">
                    <a:moveTo>
                      <a:pt x="863" y="236"/>
                    </a:moveTo>
                    <a:lnTo>
                      <a:pt x="903" y="236"/>
                    </a:lnTo>
                    <a:lnTo>
                      <a:pt x="903" y="80"/>
                    </a:lnTo>
                    <a:lnTo>
                      <a:pt x="824" y="40"/>
                    </a:lnTo>
                    <a:lnTo>
                      <a:pt x="747" y="40"/>
                    </a:lnTo>
                    <a:lnTo>
                      <a:pt x="707" y="0"/>
                    </a:lnTo>
                    <a:lnTo>
                      <a:pt x="589" y="0"/>
                    </a:lnTo>
                    <a:lnTo>
                      <a:pt x="589" y="80"/>
                    </a:lnTo>
                    <a:lnTo>
                      <a:pt x="512" y="120"/>
                    </a:lnTo>
                    <a:lnTo>
                      <a:pt x="433" y="199"/>
                    </a:lnTo>
                    <a:lnTo>
                      <a:pt x="393" y="159"/>
                    </a:lnTo>
                    <a:lnTo>
                      <a:pt x="314" y="159"/>
                    </a:lnTo>
                    <a:lnTo>
                      <a:pt x="314" y="120"/>
                    </a:lnTo>
                    <a:lnTo>
                      <a:pt x="274" y="80"/>
                    </a:lnTo>
                    <a:lnTo>
                      <a:pt x="260" y="95"/>
                    </a:lnTo>
                    <a:lnTo>
                      <a:pt x="235" y="120"/>
                    </a:lnTo>
                    <a:lnTo>
                      <a:pt x="198" y="120"/>
                    </a:lnTo>
                    <a:lnTo>
                      <a:pt x="119" y="80"/>
                    </a:lnTo>
                    <a:lnTo>
                      <a:pt x="119" y="120"/>
                    </a:lnTo>
                    <a:lnTo>
                      <a:pt x="39" y="120"/>
                    </a:lnTo>
                    <a:lnTo>
                      <a:pt x="39" y="199"/>
                    </a:lnTo>
                    <a:lnTo>
                      <a:pt x="0" y="236"/>
                    </a:lnTo>
                    <a:lnTo>
                      <a:pt x="0" y="276"/>
                    </a:lnTo>
                    <a:lnTo>
                      <a:pt x="0" y="394"/>
                    </a:lnTo>
                    <a:lnTo>
                      <a:pt x="158" y="394"/>
                    </a:lnTo>
                    <a:lnTo>
                      <a:pt x="235" y="355"/>
                    </a:lnTo>
                    <a:lnTo>
                      <a:pt x="235" y="394"/>
                    </a:lnTo>
                    <a:lnTo>
                      <a:pt x="274" y="394"/>
                    </a:lnTo>
                    <a:lnTo>
                      <a:pt x="274" y="474"/>
                    </a:lnTo>
                    <a:lnTo>
                      <a:pt x="235" y="474"/>
                    </a:lnTo>
                    <a:lnTo>
                      <a:pt x="235" y="566"/>
                    </a:lnTo>
                    <a:lnTo>
                      <a:pt x="199" y="552"/>
                    </a:lnTo>
                    <a:lnTo>
                      <a:pt x="198" y="551"/>
                    </a:lnTo>
                    <a:lnTo>
                      <a:pt x="198" y="590"/>
                    </a:lnTo>
                    <a:lnTo>
                      <a:pt x="314" y="590"/>
                    </a:lnTo>
                    <a:lnTo>
                      <a:pt x="314" y="709"/>
                    </a:lnTo>
                    <a:lnTo>
                      <a:pt x="354" y="709"/>
                    </a:lnTo>
                    <a:lnTo>
                      <a:pt x="433" y="669"/>
                    </a:lnTo>
                    <a:lnTo>
                      <a:pt x="473" y="669"/>
                    </a:lnTo>
                    <a:lnTo>
                      <a:pt x="512" y="630"/>
                    </a:lnTo>
                    <a:lnTo>
                      <a:pt x="589" y="669"/>
                    </a:lnTo>
                    <a:lnTo>
                      <a:pt x="628" y="630"/>
                    </a:lnTo>
                    <a:lnTo>
                      <a:pt x="668" y="669"/>
                    </a:lnTo>
                    <a:lnTo>
                      <a:pt x="787" y="669"/>
                    </a:lnTo>
                    <a:lnTo>
                      <a:pt x="824" y="630"/>
                    </a:lnTo>
                    <a:lnTo>
                      <a:pt x="824" y="632"/>
                    </a:lnTo>
                    <a:lnTo>
                      <a:pt x="942" y="511"/>
                    </a:lnTo>
                    <a:lnTo>
                      <a:pt x="903" y="474"/>
                    </a:lnTo>
                    <a:lnTo>
                      <a:pt x="903" y="394"/>
                    </a:lnTo>
                    <a:lnTo>
                      <a:pt x="863" y="316"/>
                    </a:lnTo>
                    <a:lnTo>
                      <a:pt x="903" y="276"/>
                    </a:lnTo>
                    <a:lnTo>
                      <a:pt x="863" y="2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6" name="Freeform 160">
                <a:extLst>
                  <a:ext uri="{FF2B5EF4-FFF2-40B4-BE49-F238E27FC236}">
                    <a16:creationId xmlns:a16="http://schemas.microsoft.com/office/drawing/2014/main" id="{D558D396-6996-B469-C7D4-87767EA382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0" y="1285"/>
                <a:ext cx="148" cy="228"/>
              </a:xfrm>
              <a:custGeom>
                <a:avLst/>
                <a:gdLst>
                  <a:gd name="T0" fmla="*/ 626 w 744"/>
                  <a:gd name="T1" fmla="*/ 39 h 1139"/>
                  <a:gd name="T2" fmla="*/ 626 w 744"/>
                  <a:gd name="T3" fmla="*/ 2 h 1139"/>
                  <a:gd name="T4" fmla="*/ 626 w 744"/>
                  <a:gd name="T5" fmla="*/ 0 h 1139"/>
                  <a:gd name="T6" fmla="*/ 589 w 744"/>
                  <a:gd name="T7" fmla="*/ 39 h 1139"/>
                  <a:gd name="T8" fmla="*/ 470 w 744"/>
                  <a:gd name="T9" fmla="*/ 39 h 1139"/>
                  <a:gd name="T10" fmla="*/ 430 w 744"/>
                  <a:gd name="T11" fmla="*/ 0 h 1139"/>
                  <a:gd name="T12" fmla="*/ 391 w 744"/>
                  <a:gd name="T13" fmla="*/ 39 h 1139"/>
                  <a:gd name="T14" fmla="*/ 314 w 744"/>
                  <a:gd name="T15" fmla="*/ 0 h 1139"/>
                  <a:gd name="T16" fmla="*/ 275 w 744"/>
                  <a:gd name="T17" fmla="*/ 39 h 1139"/>
                  <a:gd name="T18" fmla="*/ 235 w 744"/>
                  <a:gd name="T19" fmla="*/ 39 h 1139"/>
                  <a:gd name="T20" fmla="*/ 156 w 744"/>
                  <a:gd name="T21" fmla="*/ 79 h 1139"/>
                  <a:gd name="T22" fmla="*/ 156 w 744"/>
                  <a:gd name="T23" fmla="*/ 158 h 1139"/>
                  <a:gd name="T24" fmla="*/ 195 w 744"/>
                  <a:gd name="T25" fmla="*/ 235 h 1139"/>
                  <a:gd name="T26" fmla="*/ 195 w 744"/>
                  <a:gd name="T27" fmla="*/ 275 h 1139"/>
                  <a:gd name="T28" fmla="*/ 76 w 744"/>
                  <a:gd name="T29" fmla="*/ 275 h 1139"/>
                  <a:gd name="T30" fmla="*/ 116 w 744"/>
                  <a:gd name="T31" fmla="*/ 355 h 1139"/>
                  <a:gd name="T32" fmla="*/ 76 w 744"/>
                  <a:gd name="T33" fmla="*/ 393 h 1139"/>
                  <a:gd name="T34" fmla="*/ 76 w 744"/>
                  <a:gd name="T35" fmla="*/ 510 h 1139"/>
                  <a:gd name="T36" fmla="*/ 195 w 744"/>
                  <a:gd name="T37" fmla="*/ 510 h 1139"/>
                  <a:gd name="T38" fmla="*/ 235 w 744"/>
                  <a:gd name="T39" fmla="*/ 550 h 1139"/>
                  <a:gd name="T40" fmla="*/ 156 w 744"/>
                  <a:gd name="T41" fmla="*/ 590 h 1139"/>
                  <a:gd name="T42" fmla="*/ 156 w 744"/>
                  <a:gd name="T43" fmla="*/ 629 h 1139"/>
                  <a:gd name="T44" fmla="*/ 195 w 744"/>
                  <a:gd name="T45" fmla="*/ 629 h 1139"/>
                  <a:gd name="T46" fmla="*/ 156 w 744"/>
                  <a:gd name="T47" fmla="*/ 709 h 1139"/>
                  <a:gd name="T48" fmla="*/ 156 w 744"/>
                  <a:gd name="T49" fmla="*/ 748 h 1139"/>
                  <a:gd name="T50" fmla="*/ 195 w 744"/>
                  <a:gd name="T51" fmla="*/ 785 h 1139"/>
                  <a:gd name="T52" fmla="*/ 116 w 744"/>
                  <a:gd name="T53" fmla="*/ 864 h 1139"/>
                  <a:gd name="T54" fmla="*/ 37 w 744"/>
                  <a:gd name="T55" fmla="*/ 864 h 1139"/>
                  <a:gd name="T56" fmla="*/ 0 w 744"/>
                  <a:gd name="T57" fmla="*/ 904 h 1139"/>
                  <a:gd name="T58" fmla="*/ 37 w 744"/>
                  <a:gd name="T59" fmla="*/ 904 h 1139"/>
                  <a:gd name="T60" fmla="*/ 116 w 744"/>
                  <a:gd name="T61" fmla="*/ 984 h 1139"/>
                  <a:gd name="T62" fmla="*/ 116 w 744"/>
                  <a:gd name="T63" fmla="*/ 1023 h 1139"/>
                  <a:gd name="T64" fmla="*/ 156 w 744"/>
                  <a:gd name="T65" fmla="*/ 1099 h 1139"/>
                  <a:gd name="T66" fmla="*/ 195 w 744"/>
                  <a:gd name="T67" fmla="*/ 1099 h 1139"/>
                  <a:gd name="T68" fmla="*/ 351 w 744"/>
                  <a:gd name="T69" fmla="*/ 1139 h 1139"/>
                  <a:gd name="T70" fmla="*/ 351 w 744"/>
                  <a:gd name="T71" fmla="*/ 1059 h 1139"/>
                  <a:gd name="T72" fmla="*/ 391 w 744"/>
                  <a:gd name="T73" fmla="*/ 1059 h 1139"/>
                  <a:gd name="T74" fmla="*/ 391 w 744"/>
                  <a:gd name="T75" fmla="*/ 944 h 1139"/>
                  <a:gd name="T76" fmla="*/ 430 w 744"/>
                  <a:gd name="T77" fmla="*/ 944 h 1139"/>
                  <a:gd name="T78" fmla="*/ 430 w 744"/>
                  <a:gd name="T79" fmla="*/ 904 h 1139"/>
                  <a:gd name="T80" fmla="*/ 470 w 744"/>
                  <a:gd name="T81" fmla="*/ 864 h 1139"/>
                  <a:gd name="T82" fmla="*/ 509 w 744"/>
                  <a:gd name="T83" fmla="*/ 785 h 1139"/>
                  <a:gd name="T84" fmla="*/ 509 w 744"/>
                  <a:gd name="T85" fmla="*/ 709 h 1139"/>
                  <a:gd name="T86" fmla="*/ 549 w 744"/>
                  <a:gd name="T87" fmla="*/ 669 h 1139"/>
                  <a:gd name="T88" fmla="*/ 705 w 744"/>
                  <a:gd name="T89" fmla="*/ 669 h 1139"/>
                  <a:gd name="T90" fmla="*/ 744 w 744"/>
                  <a:gd name="T91" fmla="*/ 590 h 1139"/>
                  <a:gd name="T92" fmla="*/ 705 w 744"/>
                  <a:gd name="T93" fmla="*/ 590 h 1139"/>
                  <a:gd name="T94" fmla="*/ 705 w 744"/>
                  <a:gd name="T95" fmla="*/ 510 h 1139"/>
                  <a:gd name="T96" fmla="*/ 744 w 744"/>
                  <a:gd name="T97" fmla="*/ 470 h 1139"/>
                  <a:gd name="T98" fmla="*/ 705 w 744"/>
                  <a:gd name="T99" fmla="*/ 433 h 1139"/>
                  <a:gd name="T100" fmla="*/ 705 w 744"/>
                  <a:gd name="T101" fmla="*/ 393 h 1139"/>
                  <a:gd name="T102" fmla="*/ 665 w 744"/>
                  <a:gd name="T103" fmla="*/ 355 h 1139"/>
                  <a:gd name="T104" fmla="*/ 665 w 744"/>
                  <a:gd name="T105" fmla="*/ 119 h 1139"/>
                  <a:gd name="T106" fmla="*/ 626 w 744"/>
                  <a:gd name="T107" fmla="*/ 39 h 1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44" h="1139">
                    <a:moveTo>
                      <a:pt x="626" y="39"/>
                    </a:moveTo>
                    <a:lnTo>
                      <a:pt x="626" y="2"/>
                    </a:lnTo>
                    <a:lnTo>
                      <a:pt x="626" y="0"/>
                    </a:lnTo>
                    <a:lnTo>
                      <a:pt x="589" y="39"/>
                    </a:lnTo>
                    <a:lnTo>
                      <a:pt x="470" y="39"/>
                    </a:lnTo>
                    <a:lnTo>
                      <a:pt x="430" y="0"/>
                    </a:lnTo>
                    <a:lnTo>
                      <a:pt x="391" y="39"/>
                    </a:lnTo>
                    <a:lnTo>
                      <a:pt x="314" y="0"/>
                    </a:lnTo>
                    <a:lnTo>
                      <a:pt x="275" y="39"/>
                    </a:lnTo>
                    <a:lnTo>
                      <a:pt x="235" y="39"/>
                    </a:lnTo>
                    <a:lnTo>
                      <a:pt x="156" y="79"/>
                    </a:lnTo>
                    <a:lnTo>
                      <a:pt x="156" y="158"/>
                    </a:lnTo>
                    <a:lnTo>
                      <a:pt x="195" y="235"/>
                    </a:lnTo>
                    <a:lnTo>
                      <a:pt x="195" y="275"/>
                    </a:lnTo>
                    <a:lnTo>
                      <a:pt x="76" y="275"/>
                    </a:lnTo>
                    <a:lnTo>
                      <a:pt x="116" y="355"/>
                    </a:lnTo>
                    <a:lnTo>
                      <a:pt x="76" y="393"/>
                    </a:lnTo>
                    <a:lnTo>
                      <a:pt x="76" y="510"/>
                    </a:lnTo>
                    <a:lnTo>
                      <a:pt x="195" y="510"/>
                    </a:lnTo>
                    <a:lnTo>
                      <a:pt x="235" y="550"/>
                    </a:lnTo>
                    <a:lnTo>
                      <a:pt x="156" y="590"/>
                    </a:lnTo>
                    <a:lnTo>
                      <a:pt x="156" y="629"/>
                    </a:lnTo>
                    <a:lnTo>
                      <a:pt x="195" y="629"/>
                    </a:lnTo>
                    <a:lnTo>
                      <a:pt x="156" y="709"/>
                    </a:lnTo>
                    <a:lnTo>
                      <a:pt x="156" y="748"/>
                    </a:lnTo>
                    <a:lnTo>
                      <a:pt x="195" y="785"/>
                    </a:lnTo>
                    <a:lnTo>
                      <a:pt x="116" y="864"/>
                    </a:lnTo>
                    <a:lnTo>
                      <a:pt x="37" y="864"/>
                    </a:lnTo>
                    <a:lnTo>
                      <a:pt x="0" y="904"/>
                    </a:lnTo>
                    <a:lnTo>
                      <a:pt x="37" y="904"/>
                    </a:lnTo>
                    <a:lnTo>
                      <a:pt x="116" y="984"/>
                    </a:lnTo>
                    <a:lnTo>
                      <a:pt x="116" y="1023"/>
                    </a:lnTo>
                    <a:lnTo>
                      <a:pt x="156" y="1099"/>
                    </a:lnTo>
                    <a:lnTo>
                      <a:pt x="195" y="1099"/>
                    </a:lnTo>
                    <a:lnTo>
                      <a:pt x="351" y="1139"/>
                    </a:lnTo>
                    <a:lnTo>
                      <a:pt x="351" y="1059"/>
                    </a:lnTo>
                    <a:lnTo>
                      <a:pt x="391" y="1059"/>
                    </a:lnTo>
                    <a:lnTo>
                      <a:pt x="391" y="944"/>
                    </a:lnTo>
                    <a:lnTo>
                      <a:pt x="430" y="944"/>
                    </a:lnTo>
                    <a:lnTo>
                      <a:pt x="430" y="904"/>
                    </a:lnTo>
                    <a:lnTo>
                      <a:pt x="470" y="864"/>
                    </a:lnTo>
                    <a:lnTo>
                      <a:pt x="509" y="785"/>
                    </a:lnTo>
                    <a:lnTo>
                      <a:pt x="509" y="709"/>
                    </a:lnTo>
                    <a:lnTo>
                      <a:pt x="549" y="669"/>
                    </a:lnTo>
                    <a:lnTo>
                      <a:pt x="705" y="669"/>
                    </a:lnTo>
                    <a:lnTo>
                      <a:pt x="744" y="590"/>
                    </a:lnTo>
                    <a:lnTo>
                      <a:pt x="705" y="590"/>
                    </a:lnTo>
                    <a:lnTo>
                      <a:pt x="705" y="510"/>
                    </a:lnTo>
                    <a:lnTo>
                      <a:pt x="744" y="470"/>
                    </a:lnTo>
                    <a:lnTo>
                      <a:pt x="705" y="433"/>
                    </a:lnTo>
                    <a:lnTo>
                      <a:pt x="705" y="393"/>
                    </a:lnTo>
                    <a:lnTo>
                      <a:pt x="665" y="355"/>
                    </a:lnTo>
                    <a:lnTo>
                      <a:pt x="665" y="119"/>
                    </a:lnTo>
                    <a:lnTo>
                      <a:pt x="626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7" name="Freeform 161">
                <a:extLst>
                  <a:ext uri="{FF2B5EF4-FFF2-40B4-BE49-F238E27FC236}">
                    <a16:creationId xmlns:a16="http://schemas.microsoft.com/office/drawing/2014/main" id="{03697C49-52D4-E903-6B63-8DE1E379C0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1" y="1442"/>
                <a:ext cx="220" cy="103"/>
              </a:xfrm>
              <a:custGeom>
                <a:avLst/>
                <a:gdLst>
                  <a:gd name="T0" fmla="*/ 80 w 1099"/>
                  <a:gd name="T1" fmla="*/ 79 h 513"/>
                  <a:gd name="T2" fmla="*/ 0 w 1099"/>
                  <a:gd name="T3" fmla="*/ 119 h 513"/>
                  <a:gd name="T4" fmla="*/ 80 w 1099"/>
                  <a:gd name="T5" fmla="*/ 119 h 513"/>
                  <a:gd name="T6" fmla="*/ 80 w 1099"/>
                  <a:gd name="T7" fmla="*/ 238 h 513"/>
                  <a:gd name="T8" fmla="*/ 117 w 1099"/>
                  <a:gd name="T9" fmla="*/ 274 h 513"/>
                  <a:gd name="T10" fmla="*/ 196 w 1099"/>
                  <a:gd name="T11" fmla="*/ 238 h 513"/>
                  <a:gd name="T12" fmla="*/ 235 w 1099"/>
                  <a:gd name="T13" fmla="*/ 238 h 513"/>
                  <a:gd name="T14" fmla="*/ 196 w 1099"/>
                  <a:gd name="T15" fmla="*/ 354 h 513"/>
                  <a:gd name="T16" fmla="*/ 314 w 1099"/>
                  <a:gd name="T17" fmla="*/ 354 h 513"/>
                  <a:gd name="T18" fmla="*/ 394 w 1099"/>
                  <a:gd name="T19" fmla="*/ 314 h 513"/>
                  <a:gd name="T20" fmla="*/ 431 w 1099"/>
                  <a:gd name="T21" fmla="*/ 354 h 513"/>
                  <a:gd name="T22" fmla="*/ 470 w 1099"/>
                  <a:gd name="T23" fmla="*/ 354 h 513"/>
                  <a:gd name="T24" fmla="*/ 470 w 1099"/>
                  <a:gd name="T25" fmla="*/ 394 h 513"/>
                  <a:gd name="T26" fmla="*/ 510 w 1099"/>
                  <a:gd name="T27" fmla="*/ 394 h 513"/>
                  <a:gd name="T28" fmla="*/ 629 w 1099"/>
                  <a:gd name="T29" fmla="*/ 473 h 513"/>
                  <a:gd name="T30" fmla="*/ 745 w 1099"/>
                  <a:gd name="T31" fmla="*/ 473 h 513"/>
                  <a:gd name="T32" fmla="*/ 745 w 1099"/>
                  <a:gd name="T33" fmla="*/ 513 h 513"/>
                  <a:gd name="T34" fmla="*/ 824 w 1099"/>
                  <a:gd name="T35" fmla="*/ 513 h 513"/>
                  <a:gd name="T36" fmla="*/ 864 w 1099"/>
                  <a:gd name="T37" fmla="*/ 434 h 513"/>
                  <a:gd name="T38" fmla="*/ 894 w 1099"/>
                  <a:gd name="T39" fmla="*/ 449 h 513"/>
                  <a:gd name="T40" fmla="*/ 914 w 1099"/>
                  <a:gd name="T41" fmla="*/ 459 h 513"/>
                  <a:gd name="T42" fmla="*/ 943 w 1099"/>
                  <a:gd name="T43" fmla="*/ 473 h 513"/>
                  <a:gd name="T44" fmla="*/ 982 w 1099"/>
                  <a:gd name="T45" fmla="*/ 394 h 513"/>
                  <a:gd name="T46" fmla="*/ 1019 w 1099"/>
                  <a:gd name="T47" fmla="*/ 354 h 513"/>
                  <a:gd name="T48" fmla="*/ 1019 w 1099"/>
                  <a:gd name="T49" fmla="*/ 314 h 513"/>
                  <a:gd name="T50" fmla="*/ 1099 w 1099"/>
                  <a:gd name="T51" fmla="*/ 314 h 513"/>
                  <a:gd name="T52" fmla="*/ 1099 w 1099"/>
                  <a:gd name="T53" fmla="*/ 274 h 513"/>
                  <a:gd name="T54" fmla="*/ 1059 w 1099"/>
                  <a:gd name="T55" fmla="*/ 159 h 513"/>
                  <a:gd name="T56" fmla="*/ 1099 w 1099"/>
                  <a:gd name="T57" fmla="*/ 159 h 513"/>
                  <a:gd name="T58" fmla="*/ 1059 w 1099"/>
                  <a:gd name="T59" fmla="*/ 119 h 513"/>
                  <a:gd name="T60" fmla="*/ 903 w 1099"/>
                  <a:gd name="T61" fmla="*/ 119 h 513"/>
                  <a:gd name="T62" fmla="*/ 824 w 1099"/>
                  <a:gd name="T63" fmla="*/ 39 h 513"/>
                  <a:gd name="T64" fmla="*/ 745 w 1099"/>
                  <a:gd name="T65" fmla="*/ 0 h 513"/>
                  <a:gd name="T66" fmla="*/ 669 w 1099"/>
                  <a:gd name="T67" fmla="*/ 0 h 513"/>
                  <a:gd name="T68" fmla="*/ 705 w 1099"/>
                  <a:gd name="T69" fmla="*/ 39 h 513"/>
                  <a:gd name="T70" fmla="*/ 629 w 1099"/>
                  <a:gd name="T71" fmla="*/ 39 h 513"/>
                  <a:gd name="T72" fmla="*/ 629 w 1099"/>
                  <a:gd name="T73" fmla="*/ 79 h 513"/>
                  <a:gd name="T74" fmla="*/ 589 w 1099"/>
                  <a:gd name="T75" fmla="*/ 119 h 513"/>
                  <a:gd name="T76" fmla="*/ 589 w 1099"/>
                  <a:gd name="T77" fmla="*/ 159 h 513"/>
                  <a:gd name="T78" fmla="*/ 510 w 1099"/>
                  <a:gd name="T79" fmla="*/ 79 h 513"/>
                  <a:gd name="T80" fmla="*/ 470 w 1099"/>
                  <a:gd name="T81" fmla="*/ 119 h 513"/>
                  <a:gd name="T82" fmla="*/ 431 w 1099"/>
                  <a:gd name="T83" fmla="*/ 79 h 513"/>
                  <a:gd name="T84" fmla="*/ 314 w 1099"/>
                  <a:gd name="T85" fmla="*/ 79 h 513"/>
                  <a:gd name="T86" fmla="*/ 275 w 1099"/>
                  <a:gd name="T87" fmla="*/ 39 h 513"/>
                  <a:gd name="T88" fmla="*/ 235 w 1099"/>
                  <a:gd name="T89" fmla="*/ 39 h 513"/>
                  <a:gd name="T90" fmla="*/ 156 w 1099"/>
                  <a:gd name="T91" fmla="*/ 0 h 513"/>
                  <a:gd name="T92" fmla="*/ 80 w 1099"/>
                  <a:gd name="T93" fmla="*/ 0 h 513"/>
                  <a:gd name="T94" fmla="*/ 80 w 1099"/>
                  <a:gd name="T95" fmla="*/ 79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099" h="513">
                    <a:moveTo>
                      <a:pt x="80" y="79"/>
                    </a:moveTo>
                    <a:lnTo>
                      <a:pt x="0" y="119"/>
                    </a:lnTo>
                    <a:lnTo>
                      <a:pt x="80" y="119"/>
                    </a:lnTo>
                    <a:lnTo>
                      <a:pt x="80" y="238"/>
                    </a:lnTo>
                    <a:lnTo>
                      <a:pt x="117" y="274"/>
                    </a:lnTo>
                    <a:lnTo>
                      <a:pt x="196" y="238"/>
                    </a:lnTo>
                    <a:lnTo>
                      <a:pt x="235" y="238"/>
                    </a:lnTo>
                    <a:lnTo>
                      <a:pt x="196" y="354"/>
                    </a:lnTo>
                    <a:lnTo>
                      <a:pt x="314" y="354"/>
                    </a:lnTo>
                    <a:lnTo>
                      <a:pt x="394" y="314"/>
                    </a:lnTo>
                    <a:lnTo>
                      <a:pt x="431" y="354"/>
                    </a:lnTo>
                    <a:lnTo>
                      <a:pt x="470" y="354"/>
                    </a:lnTo>
                    <a:lnTo>
                      <a:pt x="470" y="394"/>
                    </a:lnTo>
                    <a:lnTo>
                      <a:pt x="510" y="394"/>
                    </a:lnTo>
                    <a:lnTo>
                      <a:pt x="629" y="473"/>
                    </a:lnTo>
                    <a:lnTo>
                      <a:pt x="745" y="473"/>
                    </a:lnTo>
                    <a:lnTo>
                      <a:pt x="745" y="513"/>
                    </a:lnTo>
                    <a:lnTo>
                      <a:pt x="824" y="513"/>
                    </a:lnTo>
                    <a:lnTo>
                      <a:pt x="864" y="434"/>
                    </a:lnTo>
                    <a:lnTo>
                      <a:pt x="894" y="449"/>
                    </a:lnTo>
                    <a:lnTo>
                      <a:pt x="914" y="459"/>
                    </a:lnTo>
                    <a:lnTo>
                      <a:pt x="943" y="473"/>
                    </a:lnTo>
                    <a:lnTo>
                      <a:pt x="982" y="394"/>
                    </a:lnTo>
                    <a:lnTo>
                      <a:pt x="1019" y="354"/>
                    </a:lnTo>
                    <a:lnTo>
                      <a:pt x="1019" y="314"/>
                    </a:lnTo>
                    <a:lnTo>
                      <a:pt x="1099" y="314"/>
                    </a:lnTo>
                    <a:lnTo>
                      <a:pt x="1099" y="274"/>
                    </a:lnTo>
                    <a:lnTo>
                      <a:pt x="1059" y="159"/>
                    </a:lnTo>
                    <a:lnTo>
                      <a:pt x="1099" y="159"/>
                    </a:lnTo>
                    <a:lnTo>
                      <a:pt x="1059" y="119"/>
                    </a:lnTo>
                    <a:lnTo>
                      <a:pt x="903" y="119"/>
                    </a:lnTo>
                    <a:lnTo>
                      <a:pt x="824" y="39"/>
                    </a:lnTo>
                    <a:lnTo>
                      <a:pt x="745" y="0"/>
                    </a:lnTo>
                    <a:lnTo>
                      <a:pt x="669" y="0"/>
                    </a:lnTo>
                    <a:lnTo>
                      <a:pt x="705" y="39"/>
                    </a:lnTo>
                    <a:lnTo>
                      <a:pt x="629" y="39"/>
                    </a:lnTo>
                    <a:lnTo>
                      <a:pt x="629" y="79"/>
                    </a:lnTo>
                    <a:lnTo>
                      <a:pt x="589" y="119"/>
                    </a:lnTo>
                    <a:lnTo>
                      <a:pt x="589" y="159"/>
                    </a:lnTo>
                    <a:lnTo>
                      <a:pt x="510" y="79"/>
                    </a:lnTo>
                    <a:lnTo>
                      <a:pt x="470" y="119"/>
                    </a:lnTo>
                    <a:lnTo>
                      <a:pt x="431" y="79"/>
                    </a:lnTo>
                    <a:lnTo>
                      <a:pt x="314" y="79"/>
                    </a:lnTo>
                    <a:lnTo>
                      <a:pt x="275" y="39"/>
                    </a:lnTo>
                    <a:lnTo>
                      <a:pt x="235" y="39"/>
                    </a:lnTo>
                    <a:lnTo>
                      <a:pt x="156" y="0"/>
                    </a:lnTo>
                    <a:lnTo>
                      <a:pt x="80" y="0"/>
                    </a:lnTo>
                    <a:lnTo>
                      <a:pt x="80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8" name="Freeform 162">
                <a:extLst>
                  <a:ext uri="{FF2B5EF4-FFF2-40B4-BE49-F238E27FC236}">
                    <a16:creationId xmlns:a16="http://schemas.microsoft.com/office/drawing/2014/main" id="{8F617349-DBD3-395A-158C-3A67A30AA5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2" y="1458"/>
                <a:ext cx="196" cy="181"/>
              </a:xfrm>
              <a:custGeom>
                <a:avLst/>
                <a:gdLst>
                  <a:gd name="T0" fmla="*/ 195 w 979"/>
                  <a:gd name="T1" fmla="*/ 40 h 904"/>
                  <a:gd name="T2" fmla="*/ 156 w 979"/>
                  <a:gd name="T3" fmla="*/ 0 h 904"/>
                  <a:gd name="T4" fmla="*/ 116 w 979"/>
                  <a:gd name="T5" fmla="*/ 40 h 904"/>
                  <a:gd name="T6" fmla="*/ 116 w 979"/>
                  <a:gd name="T7" fmla="*/ 80 h 904"/>
                  <a:gd name="T8" fmla="*/ 77 w 979"/>
                  <a:gd name="T9" fmla="*/ 80 h 904"/>
                  <a:gd name="T10" fmla="*/ 77 w 979"/>
                  <a:gd name="T11" fmla="*/ 195 h 904"/>
                  <a:gd name="T12" fmla="*/ 37 w 979"/>
                  <a:gd name="T13" fmla="*/ 195 h 904"/>
                  <a:gd name="T14" fmla="*/ 37 w 979"/>
                  <a:gd name="T15" fmla="*/ 275 h 904"/>
                  <a:gd name="T16" fmla="*/ 37 w 979"/>
                  <a:gd name="T17" fmla="*/ 355 h 904"/>
                  <a:gd name="T18" fmla="*/ 0 w 979"/>
                  <a:gd name="T19" fmla="*/ 355 h 904"/>
                  <a:gd name="T20" fmla="*/ 77 w 979"/>
                  <a:gd name="T21" fmla="*/ 434 h 904"/>
                  <a:gd name="T22" fmla="*/ 116 w 979"/>
                  <a:gd name="T23" fmla="*/ 394 h 904"/>
                  <a:gd name="T24" fmla="*/ 116 w 979"/>
                  <a:gd name="T25" fmla="*/ 550 h 904"/>
                  <a:gd name="T26" fmla="*/ 156 w 979"/>
                  <a:gd name="T27" fmla="*/ 550 h 904"/>
                  <a:gd name="T28" fmla="*/ 156 w 979"/>
                  <a:gd name="T29" fmla="*/ 629 h 904"/>
                  <a:gd name="T30" fmla="*/ 195 w 979"/>
                  <a:gd name="T31" fmla="*/ 669 h 904"/>
                  <a:gd name="T32" fmla="*/ 235 w 979"/>
                  <a:gd name="T33" fmla="*/ 669 h 904"/>
                  <a:gd name="T34" fmla="*/ 275 w 979"/>
                  <a:gd name="T35" fmla="*/ 709 h 904"/>
                  <a:gd name="T36" fmla="*/ 351 w 979"/>
                  <a:gd name="T37" fmla="*/ 709 h 904"/>
                  <a:gd name="T38" fmla="*/ 391 w 979"/>
                  <a:gd name="T39" fmla="*/ 749 h 904"/>
                  <a:gd name="T40" fmla="*/ 351 w 979"/>
                  <a:gd name="T41" fmla="*/ 786 h 904"/>
                  <a:gd name="T42" fmla="*/ 312 w 979"/>
                  <a:gd name="T43" fmla="*/ 786 h 904"/>
                  <a:gd name="T44" fmla="*/ 312 w 979"/>
                  <a:gd name="T45" fmla="*/ 825 h 904"/>
                  <a:gd name="T46" fmla="*/ 626 w 979"/>
                  <a:gd name="T47" fmla="*/ 825 h 904"/>
                  <a:gd name="T48" fmla="*/ 665 w 979"/>
                  <a:gd name="T49" fmla="*/ 864 h 904"/>
                  <a:gd name="T50" fmla="*/ 744 w 979"/>
                  <a:gd name="T51" fmla="*/ 904 h 904"/>
                  <a:gd name="T52" fmla="*/ 744 w 979"/>
                  <a:gd name="T53" fmla="*/ 864 h 904"/>
                  <a:gd name="T54" fmla="*/ 784 w 979"/>
                  <a:gd name="T55" fmla="*/ 825 h 904"/>
                  <a:gd name="T56" fmla="*/ 824 w 979"/>
                  <a:gd name="T57" fmla="*/ 825 h 904"/>
                  <a:gd name="T58" fmla="*/ 900 w 979"/>
                  <a:gd name="T59" fmla="*/ 786 h 904"/>
                  <a:gd name="T60" fmla="*/ 900 w 979"/>
                  <a:gd name="T61" fmla="*/ 749 h 904"/>
                  <a:gd name="T62" fmla="*/ 979 w 979"/>
                  <a:gd name="T63" fmla="*/ 709 h 904"/>
                  <a:gd name="T64" fmla="*/ 864 w 979"/>
                  <a:gd name="T65" fmla="*/ 709 h 904"/>
                  <a:gd name="T66" fmla="*/ 900 w 979"/>
                  <a:gd name="T67" fmla="*/ 669 h 904"/>
                  <a:gd name="T68" fmla="*/ 900 w 979"/>
                  <a:gd name="T69" fmla="*/ 629 h 904"/>
                  <a:gd name="T70" fmla="*/ 979 w 979"/>
                  <a:gd name="T71" fmla="*/ 629 h 904"/>
                  <a:gd name="T72" fmla="*/ 979 w 979"/>
                  <a:gd name="T73" fmla="*/ 511 h 904"/>
                  <a:gd name="T74" fmla="*/ 940 w 979"/>
                  <a:gd name="T75" fmla="*/ 474 h 904"/>
                  <a:gd name="T76" fmla="*/ 940 w 979"/>
                  <a:gd name="T77" fmla="*/ 434 h 904"/>
                  <a:gd name="T78" fmla="*/ 940 w 979"/>
                  <a:gd name="T79" fmla="*/ 394 h 904"/>
                  <a:gd name="T80" fmla="*/ 824 w 979"/>
                  <a:gd name="T81" fmla="*/ 394 h 904"/>
                  <a:gd name="T82" fmla="*/ 705 w 979"/>
                  <a:gd name="T83" fmla="*/ 315 h 904"/>
                  <a:gd name="T84" fmla="*/ 665 w 979"/>
                  <a:gd name="T85" fmla="*/ 315 h 904"/>
                  <a:gd name="T86" fmla="*/ 665 w 979"/>
                  <a:gd name="T87" fmla="*/ 275 h 904"/>
                  <a:gd name="T88" fmla="*/ 626 w 979"/>
                  <a:gd name="T89" fmla="*/ 275 h 904"/>
                  <a:gd name="T90" fmla="*/ 589 w 979"/>
                  <a:gd name="T91" fmla="*/ 235 h 904"/>
                  <a:gd name="T92" fmla="*/ 509 w 979"/>
                  <a:gd name="T93" fmla="*/ 275 h 904"/>
                  <a:gd name="T94" fmla="*/ 391 w 979"/>
                  <a:gd name="T95" fmla="*/ 275 h 904"/>
                  <a:gd name="T96" fmla="*/ 430 w 979"/>
                  <a:gd name="T97" fmla="*/ 159 h 904"/>
                  <a:gd name="T98" fmla="*/ 391 w 979"/>
                  <a:gd name="T99" fmla="*/ 159 h 904"/>
                  <a:gd name="T100" fmla="*/ 312 w 979"/>
                  <a:gd name="T101" fmla="*/ 195 h 904"/>
                  <a:gd name="T102" fmla="*/ 275 w 979"/>
                  <a:gd name="T103" fmla="*/ 159 h 904"/>
                  <a:gd name="T104" fmla="*/ 275 w 979"/>
                  <a:gd name="T105" fmla="*/ 40 h 904"/>
                  <a:gd name="T106" fmla="*/ 195 w 979"/>
                  <a:gd name="T107" fmla="*/ 40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79" h="904">
                    <a:moveTo>
                      <a:pt x="195" y="40"/>
                    </a:moveTo>
                    <a:lnTo>
                      <a:pt x="156" y="0"/>
                    </a:lnTo>
                    <a:lnTo>
                      <a:pt x="116" y="40"/>
                    </a:lnTo>
                    <a:lnTo>
                      <a:pt x="116" y="80"/>
                    </a:lnTo>
                    <a:lnTo>
                      <a:pt x="77" y="80"/>
                    </a:lnTo>
                    <a:lnTo>
                      <a:pt x="77" y="195"/>
                    </a:lnTo>
                    <a:lnTo>
                      <a:pt x="37" y="195"/>
                    </a:lnTo>
                    <a:lnTo>
                      <a:pt x="37" y="275"/>
                    </a:lnTo>
                    <a:lnTo>
                      <a:pt x="37" y="355"/>
                    </a:lnTo>
                    <a:lnTo>
                      <a:pt x="0" y="355"/>
                    </a:lnTo>
                    <a:lnTo>
                      <a:pt x="77" y="434"/>
                    </a:lnTo>
                    <a:lnTo>
                      <a:pt x="116" y="394"/>
                    </a:lnTo>
                    <a:lnTo>
                      <a:pt x="116" y="550"/>
                    </a:lnTo>
                    <a:lnTo>
                      <a:pt x="156" y="550"/>
                    </a:lnTo>
                    <a:lnTo>
                      <a:pt x="156" y="629"/>
                    </a:lnTo>
                    <a:lnTo>
                      <a:pt x="195" y="669"/>
                    </a:lnTo>
                    <a:lnTo>
                      <a:pt x="235" y="669"/>
                    </a:lnTo>
                    <a:lnTo>
                      <a:pt x="275" y="709"/>
                    </a:lnTo>
                    <a:lnTo>
                      <a:pt x="351" y="709"/>
                    </a:lnTo>
                    <a:lnTo>
                      <a:pt x="391" y="749"/>
                    </a:lnTo>
                    <a:lnTo>
                      <a:pt x="351" y="786"/>
                    </a:lnTo>
                    <a:lnTo>
                      <a:pt x="312" y="786"/>
                    </a:lnTo>
                    <a:lnTo>
                      <a:pt x="312" y="825"/>
                    </a:lnTo>
                    <a:lnTo>
                      <a:pt x="626" y="825"/>
                    </a:lnTo>
                    <a:lnTo>
                      <a:pt x="665" y="864"/>
                    </a:lnTo>
                    <a:lnTo>
                      <a:pt x="744" y="904"/>
                    </a:lnTo>
                    <a:lnTo>
                      <a:pt x="744" y="864"/>
                    </a:lnTo>
                    <a:lnTo>
                      <a:pt x="784" y="825"/>
                    </a:lnTo>
                    <a:lnTo>
                      <a:pt x="824" y="825"/>
                    </a:lnTo>
                    <a:lnTo>
                      <a:pt x="900" y="786"/>
                    </a:lnTo>
                    <a:lnTo>
                      <a:pt x="900" y="749"/>
                    </a:lnTo>
                    <a:lnTo>
                      <a:pt x="979" y="709"/>
                    </a:lnTo>
                    <a:lnTo>
                      <a:pt x="864" y="709"/>
                    </a:lnTo>
                    <a:lnTo>
                      <a:pt x="900" y="669"/>
                    </a:lnTo>
                    <a:lnTo>
                      <a:pt x="900" y="629"/>
                    </a:lnTo>
                    <a:lnTo>
                      <a:pt x="979" y="629"/>
                    </a:lnTo>
                    <a:lnTo>
                      <a:pt x="979" y="511"/>
                    </a:lnTo>
                    <a:lnTo>
                      <a:pt x="940" y="474"/>
                    </a:lnTo>
                    <a:lnTo>
                      <a:pt x="940" y="434"/>
                    </a:lnTo>
                    <a:lnTo>
                      <a:pt x="940" y="394"/>
                    </a:lnTo>
                    <a:lnTo>
                      <a:pt x="824" y="394"/>
                    </a:lnTo>
                    <a:lnTo>
                      <a:pt x="705" y="315"/>
                    </a:lnTo>
                    <a:lnTo>
                      <a:pt x="665" y="315"/>
                    </a:lnTo>
                    <a:lnTo>
                      <a:pt x="665" y="275"/>
                    </a:lnTo>
                    <a:lnTo>
                      <a:pt x="626" y="275"/>
                    </a:lnTo>
                    <a:lnTo>
                      <a:pt x="589" y="235"/>
                    </a:lnTo>
                    <a:lnTo>
                      <a:pt x="509" y="275"/>
                    </a:lnTo>
                    <a:lnTo>
                      <a:pt x="391" y="275"/>
                    </a:lnTo>
                    <a:lnTo>
                      <a:pt x="430" y="159"/>
                    </a:lnTo>
                    <a:lnTo>
                      <a:pt x="391" y="159"/>
                    </a:lnTo>
                    <a:lnTo>
                      <a:pt x="312" y="195"/>
                    </a:lnTo>
                    <a:lnTo>
                      <a:pt x="275" y="159"/>
                    </a:lnTo>
                    <a:lnTo>
                      <a:pt x="275" y="40"/>
                    </a:lnTo>
                    <a:lnTo>
                      <a:pt x="195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9" name="Freeform 163">
                <a:extLst>
                  <a:ext uri="{FF2B5EF4-FFF2-40B4-BE49-F238E27FC236}">
                    <a16:creationId xmlns:a16="http://schemas.microsoft.com/office/drawing/2014/main" id="{464C1E09-1942-B948-611A-0358D03783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5" y="1482"/>
                <a:ext cx="196" cy="157"/>
              </a:xfrm>
              <a:custGeom>
                <a:avLst/>
                <a:gdLst>
                  <a:gd name="T0" fmla="*/ 902 w 981"/>
                  <a:gd name="T1" fmla="*/ 274 h 784"/>
                  <a:gd name="T2" fmla="*/ 863 w 981"/>
                  <a:gd name="T3" fmla="*/ 314 h 784"/>
                  <a:gd name="T4" fmla="*/ 786 w 981"/>
                  <a:gd name="T5" fmla="*/ 235 h 784"/>
                  <a:gd name="T6" fmla="*/ 823 w 981"/>
                  <a:gd name="T7" fmla="*/ 235 h 784"/>
                  <a:gd name="T8" fmla="*/ 823 w 981"/>
                  <a:gd name="T9" fmla="*/ 155 h 784"/>
                  <a:gd name="T10" fmla="*/ 667 w 981"/>
                  <a:gd name="T11" fmla="*/ 115 h 784"/>
                  <a:gd name="T12" fmla="*/ 628 w 981"/>
                  <a:gd name="T13" fmla="*/ 115 h 784"/>
                  <a:gd name="T14" fmla="*/ 588 w 981"/>
                  <a:gd name="T15" fmla="*/ 39 h 784"/>
                  <a:gd name="T16" fmla="*/ 548 w 981"/>
                  <a:gd name="T17" fmla="*/ 39 h 784"/>
                  <a:gd name="T18" fmla="*/ 548 w 981"/>
                  <a:gd name="T19" fmla="*/ 0 h 784"/>
                  <a:gd name="T20" fmla="*/ 472 w 981"/>
                  <a:gd name="T21" fmla="*/ 0 h 784"/>
                  <a:gd name="T22" fmla="*/ 472 w 981"/>
                  <a:gd name="T23" fmla="*/ 75 h 784"/>
                  <a:gd name="T24" fmla="*/ 393 w 981"/>
                  <a:gd name="T25" fmla="*/ 75 h 784"/>
                  <a:gd name="T26" fmla="*/ 393 w 981"/>
                  <a:gd name="T27" fmla="*/ 115 h 784"/>
                  <a:gd name="T28" fmla="*/ 274 w 981"/>
                  <a:gd name="T29" fmla="*/ 115 h 784"/>
                  <a:gd name="T30" fmla="*/ 274 w 981"/>
                  <a:gd name="T31" fmla="*/ 155 h 784"/>
                  <a:gd name="T32" fmla="*/ 235 w 981"/>
                  <a:gd name="T33" fmla="*/ 155 h 784"/>
                  <a:gd name="T34" fmla="*/ 198 w 981"/>
                  <a:gd name="T35" fmla="*/ 235 h 784"/>
                  <a:gd name="T36" fmla="*/ 158 w 981"/>
                  <a:gd name="T37" fmla="*/ 274 h 784"/>
                  <a:gd name="T38" fmla="*/ 78 w 981"/>
                  <a:gd name="T39" fmla="*/ 274 h 784"/>
                  <a:gd name="T40" fmla="*/ 78 w 981"/>
                  <a:gd name="T41" fmla="*/ 314 h 784"/>
                  <a:gd name="T42" fmla="*/ 39 w 981"/>
                  <a:gd name="T43" fmla="*/ 274 h 784"/>
                  <a:gd name="T44" fmla="*/ 39 w 981"/>
                  <a:gd name="T45" fmla="*/ 430 h 784"/>
                  <a:gd name="T46" fmla="*/ 78 w 981"/>
                  <a:gd name="T47" fmla="*/ 509 h 784"/>
                  <a:gd name="T48" fmla="*/ 39 w 981"/>
                  <a:gd name="T49" fmla="*/ 509 h 784"/>
                  <a:gd name="T50" fmla="*/ 0 w 981"/>
                  <a:gd name="T51" fmla="*/ 589 h 784"/>
                  <a:gd name="T52" fmla="*/ 0 w 981"/>
                  <a:gd name="T53" fmla="*/ 744 h 784"/>
                  <a:gd name="T54" fmla="*/ 118 w 981"/>
                  <a:gd name="T55" fmla="*/ 784 h 784"/>
                  <a:gd name="T56" fmla="*/ 158 w 981"/>
                  <a:gd name="T57" fmla="*/ 784 h 784"/>
                  <a:gd name="T58" fmla="*/ 235 w 981"/>
                  <a:gd name="T59" fmla="*/ 744 h 784"/>
                  <a:gd name="T60" fmla="*/ 274 w 981"/>
                  <a:gd name="T61" fmla="*/ 705 h 784"/>
                  <a:gd name="T62" fmla="*/ 313 w 981"/>
                  <a:gd name="T63" fmla="*/ 705 h 784"/>
                  <a:gd name="T64" fmla="*/ 393 w 981"/>
                  <a:gd name="T65" fmla="*/ 744 h 784"/>
                  <a:gd name="T66" fmla="*/ 472 w 981"/>
                  <a:gd name="T67" fmla="*/ 705 h 784"/>
                  <a:gd name="T68" fmla="*/ 509 w 981"/>
                  <a:gd name="T69" fmla="*/ 666 h 784"/>
                  <a:gd name="T70" fmla="*/ 548 w 981"/>
                  <a:gd name="T71" fmla="*/ 705 h 784"/>
                  <a:gd name="T72" fmla="*/ 588 w 981"/>
                  <a:gd name="T73" fmla="*/ 705 h 784"/>
                  <a:gd name="T74" fmla="*/ 628 w 981"/>
                  <a:gd name="T75" fmla="*/ 666 h 784"/>
                  <a:gd name="T76" fmla="*/ 707 w 981"/>
                  <a:gd name="T77" fmla="*/ 705 h 784"/>
                  <a:gd name="T78" fmla="*/ 786 w 981"/>
                  <a:gd name="T79" fmla="*/ 629 h 784"/>
                  <a:gd name="T80" fmla="*/ 786 w 981"/>
                  <a:gd name="T81" fmla="*/ 589 h 784"/>
                  <a:gd name="T82" fmla="*/ 902 w 981"/>
                  <a:gd name="T83" fmla="*/ 589 h 784"/>
                  <a:gd name="T84" fmla="*/ 902 w 981"/>
                  <a:gd name="T85" fmla="*/ 549 h 784"/>
                  <a:gd name="T86" fmla="*/ 981 w 981"/>
                  <a:gd name="T87" fmla="*/ 549 h 784"/>
                  <a:gd name="T88" fmla="*/ 942 w 981"/>
                  <a:gd name="T89" fmla="*/ 509 h 784"/>
                  <a:gd name="T90" fmla="*/ 942 w 981"/>
                  <a:gd name="T91" fmla="*/ 430 h 784"/>
                  <a:gd name="T92" fmla="*/ 902 w 981"/>
                  <a:gd name="T93" fmla="*/ 430 h 784"/>
                  <a:gd name="T94" fmla="*/ 902 w 981"/>
                  <a:gd name="T95" fmla="*/ 274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81" h="784">
                    <a:moveTo>
                      <a:pt x="902" y="274"/>
                    </a:moveTo>
                    <a:lnTo>
                      <a:pt x="863" y="314"/>
                    </a:lnTo>
                    <a:lnTo>
                      <a:pt x="786" y="235"/>
                    </a:lnTo>
                    <a:lnTo>
                      <a:pt x="823" y="235"/>
                    </a:lnTo>
                    <a:lnTo>
                      <a:pt x="823" y="155"/>
                    </a:lnTo>
                    <a:lnTo>
                      <a:pt x="667" y="115"/>
                    </a:lnTo>
                    <a:lnTo>
                      <a:pt x="628" y="115"/>
                    </a:lnTo>
                    <a:lnTo>
                      <a:pt x="588" y="39"/>
                    </a:lnTo>
                    <a:lnTo>
                      <a:pt x="548" y="39"/>
                    </a:lnTo>
                    <a:lnTo>
                      <a:pt x="548" y="0"/>
                    </a:lnTo>
                    <a:lnTo>
                      <a:pt x="472" y="0"/>
                    </a:lnTo>
                    <a:lnTo>
                      <a:pt x="472" y="75"/>
                    </a:lnTo>
                    <a:lnTo>
                      <a:pt x="393" y="75"/>
                    </a:lnTo>
                    <a:lnTo>
                      <a:pt x="393" y="115"/>
                    </a:lnTo>
                    <a:lnTo>
                      <a:pt x="274" y="115"/>
                    </a:lnTo>
                    <a:lnTo>
                      <a:pt x="274" y="155"/>
                    </a:lnTo>
                    <a:lnTo>
                      <a:pt x="235" y="155"/>
                    </a:lnTo>
                    <a:lnTo>
                      <a:pt x="198" y="235"/>
                    </a:lnTo>
                    <a:lnTo>
                      <a:pt x="158" y="274"/>
                    </a:lnTo>
                    <a:lnTo>
                      <a:pt x="78" y="274"/>
                    </a:lnTo>
                    <a:lnTo>
                      <a:pt x="78" y="314"/>
                    </a:lnTo>
                    <a:lnTo>
                      <a:pt x="39" y="274"/>
                    </a:lnTo>
                    <a:lnTo>
                      <a:pt x="39" y="430"/>
                    </a:lnTo>
                    <a:lnTo>
                      <a:pt x="78" y="509"/>
                    </a:lnTo>
                    <a:lnTo>
                      <a:pt x="39" y="509"/>
                    </a:lnTo>
                    <a:lnTo>
                      <a:pt x="0" y="589"/>
                    </a:lnTo>
                    <a:lnTo>
                      <a:pt x="0" y="744"/>
                    </a:lnTo>
                    <a:lnTo>
                      <a:pt x="118" y="784"/>
                    </a:lnTo>
                    <a:lnTo>
                      <a:pt x="158" y="784"/>
                    </a:lnTo>
                    <a:lnTo>
                      <a:pt x="235" y="744"/>
                    </a:lnTo>
                    <a:lnTo>
                      <a:pt x="274" y="705"/>
                    </a:lnTo>
                    <a:lnTo>
                      <a:pt x="313" y="705"/>
                    </a:lnTo>
                    <a:lnTo>
                      <a:pt x="393" y="744"/>
                    </a:lnTo>
                    <a:lnTo>
                      <a:pt x="472" y="705"/>
                    </a:lnTo>
                    <a:lnTo>
                      <a:pt x="509" y="666"/>
                    </a:lnTo>
                    <a:lnTo>
                      <a:pt x="548" y="705"/>
                    </a:lnTo>
                    <a:lnTo>
                      <a:pt x="588" y="705"/>
                    </a:lnTo>
                    <a:lnTo>
                      <a:pt x="628" y="666"/>
                    </a:lnTo>
                    <a:lnTo>
                      <a:pt x="707" y="705"/>
                    </a:lnTo>
                    <a:lnTo>
                      <a:pt x="786" y="629"/>
                    </a:lnTo>
                    <a:lnTo>
                      <a:pt x="786" y="589"/>
                    </a:lnTo>
                    <a:lnTo>
                      <a:pt x="902" y="589"/>
                    </a:lnTo>
                    <a:lnTo>
                      <a:pt x="902" y="549"/>
                    </a:lnTo>
                    <a:lnTo>
                      <a:pt x="981" y="549"/>
                    </a:lnTo>
                    <a:lnTo>
                      <a:pt x="942" y="509"/>
                    </a:lnTo>
                    <a:lnTo>
                      <a:pt x="942" y="430"/>
                    </a:lnTo>
                    <a:lnTo>
                      <a:pt x="902" y="430"/>
                    </a:lnTo>
                    <a:lnTo>
                      <a:pt x="902" y="2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0" name="Freeform 164">
                <a:extLst>
                  <a:ext uri="{FF2B5EF4-FFF2-40B4-BE49-F238E27FC236}">
                    <a16:creationId xmlns:a16="http://schemas.microsoft.com/office/drawing/2014/main" id="{92000A5A-7CF2-D6AC-C971-FA49E2D2AD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0" y="1395"/>
                <a:ext cx="180" cy="189"/>
              </a:xfrm>
              <a:custGeom>
                <a:avLst/>
                <a:gdLst>
                  <a:gd name="T0" fmla="*/ 195 w 902"/>
                  <a:gd name="T1" fmla="*/ 235 h 943"/>
                  <a:gd name="T2" fmla="*/ 156 w 902"/>
                  <a:gd name="T3" fmla="*/ 314 h 943"/>
                  <a:gd name="T4" fmla="*/ 116 w 902"/>
                  <a:gd name="T5" fmla="*/ 354 h 943"/>
                  <a:gd name="T6" fmla="*/ 116 w 902"/>
                  <a:gd name="T7" fmla="*/ 394 h 943"/>
                  <a:gd name="T8" fmla="*/ 156 w 902"/>
                  <a:gd name="T9" fmla="*/ 549 h 943"/>
                  <a:gd name="T10" fmla="*/ 76 w 902"/>
                  <a:gd name="T11" fmla="*/ 589 h 943"/>
                  <a:gd name="T12" fmla="*/ 0 w 902"/>
                  <a:gd name="T13" fmla="*/ 708 h 943"/>
                  <a:gd name="T14" fmla="*/ 76 w 902"/>
                  <a:gd name="T15" fmla="*/ 748 h 943"/>
                  <a:gd name="T16" fmla="*/ 156 w 902"/>
                  <a:gd name="T17" fmla="*/ 788 h 943"/>
                  <a:gd name="T18" fmla="*/ 195 w 902"/>
                  <a:gd name="T19" fmla="*/ 904 h 943"/>
                  <a:gd name="T20" fmla="*/ 314 w 902"/>
                  <a:gd name="T21" fmla="*/ 943 h 943"/>
                  <a:gd name="T22" fmla="*/ 351 w 902"/>
                  <a:gd name="T23" fmla="*/ 788 h 943"/>
                  <a:gd name="T24" fmla="*/ 430 w 902"/>
                  <a:gd name="T25" fmla="*/ 825 h 943"/>
                  <a:gd name="T26" fmla="*/ 549 w 902"/>
                  <a:gd name="T27" fmla="*/ 748 h 943"/>
                  <a:gd name="T28" fmla="*/ 629 w 902"/>
                  <a:gd name="T29" fmla="*/ 669 h 943"/>
                  <a:gd name="T30" fmla="*/ 744 w 902"/>
                  <a:gd name="T31" fmla="*/ 629 h 943"/>
                  <a:gd name="T32" fmla="*/ 902 w 902"/>
                  <a:gd name="T33" fmla="*/ 629 h 943"/>
                  <a:gd name="T34" fmla="*/ 863 w 902"/>
                  <a:gd name="T35" fmla="*/ 549 h 943"/>
                  <a:gd name="T36" fmla="*/ 824 w 902"/>
                  <a:gd name="T37" fmla="*/ 434 h 943"/>
                  <a:gd name="T38" fmla="*/ 784 w 902"/>
                  <a:gd name="T39" fmla="*/ 354 h 943"/>
                  <a:gd name="T40" fmla="*/ 744 w 902"/>
                  <a:gd name="T41" fmla="*/ 314 h 943"/>
                  <a:gd name="T42" fmla="*/ 704 w 902"/>
                  <a:gd name="T43" fmla="*/ 274 h 943"/>
                  <a:gd name="T44" fmla="*/ 725 w 902"/>
                  <a:gd name="T45" fmla="*/ 178 h 943"/>
                  <a:gd name="T46" fmla="*/ 784 w 902"/>
                  <a:gd name="T47" fmla="*/ 198 h 943"/>
                  <a:gd name="T48" fmla="*/ 704 w 902"/>
                  <a:gd name="T49" fmla="*/ 119 h 943"/>
                  <a:gd name="T50" fmla="*/ 629 w 902"/>
                  <a:gd name="T51" fmla="*/ 119 h 943"/>
                  <a:gd name="T52" fmla="*/ 744 w 902"/>
                  <a:gd name="T53" fmla="*/ 79 h 943"/>
                  <a:gd name="T54" fmla="*/ 589 w 902"/>
                  <a:gd name="T55" fmla="*/ 40 h 943"/>
                  <a:gd name="T56" fmla="*/ 509 w 902"/>
                  <a:gd name="T57" fmla="*/ 0 h 943"/>
                  <a:gd name="T58" fmla="*/ 351 w 902"/>
                  <a:gd name="T59" fmla="*/ 79 h 943"/>
                  <a:gd name="T60" fmla="*/ 234 w 902"/>
                  <a:gd name="T61" fmla="*/ 159 h 943"/>
                  <a:gd name="T62" fmla="*/ 274 w 902"/>
                  <a:gd name="T63" fmla="*/ 235 h 943"/>
                  <a:gd name="T64" fmla="*/ 274 w 902"/>
                  <a:gd name="T65" fmla="*/ 274 h 9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02" h="943">
                    <a:moveTo>
                      <a:pt x="234" y="235"/>
                    </a:moveTo>
                    <a:lnTo>
                      <a:pt x="195" y="235"/>
                    </a:lnTo>
                    <a:lnTo>
                      <a:pt x="156" y="274"/>
                    </a:lnTo>
                    <a:lnTo>
                      <a:pt x="156" y="314"/>
                    </a:lnTo>
                    <a:lnTo>
                      <a:pt x="116" y="314"/>
                    </a:lnTo>
                    <a:lnTo>
                      <a:pt x="116" y="354"/>
                    </a:lnTo>
                    <a:lnTo>
                      <a:pt x="156" y="394"/>
                    </a:lnTo>
                    <a:lnTo>
                      <a:pt x="116" y="394"/>
                    </a:lnTo>
                    <a:lnTo>
                      <a:pt x="156" y="509"/>
                    </a:lnTo>
                    <a:lnTo>
                      <a:pt x="156" y="549"/>
                    </a:lnTo>
                    <a:lnTo>
                      <a:pt x="76" y="549"/>
                    </a:lnTo>
                    <a:lnTo>
                      <a:pt x="76" y="589"/>
                    </a:lnTo>
                    <a:lnTo>
                      <a:pt x="39" y="629"/>
                    </a:lnTo>
                    <a:lnTo>
                      <a:pt x="0" y="708"/>
                    </a:lnTo>
                    <a:lnTo>
                      <a:pt x="28" y="723"/>
                    </a:lnTo>
                    <a:lnTo>
                      <a:pt x="76" y="748"/>
                    </a:lnTo>
                    <a:lnTo>
                      <a:pt x="116" y="708"/>
                    </a:lnTo>
                    <a:lnTo>
                      <a:pt x="156" y="788"/>
                    </a:lnTo>
                    <a:lnTo>
                      <a:pt x="116" y="825"/>
                    </a:lnTo>
                    <a:lnTo>
                      <a:pt x="195" y="904"/>
                    </a:lnTo>
                    <a:lnTo>
                      <a:pt x="156" y="943"/>
                    </a:lnTo>
                    <a:lnTo>
                      <a:pt x="314" y="943"/>
                    </a:lnTo>
                    <a:lnTo>
                      <a:pt x="351" y="864"/>
                    </a:lnTo>
                    <a:lnTo>
                      <a:pt x="351" y="788"/>
                    </a:lnTo>
                    <a:lnTo>
                      <a:pt x="391" y="788"/>
                    </a:lnTo>
                    <a:lnTo>
                      <a:pt x="430" y="825"/>
                    </a:lnTo>
                    <a:lnTo>
                      <a:pt x="469" y="825"/>
                    </a:lnTo>
                    <a:lnTo>
                      <a:pt x="549" y="748"/>
                    </a:lnTo>
                    <a:lnTo>
                      <a:pt x="629" y="708"/>
                    </a:lnTo>
                    <a:lnTo>
                      <a:pt x="629" y="669"/>
                    </a:lnTo>
                    <a:lnTo>
                      <a:pt x="744" y="669"/>
                    </a:lnTo>
                    <a:lnTo>
                      <a:pt x="744" y="629"/>
                    </a:lnTo>
                    <a:lnTo>
                      <a:pt x="784" y="589"/>
                    </a:lnTo>
                    <a:lnTo>
                      <a:pt x="902" y="629"/>
                    </a:lnTo>
                    <a:lnTo>
                      <a:pt x="902" y="589"/>
                    </a:lnTo>
                    <a:lnTo>
                      <a:pt x="863" y="549"/>
                    </a:lnTo>
                    <a:lnTo>
                      <a:pt x="902" y="509"/>
                    </a:lnTo>
                    <a:lnTo>
                      <a:pt x="824" y="434"/>
                    </a:lnTo>
                    <a:lnTo>
                      <a:pt x="784" y="434"/>
                    </a:lnTo>
                    <a:lnTo>
                      <a:pt x="784" y="354"/>
                    </a:lnTo>
                    <a:lnTo>
                      <a:pt x="744" y="354"/>
                    </a:lnTo>
                    <a:lnTo>
                      <a:pt x="744" y="314"/>
                    </a:lnTo>
                    <a:lnTo>
                      <a:pt x="704" y="314"/>
                    </a:lnTo>
                    <a:lnTo>
                      <a:pt x="704" y="274"/>
                    </a:lnTo>
                    <a:lnTo>
                      <a:pt x="665" y="235"/>
                    </a:lnTo>
                    <a:lnTo>
                      <a:pt x="725" y="178"/>
                    </a:lnTo>
                    <a:lnTo>
                      <a:pt x="744" y="198"/>
                    </a:lnTo>
                    <a:lnTo>
                      <a:pt x="784" y="198"/>
                    </a:lnTo>
                    <a:lnTo>
                      <a:pt x="784" y="119"/>
                    </a:lnTo>
                    <a:lnTo>
                      <a:pt x="704" y="119"/>
                    </a:lnTo>
                    <a:lnTo>
                      <a:pt x="704" y="159"/>
                    </a:lnTo>
                    <a:lnTo>
                      <a:pt x="629" y="119"/>
                    </a:lnTo>
                    <a:lnTo>
                      <a:pt x="629" y="79"/>
                    </a:lnTo>
                    <a:lnTo>
                      <a:pt x="744" y="79"/>
                    </a:lnTo>
                    <a:lnTo>
                      <a:pt x="744" y="40"/>
                    </a:lnTo>
                    <a:lnTo>
                      <a:pt x="589" y="40"/>
                    </a:lnTo>
                    <a:lnTo>
                      <a:pt x="589" y="0"/>
                    </a:lnTo>
                    <a:lnTo>
                      <a:pt x="509" y="0"/>
                    </a:lnTo>
                    <a:lnTo>
                      <a:pt x="430" y="0"/>
                    </a:lnTo>
                    <a:lnTo>
                      <a:pt x="351" y="79"/>
                    </a:lnTo>
                    <a:lnTo>
                      <a:pt x="314" y="79"/>
                    </a:lnTo>
                    <a:lnTo>
                      <a:pt x="234" y="159"/>
                    </a:lnTo>
                    <a:lnTo>
                      <a:pt x="274" y="198"/>
                    </a:lnTo>
                    <a:lnTo>
                      <a:pt x="274" y="235"/>
                    </a:lnTo>
                    <a:lnTo>
                      <a:pt x="314" y="235"/>
                    </a:lnTo>
                    <a:lnTo>
                      <a:pt x="274" y="274"/>
                    </a:lnTo>
                    <a:lnTo>
                      <a:pt x="234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1" name="Freeform 165">
                <a:extLst>
                  <a:ext uri="{FF2B5EF4-FFF2-40B4-BE49-F238E27FC236}">
                    <a16:creationId xmlns:a16="http://schemas.microsoft.com/office/drawing/2014/main" id="{C929A157-707E-D4DE-3CCE-922AF0F00F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529"/>
                <a:ext cx="298" cy="259"/>
              </a:xfrm>
              <a:custGeom>
                <a:avLst/>
                <a:gdLst>
                  <a:gd name="T0" fmla="*/ 747 w 1491"/>
                  <a:gd name="T1" fmla="*/ 0 h 1297"/>
                  <a:gd name="T2" fmla="*/ 628 w 1491"/>
                  <a:gd name="T3" fmla="*/ 79 h 1297"/>
                  <a:gd name="T4" fmla="*/ 667 w 1491"/>
                  <a:gd name="T5" fmla="*/ 156 h 1297"/>
                  <a:gd name="T6" fmla="*/ 588 w 1491"/>
                  <a:gd name="T7" fmla="*/ 274 h 1297"/>
                  <a:gd name="T8" fmla="*/ 552 w 1491"/>
                  <a:gd name="T9" fmla="*/ 354 h 1297"/>
                  <a:gd name="T10" fmla="*/ 588 w 1491"/>
                  <a:gd name="T11" fmla="*/ 394 h 1297"/>
                  <a:gd name="T12" fmla="*/ 512 w 1491"/>
                  <a:gd name="T13" fmla="*/ 470 h 1297"/>
                  <a:gd name="T14" fmla="*/ 432 w 1491"/>
                  <a:gd name="T15" fmla="*/ 509 h 1297"/>
                  <a:gd name="T16" fmla="*/ 353 w 1491"/>
                  <a:gd name="T17" fmla="*/ 509 h 1297"/>
                  <a:gd name="T18" fmla="*/ 0 w 1491"/>
                  <a:gd name="T19" fmla="*/ 470 h 1297"/>
                  <a:gd name="T20" fmla="*/ 39 w 1491"/>
                  <a:gd name="T21" fmla="*/ 629 h 1297"/>
                  <a:gd name="T22" fmla="*/ 197 w 1491"/>
                  <a:gd name="T23" fmla="*/ 668 h 1297"/>
                  <a:gd name="T24" fmla="*/ 353 w 1491"/>
                  <a:gd name="T25" fmla="*/ 708 h 1297"/>
                  <a:gd name="T26" fmla="*/ 314 w 1491"/>
                  <a:gd name="T27" fmla="*/ 825 h 1297"/>
                  <a:gd name="T28" fmla="*/ 353 w 1491"/>
                  <a:gd name="T29" fmla="*/ 864 h 1297"/>
                  <a:gd name="T30" fmla="*/ 512 w 1491"/>
                  <a:gd name="T31" fmla="*/ 943 h 1297"/>
                  <a:gd name="T32" fmla="*/ 552 w 1491"/>
                  <a:gd name="T33" fmla="*/ 1020 h 1297"/>
                  <a:gd name="T34" fmla="*/ 588 w 1491"/>
                  <a:gd name="T35" fmla="*/ 1139 h 1297"/>
                  <a:gd name="T36" fmla="*/ 707 w 1491"/>
                  <a:gd name="T37" fmla="*/ 1100 h 1297"/>
                  <a:gd name="T38" fmla="*/ 667 w 1491"/>
                  <a:gd name="T39" fmla="*/ 1179 h 1297"/>
                  <a:gd name="T40" fmla="*/ 786 w 1491"/>
                  <a:gd name="T41" fmla="*/ 1258 h 1297"/>
                  <a:gd name="T42" fmla="*/ 826 w 1491"/>
                  <a:gd name="T43" fmla="*/ 1297 h 1297"/>
                  <a:gd name="T44" fmla="*/ 902 w 1491"/>
                  <a:gd name="T45" fmla="*/ 1297 h 1297"/>
                  <a:gd name="T46" fmla="*/ 982 w 1491"/>
                  <a:gd name="T47" fmla="*/ 1218 h 1297"/>
                  <a:gd name="T48" fmla="*/ 1021 w 1491"/>
                  <a:gd name="T49" fmla="*/ 1139 h 1297"/>
                  <a:gd name="T50" fmla="*/ 1060 w 1491"/>
                  <a:gd name="T51" fmla="*/ 1020 h 1297"/>
                  <a:gd name="T52" fmla="*/ 1140 w 1491"/>
                  <a:gd name="T53" fmla="*/ 943 h 1297"/>
                  <a:gd name="T54" fmla="*/ 1177 w 1491"/>
                  <a:gd name="T55" fmla="*/ 864 h 1297"/>
                  <a:gd name="T56" fmla="*/ 1295 w 1491"/>
                  <a:gd name="T57" fmla="*/ 864 h 1297"/>
                  <a:gd name="T58" fmla="*/ 1335 w 1491"/>
                  <a:gd name="T59" fmla="*/ 903 h 1297"/>
                  <a:gd name="T60" fmla="*/ 1455 w 1491"/>
                  <a:gd name="T61" fmla="*/ 825 h 1297"/>
                  <a:gd name="T62" fmla="*/ 1491 w 1491"/>
                  <a:gd name="T63" fmla="*/ 745 h 1297"/>
                  <a:gd name="T64" fmla="*/ 1335 w 1491"/>
                  <a:gd name="T65" fmla="*/ 629 h 1297"/>
                  <a:gd name="T66" fmla="*/ 1295 w 1491"/>
                  <a:gd name="T67" fmla="*/ 431 h 1297"/>
                  <a:gd name="T68" fmla="*/ 1217 w 1491"/>
                  <a:gd name="T69" fmla="*/ 394 h 1297"/>
                  <a:gd name="T70" fmla="*/ 1177 w 1491"/>
                  <a:gd name="T71" fmla="*/ 354 h 1297"/>
                  <a:gd name="T72" fmla="*/ 1140 w 1491"/>
                  <a:gd name="T73" fmla="*/ 274 h 1297"/>
                  <a:gd name="T74" fmla="*/ 1021 w 1491"/>
                  <a:gd name="T75" fmla="*/ 235 h 1297"/>
                  <a:gd name="T76" fmla="*/ 982 w 1491"/>
                  <a:gd name="T77" fmla="*/ 119 h 1297"/>
                  <a:gd name="T78" fmla="*/ 902 w 1491"/>
                  <a:gd name="T79" fmla="*/ 79 h 1297"/>
                  <a:gd name="T80" fmla="*/ 786 w 1491"/>
                  <a:gd name="T81" fmla="*/ 19 h 1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91" h="1297">
                    <a:moveTo>
                      <a:pt x="777" y="15"/>
                    </a:moveTo>
                    <a:lnTo>
                      <a:pt x="747" y="0"/>
                    </a:lnTo>
                    <a:lnTo>
                      <a:pt x="707" y="79"/>
                    </a:lnTo>
                    <a:lnTo>
                      <a:pt x="628" y="79"/>
                    </a:lnTo>
                    <a:lnTo>
                      <a:pt x="628" y="119"/>
                    </a:lnTo>
                    <a:lnTo>
                      <a:pt x="667" y="156"/>
                    </a:lnTo>
                    <a:lnTo>
                      <a:pt x="667" y="274"/>
                    </a:lnTo>
                    <a:lnTo>
                      <a:pt x="588" y="274"/>
                    </a:lnTo>
                    <a:lnTo>
                      <a:pt x="588" y="314"/>
                    </a:lnTo>
                    <a:lnTo>
                      <a:pt x="552" y="354"/>
                    </a:lnTo>
                    <a:lnTo>
                      <a:pt x="667" y="354"/>
                    </a:lnTo>
                    <a:lnTo>
                      <a:pt x="588" y="394"/>
                    </a:lnTo>
                    <a:lnTo>
                      <a:pt x="588" y="431"/>
                    </a:lnTo>
                    <a:lnTo>
                      <a:pt x="512" y="470"/>
                    </a:lnTo>
                    <a:lnTo>
                      <a:pt x="472" y="470"/>
                    </a:lnTo>
                    <a:lnTo>
                      <a:pt x="432" y="509"/>
                    </a:lnTo>
                    <a:lnTo>
                      <a:pt x="432" y="549"/>
                    </a:lnTo>
                    <a:lnTo>
                      <a:pt x="353" y="509"/>
                    </a:lnTo>
                    <a:lnTo>
                      <a:pt x="314" y="470"/>
                    </a:lnTo>
                    <a:lnTo>
                      <a:pt x="0" y="470"/>
                    </a:lnTo>
                    <a:lnTo>
                      <a:pt x="0" y="589"/>
                    </a:lnTo>
                    <a:lnTo>
                      <a:pt x="39" y="629"/>
                    </a:lnTo>
                    <a:lnTo>
                      <a:pt x="118" y="629"/>
                    </a:lnTo>
                    <a:lnTo>
                      <a:pt x="197" y="668"/>
                    </a:lnTo>
                    <a:lnTo>
                      <a:pt x="237" y="708"/>
                    </a:lnTo>
                    <a:lnTo>
                      <a:pt x="353" y="708"/>
                    </a:lnTo>
                    <a:lnTo>
                      <a:pt x="353" y="745"/>
                    </a:lnTo>
                    <a:lnTo>
                      <a:pt x="314" y="825"/>
                    </a:lnTo>
                    <a:lnTo>
                      <a:pt x="314" y="864"/>
                    </a:lnTo>
                    <a:lnTo>
                      <a:pt x="353" y="864"/>
                    </a:lnTo>
                    <a:lnTo>
                      <a:pt x="472" y="903"/>
                    </a:lnTo>
                    <a:lnTo>
                      <a:pt x="512" y="943"/>
                    </a:lnTo>
                    <a:lnTo>
                      <a:pt x="512" y="983"/>
                    </a:lnTo>
                    <a:lnTo>
                      <a:pt x="552" y="1020"/>
                    </a:lnTo>
                    <a:lnTo>
                      <a:pt x="512" y="1060"/>
                    </a:lnTo>
                    <a:lnTo>
                      <a:pt x="588" y="1139"/>
                    </a:lnTo>
                    <a:lnTo>
                      <a:pt x="628" y="1100"/>
                    </a:lnTo>
                    <a:lnTo>
                      <a:pt x="707" y="1100"/>
                    </a:lnTo>
                    <a:lnTo>
                      <a:pt x="667" y="1139"/>
                    </a:lnTo>
                    <a:lnTo>
                      <a:pt x="667" y="1179"/>
                    </a:lnTo>
                    <a:lnTo>
                      <a:pt x="707" y="1258"/>
                    </a:lnTo>
                    <a:lnTo>
                      <a:pt x="786" y="1258"/>
                    </a:lnTo>
                    <a:lnTo>
                      <a:pt x="747" y="1297"/>
                    </a:lnTo>
                    <a:lnTo>
                      <a:pt x="826" y="1297"/>
                    </a:lnTo>
                    <a:lnTo>
                      <a:pt x="865" y="1258"/>
                    </a:lnTo>
                    <a:lnTo>
                      <a:pt x="902" y="1297"/>
                    </a:lnTo>
                    <a:lnTo>
                      <a:pt x="982" y="1297"/>
                    </a:lnTo>
                    <a:lnTo>
                      <a:pt x="982" y="1218"/>
                    </a:lnTo>
                    <a:lnTo>
                      <a:pt x="1021" y="1179"/>
                    </a:lnTo>
                    <a:lnTo>
                      <a:pt x="1021" y="1139"/>
                    </a:lnTo>
                    <a:lnTo>
                      <a:pt x="1060" y="1100"/>
                    </a:lnTo>
                    <a:lnTo>
                      <a:pt x="1060" y="1020"/>
                    </a:lnTo>
                    <a:lnTo>
                      <a:pt x="1100" y="1020"/>
                    </a:lnTo>
                    <a:lnTo>
                      <a:pt x="1140" y="943"/>
                    </a:lnTo>
                    <a:lnTo>
                      <a:pt x="1177" y="943"/>
                    </a:lnTo>
                    <a:lnTo>
                      <a:pt x="1177" y="864"/>
                    </a:lnTo>
                    <a:lnTo>
                      <a:pt x="1217" y="943"/>
                    </a:lnTo>
                    <a:lnTo>
                      <a:pt x="1295" y="864"/>
                    </a:lnTo>
                    <a:lnTo>
                      <a:pt x="1295" y="825"/>
                    </a:lnTo>
                    <a:lnTo>
                      <a:pt x="1335" y="903"/>
                    </a:lnTo>
                    <a:lnTo>
                      <a:pt x="1375" y="903"/>
                    </a:lnTo>
                    <a:lnTo>
                      <a:pt x="1455" y="825"/>
                    </a:lnTo>
                    <a:lnTo>
                      <a:pt x="1455" y="785"/>
                    </a:lnTo>
                    <a:lnTo>
                      <a:pt x="1491" y="745"/>
                    </a:lnTo>
                    <a:lnTo>
                      <a:pt x="1375" y="629"/>
                    </a:lnTo>
                    <a:lnTo>
                      <a:pt x="1335" y="629"/>
                    </a:lnTo>
                    <a:lnTo>
                      <a:pt x="1335" y="470"/>
                    </a:lnTo>
                    <a:lnTo>
                      <a:pt x="1295" y="431"/>
                    </a:lnTo>
                    <a:lnTo>
                      <a:pt x="1295" y="394"/>
                    </a:lnTo>
                    <a:lnTo>
                      <a:pt x="1217" y="394"/>
                    </a:lnTo>
                    <a:lnTo>
                      <a:pt x="1217" y="314"/>
                    </a:lnTo>
                    <a:lnTo>
                      <a:pt x="1177" y="354"/>
                    </a:lnTo>
                    <a:lnTo>
                      <a:pt x="1140" y="354"/>
                    </a:lnTo>
                    <a:lnTo>
                      <a:pt x="1140" y="274"/>
                    </a:lnTo>
                    <a:lnTo>
                      <a:pt x="982" y="274"/>
                    </a:lnTo>
                    <a:lnTo>
                      <a:pt x="1021" y="235"/>
                    </a:lnTo>
                    <a:lnTo>
                      <a:pt x="942" y="156"/>
                    </a:lnTo>
                    <a:lnTo>
                      <a:pt x="982" y="119"/>
                    </a:lnTo>
                    <a:lnTo>
                      <a:pt x="942" y="39"/>
                    </a:lnTo>
                    <a:lnTo>
                      <a:pt x="902" y="79"/>
                    </a:lnTo>
                    <a:lnTo>
                      <a:pt x="854" y="54"/>
                    </a:lnTo>
                    <a:lnTo>
                      <a:pt x="786" y="19"/>
                    </a:lnTo>
                    <a:lnTo>
                      <a:pt x="777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2" name="Freeform 166">
                <a:extLst>
                  <a:ext uri="{FF2B5EF4-FFF2-40B4-BE49-F238E27FC236}">
                    <a16:creationId xmlns:a16="http://schemas.microsoft.com/office/drawing/2014/main" id="{C09E0723-2718-7DA8-3FDC-AB0AA762D2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0" y="1532"/>
                <a:ext cx="4" cy="2"/>
              </a:xfrm>
              <a:custGeom>
                <a:avLst/>
                <a:gdLst>
                  <a:gd name="T0" fmla="*/ 0 w 20"/>
                  <a:gd name="T1" fmla="*/ 0 h 10"/>
                  <a:gd name="T2" fmla="*/ 9 w 20"/>
                  <a:gd name="T3" fmla="*/ 4 h 10"/>
                  <a:gd name="T4" fmla="*/ 20 w 20"/>
                  <a:gd name="T5" fmla="*/ 10 h 10"/>
                  <a:gd name="T6" fmla="*/ 0 w 20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0">
                    <a:moveTo>
                      <a:pt x="0" y="0"/>
                    </a:moveTo>
                    <a:lnTo>
                      <a:pt x="9" y="4"/>
                    </a:lnTo>
                    <a:lnTo>
                      <a:pt x="20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3" name="Freeform 167">
                <a:extLst>
                  <a:ext uri="{FF2B5EF4-FFF2-40B4-BE49-F238E27FC236}">
                    <a16:creationId xmlns:a16="http://schemas.microsoft.com/office/drawing/2014/main" id="{27C78AB2-B780-D93A-6591-408DD5801B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8" y="1096"/>
                <a:ext cx="235" cy="276"/>
              </a:xfrm>
              <a:custGeom>
                <a:avLst/>
                <a:gdLst>
                  <a:gd name="T0" fmla="*/ 508 w 1173"/>
                  <a:gd name="T1" fmla="*/ 473 h 1377"/>
                  <a:gd name="T2" fmla="*/ 469 w 1173"/>
                  <a:gd name="T3" fmla="*/ 590 h 1377"/>
                  <a:gd name="T4" fmla="*/ 390 w 1173"/>
                  <a:gd name="T5" fmla="*/ 708 h 1377"/>
                  <a:gd name="T6" fmla="*/ 310 w 1173"/>
                  <a:gd name="T7" fmla="*/ 669 h 1377"/>
                  <a:gd name="T8" fmla="*/ 195 w 1173"/>
                  <a:gd name="T9" fmla="*/ 748 h 1377"/>
                  <a:gd name="T10" fmla="*/ 115 w 1173"/>
                  <a:gd name="T11" fmla="*/ 669 h 1377"/>
                  <a:gd name="T12" fmla="*/ 0 w 1173"/>
                  <a:gd name="T13" fmla="*/ 748 h 1377"/>
                  <a:gd name="T14" fmla="*/ 115 w 1173"/>
                  <a:gd name="T15" fmla="*/ 788 h 1377"/>
                  <a:gd name="T16" fmla="*/ 195 w 1173"/>
                  <a:gd name="T17" fmla="*/ 904 h 1377"/>
                  <a:gd name="T18" fmla="*/ 115 w 1173"/>
                  <a:gd name="T19" fmla="*/ 983 h 1377"/>
                  <a:gd name="T20" fmla="*/ 155 w 1173"/>
                  <a:gd name="T21" fmla="*/ 1023 h 1377"/>
                  <a:gd name="T22" fmla="*/ 235 w 1173"/>
                  <a:gd name="T23" fmla="*/ 1063 h 1377"/>
                  <a:gd name="T24" fmla="*/ 350 w 1173"/>
                  <a:gd name="T25" fmla="*/ 1102 h 1377"/>
                  <a:gd name="T26" fmla="*/ 390 w 1173"/>
                  <a:gd name="T27" fmla="*/ 1102 h 1377"/>
                  <a:gd name="T28" fmla="*/ 469 w 1173"/>
                  <a:gd name="T29" fmla="*/ 1102 h 1377"/>
                  <a:gd name="T30" fmla="*/ 548 w 1173"/>
                  <a:gd name="T31" fmla="*/ 1259 h 1377"/>
                  <a:gd name="T32" fmla="*/ 665 w 1173"/>
                  <a:gd name="T33" fmla="*/ 1299 h 1377"/>
                  <a:gd name="T34" fmla="*/ 743 w 1173"/>
                  <a:gd name="T35" fmla="*/ 1337 h 1377"/>
                  <a:gd name="T36" fmla="*/ 863 w 1173"/>
                  <a:gd name="T37" fmla="*/ 1299 h 1377"/>
                  <a:gd name="T38" fmla="*/ 900 w 1173"/>
                  <a:gd name="T39" fmla="*/ 1219 h 1377"/>
                  <a:gd name="T40" fmla="*/ 938 w 1173"/>
                  <a:gd name="T41" fmla="*/ 1179 h 1377"/>
                  <a:gd name="T42" fmla="*/ 1018 w 1173"/>
                  <a:gd name="T43" fmla="*/ 1139 h 1377"/>
                  <a:gd name="T44" fmla="*/ 1098 w 1173"/>
                  <a:gd name="T45" fmla="*/ 1102 h 1377"/>
                  <a:gd name="T46" fmla="*/ 1058 w 1173"/>
                  <a:gd name="T47" fmla="*/ 1023 h 1377"/>
                  <a:gd name="T48" fmla="*/ 1098 w 1173"/>
                  <a:gd name="T49" fmla="*/ 983 h 1377"/>
                  <a:gd name="T50" fmla="*/ 1173 w 1173"/>
                  <a:gd name="T51" fmla="*/ 983 h 1377"/>
                  <a:gd name="T52" fmla="*/ 1098 w 1173"/>
                  <a:gd name="T53" fmla="*/ 865 h 1377"/>
                  <a:gd name="T54" fmla="*/ 1137 w 1173"/>
                  <a:gd name="T55" fmla="*/ 788 h 1377"/>
                  <a:gd name="T56" fmla="*/ 1058 w 1173"/>
                  <a:gd name="T57" fmla="*/ 708 h 1377"/>
                  <a:gd name="T58" fmla="*/ 1098 w 1173"/>
                  <a:gd name="T59" fmla="*/ 590 h 1377"/>
                  <a:gd name="T60" fmla="*/ 1137 w 1173"/>
                  <a:gd name="T61" fmla="*/ 550 h 1377"/>
                  <a:gd name="T62" fmla="*/ 1137 w 1173"/>
                  <a:gd name="T63" fmla="*/ 394 h 1377"/>
                  <a:gd name="T64" fmla="*/ 1173 w 1173"/>
                  <a:gd name="T65" fmla="*/ 314 h 1377"/>
                  <a:gd name="T66" fmla="*/ 1058 w 1173"/>
                  <a:gd name="T67" fmla="*/ 314 h 1377"/>
                  <a:gd name="T68" fmla="*/ 978 w 1173"/>
                  <a:gd name="T69" fmla="*/ 275 h 1377"/>
                  <a:gd name="T70" fmla="*/ 938 w 1173"/>
                  <a:gd name="T71" fmla="*/ 199 h 1377"/>
                  <a:gd name="T72" fmla="*/ 978 w 1173"/>
                  <a:gd name="T73" fmla="*/ 79 h 1377"/>
                  <a:gd name="T74" fmla="*/ 1058 w 1173"/>
                  <a:gd name="T75" fmla="*/ 0 h 1377"/>
                  <a:gd name="T76" fmla="*/ 938 w 1173"/>
                  <a:gd name="T77" fmla="*/ 0 h 1377"/>
                  <a:gd name="T78" fmla="*/ 783 w 1173"/>
                  <a:gd name="T79" fmla="*/ 39 h 1377"/>
                  <a:gd name="T80" fmla="*/ 704 w 1173"/>
                  <a:gd name="T81" fmla="*/ 119 h 1377"/>
                  <a:gd name="T82" fmla="*/ 625 w 1173"/>
                  <a:gd name="T83" fmla="*/ 238 h 1377"/>
                  <a:gd name="T84" fmla="*/ 548 w 1173"/>
                  <a:gd name="T85" fmla="*/ 238 h 1377"/>
                  <a:gd name="T86" fmla="*/ 508 w 1173"/>
                  <a:gd name="T87" fmla="*/ 275 h 1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73" h="1377">
                    <a:moveTo>
                      <a:pt x="508" y="434"/>
                    </a:moveTo>
                    <a:lnTo>
                      <a:pt x="508" y="473"/>
                    </a:lnTo>
                    <a:lnTo>
                      <a:pt x="469" y="473"/>
                    </a:lnTo>
                    <a:lnTo>
                      <a:pt x="469" y="590"/>
                    </a:lnTo>
                    <a:lnTo>
                      <a:pt x="390" y="669"/>
                    </a:lnTo>
                    <a:lnTo>
                      <a:pt x="390" y="708"/>
                    </a:lnTo>
                    <a:lnTo>
                      <a:pt x="350" y="748"/>
                    </a:lnTo>
                    <a:lnTo>
                      <a:pt x="310" y="669"/>
                    </a:lnTo>
                    <a:lnTo>
                      <a:pt x="273" y="669"/>
                    </a:lnTo>
                    <a:lnTo>
                      <a:pt x="195" y="748"/>
                    </a:lnTo>
                    <a:lnTo>
                      <a:pt x="115" y="748"/>
                    </a:lnTo>
                    <a:lnTo>
                      <a:pt x="115" y="669"/>
                    </a:lnTo>
                    <a:lnTo>
                      <a:pt x="75" y="708"/>
                    </a:lnTo>
                    <a:lnTo>
                      <a:pt x="0" y="748"/>
                    </a:lnTo>
                    <a:lnTo>
                      <a:pt x="75" y="788"/>
                    </a:lnTo>
                    <a:lnTo>
                      <a:pt x="115" y="788"/>
                    </a:lnTo>
                    <a:lnTo>
                      <a:pt x="195" y="865"/>
                    </a:lnTo>
                    <a:lnTo>
                      <a:pt x="195" y="904"/>
                    </a:lnTo>
                    <a:lnTo>
                      <a:pt x="155" y="904"/>
                    </a:lnTo>
                    <a:lnTo>
                      <a:pt x="115" y="983"/>
                    </a:lnTo>
                    <a:lnTo>
                      <a:pt x="195" y="983"/>
                    </a:lnTo>
                    <a:lnTo>
                      <a:pt x="155" y="1023"/>
                    </a:lnTo>
                    <a:lnTo>
                      <a:pt x="195" y="1063"/>
                    </a:lnTo>
                    <a:lnTo>
                      <a:pt x="235" y="1063"/>
                    </a:lnTo>
                    <a:lnTo>
                      <a:pt x="235" y="1102"/>
                    </a:lnTo>
                    <a:lnTo>
                      <a:pt x="350" y="1102"/>
                    </a:lnTo>
                    <a:lnTo>
                      <a:pt x="390" y="1139"/>
                    </a:lnTo>
                    <a:lnTo>
                      <a:pt x="390" y="1102"/>
                    </a:lnTo>
                    <a:lnTo>
                      <a:pt x="430" y="1063"/>
                    </a:lnTo>
                    <a:lnTo>
                      <a:pt x="469" y="1102"/>
                    </a:lnTo>
                    <a:lnTo>
                      <a:pt x="508" y="1219"/>
                    </a:lnTo>
                    <a:lnTo>
                      <a:pt x="548" y="1259"/>
                    </a:lnTo>
                    <a:lnTo>
                      <a:pt x="625" y="1259"/>
                    </a:lnTo>
                    <a:lnTo>
                      <a:pt x="665" y="1299"/>
                    </a:lnTo>
                    <a:lnTo>
                      <a:pt x="704" y="1299"/>
                    </a:lnTo>
                    <a:lnTo>
                      <a:pt x="743" y="1337"/>
                    </a:lnTo>
                    <a:lnTo>
                      <a:pt x="823" y="1377"/>
                    </a:lnTo>
                    <a:lnTo>
                      <a:pt x="863" y="1299"/>
                    </a:lnTo>
                    <a:lnTo>
                      <a:pt x="900" y="1337"/>
                    </a:lnTo>
                    <a:lnTo>
                      <a:pt x="900" y="1219"/>
                    </a:lnTo>
                    <a:lnTo>
                      <a:pt x="863" y="1219"/>
                    </a:lnTo>
                    <a:lnTo>
                      <a:pt x="938" y="1179"/>
                    </a:lnTo>
                    <a:lnTo>
                      <a:pt x="1058" y="1179"/>
                    </a:lnTo>
                    <a:lnTo>
                      <a:pt x="1018" y="1139"/>
                    </a:lnTo>
                    <a:lnTo>
                      <a:pt x="1018" y="1102"/>
                    </a:lnTo>
                    <a:lnTo>
                      <a:pt x="1098" y="1102"/>
                    </a:lnTo>
                    <a:lnTo>
                      <a:pt x="1098" y="1023"/>
                    </a:lnTo>
                    <a:lnTo>
                      <a:pt x="1058" y="1023"/>
                    </a:lnTo>
                    <a:lnTo>
                      <a:pt x="1058" y="983"/>
                    </a:lnTo>
                    <a:lnTo>
                      <a:pt x="1098" y="983"/>
                    </a:lnTo>
                    <a:lnTo>
                      <a:pt x="1137" y="1023"/>
                    </a:lnTo>
                    <a:lnTo>
                      <a:pt x="1173" y="983"/>
                    </a:lnTo>
                    <a:lnTo>
                      <a:pt x="1137" y="904"/>
                    </a:lnTo>
                    <a:lnTo>
                      <a:pt x="1098" y="865"/>
                    </a:lnTo>
                    <a:lnTo>
                      <a:pt x="1098" y="825"/>
                    </a:lnTo>
                    <a:lnTo>
                      <a:pt x="1137" y="788"/>
                    </a:lnTo>
                    <a:lnTo>
                      <a:pt x="1137" y="669"/>
                    </a:lnTo>
                    <a:lnTo>
                      <a:pt x="1058" y="708"/>
                    </a:lnTo>
                    <a:lnTo>
                      <a:pt x="1098" y="630"/>
                    </a:lnTo>
                    <a:lnTo>
                      <a:pt x="1098" y="590"/>
                    </a:lnTo>
                    <a:lnTo>
                      <a:pt x="1137" y="590"/>
                    </a:lnTo>
                    <a:lnTo>
                      <a:pt x="1137" y="550"/>
                    </a:lnTo>
                    <a:lnTo>
                      <a:pt x="1058" y="473"/>
                    </a:lnTo>
                    <a:lnTo>
                      <a:pt x="1137" y="394"/>
                    </a:lnTo>
                    <a:lnTo>
                      <a:pt x="1098" y="394"/>
                    </a:lnTo>
                    <a:lnTo>
                      <a:pt x="1173" y="314"/>
                    </a:lnTo>
                    <a:lnTo>
                      <a:pt x="1137" y="275"/>
                    </a:lnTo>
                    <a:lnTo>
                      <a:pt x="1058" y="314"/>
                    </a:lnTo>
                    <a:lnTo>
                      <a:pt x="1018" y="314"/>
                    </a:lnTo>
                    <a:lnTo>
                      <a:pt x="978" y="275"/>
                    </a:lnTo>
                    <a:lnTo>
                      <a:pt x="978" y="238"/>
                    </a:lnTo>
                    <a:lnTo>
                      <a:pt x="938" y="199"/>
                    </a:lnTo>
                    <a:lnTo>
                      <a:pt x="1018" y="119"/>
                    </a:lnTo>
                    <a:lnTo>
                      <a:pt x="978" y="79"/>
                    </a:lnTo>
                    <a:lnTo>
                      <a:pt x="978" y="39"/>
                    </a:lnTo>
                    <a:lnTo>
                      <a:pt x="1058" y="0"/>
                    </a:lnTo>
                    <a:lnTo>
                      <a:pt x="1018" y="0"/>
                    </a:lnTo>
                    <a:lnTo>
                      <a:pt x="938" y="0"/>
                    </a:lnTo>
                    <a:lnTo>
                      <a:pt x="900" y="39"/>
                    </a:lnTo>
                    <a:lnTo>
                      <a:pt x="783" y="39"/>
                    </a:lnTo>
                    <a:lnTo>
                      <a:pt x="743" y="119"/>
                    </a:lnTo>
                    <a:lnTo>
                      <a:pt x="704" y="119"/>
                    </a:lnTo>
                    <a:lnTo>
                      <a:pt x="704" y="275"/>
                    </a:lnTo>
                    <a:lnTo>
                      <a:pt x="625" y="238"/>
                    </a:lnTo>
                    <a:lnTo>
                      <a:pt x="585" y="275"/>
                    </a:lnTo>
                    <a:lnTo>
                      <a:pt x="548" y="238"/>
                    </a:lnTo>
                    <a:lnTo>
                      <a:pt x="548" y="275"/>
                    </a:lnTo>
                    <a:lnTo>
                      <a:pt x="508" y="275"/>
                    </a:lnTo>
                    <a:lnTo>
                      <a:pt x="508" y="4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4" name="Freeform 168">
                <a:extLst>
                  <a:ext uri="{FF2B5EF4-FFF2-40B4-BE49-F238E27FC236}">
                    <a16:creationId xmlns:a16="http://schemas.microsoft.com/office/drawing/2014/main" id="{269031F7-9BEF-51AD-CA47-182D17639E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4" y="1285"/>
                <a:ext cx="189" cy="283"/>
              </a:xfrm>
              <a:custGeom>
                <a:avLst/>
                <a:gdLst>
                  <a:gd name="T0" fmla="*/ 156 w 943"/>
                  <a:gd name="T1" fmla="*/ 0 h 1414"/>
                  <a:gd name="T2" fmla="*/ 80 w 943"/>
                  <a:gd name="T3" fmla="*/ 79 h 1414"/>
                  <a:gd name="T4" fmla="*/ 120 w 943"/>
                  <a:gd name="T5" fmla="*/ 158 h 1414"/>
                  <a:gd name="T6" fmla="*/ 0 w 943"/>
                  <a:gd name="T7" fmla="*/ 235 h 1414"/>
                  <a:gd name="T8" fmla="*/ 80 w 943"/>
                  <a:gd name="T9" fmla="*/ 275 h 1414"/>
                  <a:gd name="T10" fmla="*/ 120 w 943"/>
                  <a:gd name="T11" fmla="*/ 393 h 1414"/>
                  <a:gd name="T12" fmla="*/ 120 w 943"/>
                  <a:gd name="T13" fmla="*/ 470 h 1414"/>
                  <a:gd name="T14" fmla="*/ 156 w 943"/>
                  <a:gd name="T15" fmla="*/ 510 h 1414"/>
                  <a:gd name="T16" fmla="*/ 195 w 943"/>
                  <a:gd name="T17" fmla="*/ 590 h 1414"/>
                  <a:gd name="T18" fmla="*/ 120 w 943"/>
                  <a:gd name="T19" fmla="*/ 669 h 1414"/>
                  <a:gd name="T20" fmla="*/ 195 w 943"/>
                  <a:gd name="T21" fmla="*/ 709 h 1414"/>
                  <a:gd name="T22" fmla="*/ 235 w 943"/>
                  <a:gd name="T23" fmla="*/ 785 h 1414"/>
                  <a:gd name="T24" fmla="*/ 275 w 943"/>
                  <a:gd name="T25" fmla="*/ 824 h 1414"/>
                  <a:gd name="T26" fmla="*/ 355 w 943"/>
                  <a:gd name="T27" fmla="*/ 864 h 1414"/>
                  <a:gd name="T28" fmla="*/ 315 w 943"/>
                  <a:gd name="T29" fmla="*/ 904 h 1414"/>
                  <a:gd name="T30" fmla="*/ 275 w 943"/>
                  <a:gd name="T31" fmla="*/ 984 h 1414"/>
                  <a:gd name="T32" fmla="*/ 393 w 943"/>
                  <a:gd name="T33" fmla="*/ 1023 h 1414"/>
                  <a:gd name="T34" fmla="*/ 430 w 943"/>
                  <a:gd name="T35" fmla="*/ 1179 h 1414"/>
                  <a:gd name="T36" fmla="*/ 393 w 943"/>
                  <a:gd name="T37" fmla="*/ 1258 h 1414"/>
                  <a:gd name="T38" fmla="*/ 315 w 943"/>
                  <a:gd name="T39" fmla="*/ 1375 h 1414"/>
                  <a:gd name="T40" fmla="*/ 393 w 943"/>
                  <a:gd name="T41" fmla="*/ 1414 h 1414"/>
                  <a:gd name="T42" fmla="*/ 550 w 943"/>
                  <a:gd name="T43" fmla="*/ 1298 h 1414"/>
                  <a:gd name="T44" fmla="*/ 668 w 943"/>
                  <a:gd name="T45" fmla="*/ 1139 h 1414"/>
                  <a:gd name="T46" fmla="*/ 705 w 943"/>
                  <a:gd name="T47" fmla="*/ 1099 h 1414"/>
                  <a:gd name="T48" fmla="*/ 668 w 943"/>
                  <a:gd name="T49" fmla="*/ 984 h 1414"/>
                  <a:gd name="T50" fmla="*/ 745 w 943"/>
                  <a:gd name="T51" fmla="*/ 1023 h 1414"/>
                  <a:gd name="T52" fmla="*/ 785 w 943"/>
                  <a:gd name="T53" fmla="*/ 904 h 1414"/>
                  <a:gd name="T54" fmla="*/ 824 w 943"/>
                  <a:gd name="T55" fmla="*/ 864 h 1414"/>
                  <a:gd name="T56" fmla="*/ 785 w 943"/>
                  <a:gd name="T57" fmla="*/ 669 h 1414"/>
                  <a:gd name="T58" fmla="*/ 745 w 943"/>
                  <a:gd name="T59" fmla="*/ 590 h 1414"/>
                  <a:gd name="T60" fmla="*/ 824 w 943"/>
                  <a:gd name="T61" fmla="*/ 510 h 1414"/>
                  <a:gd name="T62" fmla="*/ 943 w 943"/>
                  <a:gd name="T63" fmla="*/ 433 h 1414"/>
                  <a:gd name="T64" fmla="*/ 824 w 943"/>
                  <a:gd name="T65" fmla="*/ 355 h 1414"/>
                  <a:gd name="T66" fmla="*/ 745 w 943"/>
                  <a:gd name="T67" fmla="*/ 315 h 1414"/>
                  <a:gd name="T68" fmla="*/ 628 w 943"/>
                  <a:gd name="T69" fmla="*/ 275 h 1414"/>
                  <a:gd name="T70" fmla="*/ 550 w 943"/>
                  <a:gd name="T71" fmla="*/ 119 h 1414"/>
                  <a:gd name="T72" fmla="*/ 510 w 943"/>
                  <a:gd name="T73" fmla="*/ 195 h 1414"/>
                  <a:gd name="T74" fmla="*/ 355 w 943"/>
                  <a:gd name="T75" fmla="*/ 158 h 1414"/>
                  <a:gd name="T76" fmla="*/ 315 w 943"/>
                  <a:gd name="T77" fmla="*/ 119 h 1414"/>
                  <a:gd name="T78" fmla="*/ 315 w 943"/>
                  <a:gd name="T79" fmla="*/ 39 h 1414"/>
                  <a:gd name="T80" fmla="*/ 195 w 943"/>
                  <a:gd name="T81" fmla="*/ 39 h 1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943" h="1414">
                    <a:moveTo>
                      <a:pt x="195" y="0"/>
                    </a:moveTo>
                    <a:lnTo>
                      <a:pt x="156" y="0"/>
                    </a:lnTo>
                    <a:lnTo>
                      <a:pt x="156" y="79"/>
                    </a:lnTo>
                    <a:lnTo>
                      <a:pt x="80" y="79"/>
                    </a:lnTo>
                    <a:lnTo>
                      <a:pt x="120" y="119"/>
                    </a:lnTo>
                    <a:lnTo>
                      <a:pt x="120" y="158"/>
                    </a:lnTo>
                    <a:lnTo>
                      <a:pt x="80" y="158"/>
                    </a:lnTo>
                    <a:lnTo>
                      <a:pt x="0" y="235"/>
                    </a:lnTo>
                    <a:lnTo>
                      <a:pt x="40" y="275"/>
                    </a:lnTo>
                    <a:lnTo>
                      <a:pt x="80" y="275"/>
                    </a:lnTo>
                    <a:lnTo>
                      <a:pt x="80" y="355"/>
                    </a:lnTo>
                    <a:lnTo>
                      <a:pt x="120" y="393"/>
                    </a:lnTo>
                    <a:lnTo>
                      <a:pt x="195" y="393"/>
                    </a:lnTo>
                    <a:lnTo>
                      <a:pt x="120" y="470"/>
                    </a:lnTo>
                    <a:lnTo>
                      <a:pt x="156" y="470"/>
                    </a:lnTo>
                    <a:lnTo>
                      <a:pt x="156" y="510"/>
                    </a:lnTo>
                    <a:lnTo>
                      <a:pt x="235" y="550"/>
                    </a:lnTo>
                    <a:lnTo>
                      <a:pt x="195" y="590"/>
                    </a:lnTo>
                    <a:lnTo>
                      <a:pt x="156" y="669"/>
                    </a:lnTo>
                    <a:lnTo>
                      <a:pt x="120" y="669"/>
                    </a:lnTo>
                    <a:lnTo>
                      <a:pt x="156" y="709"/>
                    </a:lnTo>
                    <a:lnTo>
                      <a:pt x="195" y="709"/>
                    </a:lnTo>
                    <a:lnTo>
                      <a:pt x="195" y="748"/>
                    </a:lnTo>
                    <a:lnTo>
                      <a:pt x="235" y="785"/>
                    </a:lnTo>
                    <a:lnTo>
                      <a:pt x="235" y="824"/>
                    </a:lnTo>
                    <a:lnTo>
                      <a:pt x="275" y="824"/>
                    </a:lnTo>
                    <a:lnTo>
                      <a:pt x="315" y="864"/>
                    </a:lnTo>
                    <a:lnTo>
                      <a:pt x="355" y="864"/>
                    </a:lnTo>
                    <a:lnTo>
                      <a:pt x="355" y="904"/>
                    </a:lnTo>
                    <a:lnTo>
                      <a:pt x="315" y="904"/>
                    </a:lnTo>
                    <a:lnTo>
                      <a:pt x="275" y="944"/>
                    </a:lnTo>
                    <a:lnTo>
                      <a:pt x="275" y="984"/>
                    </a:lnTo>
                    <a:lnTo>
                      <a:pt x="355" y="1023"/>
                    </a:lnTo>
                    <a:lnTo>
                      <a:pt x="393" y="1023"/>
                    </a:lnTo>
                    <a:lnTo>
                      <a:pt x="430" y="1099"/>
                    </a:lnTo>
                    <a:lnTo>
                      <a:pt x="430" y="1179"/>
                    </a:lnTo>
                    <a:lnTo>
                      <a:pt x="393" y="1219"/>
                    </a:lnTo>
                    <a:lnTo>
                      <a:pt x="393" y="1258"/>
                    </a:lnTo>
                    <a:lnTo>
                      <a:pt x="315" y="1258"/>
                    </a:lnTo>
                    <a:lnTo>
                      <a:pt x="315" y="1375"/>
                    </a:lnTo>
                    <a:lnTo>
                      <a:pt x="355" y="1375"/>
                    </a:lnTo>
                    <a:lnTo>
                      <a:pt x="393" y="1414"/>
                    </a:lnTo>
                    <a:lnTo>
                      <a:pt x="510" y="1298"/>
                    </a:lnTo>
                    <a:lnTo>
                      <a:pt x="550" y="1298"/>
                    </a:lnTo>
                    <a:lnTo>
                      <a:pt x="628" y="1219"/>
                    </a:lnTo>
                    <a:lnTo>
                      <a:pt x="668" y="1139"/>
                    </a:lnTo>
                    <a:lnTo>
                      <a:pt x="705" y="1139"/>
                    </a:lnTo>
                    <a:lnTo>
                      <a:pt x="705" y="1099"/>
                    </a:lnTo>
                    <a:lnTo>
                      <a:pt x="668" y="1099"/>
                    </a:lnTo>
                    <a:lnTo>
                      <a:pt x="668" y="984"/>
                    </a:lnTo>
                    <a:lnTo>
                      <a:pt x="705" y="984"/>
                    </a:lnTo>
                    <a:lnTo>
                      <a:pt x="745" y="1023"/>
                    </a:lnTo>
                    <a:lnTo>
                      <a:pt x="745" y="984"/>
                    </a:lnTo>
                    <a:lnTo>
                      <a:pt x="785" y="904"/>
                    </a:lnTo>
                    <a:lnTo>
                      <a:pt x="824" y="904"/>
                    </a:lnTo>
                    <a:lnTo>
                      <a:pt x="824" y="864"/>
                    </a:lnTo>
                    <a:lnTo>
                      <a:pt x="785" y="785"/>
                    </a:lnTo>
                    <a:lnTo>
                      <a:pt x="785" y="669"/>
                    </a:lnTo>
                    <a:lnTo>
                      <a:pt x="745" y="669"/>
                    </a:lnTo>
                    <a:lnTo>
                      <a:pt x="745" y="590"/>
                    </a:lnTo>
                    <a:lnTo>
                      <a:pt x="824" y="590"/>
                    </a:lnTo>
                    <a:lnTo>
                      <a:pt x="824" y="510"/>
                    </a:lnTo>
                    <a:lnTo>
                      <a:pt x="824" y="433"/>
                    </a:lnTo>
                    <a:lnTo>
                      <a:pt x="943" y="433"/>
                    </a:lnTo>
                    <a:lnTo>
                      <a:pt x="863" y="393"/>
                    </a:lnTo>
                    <a:lnTo>
                      <a:pt x="824" y="355"/>
                    </a:lnTo>
                    <a:lnTo>
                      <a:pt x="785" y="355"/>
                    </a:lnTo>
                    <a:lnTo>
                      <a:pt x="745" y="315"/>
                    </a:lnTo>
                    <a:lnTo>
                      <a:pt x="668" y="315"/>
                    </a:lnTo>
                    <a:lnTo>
                      <a:pt x="628" y="275"/>
                    </a:lnTo>
                    <a:lnTo>
                      <a:pt x="589" y="158"/>
                    </a:lnTo>
                    <a:lnTo>
                      <a:pt x="550" y="119"/>
                    </a:lnTo>
                    <a:lnTo>
                      <a:pt x="510" y="158"/>
                    </a:lnTo>
                    <a:lnTo>
                      <a:pt x="510" y="195"/>
                    </a:lnTo>
                    <a:lnTo>
                      <a:pt x="470" y="158"/>
                    </a:lnTo>
                    <a:lnTo>
                      <a:pt x="355" y="158"/>
                    </a:lnTo>
                    <a:lnTo>
                      <a:pt x="355" y="119"/>
                    </a:lnTo>
                    <a:lnTo>
                      <a:pt x="315" y="119"/>
                    </a:lnTo>
                    <a:lnTo>
                      <a:pt x="275" y="79"/>
                    </a:lnTo>
                    <a:lnTo>
                      <a:pt x="315" y="39"/>
                    </a:lnTo>
                    <a:lnTo>
                      <a:pt x="235" y="39"/>
                    </a:lnTo>
                    <a:lnTo>
                      <a:pt x="195" y="39"/>
                    </a:lnTo>
                    <a:lnTo>
                      <a:pt x="19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5" name="Freeform 169">
                <a:extLst>
                  <a:ext uri="{FF2B5EF4-FFF2-40B4-BE49-F238E27FC236}">
                    <a16:creationId xmlns:a16="http://schemas.microsoft.com/office/drawing/2014/main" id="{8374C1CC-07E4-EF95-262E-9514F0BBBA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4" y="1293"/>
                <a:ext cx="266" cy="315"/>
              </a:xfrm>
              <a:custGeom>
                <a:avLst/>
                <a:gdLst>
                  <a:gd name="T0" fmla="*/ 943 w 1333"/>
                  <a:gd name="T1" fmla="*/ 236 h 1574"/>
                  <a:gd name="T2" fmla="*/ 863 w 1333"/>
                  <a:gd name="T3" fmla="*/ 156 h 1574"/>
                  <a:gd name="T4" fmla="*/ 785 w 1333"/>
                  <a:gd name="T5" fmla="*/ 80 h 1574"/>
                  <a:gd name="T6" fmla="*/ 708 w 1333"/>
                  <a:gd name="T7" fmla="*/ 119 h 1574"/>
                  <a:gd name="T8" fmla="*/ 628 w 1333"/>
                  <a:gd name="T9" fmla="*/ 80 h 1574"/>
                  <a:gd name="T10" fmla="*/ 590 w 1333"/>
                  <a:gd name="T11" fmla="*/ 119 h 1574"/>
                  <a:gd name="T12" fmla="*/ 433 w 1333"/>
                  <a:gd name="T13" fmla="*/ 156 h 1574"/>
                  <a:gd name="T14" fmla="*/ 355 w 1333"/>
                  <a:gd name="T15" fmla="*/ 156 h 1574"/>
                  <a:gd name="T16" fmla="*/ 315 w 1333"/>
                  <a:gd name="T17" fmla="*/ 80 h 1574"/>
                  <a:gd name="T18" fmla="*/ 275 w 1333"/>
                  <a:gd name="T19" fmla="*/ 0 h 1574"/>
                  <a:gd name="T20" fmla="*/ 196 w 1333"/>
                  <a:gd name="T21" fmla="*/ 40 h 1574"/>
                  <a:gd name="T22" fmla="*/ 196 w 1333"/>
                  <a:gd name="T23" fmla="*/ 156 h 1574"/>
                  <a:gd name="T24" fmla="*/ 40 w 1333"/>
                  <a:gd name="T25" fmla="*/ 276 h 1574"/>
                  <a:gd name="T26" fmla="*/ 80 w 1333"/>
                  <a:gd name="T27" fmla="*/ 394 h 1574"/>
                  <a:gd name="T28" fmla="*/ 40 w 1333"/>
                  <a:gd name="T29" fmla="*/ 511 h 1574"/>
                  <a:gd name="T30" fmla="*/ 120 w 1333"/>
                  <a:gd name="T31" fmla="*/ 551 h 1574"/>
                  <a:gd name="T32" fmla="*/ 275 w 1333"/>
                  <a:gd name="T33" fmla="*/ 590 h 1574"/>
                  <a:gd name="T34" fmla="*/ 160 w 1333"/>
                  <a:gd name="T35" fmla="*/ 630 h 1574"/>
                  <a:gd name="T36" fmla="*/ 235 w 1333"/>
                  <a:gd name="T37" fmla="*/ 630 h 1574"/>
                  <a:gd name="T38" fmla="*/ 315 w 1333"/>
                  <a:gd name="T39" fmla="*/ 709 h 1574"/>
                  <a:gd name="T40" fmla="*/ 256 w 1333"/>
                  <a:gd name="T41" fmla="*/ 689 h 1574"/>
                  <a:gd name="T42" fmla="*/ 235 w 1333"/>
                  <a:gd name="T43" fmla="*/ 785 h 1574"/>
                  <a:gd name="T44" fmla="*/ 275 w 1333"/>
                  <a:gd name="T45" fmla="*/ 825 h 1574"/>
                  <a:gd name="T46" fmla="*/ 315 w 1333"/>
                  <a:gd name="T47" fmla="*/ 865 h 1574"/>
                  <a:gd name="T48" fmla="*/ 355 w 1333"/>
                  <a:gd name="T49" fmla="*/ 945 h 1574"/>
                  <a:gd name="T50" fmla="*/ 394 w 1333"/>
                  <a:gd name="T51" fmla="*/ 1060 h 1574"/>
                  <a:gd name="T52" fmla="*/ 510 w 1333"/>
                  <a:gd name="T53" fmla="*/ 1140 h 1574"/>
                  <a:gd name="T54" fmla="*/ 590 w 1333"/>
                  <a:gd name="T55" fmla="*/ 1180 h 1574"/>
                  <a:gd name="T56" fmla="*/ 628 w 1333"/>
                  <a:gd name="T57" fmla="*/ 1219 h 1574"/>
                  <a:gd name="T58" fmla="*/ 668 w 1333"/>
                  <a:gd name="T59" fmla="*/ 1375 h 1574"/>
                  <a:gd name="T60" fmla="*/ 708 w 1333"/>
                  <a:gd name="T61" fmla="*/ 1375 h 1574"/>
                  <a:gd name="T62" fmla="*/ 785 w 1333"/>
                  <a:gd name="T63" fmla="*/ 1375 h 1574"/>
                  <a:gd name="T64" fmla="*/ 825 w 1333"/>
                  <a:gd name="T65" fmla="*/ 1494 h 1574"/>
                  <a:gd name="T66" fmla="*/ 863 w 1333"/>
                  <a:gd name="T67" fmla="*/ 1534 h 1574"/>
                  <a:gd name="T68" fmla="*/ 1059 w 1333"/>
                  <a:gd name="T69" fmla="*/ 1574 h 1574"/>
                  <a:gd name="T70" fmla="*/ 1138 w 1333"/>
                  <a:gd name="T71" fmla="*/ 1534 h 1574"/>
                  <a:gd name="T72" fmla="*/ 1258 w 1333"/>
                  <a:gd name="T73" fmla="*/ 1494 h 1574"/>
                  <a:gd name="T74" fmla="*/ 1296 w 1333"/>
                  <a:gd name="T75" fmla="*/ 1494 h 1574"/>
                  <a:gd name="T76" fmla="*/ 1333 w 1333"/>
                  <a:gd name="T77" fmla="*/ 1415 h 1574"/>
                  <a:gd name="T78" fmla="*/ 1296 w 1333"/>
                  <a:gd name="T79" fmla="*/ 1375 h 1574"/>
                  <a:gd name="T80" fmla="*/ 1218 w 1333"/>
                  <a:gd name="T81" fmla="*/ 1336 h 1574"/>
                  <a:gd name="T82" fmla="*/ 1296 w 1333"/>
                  <a:gd name="T83" fmla="*/ 1219 h 1574"/>
                  <a:gd name="T84" fmla="*/ 1333 w 1333"/>
                  <a:gd name="T85" fmla="*/ 1140 h 1574"/>
                  <a:gd name="T86" fmla="*/ 1296 w 1333"/>
                  <a:gd name="T87" fmla="*/ 984 h 1574"/>
                  <a:gd name="T88" fmla="*/ 1178 w 1333"/>
                  <a:gd name="T89" fmla="*/ 945 h 1574"/>
                  <a:gd name="T90" fmla="*/ 1218 w 1333"/>
                  <a:gd name="T91" fmla="*/ 865 h 1574"/>
                  <a:gd name="T92" fmla="*/ 1258 w 1333"/>
                  <a:gd name="T93" fmla="*/ 825 h 1574"/>
                  <a:gd name="T94" fmla="*/ 1178 w 1333"/>
                  <a:gd name="T95" fmla="*/ 785 h 1574"/>
                  <a:gd name="T96" fmla="*/ 1138 w 1333"/>
                  <a:gd name="T97" fmla="*/ 746 h 1574"/>
                  <a:gd name="T98" fmla="*/ 1098 w 1333"/>
                  <a:gd name="T99" fmla="*/ 670 h 1574"/>
                  <a:gd name="T100" fmla="*/ 1023 w 1333"/>
                  <a:gd name="T101" fmla="*/ 630 h 1574"/>
                  <a:gd name="T102" fmla="*/ 1098 w 1333"/>
                  <a:gd name="T103" fmla="*/ 551 h 1574"/>
                  <a:gd name="T104" fmla="*/ 1059 w 1333"/>
                  <a:gd name="T105" fmla="*/ 471 h 1574"/>
                  <a:gd name="T106" fmla="*/ 1023 w 1333"/>
                  <a:gd name="T107" fmla="*/ 431 h 1574"/>
                  <a:gd name="T108" fmla="*/ 1023 w 1333"/>
                  <a:gd name="T109" fmla="*/ 354 h 1574"/>
                  <a:gd name="T110" fmla="*/ 983 w 1333"/>
                  <a:gd name="T111" fmla="*/ 236 h 15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333" h="1574">
                    <a:moveTo>
                      <a:pt x="983" y="236"/>
                    </a:moveTo>
                    <a:lnTo>
                      <a:pt x="943" y="236"/>
                    </a:lnTo>
                    <a:lnTo>
                      <a:pt x="903" y="196"/>
                    </a:lnTo>
                    <a:lnTo>
                      <a:pt x="863" y="156"/>
                    </a:lnTo>
                    <a:lnTo>
                      <a:pt x="825" y="156"/>
                    </a:lnTo>
                    <a:lnTo>
                      <a:pt x="785" y="80"/>
                    </a:lnTo>
                    <a:lnTo>
                      <a:pt x="745" y="80"/>
                    </a:lnTo>
                    <a:lnTo>
                      <a:pt x="708" y="119"/>
                    </a:lnTo>
                    <a:lnTo>
                      <a:pt x="628" y="40"/>
                    </a:lnTo>
                    <a:lnTo>
                      <a:pt x="628" y="80"/>
                    </a:lnTo>
                    <a:lnTo>
                      <a:pt x="590" y="80"/>
                    </a:lnTo>
                    <a:lnTo>
                      <a:pt x="590" y="119"/>
                    </a:lnTo>
                    <a:lnTo>
                      <a:pt x="550" y="156"/>
                    </a:lnTo>
                    <a:lnTo>
                      <a:pt x="433" y="156"/>
                    </a:lnTo>
                    <a:lnTo>
                      <a:pt x="433" y="119"/>
                    </a:lnTo>
                    <a:lnTo>
                      <a:pt x="355" y="156"/>
                    </a:lnTo>
                    <a:lnTo>
                      <a:pt x="315" y="156"/>
                    </a:lnTo>
                    <a:lnTo>
                      <a:pt x="315" y="80"/>
                    </a:lnTo>
                    <a:lnTo>
                      <a:pt x="275" y="40"/>
                    </a:lnTo>
                    <a:lnTo>
                      <a:pt x="275" y="0"/>
                    </a:lnTo>
                    <a:lnTo>
                      <a:pt x="235" y="40"/>
                    </a:lnTo>
                    <a:lnTo>
                      <a:pt x="196" y="40"/>
                    </a:lnTo>
                    <a:lnTo>
                      <a:pt x="160" y="119"/>
                    </a:lnTo>
                    <a:lnTo>
                      <a:pt x="196" y="156"/>
                    </a:lnTo>
                    <a:lnTo>
                      <a:pt x="196" y="196"/>
                    </a:lnTo>
                    <a:lnTo>
                      <a:pt x="40" y="276"/>
                    </a:lnTo>
                    <a:lnTo>
                      <a:pt x="0" y="354"/>
                    </a:lnTo>
                    <a:lnTo>
                      <a:pt x="80" y="394"/>
                    </a:lnTo>
                    <a:lnTo>
                      <a:pt x="40" y="431"/>
                    </a:lnTo>
                    <a:lnTo>
                      <a:pt x="40" y="511"/>
                    </a:lnTo>
                    <a:lnTo>
                      <a:pt x="120" y="511"/>
                    </a:lnTo>
                    <a:lnTo>
                      <a:pt x="120" y="551"/>
                    </a:lnTo>
                    <a:lnTo>
                      <a:pt x="275" y="551"/>
                    </a:lnTo>
                    <a:lnTo>
                      <a:pt x="275" y="590"/>
                    </a:lnTo>
                    <a:lnTo>
                      <a:pt x="160" y="590"/>
                    </a:lnTo>
                    <a:lnTo>
                      <a:pt x="160" y="630"/>
                    </a:lnTo>
                    <a:lnTo>
                      <a:pt x="235" y="670"/>
                    </a:lnTo>
                    <a:lnTo>
                      <a:pt x="235" y="630"/>
                    </a:lnTo>
                    <a:lnTo>
                      <a:pt x="315" y="630"/>
                    </a:lnTo>
                    <a:lnTo>
                      <a:pt x="315" y="709"/>
                    </a:lnTo>
                    <a:lnTo>
                      <a:pt x="275" y="709"/>
                    </a:lnTo>
                    <a:lnTo>
                      <a:pt x="256" y="689"/>
                    </a:lnTo>
                    <a:lnTo>
                      <a:pt x="196" y="746"/>
                    </a:lnTo>
                    <a:lnTo>
                      <a:pt x="235" y="785"/>
                    </a:lnTo>
                    <a:lnTo>
                      <a:pt x="235" y="825"/>
                    </a:lnTo>
                    <a:lnTo>
                      <a:pt x="275" y="825"/>
                    </a:lnTo>
                    <a:lnTo>
                      <a:pt x="275" y="865"/>
                    </a:lnTo>
                    <a:lnTo>
                      <a:pt x="315" y="865"/>
                    </a:lnTo>
                    <a:lnTo>
                      <a:pt x="315" y="945"/>
                    </a:lnTo>
                    <a:lnTo>
                      <a:pt x="355" y="945"/>
                    </a:lnTo>
                    <a:lnTo>
                      <a:pt x="433" y="1020"/>
                    </a:lnTo>
                    <a:lnTo>
                      <a:pt x="394" y="1060"/>
                    </a:lnTo>
                    <a:lnTo>
                      <a:pt x="433" y="1100"/>
                    </a:lnTo>
                    <a:lnTo>
                      <a:pt x="510" y="1140"/>
                    </a:lnTo>
                    <a:lnTo>
                      <a:pt x="510" y="1180"/>
                    </a:lnTo>
                    <a:lnTo>
                      <a:pt x="590" y="1180"/>
                    </a:lnTo>
                    <a:lnTo>
                      <a:pt x="590" y="1219"/>
                    </a:lnTo>
                    <a:lnTo>
                      <a:pt x="628" y="1219"/>
                    </a:lnTo>
                    <a:lnTo>
                      <a:pt x="628" y="1259"/>
                    </a:lnTo>
                    <a:lnTo>
                      <a:pt x="668" y="1375"/>
                    </a:lnTo>
                    <a:lnTo>
                      <a:pt x="668" y="1336"/>
                    </a:lnTo>
                    <a:lnTo>
                      <a:pt x="708" y="1375"/>
                    </a:lnTo>
                    <a:lnTo>
                      <a:pt x="785" y="1336"/>
                    </a:lnTo>
                    <a:lnTo>
                      <a:pt x="785" y="1375"/>
                    </a:lnTo>
                    <a:lnTo>
                      <a:pt x="825" y="1375"/>
                    </a:lnTo>
                    <a:lnTo>
                      <a:pt x="825" y="1494"/>
                    </a:lnTo>
                    <a:lnTo>
                      <a:pt x="863" y="1494"/>
                    </a:lnTo>
                    <a:lnTo>
                      <a:pt x="863" y="1534"/>
                    </a:lnTo>
                    <a:lnTo>
                      <a:pt x="983" y="1534"/>
                    </a:lnTo>
                    <a:lnTo>
                      <a:pt x="1059" y="1574"/>
                    </a:lnTo>
                    <a:lnTo>
                      <a:pt x="1098" y="1534"/>
                    </a:lnTo>
                    <a:lnTo>
                      <a:pt x="1138" y="1534"/>
                    </a:lnTo>
                    <a:lnTo>
                      <a:pt x="1178" y="1494"/>
                    </a:lnTo>
                    <a:lnTo>
                      <a:pt x="1258" y="1494"/>
                    </a:lnTo>
                    <a:lnTo>
                      <a:pt x="1258" y="1454"/>
                    </a:lnTo>
                    <a:lnTo>
                      <a:pt x="1296" y="1494"/>
                    </a:lnTo>
                    <a:lnTo>
                      <a:pt x="1333" y="1454"/>
                    </a:lnTo>
                    <a:lnTo>
                      <a:pt x="1333" y="1415"/>
                    </a:lnTo>
                    <a:lnTo>
                      <a:pt x="1296" y="1415"/>
                    </a:lnTo>
                    <a:lnTo>
                      <a:pt x="1296" y="1375"/>
                    </a:lnTo>
                    <a:lnTo>
                      <a:pt x="1258" y="1336"/>
                    </a:lnTo>
                    <a:lnTo>
                      <a:pt x="1218" y="1336"/>
                    </a:lnTo>
                    <a:lnTo>
                      <a:pt x="1218" y="1219"/>
                    </a:lnTo>
                    <a:lnTo>
                      <a:pt x="1296" y="1219"/>
                    </a:lnTo>
                    <a:lnTo>
                      <a:pt x="1296" y="1180"/>
                    </a:lnTo>
                    <a:lnTo>
                      <a:pt x="1333" y="1140"/>
                    </a:lnTo>
                    <a:lnTo>
                      <a:pt x="1333" y="1060"/>
                    </a:lnTo>
                    <a:lnTo>
                      <a:pt x="1296" y="984"/>
                    </a:lnTo>
                    <a:lnTo>
                      <a:pt x="1258" y="984"/>
                    </a:lnTo>
                    <a:lnTo>
                      <a:pt x="1178" y="945"/>
                    </a:lnTo>
                    <a:lnTo>
                      <a:pt x="1178" y="905"/>
                    </a:lnTo>
                    <a:lnTo>
                      <a:pt x="1218" y="865"/>
                    </a:lnTo>
                    <a:lnTo>
                      <a:pt x="1258" y="865"/>
                    </a:lnTo>
                    <a:lnTo>
                      <a:pt x="1258" y="825"/>
                    </a:lnTo>
                    <a:lnTo>
                      <a:pt x="1218" y="825"/>
                    </a:lnTo>
                    <a:lnTo>
                      <a:pt x="1178" y="785"/>
                    </a:lnTo>
                    <a:lnTo>
                      <a:pt x="1138" y="785"/>
                    </a:lnTo>
                    <a:lnTo>
                      <a:pt x="1138" y="746"/>
                    </a:lnTo>
                    <a:lnTo>
                      <a:pt x="1098" y="709"/>
                    </a:lnTo>
                    <a:lnTo>
                      <a:pt x="1098" y="670"/>
                    </a:lnTo>
                    <a:lnTo>
                      <a:pt x="1059" y="670"/>
                    </a:lnTo>
                    <a:lnTo>
                      <a:pt x="1023" y="630"/>
                    </a:lnTo>
                    <a:lnTo>
                      <a:pt x="1059" y="630"/>
                    </a:lnTo>
                    <a:lnTo>
                      <a:pt x="1098" y="551"/>
                    </a:lnTo>
                    <a:lnTo>
                      <a:pt x="1138" y="511"/>
                    </a:lnTo>
                    <a:lnTo>
                      <a:pt x="1059" y="471"/>
                    </a:lnTo>
                    <a:lnTo>
                      <a:pt x="1059" y="431"/>
                    </a:lnTo>
                    <a:lnTo>
                      <a:pt x="1023" y="431"/>
                    </a:lnTo>
                    <a:lnTo>
                      <a:pt x="1098" y="354"/>
                    </a:lnTo>
                    <a:lnTo>
                      <a:pt x="1023" y="354"/>
                    </a:lnTo>
                    <a:lnTo>
                      <a:pt x="983" y="316"/>
                    </a:lnTo>
                    <a:lnTo>
                      <a:pt x="983" y="2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6" name="Freeform 170">
                <a:extLst>
                  <a:ext uri="{FF2B5EF4-FFF2-40B4-BE49-F238E27FC236}">
                    <a16:creationId xmlns:a16="http://schemas.microsoft.com/office/drawing/2014/main" id="{B1BB489E-089E-ED7E-9F69-8AFE946A2F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" y="1513"/>
                <a:ext cx="227" cy="197"/>
              </a:xfrm>
              <a:custGeom>
                <a:avLst/>
                <a:gdLst>
                  <a:gd name="T0" fmla="*/ 235 w 1138"/>
                  <a:gd name="T1" fmla="*/ 159 h 983"/>
                  <a:gd name="T2" fmla="*/ 116 w 1138"/>
                  <a:gd name="T3" fmla="*/ 236 h 983"/>
                  <a:gd name="T4" fmla="*/ 37 w 1138"/>
                  <a:gd name="T5" fmla="*/ 199 h 983"/>
                  <a:gd name="T6" fmla="*/ 0 w 1138"/>
                  <a:gd name="T7" fmla="*/ 354 h 983"/>
                  <a:gd name="T8" fmla="*/ 37 w 1138"/>
                  <a:gd name="T9" fmla="*/ 434 h 983"/>
                  <a:gd name="T10" fmla="*/ 77 w 1138"/>
                  <a:gd name="T11" fmla="*/ 474 h 983"/>
                  <a:gd name="T12" fmla="*/ 155 w 1138"/>
                  <a:gd name="T13" fmla="*/ 511 h 983"/>
                  <a:gd name="T14" fmla="*/ 195 w 1138"/>
                  <a:gd name="T15" fmla="*/ 709 h 983"/>
                  <a:gd name="T16" fmla="*/ 351 w 1138"/>
                  <a:gd name="T17" fmla="*/ 825 h 983"/>
                  <a:gd name="T18" fmla="*/ 430 w 1138"/>
                  <a:gd name="T19" fmla="*/ 825 h 983"/>
                  <a:gd name="T20" fmla="*/ 470 w 1138"/>
                  <a:gd name="T21" fmla="*/ 788 h 983"/>
                  <a:gd name="T22" fmla="*/ 549 w 1138"/>
                  <a:gd name="T23" fmla="*/ 748 h 983"/>
                  <a:gd name="T24" fmla="*/ 588 w 1138"/>
                  <a:gd name="T25" fmla="*/ 865 h 983"/>
                  <a:gd name="T26" fmla="*/ 705 w 1138"/>
                  <a:gd name="T27" fmla="*/ 944 h 983"/>
                  <a:gd name="T28" fmla="*/ 745 w 1138"/>
                  <a:gd name="T29" fmla="*/ 983 h 983"/>
                  <a:gd name="T30" fmla="*/ 783 w 1138"/>
                  <a:gd name="T31" fmla="*/ 865 h 983"/>
                  <a:gd name="T32" fmla="*/ 863 w 1138"/>
                  <a:gd name="T33" fmla="*/ 748 h 983"/>
                  <a:gd name="T34" fmla="*/ 823 w 1138"/>
                  <a:gd name="T35" fmla="*/ 669 h 983"/>
                  <a:gd name="T36" fmla="*/ 900 w 1138"/>
                  <a:gd name="T37" fmla="*/ 589 h 983"/>
                  <a:gd name="T38" fmla="*/ 940 w 1138"/>
                  <a:gd name="T39" fmla="*/ 511 h 983"/>
                  <a:gd name="T40" fmla="*/ 1058 w 1138"/>
                  <a:gd name="T41" fmla="*/ 589 h 983"/>
                  <a:gd name="T42" fmla="*/ 1138 w 1138"/>
                  <a:gd name="T43" fmla="*/ 550 h 983"/>
                  <a:gd name="T44" fmla="*/ 1138 w 1138"/>
                  <a:gd name="T45" fmla="*/ 434 h 983"/>
                  <a:gd name="T46" fmla="*/ 1018 w 1138"/>
                  <a:gd name="T47" fmla="*/ 394 h 983"/>
                  <a:gd name="T48" fmla="*/ 980 w 1138"/>
                  <a:gd name="T49" fmla="*/ 275 h 983"/>
                  <a:gd name="T50" fmla="*/ 940 w 1138"/>
                  <a:gd name="T51" fmla="*/ 236 h 983"/>
                  <a:gd name="T52" fmla="*/ 823 w 1138"/>
                  <a:gd name="T53" fmla="*/ 236 h 983"/>
                  <a:gd name="T54" fmla="*/ 783 w 1138"/>
                  <a:gd name="T55" fmla="*/ 159 h 983"/>
                  <a:gd name="T56" fmla="*/ 745 w 1138"/>
                  <a:gd name="T57" fmla="*/ 119 h 983"/>
                  <a:gd name="T58" fmla="*/ 665 w 1138"/>
                  <a:gd name="T59" fmla="*/ 80 h 983"/>
                  <a:gd name="T60" fmla="*/ 588 w 1138"/>
                  <a:gd name="T61" fmla="*/ 0 h 983"/>
                  <a:gd name="T62" fmla="*/ 470 w 1138"/>
                  <a:gd name="T63" fmla="*/ 0 h 983"/>
                  <a:gd name="T64" fmla="*/ 430 w 1138"/>
                  <a:gd name="T65" fmla="*/ 80 h 983"/>
                  <a:gd name="T66" fmla="*/ 315 w 1138"/>
                  <a:gd name="T67" fmla="*/ 119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138" h="983">
                    <a:moveTo>
                      <a:pt x="315" y="119"/>
                    </a:moveTo>
                    <a:lnTo>
                      <a:pt x="235" y="159"/>
                    </a:lnTo>
                    <a:lnTo>
                      <a:pt x="155" y="236"/>
                    </a:lnTo>
                    <a:lnTo>
                      <a:pt x="116" y="236"/>
                    </a:lnTo>
                    <a:lnTo>
                      <a:pt x="77" y="199"/>
                    </a:lnTo>
                    <a:lnTo>
                      <a:pt x="37" y="199"/>
                    </a:lnTo>
                    <a:lnTo>
                      <a:pt x="37" y="275"/>
                    </a:lnTo>
                    <a:lnTo>
                      <a:pt x="0" y="354"/>
                    </a:lnTo>
                    <a:lnTo>
                      <a:pt x="0" y="434"/>
                    </a:lnTo>
                    <a:lnTo>
                      <a:pt x="37" y="434"/>
                    </a:lnTo>
                    <a:lnTo>
                      <a:pt x="77" y="394"/>
                    </a:lnTo>
                    <a:lnTo>
                      <a:pt x="77" y="474"/>
                    </a:lnTo>
                    <a:lnTo>
                      <a:pt x="155" y="474"/>
                    </a:lnTo>
                    <a:lnTo>
                      <a:pt x="155" y="511"/>
                    </a:lnTo>
                    <a:lnTo>
                      <a:pt x="195" y="550"/>
                    </a:lnTo>
                    <a:lnTo>
                      <a:pt x="195" y="709"/>
                    </a:lnTo>
                    <a:lnTo>
                      <a:pt x="235" y="709"/>
                    </a:lnTo>
                    <a:lnTo>
                      <a:pt x="351" y="825"/>
                    </a:lnTo>
                    <a:lnTo>
                      <a:pt x="390" y="788"/>
                    </a:lnTo>
                    <a:lnTo>
                      <a:pt x="430" y="825"/>
                    </a:lnTo>
                    <a:lnTo>
                      <a:pt x="470" y="825"/>
                    </a:lnTo>
                    <a:lnTo>
                      <a:pt x="470" y="788"/>
                    </a:lnTo>
                    <a:lnTo>
                      <a:pt x="510" y="788"/>
                    </a:lnTo>
                    <a:lnTo>
                      <a:pt x="549" y="748"/>
                    </a:lnTo>
                    <a:lnTo>
                      <a:pt x="625" y="788"/>
                    </a:lnTo>
                    <a:lnTo>
                      <a:pt x="588" y="865"/>
                    </a:lnTo>
                    <a:lnTo>
                      <a:pt x="625" y="905"/>
                    </a:lnTo>
                    <a:lnTo>
                      <a:pt x="705" y="944"/>
                    </a:lnTo>
                    <a:lnTo>
                      <a:pt x="733" y="973"/>
                    </a:lnTo>
                    <a:lnTo>
                      <a:pt x="745" y="983"/>
                    </a:lnTo>
                    <a:lnTo>
                      <a:pt x="783" y="905"/>
                    </a:lnTo>
                    <a:lnTo>
                      <a:pt x="783" y="865"/>
                    </a:lnTo>
                    <a:lnTo>
                      <a:pt x="823" y="788"/>
                    </a:lnTo>
                    <a:lnTo>
                      <a:pt x="863" y="748"/>
                    </a:lnTo>
                    <a:lnTo>
                      <a:pt x="863" y="709"/>
                    </a:lnTo>
                    <a:lnTo>
                      <a:pt x="823" y="669"/>
                    </a:lnTo>
                    <a:lnTo>
                      <a:pt x="863" y="589"/>
                    </a:lnTo>
                    <a:lnTo>
                      <a:pt x="900" y="589"/>
                    </a:lnTo>
                    <a:lnTo>
                      <a:pt x="863" y="511"/>
                    </a:lnTo>
                    <a:lnTo>
                      <a:pt x="940" y="511"/>
                    </a:lnTo>
                    <a:lnTo>
                      <a:pt x="1018" y="550"/>
                    </a:lnTo>
                    <a:lnTo>
                      <a:pt x="1058" y="589"/>
                    </a:lnTo>
                    <a:lnTo>
                      <a:pt x="1138" y="589"/>
                    </a:lnTo>
                    <a:lnTo>
                      <a:pt x="1138" y="550"/>
                    </a:lnTo>
                    <a:lnTo>
                      <a:pt x="1098" y="474"/>
                    </a:lnTo>
                    <a:lnTo>
                      <a:pt x="1138" y="434"/>
                    </a:lnTo>
                    <a:lnTo>
                      <a:pt x="1018" y="434"/>
                    </a:lnTo>
                    <a:lnTo>
                      <a:pt x="1018" y="394"/>
                    </a:lnTo>
                    <a:lnTo>
                      <a:pt x="980" y="394"/>
                    </a:lnTo>
                    <a:lnTo>
                      <a:pt x="980" y="275"/>
                    </a:lnTo>
                    <a:lnTo>
                      <a:pt x="940" y="275"/>
                    </a:lnTo>
                    <a:lnTo>
                      <a:pt x="940" y="236"/>
                    </a:lnTo>
                    <a:lnTo>
                      <a:pt x="863" y="275"/>
                    </a:lnTo>
                    <a:lnTo>
                      <a:pt x="823" y="236"/>
                    </a:lnTo>
                    <a:lnTo>
                      <a:pt x="823" y="275"/>
                    </a:lnTo>
                    <a:lnTo>
                      <a:pt x="783" y="159"/>
                    </a:lnTo>
                    <a:lnTo>
                      <a:pt x="783" y="119"/>
                    </a:lnTo>
                    <a:lnTo>
                      <a:pt x="745" y="119"/>
                    </a:lnTo>
                    <a:lnTo>
                      <a:pt x="745" y="80"/>
                    </a:lnTo>
                    <a:lnTo>
                      <a:pt x="665" y="80"/>
                    </a:lnTo>
                    <a:lnTo>
                      <a:pt x="665" y="40"/>
                    </a:lnTo>
                    <a:lnTo>
                      <a:pt x="588" y="0"/>
                    </a:lnTo>
                    <a:lnTo>
                      <a:pt x="588" y="40"/>
                    </a:lnTo>
                    <a:lnTo>
                      <a:pt x="470" y="0"/>
                    </a:lnTo>
                    <a:lnTo>
                      <a:pt x="430" y="40"/>
                    </a:lnTo>
                    <a:lnTo>
                      <a:pt x="430" y="80"/>
                    </a:lnTo>
                    <a:lnTo>
                      <a:pt x="315" y="80"/>
                    </a:lnTo>
                    <a:lnTo>
                      <a:pt x="315" y="1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7" name="Freeform 171">
                <a:extLst>
                  <a:ext uri="{FF2B5EF4-FFF2-40B4-BE49-F238E27FC236}">
                    <a16:creationId xmlns:a16="http://schemas.microsoft.com/office/drawing/2014/main" id="{891B7B48-971C-D3CC-B7D3-69CDD93667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1387"/>
                <a:ext cx="243" cy="244"/>
              </a:xfrm>
              <a:custGeom>
                <a:avLst/>
                <a:gdLst>
                  <a:gd name="T0" fmla="*/ 275 w 1215"/>
                  <a:gd name="T1" fmla="*/ 474 h 1218"/>
                  <a:gd name="T2" fmla="*/ 312 w 1215"/>
                  <a:gd name="T3" fmla="*/ 589 h 1218"/>
                  <a:gd name="T4" fmla="*/ 275 w 1215"/>
                  <a:gd name="T5" fmla="*/ 629 h 1218"/>
                  <a:gd name="T6" fmla="*/ 157 w 1215"/>
                  <a:gd name="T7" fmla="*/ 788 h 1218"/>
                  <a:gd name="T8" fmla="*/ 0 w 1215"/>
                  <a:gd name="T9" fmla="*/ 904 h 1218"/>
                  <a:gd name="T10" fmla="*/ 37 w 1215"/>
                  <a:gd name="T11" fmla="*/ 944 h 1218"/>
                  <a:gd name="T12" fmla="*/ 117 w 1215"/>
                  <a:gd name="T13" fmla="*/ 983 h 1218"/>
                  <a:gd name="T14" fmla="*/ 196 w 1215"/>
                  <a:gd name="T15" fmla="*/ 983 h 1218"/>
                  <a:gd name="T16" fmla="*/ 275 w 1215"/>
                  <a:gd name="T17" fmla="*/ 983 h 1218"/>
                  <a:gd name="T18" fmla="*/ 392 w 1215"/>
                  <a:gd name="T19" fmla="*/ 1063 h 1218"/>
                  <a:gd name="T20" fmla="*/ 392 w 1215"/>
                  <a:gd name="T21" fmla="*/ 1140 h 1218"/>
                  <a:gd name="T22" fmla="*/ 470 w 1215"/>
                  <a:gd name="T23" fmla="*/ 1179 h 1218"/>
                  <a:gd name="T24" fmla="*/ 510 w 1215"/>
                  <a:gd name="T25" fmla="*/ 1103 h 1218"/>
                  <a:gd name="T26" fmla="*/ 627 w 1215"/>
                  <a:gd name="T27" fmla="*/ 1140 h 1218"/>
                  <a:gd name="T28" fmla="*/ 665 w 1215"/>
                  <a:gd name="T29" fmla="*/ 1179 h 1218"/>
                  <a:gd name="T30" fmla="*/ 745 w 1215"/>
                  <a:gd name="T31" fmla="*/ 1179 h 1218"/>
                  <a:gd name="T32" fmla="*/ 705 w 1215"/>
                  <a:gd name="T33" fmla="*/ 1063 h 1218"/>
                  <a:gd name="T34" fmla="*/ 745 w 1215"/>
                  <a:gd name="T35" fmla="*/ 1063 h 1218"/>
                  <a:gd name="T36" fmla="*/ 785 w 1215"/>
                  <a:gd name="T37" fmla="*/ 983 h 1218"/>
                  <a:gd name="T38" fmla="*/ 864 w 1215"/>
                  <a:gd name="T39" fmla="*/ 983 h 1218"/>
                  <a:gd name="T40" fmla="*/ 940 w 1215"/>
                  <a:gd name="T41" fmla="*/ 944 h 1218"/>
                  <a:gd name="T42" fmla="*/ 980 w 1215"/>
                  <a:gd name="T43" fmla="*/ 865 h 1218"/>
                  <a:gd name="T44" fmla="*/ 1020 w 1215"/>
                  <a:gd name="T45" fmla="*/ 828 h 1218"/>
                  <a:gd name="T46" fmla="*/ 980 w 1215"/>
                  <a:gd name="T47" fmla="*/ 748 h 1218"/>
                  <a:gd name="T48" fmla="*/ 1020 w 1215"/>
                  <a:gd name="T49" fmla="*/ 709 h 1218"/>
                  <a:gd name="T50" fmla="*/ 1099 w 1215"/>
                  <a:gd name="T51" fmla="*/ 748 h 1218"/>
                  <a:gd name="T52" fmla="*/ 1020 w 1215"/>
                  <a:gd name="T53" fmla="*/ 669 h 1218"/>
                  <a:gd name="T54" fmla="*/ 1059 w 1215"/>
                  <a:gd name="T55" fmla="*/ 629 h 1218"/>
                  <a:gd name="T56" fmla="*/ 1138 w 1215"/>
                  <a:gd name="T57" fmla="*/ 669 h 1218"/>
                  <a:gd name="T58" fmla="*/ 1215 w 1215"/>
                  <a:gd name="T59" fmla="*/ 549 h 1218"/>
                  <a:gd name="T60" fmla="*/ 1138 w 1215"/>
                  <a:gd name="T61" fmla="*/ 474 h 1218"/>
                  <a:gd name="T62" fmla="*/ 1059 w 1215"/>
                  <a:gd name="T63" fmla="*/ 434 h 1218"/>
                  <a:gd name="T64" fmla="*/ 980 w 1215"/>
                  <a:gd name="T65" fmla="*/ 394 h 1218"/>
                  <a:gd name="T66" fmla="*/ 900 w 1215"/>
                  <a:gd name="T67" fmla="*/ 394 h 1218"/>
                  <a:gd name="T68" fmla="*/ 864 w 1215"/>
                  <a:gd name="T69" fmla="*/ 275 h 1218"/>
                  <a:gd name="T70" fmla="*/ 785 w 1215"/>
                  <a:gd name="T71" fmla="*/ 275 h 1218"/>
                  <a:gd name="T72" fmla="*/ 705 w 1215"/>
                  <a:gd name="T73" fmla="*/ 159 h 1218"/>
                  <a:gd name="T74" fmla="*/ 590 w 1215"/>
                  <a:gd name="T75" fmla="*/ 119 h 1218"/>
                  <a:gd name="T76" fmla="*/ 550 w 1215"/>
                  <a:gd name="T77" fmla="*/ 80 h 1218"/>
                  <a:gd name="T78" fmla="*/ 590 w 1215"/>
                  <a:gd name="T79" fmla="*/ 0 h 1218"/>
                  <a:gd name="T80" fmla="*/ 431 w 1215"/>
                  <a:gd name="T81" fmla="*/ 80 h 1218"/>
                  <a:gd name="T82" fmla="*/ 352 w 1215"/>
                  <a:gd name="T83" fmla="*/ 159 h 1218"/>
                  <a:gd name="T84" fmla="*/ 392 w 1215"/>
                  <a:gd name="T85" fmla="*/ 275 h 1218"/>
                  <a:gd name="T86" fmla="*/ 431 w 1215"/>
                  <a:gd name="T87" fmla="*/ 394 h 1218"/>
                  <a:gd name="T88" fmla="*/ 352 w 1215"/>
                  <a:gd name="T89" fmla="*/ 474 h 1218"/>
                  <a:gd name="T90" fmla="*/ 312 w 1215"/>
                  <a:gd name="T91" fmla="*/ 474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15" h="1218">
                    <a:moveTo>
                      <a:pt x="312" y="474"/>
                    </a:moveTo>
                    <a:lnTo>
                      <a:pt x="275" y="474"/>
                    </a:lnTo>
                    <a:lnTo>
                      <a:pt x="275" y="589"/>
                    </a:lnTo>
                    <a:lnTo>
                      <a:pt x="312" y="589"/>
                    </a:lnTo>
                    <a:lnTo>
                      <a:pt x="312" y="629"/>
                    </a:lnTo>
                    <a:lnTo>
                      <a:pt x="275" y="629"/>
                    </a:lnTo>
                    <a:lnTo>
                      <a:pt x="235" y="709"/>
                    </a:lnTo>
                    <a:lnTo>
                      <a:pt x="157" y="788"/>
                    </a:lnTo>
                    <a:lnTo>
                      <a:pt x="117" y="788"/>
                    </a:lnTo>
                    <a:lnTo>
                      <a:pt x="0" y="904"/>
                    </a:lnTo>
                    <a:lnTo>
                      <a:pt x="0" y="944"/>
                    </a:lnTo>
                    <a:lnTo>
                      <a:pt x="37" y="944"/>
                    </a:lnTo>
                    <a:lnTo>
                      <a:pt x="77" y="904"/>
                    </a:lnTo>
                    <a:lnTo>
                      <a:pt x="117" y="983"/>
                    </a:lnTo>
                    <a:lnTo>
                      <a:pt x="117" y="944"/>
                    </a:lnTo>
                    <a:lnTo>
                      <a:pt x="196" y="983"/>
                    </a:lnTo>
                    <a:lnTo>
                      <a:pt x="235" y="944"/>
                    </a:lnTo>
                    <a:lnTo>
                      <a:pt x="275" y="983"/>
                    </a:lnTo>
                    <a:lnTo>
                      <a:pt x="431" y="983"/>
                    </a:lnTo>
                    <a:lnTo>
                      <a:pt x="392" y="1063"/>
                    </a:lnTo>
                    <a:lnTo>
                      <a:pt x="431" y="1103"/>
                    </a:lnTo>
                    <a:lnTo>
                      <a:pt x="392" y="1140"/>
                    </a:lnTo>
                    <a:lnTo>
                      <a:pt x="431" y="1179"/>
                    </a:lnTo>
                    <a:lnTo>
                      <a:pt x="470" y="1179"/>
                    </a:lnTo>
                    <a:lnTo>
                      <a:pt x="470" y="1140"/>
                    </a:lnTo>
                    <a:lnTo>
                      <a:pt x="510" y="1103"/>
                    </a:lnTo>
                    <a:lnTo>
                      <a:pt x="590" y="1103"/>
                    </a:lnTo>
                    <a:lnTo>
                      <a:pt x="627" y="1140"/>
                    </a:lnTo>
                    <a:lnTo>
                      <a:pt x="627" y="1218"/>
                    </a:lnTo>
                    <a:lnTo>
                      <a:pt x="665" y="1179"/>
                    </a:lnTo>
                    <a:lnTo>
                      <a:pt x="705" y="1179"/>
                    </a:lnTo>
                    <a:lnTo>
                      <a:pt x="745" y="1179"/>
                    </a:lnTo>
                    <a:lnTo>
                      <a:pt x="785" y="1140"/>
                    </a:lnTo>
                    <a:lnTo>
                      <a:pt x="705" y="1063"/>
                    </a:lnTo>
                    <a:lnTo>
                      <a:pt x="705" y="1023"/>
                    </a:lnTo>
                    <a:lnTo>
                      <a:pt x="745" y="1063"/>
                    </a:lnTo>
                    <a:lnTo>
                      <a:pt x="785" y="1023"/>
                    </a:lnTo>
                    <a:lnTo>
                      <a:pt x="785" y="983"/>
                    </a:lnTo>
                    <a:lnTo>
                      <a:pt x="825" y="944"/>
                    </a:lnTo>
                    <a:lnTo>
                      <a:pt x="864" y="983"/>
                    </a:lnTo>
                    <a:lnTo>
                      <a:pt x="900" y="944"/>
                    </a:lnTo>
                    <a:lnTo>
                      <a:pt x="940" y="944"/>
                    </a:lnTo>
                    <a:lnTo>
                      <a:pt x="980" y="904"/>
                    </a:lnTo>
                    <a:lnTo>
                      <a:pt x="980" y="865"/>
                    </a:lnTo>
                    <a:lnTo>
                      <a:pt x="1020" y="865"/>
                    </a:lnTo>
                    <a:lnTo>
                      <a:pt x="1020" y="828"/>
                    </a:lnTo>
                    <a:lnTo>
                      <a:pt x="1059" y="788"/>
                    </a:lnTo>
                    <a:lnTo>
                      <a:pt x="980" y="748"/>
                    </a:lnTo>
                    <a:lnTo>
                      <a:pt x="980" y="709"/>
                    </a:lnTo>
                    <a:lnTo>
                      <a:pt x="1020" y="709"/>
                    </a:lnTo>
                    <a:lnTo>
                      <a:pt x="1059" y="748"/>
                    </a:lnTo>
                    <a:lnTo>
                      <a:pt x="1099" y="748"/>
                    </a:lnTo>
                    <a:lnTo>
                      <a:pt x="1059" y="669"/>
                    </a:lnTo>
                    <a:lnTo>
                      <a:pt x="1020" y="669"/>
                    </a:lnTo>
                    <a:lnTo>
                      <a:pt x="1020" y="589"/>
                    </a:lnTo>
                    <a:lnTo>
                      <a:pt x="1059" y="629"/>
                    </a:lnTo>
                    <a:lnTo>
                      <a:pt x="1138" y="589"/>
                    </a:lnTo>
                    <a:lnTo>
                      <a:pt x="1138" y="669"/>
                    </a:lnTo>
                    <a:lnTo>
                      <a:pt x="1175" y="629"/>
                    </a:lnTo>
                    <a:lnTo>
                      <a:pt x="1215" y="549"/>
                    </a:lnTo>
                    <a:lnTo>
                      <a:pt x="1215" y="513"/>
                    </a:lnTo>
                    <a:lnTo>
                      <a:pt x="1138" y="474"/>
                    </a:lnTo>
                    <a:lnTo>
                      <a:pt x="1099" y="434"/>
                    </a:lnTo>
                    <a:lnTo>
                      <a:pt x="1059" y="434"/>
                    </a:lnTo>
                    <a:lnTo>
                      <a:pt x="1020" y="394"/>
                    </a:lnTo>
                    <a:lnTo>
                      <a:pt x="980" y="394"/>
                    </a:lnTo>
                    <a:lnTo>
                      <a:pt x="980" y="354"/>
                    </a:lnTo>
                    <a:lnTo>
                      <a:pt x="900" y="394"/>
                    </a:lnTo>
                    <a:lnTo>
                      <a:pt x="900" y="238"/>
                    </a:lnTo>
                    <a:lnTo>
                      <a:pt x="864" y="275"/>
                    </a:lnTo>
                    <a:lnTo>
                      <a:pt x="785" y="314"/>
                    </a:lnTo>
                    <a:lnTo>
                      <a:pt x="785" y="275"/>
                    </a:lnTo>
                    <a:lnTo>
                      <a:pt x="705" y="238"/>
                    </a:lnTo>
                    <a:lnTo>
                      <a:pt x="705" y="159"/>
                    </a:lnTo>
                    <a:lnTo>
                      <a:pt x="665" y="159"/>
                    </a:lnTo>
                    <a:lnTo>
                      <a:pt x="590" y="119"/>
                    </a:lnTo>
                    <a:lnTo>
                      <a:pt x="665" y="80"/>
                    </a:lnTo>
                    <a:lnTo>
                      <a:pt x="550" y="80"/>
                    </a:lnTo>
                    <a:lnTo>
                      <a:pt x="590" y="40"/>
                    </a:lnTo>
                    <a:lnTo>
                      <a:pt x="590" y="0"/>
                    </a:lnTo>
                    <a:lnTo>
                      <a:pt x="431" y="0"/>
                    </a:lnTo>
                    <a:lnTo>
                      <a:pt x="431" y="80"/>
                    </a:lnTo>
                    <a:lnTo>
                      <a:pt x="352" y="80"/>
                    </a:lnTo>
                    <a:lnTo>
                      <a:pt x="352" y="159"/>
                    </a:lnTo>
                    <a:lnTo>
                      <a:pt x="392" y="159"/>
                    </a:lnTo>
                    <a:lnTo>
                      <a:pt x="392" y="275"/>
                    </a:lnTo>
                    <a:lnTo>
                      <a:pt x="431" y="354"/>
                    </a:lnTo>
                    <a:lnTo>
                      <a:pt x="431" y="394"/>
                    </a:lnTo>
                    <a:lnTo>
                      <a:pt x="392" y="394"/>
                    </a:lnTo>
                    <a:lnTo>
                      <a:pt x="352" y="474"/>
                    </a:lnTo>
                    <a:lnTo>
                      <a:pt x="352" y="513"/>
                    </a:lnTo>
                    <a:lnTo>
                      <a:pt x="312" y="4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8" name="Freeform 172">
                <a:extLst>
                  <a:ext uri="{FF2B5EF4-FFF2-40B4-BE49-F238E27FC236}">
                    <a16:creationId xmlns:a16="http://schemas.microsoft.com/office/drawing/2014/main" id="{808BC887-ECFA-8120-0649-DB6022F184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908"/>
                <a:ext cx="149" cy="110"/>
              </a:xfrm>
              <a:custGeom>
                <a:avLst/>
                <a:gdLst>
                  <a:gd name="T0" fmla="*/ 311 w 744"/>
                  <a:gd name="T1" fmla="*/ 0 h 550"/>
                  <a:gd name="T2" fmla="*/ 195 w 744"/>
                  <a:gd name="T3" fmla="*/ 0 h 550"/>
                  <a:gd name="T4" fmla="*/ 155 w 744"/>
                  <a:gd name="T5" fmla="*/ 0 h 550"/>
                  <a:gd name="T6" fmla="*/ 155 w 744"/>
                  <a:gd name="T7" fmla="*/ 77 h 550"/>
                  <a:gd name="T8" fmla="*/ 116 w 744"/>
                  <a:gd name="T9" fmla="*/ 77 h 550"/>
                  <a:gd name="T10" fmla="*/ 116 w 744"/>
                  <a:gd name="T11" fmla="*/ 116 h 550"/>
                  <a:gd name="T12" fmla="*/ 76 w 744"/>
                  <a:gd name="T13" fmla="*/ 156 h 550"/>
                  <a:gd name="T14" fmla="*/ 37 w 744"/>
                  <a:gd name="T15" fmla="*/ 156 h 550"/>
                  <a:gd name="T16" fmla="*/ 37 w 744"/>
                  <a:gd name="T17" fmla="*/ 196 h 550"/>
                  <a:gd name="T18" fmla="*/ 76 w 744"/>
                  <a:gd name="T19" fmla="*/ 235 h 550"/>
                  <a:gd name="T20" fmla="*/ 37 w 744"/>
                  <a:gd name="T21" fmla="*/ 275 h 550"/>
                  <a:gd name="T22" fmla="*/ 0 w 744"/>
                  <a:gd name="T23" fmla="*/ 351 h 550"/>
                  <a:gd name="T24" fmla="*/ 76 w 744"/>
                  <a:gd name="T25" fmla="*/ 351 h 550"/>
                  <a:gd name="T26" fmla="*/ 76 w 744"/>
                  <a:gd name="T27" fmla="*/ 391 h 550"/>
                  <a:gd name="T28" fmla="*/ 37 w 744"/>
                  <a:gd name="T29" fmla="*/ 391 h 550"/>
                  <a:gd name="T30" fmla="*/ 37 w 744"/>
                  <a:gd name="T31" fmla="*/ 431 h 550"/>
                  <a:gd name="T32" fmla="*/ 116 w 744"/>
                  <a:gd name="T33" fmla="*/ 431 h 550"/>
                  <a:gd name="T34" fmla="*/ 116 w 744"/>
                  <a:gd name="T35" fmla="*/ 471 h 550"/>
                  <a:gd name="T36" fmla="*/ 155 w 744"/>
                  <a:gd name="T37" fmla="*/ 431 h 550"/>
                  <a:gd name="T38" fmla="*/ 195 w 744"/>
                  <a:gd name="T39" fmla="*/ 431 h 550"/>
                  <a:gd name="T40" fmla="*/ 275 w 744"/>
                  <a:gd name="T41" fmla="*/ 511 h 550"/>
                  <a:gd name="T42" fmla="*/ 275 w 744"/>
                  <a:gd name="T43" fmla="*/ 550 h 550"/>
                  <a:gd name="T44" fmla="*/ 390 w 744"/>
                  <a:gd name="T45" fmla="*/ 550 h 550"/>
                  <a:gd name="T46" fmla="*/ 430 w 744"/>
                  <a:gd name="T47" fmla="*/ 511 h 550"/>
                  <a:gd name="T48" fmla="*/ 470 w 744"/>
                  <a:gd name="T49" fmla="*/ 511 h 550"/>
                  <a:gd name="T50" fmla="*/ 510 w 744"/>
                  <a:gd name="T51" fmla="*/ 471 h 550"/>
                  <a:gd name="T52" fmla="*/ 549 w 744"/>
                  <a:gd name="T53" fmla="*/ 511 h 550"/>
                  <a:gd name="T54" fmla="*/ 549 w 744"/>
                  <a:gd name="T55" fmla="*/ 550 h 550"/>
                  <a:gd name="T56" fmla="*/ 586 w 744"/>
                  <a:gd name="T57" fmla="*/ 511 h 550"/>
                  <a:gd name="T58" fmla="*/ 625 w 744"/>
                  <a:gd name="T59" fmla="*/ 511 h 550"/>
                  <a:gd name="T60" fmla="*/ 665 w 744"/>
                  <a:gd name="T61" fmla="*/ 550 h 550"/>
                  <a:gd name="T62" fmla="*/ 744 w 744"/>
                  <a:gd name="T63" fmla="*/ 471 h 550"/>
                  <a:gd name="T64" fmla="*/ 744 w 744"/>
                  <a:gd name="T65" fmla="*/ 431 h 550"/>
                  <a:gd name="T66" fmla="*/ 665 w 744"/>
                  <a:gd name="T67" fmla="*/ 471 h 550"/>
                  <a:gd name="T68" fmla="*/ 665 w 744"/>
                  <a:gd name="T69" fmla="*/ 391 h 550"/>
                  <a:gd name="T70" fmla="*/ 705 w 744"/>
                  <a:gd name="T71" fmla="*/ 391 h 550"/>
                  <a:gd name="T72" fmla="*/ 665 w 744"/>
                  <a:gd name="T73" fmla="*/ 314 h 550"/>
                  <a:gd name="T74" fmla="*/ 705 w 744"/>
                  <a:gd name="T75" fmla="*/ 351 h 550"/>
                  <a:gd name="T76" fmla="*/ 744 w 744"/>
                  <a:gd name="T77" fmla="*/ 275 h 550"/>
                  <a:gd name="T78" fmla="*/ 744 w 744"/>
                  <a:gd name="T79" fmla="*/ 235 h 550"/>
                  <a:gd name="T80" fmla="*/ 705 w 744"/>
                  <a:gd name="T81" fmla="*/ 235 h 550"/>
                  <a:gd name="T82" fmla="*/ 744 w 744"/>
                  <a:gd name="T83" fmla="*/ 196 h 550"/>
                  <a:gd name="T84" fmla="*/ 744 w 744"/>
                  <a:gd name="T85" fmla="*/ 156 h 550"/>
                  <a:gd name="T86" fmla="*/ 705 w 744"/>
                  <a:gd name="T87" fmla="*/ 196 h 550"/>
                  <a:gd name="T88" fmla="*/ 665 w 744"/>
                  <a:gd name="T89" fmla="*/ 196 h 550"/>
                  <a:gd name="T90" fmla="*/ 665 w 744"/>
                  <a:gd name="T91" fmla="*/ 156 h 550"/>
                  <a:gd name="T92" fmla="*/ 586 w 744"/>
                  <a:gd name="T93" fmla="*/ 116 h 550"/>
                  <a:gd name="T94" fmla="*/ 549 w 744"/>
                  <a:gd name="T95" fmla="*/ 116 h 550"/>
                  <a:gd name="T96" fmla="*/ 549 w 744"/>
                  <a:gd name="T97" fmla="*/ 156 h 550"/>
                  <a:gd name="T98" fmla="*/ 510 w 744"/>
                  <a:gd name="T99" fmla="*/ 156 h 550"/>
                  <a:gd name="T100" fmla="*/ 510 w 744"/>
                  <a:gd name="T101" fmla="*/ 116 h 550"/>
                  <a:gd name="T102" fmla="*/ 470 w 744"/>
                  <a:gd name="T103" fmla="*/ 116 h 550"/>
                  <a:gd name="T104" fmla="*/ 470 w 744"/>
                  <a:gd name="T105" fmla="*/ 77 h 550"/>
                  <a:gd name="T106" fmla="*/ 430 w 744"/>
                  <a:gd name="T107" fmla="*/ 116 h 550"/>
                  <a:gd name="T108" fmla="*/ 390 w 744"/>
                  <a:gd name="T109" fmla="*/ 116 h 550"/>
                  <a:gd name="T110" fmla="*/ 390 w 744"/>
                  <a:gd name="T111" fmla="*/ 77 h 550"/>
                  <a:gd name="T112" fmla="*/ 351 w 744"/>
                  <a:gd name="T113" fmla="*/ 37 h 550"/>
                  <a:gd name="T114" fmla="*/ 311 w 744"/>
                  <a:gd name="T115" fmla="*/ 37 h 550"/>
                  <a:gd name="T116" fmla="*/ 311 w 744"/>
                  <a:gd name="T117" fmla="*/ 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44" h="550">
                    <a:moveTo>
                      <a:pt x="311" y="0"/>
                    </a:moveTo>
                    <a:lnTo>
                      <a:pt x="195" y="0"/>
                    </a:lnTo>
                    <a:lnTo>
                      <a:pt x="155" y="0"/>
                    </a:lnTo>
                    <a:lnTo>
                      <a:pt x="155" y="77"/>
                    </a:lnTo>
                    <a:lnTo>
                      <a:pt x="116" y="77"/>
                    </a:lnTo>
                    <a:lnTo>
                      <a:pt x="116" y="116"/>
                    </a:lnTo>
                    <a:lnTo>
                      <a:pt x="76" y="156"/>
                    </a:lnTo>
                    <a:lnTo>
                      <a:pt x="37" y="156"/>
                    </a:lnTo>
                    <a:lnTo>
                      <a:pt x="37" y="196"/>
                    </a:lnTo>
                    <a:lnTo>
                      <a:pt x="76" y="235"/>
                    </a:lnTo>
                    <a:lnTo>
                      <a:pt x="37" y="275"/>
                    </a:lnTo>
                    <a:lnTo>
                      <a:pt x="0" y="351"/>
                    </a:lnTo>
                    <a:lnTo>
                      <a:pt x="76" y="351"/>
                    </a:lnTo>
                    <a:lnTo>
                      <a:pt x="76" y="391"/>
                    </a:lnTo>
                    <a:lnTo>
                      <a:pt x="37" y="391"/>
                    </a:lnTo>
                    <a:lnTo>
                      <a:pt x="37" y="431"/>
                    </a:lnTo>
                    <a:lnTo>
                      <a:pt x="116" y="431"/>
                    </a:lnTo>
                    <a:lnTo>
                      <a:pt x="116" y="471"/>
                    </a:lnTo>
                    <a:lnTo>
                      <a:pt x="155" y="431"/>
                    </a:lnTo>
                    <a:lnTo>
                      <a:pt x="195" y="431"/>
                    </a:lnTo>
                    <a:lnTo>
                      <a:pt x="275" y="511"/>
                    </a:lnTo>
                    <a:lnTo>
                      <a:pt x="275" y="550"/>
                    </a:lnTo>
                    <a:lnTo>
                      <a:pt x="390" y="550"/>
                    </a:lnTo>
                    <a:lnTo>
                      <a:pt x="430" y="511"/>
                    </a:lnTo>
                    <a:lnTo>
                      <a:pt x="470" y="511"/>
                    </a:lnTo>
                    <a:lnTo>
                      <a:pt x="510" y="471"/>
                    </a:lnTo>
                    <a:lnTo>
                      <a:pt x="549" y="511"/>
                    </a:lnTo>
                    <a:lnTo>
                      <a:pt x="549" y="550"/>
                    </a:lnTo>
                    <a:lnTo>
                      <a:pt x="586" y="511"/>
                    </a:lnTo>
                    <a:lnTo>
                      <a:pt x="625" y="511"/>
                    </a:lnTo>
                    <a:lnTo>
                      <a:pt x="665" y="550"/>
                    </a:lnTo>
                    <a:lnTo>
                      <a:pt x="744" y="471"/>
                    </a:lnTo>
                    <a:lnTo>
                      <a:pt x="744" y="431"/>
                    </a:lnTo>
                    <a:lnTo>
                      <a:pt x="665" y="471"/>
                    </a:lnTo>
                    <a:lnTo>
                      <a:pt x="665" y="391"/>
                    </a:lnTo>
                    <a:lnTo>
                      <a:pt x="705" y="391"/>
                    </a:lnTo>
                    <a:lnTo>
                      <a:pt x="665" y="314"/>
                    </a:lnTo>
                    <a:lnTo>
                      <a:pt x="705" y="351"/>
                    </a:lnTo>
                    <a:lnTo>
                      <a:pt x="744" y="275"/>
                    </a:lnTo>
                    <a:lnTo>
                      <a:pt x="744" y="235"/>
                    </a:lnTo>
                    <a:lnTo>
                      <a:pt x="705" y="235"/>
                    </a:lnTo>
                    <a:lnTo>
                      <a:pt x="744" y="196"/>
                    </a:lnTo>
                    <a:lnTo>
                      <a:pt x="744" y="156"/>
                    </a:lnTo>
                    <a:lnTo>
                      <a:pt x="705" y="196"/>
                    </a:lnTo>
                    <a:lnTo>
                      <a:pt x="665" y="196"/>
                    </a:lnTo>
                    <a:lnTo>
                      <a:pt x="665" y="156"/>
                    </a:lnTo>
                    <a:lnTo>
                      <a:pt x="586" y="116"/>
                    </a:lnTo>
                    <a:lnTo>
                      <a:pt x="549" y="116"/>
                    </a:lnTo>
                    <a:lnTo>
                      <a:pt x="549" y="156"/>
                    </a:lnTo>
                    <a:lnTo>
                      <a:pt x="510" y="156"/>
                    </a:lnTo>
                    <a:lnTo>
                      <a:pt x="510" y="116"/>
                    </a:lnTo>
                    <a:lnTo>
                      <a:pt x="470" y="116"/>
                    </a:lnTo>
                    <a:lnTo>
                      <a:pt x="470" y="77"/>
                    </a:lnTo>
                    <a:lnTo>
                      <a:pt x="430" y="116"/>
                    </a:lnTo>
                    <a:lnTo>
                      <a:pt x="390" y="116"/>
                    </a:lnTo>
                    <a:lnTo>
                      <a:pt x="390" y="77"/>
                    </a:lnTo>
                    <a:lnTo>
                      <a:pt x="351" y="37"/>
                    </a:lnTo>
                    <a:lnTo>
                      <a:pt x="311" y="37"/>
                    </a:lnTo>
                    <a:lnTo>
                      <a:pt x="31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9" name="Freeform 173">
                <a:extLst>
                  <a:ext uri="{FF2B5EF4-FFF2-40B4-BE49-F238E27FC236}">
                    <a16:creationId xmlns:a16="http://schemas.microsoft.com/office/drawing/2014/main" id="{52CEC929-ABD8-FF45-45D8-7E7A925A25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869"/>
                <a:ext cx="228" cy="133"/>
              </a:xfrm>
              <a:custGeom>
                <a:avLst/>
                <a:gdLst>
                  <a:gd name="T0" fmla="*/ 629 w 1138"/>
                  <a:gd name="T1" fmla="*/ 80 h 669"/>
                  <a:gd name="T2" fmla="*/ 510 w 1138"/>
                  <a:gd name="T3" fmla="*/ 118 h 669"/>
                  <a:gd name="T4" fmla="*/ 391 w 1138"/>
                  <a:gd name="T5" fmla="*/ 158 h 669"/>
                  <a:gd name="T6" fmla="*/ 354 w 1138"/>
                  <a:gd name="T7" fmla="*/ 158 h 669"/>
                  <a:gd name="T8" fmla="*/ 275 w 1138"/>
                  <a:gd name="T9" fmla="*/ 118 h 669"/>
                  <a:gd name="T10" fmla="*/ 156 w 1138"/>
                  <a:gd name="T11" fmla="*/ 80 h 669"/>
                  <a:gd name="T12" fmla="*/ 116 w 1138"/>
                  <a:gd name="T13" fmla="*/ 0 h 669"/>
                  <a:gd name="T14" fmla="*/ 77 w 1138"/>
                  <a:gd name="T15" fmla="*/ 198 h 669"/>
                  <a:gd name="T16" fmla="*/ 0 w 1138"/>
                  <a:gd name="T17" fmla="*/ 354 h 669"/>
                  <a:gd name="T18" fmla="*/ 156 w 1138"/>
                  <a:gd name="T19" fmla="*/ 433 h 669"/>
                  <a:gd name="T20" fmla="*/ 196 w 1138"/>
                  <a:gd name="T21" fmla="*/ 394 h 669"/>
                  <a:gd name="T22" fmla="*/ 275 w 1138"/>
                  <a:gd name="T23" fmla="*/ 354 h 669"/>
                  <a:gd name="T24" fmla="*/ 315 w 1138"/>
                  <a:gd name="T25" fmla="*/ 394 h 669"/>
                  <a:gd name="T26" fmla="*/ 354 w 1138"/>
                  <a:gd name="T27" fmla="*/ 512 h 669"/>
                  <a:gd name="T28" fmla="*/ 391 w 1138"/>
                  <a:gd name="T29" fmla="*/ 473 h 669"/>
                  <a:gd name="T30" fmla="*/ 470 w 1138"/>
                  <a:gd name="T31" fmla="*/ 512 h 669"/>
                  <a:gd name="T32" fmla="*/ 510 w 1138"/>
                  <a:gd name="T33" fmla="*/ 512 h 669"/>
                  <a:gd name="T34" fmla="*/ 589 w 1138"/>
                  <a:gd name="T35" fmla="*/ 549 h 669"/>
                  <a:gd name="T36" fmla="*/ 705 w 1138"/>
                  <a:gd name="T37" fmla="*/ 512 h 669"/>
                  <a:gd name="T38" fmla="*/ 745 w 1138"/>
                  <a:gd name="T39" fmla="*/ 589 h 669"/>
                  <a:gd name="T40" fmla="*/ 824 w 1138"/>
                  <a:gd name="T41" fmla="*/ 669 h 669"/>
                  <a:gd name="T42" fmla="*/ 903 w 1138"/>
                  <a:gd name="T43" fmla="*/ 629 h 669"/>
                  <a:gd name="T44" fmla="*/ 980 w 1138"/>
                  <a:gd name="T45" fmla="*/ 589 h 669"/>
                  <a:gd name="T46" fmla="*/ 1019 w 1138"/>
                  <a:gd name="T47" fmla="*/ 549 h 669"/>
                  <a:gd name="T48" fmla="*/ 980 w 1138"/>
                  <a:gd name="T49" fmla="*/ 473 h 669"/>
                  <a:gd name="T50" fmla="*/ 980 w 1138"/>
                  <a:gd name="T51" fmla="*/ 394 h 669"/>
                  <a:gd name="T52" fmla="*/ 1019 w 1138"/>
                  <a:gd name="T53" fmla="*/ 354 h 669"/>
                  <a:gd name="T54" fmla="*/ 1059 w 1138"/>
                  <a:gd name="T55" fmla="*/ 275 h 669"/>
                  <a:gd name="T56" fmla="*/ 1098 w 1138"/>
                  <a:gd name="T57" fmla="*/ 198 h 669"/>
                  <a:gd name="T58" fmla="*/ 1059 w 1138"/>
                  <a:gd name="T59" fmla="*/ 118 h 669"/>
                  <a:gd name="T60" fmla="*/ 1019 w 1138"/>
                  <a:gd name="T61" fmla="*/ 158 h 669"/>
                  <a:gd name="T62" fmla="*/ 903 w 1138"/>
                  <a:gd name="T63" fmla="*/ 198 h 669"/>
                  <a:gd name="T64" fmla="*/ 903 w 1138"/>
                  <a:gd name="T65" fmla="*/ 118 h 669"/>
                  <a:gd name="T66" fmla="*/ 824 w 1138"/>
                  <a:gd name="T67" fmla="*/ 118 h 669"/>
                  <a:gd name="T68" fmla="*/ 705 w 1138"/>
                  <a:gd name="T69" fmla="*/ 40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38" h="669">
                    <a:moveTo>
                      <a:pt x="705" y="40"/>
                    </a:moveTo>
                    <a:lnTo>
                      <a:pt x="629" y="80"/>
                    </a:lnTo>
                    <a:lnTo>
                      <a:pt x="589" y="118"/>
                    </a:lnTo>
                    <a:lnTo>
                      <a:pt x="510" y="118"/>
                    </a:lnTo>
                    <a:lnTo>
                      <a:pt x="470" y="158"/>
                    </a:lnTo>
                    <a:lnTo>
                      <a:pt x="391" y="158"/>
                    </a:lnTo>
                    <a:lnTo>
                      <a:pt x="391" y="118"/>
                    </a:lnTo>
                    <a:lnTo>
                      <a:pt x="354" y="158"/>
                    </a:lnTo>
                    <a:lnTo>
                      <a:pt x="315" y="158"/>
                    </a:lnTo>
                    <a:lnTo>
                      <a:pt x="275" y="118"/>
                    </a:lnTo>
                    <a:lnTo>
                      <a:pt x="196" y="118"/>
                    </a:lnTo>
                    <a:lnTo>
                      <a:pt x="156" y="80"/>
                    </a:lnTo>
                    <a:lnTo>
                      <a:pt x="196" y="0"/>
                    </a:lnTo>
                    <a:lnTo>
                      <a:pt x="116" y="0"/>
                    </a:lnTo>
                    <a:lnTo>
                      <a:pt x="77" y="40"/>
                    </a:lnTo>
                    <a:lnTo>
                      <a:pt x="77" y="198"/>
                    </a:lnTo>
                    <a:lnTo>
                      <a:pt x="0" y="275"/>
                    </a:lnTo>
                    <a:lnTo>
                      <a:pt x="0" y="354"/>
                    </a:lnTo>
                    <a:lnTo>
                      <a:pt x="77" y="354"/>
                    </a:lnTo>
                    <a:lnTo>
                      <a:pt x="156" y="433"/>
                    </a:lnTo>
                    <a:lnTo>
                      <a:pt x="196" y="433"/>
                    </a:lnTo>
                    <a:lnTo>
                      <a:pt x="196" y="394"/>
                    </a:lnTo>
                    <a:lnTo>
                      <a:pt x="235" y="394"/>
                    </a:lnTo>
                    <a:lnTo>
                      <a:pt x="275" y="354"/>
                    </a:lnTo>
                    <a:lnTo>
                      <a:pt x="315" y="354"/>
                    </a:lnTo>
                    <a:lnTo>
                      <a:pt x="315" y="394"/>
                    </a:lnTo>
                    <a:lnTo>
                      <a:pt x="354" y="394"/>
                    </a:lnTo>
                    <a:lnTo>
                      <a:pt x="354" y="512"/>
                    </a:lnTo>
                    <a:lnTo>
                      <a:pt x="391" y="512"/>
                    </a:lnTo>
                    <a:lnTo>
                      <a:pt x="391" y="473"/>
                    </a:lnTo>
                    <a:lnTo>
                      <a:pt x="431" y="433"/>
                    </a:lnTo>
                    <a:lnTo>
                      <a:pt x="470" y="512"/>
                    </a:lnTo>
                    <a:lnTo>
                      <a:pt x="510" y="473"/>
                    </a:lnTo>
                    <a:lnTo>
                      <a:pt x="510" y="512"/>
                    </a:lnTo>
                    <a:lnTo>
                      <a:pt x="589" y="512"/>
                    </a:lnTo>
                    <a:lnTo>
                      <a:pt x="589" y="549"/>
                    </a:lnTo>
                    <a:lnTo>
                      <a:pt x="666" y="549"/>
                    </a:lnTo>
                    <a:lnTo>
                      <a:pt x="705" y="512"/>
                    </a:lnTo>
                    <a:lnTo>
                      <a:pt x="745" y="512"/>
                    </a:lnTo>
                    <a:lnTo>
                      <a:pt x="745" y="589"/>
                    </a:lnTo>
                    <a:lnTo>
                      <a:pt x="824" y="589"/>
                    </a:lnTo>
                    <a:lnTo>
                      <a:pt x="824" y="669"/>
                    </a:lnTo>
                    <a:lnTo>
                      <a:pt x="863" y="669"/>
                    </a:lnTo>
                    <a:lnTo>
                      <a:pt x="903" y="629"/>
                    </a:lnTo>
                    <a:lnTo>
                      <a:pt x="980" y="629"/>
                    </a:lnTo>
                    <a:lnTo>
                      <a:pt x="980" y="589"/>
                    </a:lnTo>
                    <a:lnTo>
                      <a:pt x="1019" y="589"/>
                    </a:lnTo>
                    <a:lnTo>
                      <a:pt x="1019" y="549"/>
                    </a:lnTo>
                    <a:lnTo>
                      <a:pt x="943" y="549"/>
                    </a:lnTo>
                    <a:lnTo>
                      <a:pt x="980" y="473"/>
                    </a:lnTo>
                    <a:lnTo>
                      <a:pt x="1019" y="433"/>
                    </a:lnTo>
                    <a:lnTo>
                      <a:pt x="980" y="394"/>
                    </a:lnTo>
                    <a:lnTo>
                      <a:pt x="980" y="354"/>
                    </a:lnTo>
                    <a:lnTo>
                      <a:pt x="1019" y="354"/>
                    </a:lnTo>
                    <a:lnTo>
                      <a:pt x="1059" y="314"/>
                    </a:lnTo>
                    <a:lnTo>
                      <a:pt x="1059" y="275"/>
                    </a:lnTo>
                    <a:lnTo>
                      <a:pt x="1098" y="275"/>
                    </a:lnTo>
                    <a:lnTo>
                      <a:pt x="1098" y="198"/>
                    </a:lnTo>
                    <a:lnTo>
                      <a:pt x="1138" y="198"/>
                    </a:lnTo>
                    <a:lnTo>
                      <a:pt x="1059" y="118"/>
                    </a:lnTo>
                    <a:lnTo>
                      <a:pt x="1019" y="118"/>
                    </a:lnTo>
                    <a:lnTo>
                      <a:pt x="1019" y="158"/>
                    </a:lnTo>
                    <a:lnTo>
                      <a:pt x="980" y="198"/>
                    </a:lnTo>
                    <a:lnTo>
                      <a:pt x="903" y="198"/>
                    </a:lnTo>
                    <a:lnTo>
                      <a:pt x="943" y="158"/>
                    </a:lnTo>
                    <a:lnTo>
                      <a:pt x="903" y="118"/>
                    </a:lnTo>
                    <a:lnTo>
                      <a:pt x="863" y="158"/>
                    </a:lnTo>
                    <a:lnTo>
                      <a:pt x="824" y="118"/>
                    </a:lnTo>
                    <a:lnTo>
                      <a:pt x="705" y="118"/>
                    </a:lnTo>
                    <a:lnTo>
                      <a:pt x="705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0" name="Freeform 174">
                <a:extLst>
                  <a:ext uri="{FF2B5EF4-FFF2-40B4-BE49-F238E27FC236}">
                    <a16:creationId xmlns:a16="http://schemas.microsoft.com/office/drawing/2014/main" id="{C5E250C4-7AFF-BBFC-A0BF-65145E56E6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6" y="939"/>
                <a:ext cx="235" cy="118"/>
              </a:xfrm>
              <a:custGeom>
                <a:avLst/>
                <a:gdLst>
                  <a:gd name="T0" fmla="*/ 1019 w 1177"/>
                  <a:gd name="T1" fmla="*/ 158 h 590"/>
                  <a:gd name="T2" fmla="*/ 940 w 1177"/>
                  <a:gd name="T3" fmla="*/ 195 h 590"/>
                  <a:gd name="T4" fmla="*/ 863 w 1177"/>
                  <a:gd name="T5" fmla="*/ 158 h 590"/>
                  <a:gd name="T6" fmla="*/ 784 w 1177"/>
                  <a:gd name="T7" fmla="*/ 119 h 590"/>
                  <a:gd name="T8" fmla="*/ 705 w 1177"/>
                  <a:gd name="T9" fmla="*/ 79 h 590"/>
                  <a:gd name="T10" fmla="*/ 665 w 1177"/>
                  <a:gd name="T11" fmla="*/ 158 h 590"/>
                  <a:gd name="T12" fmla="*/ 628 w 1177"/>
                  <a:gd name="T13" fmla="*/ 40 h 590"/>
                  <a:gd name="T14" fmla="*/ 589 w 1177"/>
                  <a:gd name="T15" fmla="*/ 0 h 590"/>
                  <a:gd name="T16" fmla="*/ 509 w 1177"/>
                  <a:gd name="T17" fmla="*/ 40 h 590"/>
                  <a:gd name="T18" fmla="*/ 470 w 1177"/>
                  <a:gd name="T19" fmla="*/ 79 h 590"/>
                  <a:gd name="T20" fmla="*/ 351 w 1177"/>
                  <a:gd name="T21" fmla="*/ 0 h 590"/>
                  <a:gd name="T22" fmla="*/ 155 w 1177"/>
                  <a:gd name="T23" fmla="*/ 0 h 590"/>
                  <a:gd name="T24" fmla="*/ 77 w 1177"/>
                  <a:gd name="T25" fmla="*/ 0 h 590"/>
                  <a:gd name="T26" fmla="*/ 0 w 1177"/>
                  <a:gd name="T27" fmla="*/ 40 h 590"/>
                  <a:gd name="T28" fmla="*/ 40 w 1177"/>
                  <a:gd name="T29" fmla="*/ 119 h 590"/>
                  <a:gd name="T30" fmla="*/ 0 w 1177"/>
                  <a:gd name="T31" fmla="*/ 195 h 590"/>
                  <a:gd name="T32" fmla="*/ 116 w 1177"/>
                  <a:gd name="T33" fmla="*/ 235 h 590"/>
                  <a:gd name="T34" fmla="*/ 77 w 1177"/>
                  <a:gd name="T35" fmla="*/ 315 h 590"/>
                  <a:gd name="T36" fmla="*/ 116 w 1177"/>
                  <a:gd name="T37" fmla="*/ 355 h 590"/>
                  <a:gd name="T38" fmla="*/ 235 w 1177"/>
                  <a:gd name="T39" fmla="*/ 315 h 590"/>
                  <a:gd name="T40" fmla="*/ 351 w 1177"/>
                  <a:gd name="T41" fmla="*/ 355 h 590"/>
                  <a:gd name="T42" fmla="*/ 390 w 1177"/>
                  <a:gd name="T43" fmla="*/ 433 h 590"/>
                  <a:gd name="T44" fmla="*/ 470 w 1177"/>
                  <a:gd name="T45" fmla="*/ 470 h 590"/>
                  <a:gd name="T46" fmla="*/ 509 w 1177"/>
                  <a:gd name="T47" fmla="*/ 433 h 590"/>
                  <a:gd name="T48" fmla="*/ 665 w 1177"/>
                  <a:gd name="T49" fmla="*/ 470 h 590"/>
                  <a:gd name="T50" fmla="*/ 784 w 1177"/>
                  <a:gd name="T51" fmla="*/ 550 h 590"/>
                  <a:gd name="T52" fmla="*/ 824 w 1177"/>
                  <a:gd name="T53" fmla="*/ 590 h 590"/>
                  <a:gd name="T54" fmla="*/ 903 w 1177"/>
                  <a:gd name="T55" fmla="*/ 550 h 590"/>
                  <a:gd name="T56" fmla="*/ 940 w 1177"/>
                  <a:gd name="T57" fmla="*/ 550 h 590"/>
                  <a:gd name="T58" fmla="*/ 1019 w 1177"/>
                  <a:gd name="T59" fmla="*/ 470 h 590"/>
                  <a:gd name="T60" fmla="*/ 1098 w 1177"/>
                  <a:gd name="T61" fmla="*/ 470 h 590"/>
                  <a:gd name="T62" fmla="*/ 1137 w 1177"/>
                  <a:gd name="T63" fmla="*/ 394 h 590"/>
                  <a:gd name="T64" fmla="*/ 1177 w 1177"/>
                  <a:gd name="T65" fmla="*/ 355 h 590"/>
                  <a:gd name="T66" fmla="*/ 1098 w 1177"/>
                  <a:gd name="T67" fmla="*/ 315 h 590"/>
                  <a:gd name="T68" fmla="*/ 1019 w 1177"/>
                  <a:gd name="T69" fmla="*/ 235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77" h="590">
                    <a:moveTo>
                      <a:pt x="1019" y="235"/>
                    </a:moveTo>
                    <a:lnTo>
                      <a:pt x="1019" y="158"/>
                    </a:lnTo>
                    <a:lnTo>
                      <a:pt x="979" y="158"/>
                    </a:lnTo>
                    <a:lnTo>
                      <a:pt x="940" y="195"/>
                    </a:lnTo>
                    <a:lnTo>
                      <a:pt x="863" y="195"/>
                    </a:lnTo>
                    <a:lnTo>
                      <a:pt x="863" y="158"/>
                    </a:lnTo>
                    <a:lnTo>
                      <a:pt x="784" y="158"/>
                    </a:lnTo>
                    <a:lnTo>
                      <a:pt x="784" y="119"/>
                    </a:lnTo>
                    <a:lnTo>
                      <a:pt x="744" y="158"/>
                    </a:lnTo>
                    <a:lnTo>
                      <a:pt x="705" y="79"/>
                    </a:lnTo>
                    <a:lnTo>
                      <a:pt x="665" y="119"/>
                    </a:lnTo>
                    <a:lnTo>
                      <a:pt x="665" y="158"/>
                    </a:lnTo>
                    <a:lnTo>
                      <a:pt x="628" y="158"/>
                    </a:lnTo>
                    <a:lnTo>
                      <a:pt x="628" y="40"/>
                    </a:lnTo>
                    <a:lnTo>
                      <a:pt x="589" y="40"/>
                    </a:lnTo>
                    <a:lnTo>
                      <a:pt x="589" y="0"/>
                    </a:lnTo>
                    <a:lnTo>
                      <a:pt x="549" y="0"/>
                    </a:lnTo>
                    <a:lnTo>
                      <a:pt x="509" y="40"/>
                    </a:lnTo>
                    <a:lnTo>
                      <a:pt x="470" y="40"/>
                    </a:lnTo>
                    <a:lnTo>
                      <a:pt x="470" y="79"/>
                    </a:lnTo>
                    <a:lnTo>
                      <a:pt x="430" y="79"/>
                    </a:lnTo>
                    <a:lnTo>
                      <a:pt x="351" y="0"/>
                    </a:lnTo>
                    <a:lnTo>
                      <a:pt x="274" y="0"/>
                    </a:lnTo>
                    <a:lnTo>
                      <a:pt x="155" y="0"/>
                    </a:lnTo>
                    <a:lnTo>
                      <a:pt x="116" y="40"/>
                    </a:lnTo>
                    <a:lnTo>
                      <a:pt x="77" y="0"/>
                    </a:lnTo>
                    <a:lnTo>
                      <a:pt x="77" y="40"/>
                    </a:lnTo>
                    <a:lnTo>
                      <a:pt x="0" y="40"/>
                    </a:lnTo>
                    <a:lnTo>
                      <a:pt x="0" y="119"/>
                    </a:lnTo>
                    <a:lnTo>
                      <a:pt x="40" y="119"/>
                    </a:lnTo>
                    <a:lnTo>
                      <a:pt x="40" y="158"/>
                    </a:lnTo>
                    <a:lnTo>
                      <a:pt x="0" y="195"/>
                    </a:lnTo>
                    <a:lnTo>
                      <a:pt x="40" y="235"/>
                    </a:lnTo>
                    <a:lnTo>
                      <a:pt x="116" y="235"/>
                    </a:lnTo>
                    <a:lnTo>
                      <a:pt x="77" y="275"/>
                    </a:lnTo>
                    <a:lnTo>
                      <a:pt x="77" y="315"/>
                    </a:lnTo>
                    <a:lnTo>
                      <a:pt x="77" y="355"/>
                    </a:lnTo>
                    <a:lnTo>
                      <a:pt x="116" y="355"/>
                    </a:lnTo>
                    <a:lnTo>
                      <a:pt x="155" y="315"/>
                    </a:lnTo>
                    <a:lnTo>
                      <a:pt x="235" y="315"/>
                    </a:lnTo>
                    <a:lnTo>
                      <a:pt x="235" y="355"/>
                    </a:lnTo>
                    <a:lnTo>
                      <a:pt x="351" y="355"/>
                    </a:lnTo>
                    <a:lnTo>
                      <a:pt x="390" y="315"/>
                    </a:lnTo>
                    <a:lnTo>
                      <a:pt x="390" y="433"/>
                    </a:lnTo>
                    <a:lnTo>
                      <a:pt x="430" y="433"/>
                    </a:lnTo>
                    <a:lnTo>
                      <a:pt x="470" y="470"/>
                    </a:lnTo>
                    <a:lnTo>
                      <a:pt x="470" y="433"/>
                    </a:lnTo>
                    <a:lnTo>
                      <a:pt x="509" y="433"/>
                    </a:lnTo>
                    <a:lnTo>
                      <a:pt x="509" y="470"/>
                    </a:lnTo>
                    <a:lnTo>
                      <a:pt x="665" y="470"/>
                    </a:lnTo>
                    <a:lnTo>
                      <a:pt x="705" y="510"/>
                    </a:lnTo>
                    <a:lnTo>
                      <a:pt x="784" y="550"/>
                    </a:lnTo>
                    <a:lnTo>
                      <a:pt x="784" y="590"/>
                    </a:lnTo>
                    <a:lnTo>
                      <a:pt x="824" y="590"/>
                    </a:lnTo>
                    <a:lnTo>
                      <a:pt x="863" y="550"/>
                    </a:lnTo>
                    <a:lnTo>
                      <a:pt x="903" y="550"/>
                    </a:lnTo>
                    <a:lnTo>
                      <a:pt x="903" y="510"/>
                    </a:lnTo>
                    <a:lnTo>
                      <a:pt x="940" y="550"/>
                    </a:lnTo>
                    <a:lnTo>
                      <a:pt x="1019" y="550"/>
                    </a:lnTo>
                    <a:lnTo>
                      <a:pt x="1019" y="470"/>
                    </a:lnTo>
                    <a:lnTo>
                      <a:pt x="1058" y="510"/>
                    </a:lnTo>
                    <a:lnTo>
                      <a:pt x="1098" y="470"/>
                    </a:lnTo>
                    <a:lnTo>
                      <a:pt x="1098" y="433"/>
                    </a:lnTo>
                    <a:lnTo>
                      <a:pt x="1137" y="394"/>
                    </a:lnTo>
                    <a:lnTo>
                      <a:pt x="1177" y="394"/>
                    </a:lnTo>
                    <a:lnTo>
                      <a:pt x="1177" y="355"/>
                    </a:lnTo>
                    <a:lnTo>
                      <a:pt x="1137" y="315"/>
                    </a:lnTo>
                    <a:lnTo>
                      <a:pt x="1098" y="315"/>
                    </a:lnTo>
                    <a:lnTo>
                      <a:pt x="1098" y="235"/>
                    </a:lnTo>
                    <a:lnTo>
                      <a:pt x="1019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1" name="Freeform 175">
                <a:extLst>
                  <a:ext uri="{FF2B5EF4-FFF2-40B4-BE49-F238E27FC236}">
                    <a16:creationId xmlns:a16="http://schemas.microsoft.com/office/drawing/2014/main" id="{E98B2A1E-B7FB-B5EF-9E63-CEACC3EB22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" y="994"/>
                <a:ext cx="142" cy="150"/>
              </a:xfrm>
              <a:custGeom>
                <a:avLst/>
                <a:gdLst>
                  <a:gd name="T0" fmla="*/ 40 w 708"/>
                  <a:gd name="T1" fmla="*/ 158 h 748"/>
                  <a:gd name="T2" fmla="*/ 40 w 708"/>
                  <a:gd name="T3" fmla="*/ 195 h 748"/>
                  <a:gd name="T4" fmla="*/ 0 w 708"/>
                  <a:gd name="T5" fmla="*/ 235 h 748"/>
                  <a:gd name="T6" fmla="*/ 40 w 708"/>
                  <a:gd name="T7" fmla="*/ 275 h 748"/>
                  <a:gd name="T8" fmla="*/ 0 w 708"/>
                  <a:gd name="T9" fmla="*/ 315 h 748"/>
                  <a:gd name="T10" fmla="*/ 0 w 708"/>
                  <a:gd name="T11" fmla="*/ 354 h 748"/>
                  <a:gd name="T12" fmla="*/ 40 w 708"/>
                  <a:gd name="T13" fmla="*/ 354 h 748"/>
                  <a:gd name="T14" fmla="*/ 40 w 708"/>
                  <a:gd name="T15" fmla="*/ 394 h 748"/>
                  <a:gd name="T16" fmla="*/ 79 w 708"/>
                  <a:gd name="T17" fmla="*/ 394 h 748"/>
                  <a:gd name="T18" fmla="*/ 119 w 708"/>
                  <a:gd name="T19" fmla="*/ 434 h 748"/>
                  <a:gd name="T20" fmla="*/ 119 w 708"/>
                  <a:gd name="T21" fmla="*/ 474 h 748"/>
                  <a:gd name="T22" fmla="*/ 196 w 708"/>
                  <a:gd name="T23" fmla="*/ 474 h 748"/>
                  <a:gd name="T24" fmla="*/ 196 w 708"/>
                  <a:gd name="T25" fmla="*/ 510 h 748"/>
                  <a:gd name="T26" fmla="*/ 235 w 708"/>
                  <a:gd name="T27" fmla="*/ 549 h 748"/>
                  <a:gd name="T28" fmla="*/ 275 w 708"/>
                  <a:gd name="T29" fmla="*/ 510 h 748"/>
                  <a:gd name="T30" fmla="*/ 314 w 708"/>
                  <a:gd name="T31" fmla="*/ 549 h 748"/>
                  <a:gd name="T32" fmla="*/ 314 w 708"/>
                  <a:gd name="T33" fmla="*/ 589 h 748"/>
                  <a:gd name="T34" fmla="*/ 275 w 708"/>
                  <a:gd name="T35" fmla="*/ 589 h 748"/>
                  <a:gd name="T36" fmla="*/ 275 w 708"/>
                  <a:gd name="T37" fmla="*/ 669 h 748"/>
                  <a:gd name="T38" fmla="*/ 314 w 708"/>
                  <a:gd name="T39" fmla="*/ 709 h 748"/>
                  <a:gd name="T40" fmla="*/ 314 w 708"/>
                  <a:gd name="T41" fmla="*/ 748 h 748"/>
                  <a:gd name="T42" fmla="*/ 354 w 708"/>
                  <a:gd name="T43" fmla="*/ 748 h 748"/>
                  <a:gd name="T44" fmla="*/ 394 w 708"/>
                  <a:gd name="T45" fmla="*/ 669 h 748"/>
                  <a:gd name="T46" fmla="*/ 354 w 708"/>
                  <a:gd name="T47" fmla="*/ 669 h 748"/>
                  <a:gd name="T48" fmla="*/ 434 w 708"/>
                  <a:gd name="T49" fmla="*/ 589 h 748"/>
                  <a:gd name="T50" fmla="*/ 434 w 708"/>
                  <a:gd name="T51" fmla="*/ 549 h 748"/>
                  <a:gd name="T52" fmla="*/ 470 w 708"/>
                  <a:gd name="T53" fmla="*/ 549 h 748"/>
                  <a:gd name="T54" fmla="*/ 470 w 708"/>
                  <a:gd name="T55" fmla="*/ 589 h 748"/>
                  <a:gd name="T56" fmla="*/ 510 w 708"/>
                  <a:gd name="T57" fmla="*/ 549 h 748"/>
                  <a:gd name="T58" fmla="*/ 549 w 708"/>
                  <a:gd name="T59" fmla="*/ 549 h 748"/>
                  <a:gd name="T60" fmla="*/ 589 w 708"/>
                  <a:gd name="T61" fmla="*/ 589 h 748"/>
                  <a:gd name="T62" fmla="*/ 589 w 708"/>
                  <a:gd name="T63" fmla="*/ 629 h 748"/>
                  <a:gd name="T64" fmla="*/ 629 w 708"/>
                  <a:gd name="T65" fmla="*/ 629 h 748"/>
                  <a:gd name="T66" fmla="*/ 629 w 708"/>
                  <a:gd name="T67" fmla="*/ 669 h 748"/>
                  <a:gd name="T68" fmla="*/ 669 w 708"/>
                  <a:gd name="T69" fmla="*/ 629 h 748"/>
                  <a:gd name="T70" fmla="*/ 669 w 708"/>
                  <a:gd name="T71" fmla="*/ 589 h 748"/>
                  <a:gd name="T72" fmla="*/ 708 w 708"/>
                  <a:gd name="T73" fmla="*/ 549 h 748"/>
                  <a:gd name="T74" fmla="*/ 669 w 708"/>
                  <a:gd name="T75" fmla="*/ 510 h 748"/>
                  <a:gd name="T76" fmla="*/ 708 w 708"/>
                  <a:gd name="T77" fmla="*/ 474 h 748"/>
                  <a:gd name="T78" fmla="*/ 708 w 708"/>
                  <a:gd name="T79" fmla="*/ 354 h 748"/>
                  <a:gd name="T80" fmla="*/ 669 w 708"/>
                  <a:gd name="T81" fmla="*/ 315 h 748"/>
                  <a:gd name="T82" fmla="*/ 669 w 708"/>
                  <a:gd name="T83" fmla="*/ 235 h 748"/>
                  <a:gd name="T84" fmla="*/ 629 w 708"/>
                  <a:gd name="T85" fmla="*/ 195 h 748"/>
                  <a:gd name="T86" fmla="*/ 708 w 708"/>
                  <a:gd name="T87" fmla="*/ 158 h 748"/>
                  <a:gd name="T88" fmla="*/ 708 w 708"/>
                  <a:gd name="T89" fmla="*/ 119 h 748"/>
                  <a:gd name="T90" fmla="*/ 708 w 708"/>
                  <a:gd name="T91" fmla="*/ 80 h 748"/>
                  <a:gd name="T92" fmla="*/ 669 w 708"/>
                  <a:gd name="T93" fmla="*/ 40 h 748"/>
                  <a:gd name="T94" fmla="*/ 629 w 708"/>
                  <a:gd name="T95" fmla="*/ 80 h 748"/>
                  <a:gd name="T96" fmla="*/ 589 w 708"/>
                  <a:gd name="T97" fmla="*/ 80 h 748"/>
                  <a:gd name="T98" fmla="*/ 549 w 708"/>
                  <a:gd name="T99" fmla="*/ 119 h 748"/>
                  <a:gd name="T100" fmla="*/ 434 w 708"/>
                  <a:gd name="T101" fmla="*/ 119 h 748"/>
                  <a:gd name="T102" fmla="*/ 434 w 708"/>
                  <a:gd name="T103" fmla="*/ 80 h 748"/>
                  <a:gd name="T104" fmla="*/ 354 w 708"/>
                  <a:gd name="T105" fmla="*/ 0 h 748"/>
                  <a:gd name="T106" fmla="*/ 314 w 708"/>
                  <a:gd name="T107" fmla="*/ 0 h 748"/>
                  <a:gd name="T108" fmla="*/ 275 w 708"/>
                  <a:gd name="T109" fmla="*/ 40 h 748"/>
                  <a:gd name="T110" fmla="*/ 275 w 708"/>
                  <a:gd name="T111" fmla="*/ 0 h 748"/>
                  <a:gd name="T112" fmla="*/ 196 w 708"/>
                  <a:gd name="T113" fmla="*/ 0 h 748"/>
                  <a:gd name="T114" fmla="*/ 119 w 708"/>
                  <a:gd name="T115" fmla="*/ 0 h 748"/>
                  <a:gd name="T116" fmla="*/ 79 w 708"/>
                  <a:gd name="T117" fmla="*/ 40 h 748"/>
                  <a:gd name="T118" fmla="*/ 119 w 708"/>
                  <a:gd name="T119" fmla="*/ 80 h 748"/>
                  <a:gd name="T120" fmla="*/ 119 w 708"/>
                  <a:gd name="T121" fmla="*/ 119 h 748"/>
                  <a:gd name="T122" fmla="*/ 79 w 708"/>
                  <a:gd name="T123" fmla="*/ 119 h 748"/>
                  <a:gd name="T124" fmla="*/ 40 w 708"/>
                  <a:gd name="T125" fmla="*/ 158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08" h="748">
                    <a:moveTo>
                      <a:pt x="40" y="158"/>
                    </a:moveTo>
                    <a:lnTo>
                      <a:pt x="40" y="195"/>
                    </a:lnTo>
                    <a:lnTo>
                      <a:pt x="0" y="235"/>
                    </a:lnTo>
                    <a:lnTo>
                      <a:pt x="40" y="275"/>
                    </a:lnTo>
                    <a:lnTo>
                      <a:pt x="0" y="315"/>
                    </a:lnTo>
                    <a:lnTo>
                      <a:pt x="0" y="354"/>
                    </a:lnTo>
                    <a:lnTo>
                      <a:pt x="40" y="354"/>
                    </a:lnTo>
                    <a:lnTo>
                      <a:pt x="40" y="394"/>
                    </a:lnTo>
                    <a:lnTo>
                      <a:pt x="79" y="394"/>
                    </a:lnTo>
                    <a:lnTo>
                      <a:pt x="119" y="434"/>
                    </a:lnTo>
                    <a:lnTo>
                      <a:pt x="119" y="474"/>
                    </a:lnTo>
                    <a:lnTo>
                      <a:pt x="196" y="474"/>
                    </a:lnTo>
                    <a:lnTo>
                      <a:pt x="196" y="510"/>
                    </a:lnTo>
                    <a:lnTo>
                      <a:pt x="235" y="549"/>
                    </a:lnTo>
                    <a:lnTo>
                      <a:pt x="275" y="510"/>
                    </a:lnTo>
                    <a:lnTo>
                      <a:pt x="314" y="549"/>
                    </a:lnTo>
                    <a:lnTo>
                      <a:pt x="314" y="589"/>
                    </a:lnTo>
                    <a:lnTo>
                      <a:pt x="275" y="589"/>
                    </a:lnTo>
                    <a:lnTo>
                      <a:pt x="275" y="669"/>
                    </a:lnTo>
                    <a:lnTo>
                      <a:pt x="314" y="709"/>
                    </a:lnTo>
                    <a:lnTo>
                      <a:pt x="314" y="748"/>
                    </a:lnTo>
                    <a:lnTo>
                      <a:pt x="354" y="748"/>
                    </a:lnTo>
                    <a:lnTo>
                      <a:pt x="394" y="669"/>
                    </a:lnTo>
                    <a:lnTo>
                      <a:pt x="354" y="669"/>
                    </a:lnTo>
                    <a:lnTo>
                      <a:pt x="434" y="589"/>
                    </a:lnTo>
                    <a:lnTo>
                      <a:pt x="434" y="549"/>
                    </a:lnTo>
                    <a:lnTo>
                      <a:pt x="470" y="549"/>
                    </a:lnTo>
                    <a:lnTo>
                      <a:pt x="470" y="589"/>
                    </a:lnTo>
                    <a:lnTo>
                      <a:pt x="510" y="549"/>
                    </a:lnTo>
                    <a:lnTo>
                      <a:pt x="549" y="549"/>
                    </a:lnTo>
                    <a:lnTo>
                      <a:pt x="589" y="589"/>
                    </a:lnTo>
                    <a:lnTo>
                      <a:pt x="589" y="629"/>
                    </a:lnTo>
                    <a:lnTo>
                      <a:pt x="629" y="629"/>
                    </a:lnTo>
                    <a:lnTo>
                      <a:pt x="629" y="669"/>
                    </a:lnTo>
                    <a:lnTo>
                      <a:pt x="669" y="629"/>
                    </a:lnTo>
                    <a:lnTo>
                      <a:pt x="669" y="589"/>
                    </a:lnTo>
                    <a:lnTo>
                      <a:pt x="708" y="549"/>
                    </a:lnTo>
                    <a:lnTo>
                      <a:pt x="669" y="510"/>
                    </a:lnTo>
                    <a:lnTo>
                      <a:pt x="708" y="474"/>
                    </a:lnTo>
                    <a:lnTo>
                      <a:pt x="708" y="354"/>
                    </a:lnTo>
                    <a:lnTo>
                      <a:pt x="669" y="315"/>
                    </a:lnTo>
                    <a:lnTo>
                      <a:pt x="669" y="235"/>
                    </a:lnTo>
                    <a:lnTo>
                      <a:pt x="629" y="195"/>
                    </a:lnTo>
                    <a:lnTo>
                      <a:pt x="708" y="158"/>
                    </a:lnTo>
                    <a:lnTo>
                      <a:pt x="708" y="119"/>
                    </a:lnTo>
                    <a:lnTo>
                      <a:pt x="708" y="80"/>
                    </a:lnTo>
                    <a:lnTo>
                      <a:pt x="669" y="40"/>
                    </a:lnTo>
                    <a:lnTo>
                      <a:pt x="629" y="80"/>
                    </a:lnTo>
                    <a:lnTo>
                      <a:pt x="589" y="80"/>
                    </a:lnTo>
                    <a:lnTo>
                      <a:pt x="549" y="119"/>
                    </a:lnTo>
                    <a:lnTo>
                      <a:pt x="434" y="119"/>
                    </a:lnTo>
                    <a:lnTo>
                      <a:pt x="434" y="80"/>
                    </a:lnTo>
                    <a:lnTo>
                      <a:pt x="354" y="0"/>
                    </a:lnTo>
                    <a:lnTo>
                      <a:pt x="314" y="0"/>
                    </a:lnTo>
                    <a:lnTo>
                      <a:pt x="275" y="40"/>
                    </a:lnTo>
                    <a:lnTo>
                      <a:pt x="275" y="0"/>
                    </a:lnTo>
                    <a:lnTo>
                      <a:pt x="196" y="0"/>
                    </a:lnTo>
                    <a:lnTo>
                      <a:pt x="119" y="0"/>
                    </a:lnTo>
                    <a:lnTo>
                      <a:pt x="79" y="40"/>
                    </a:lnTo>
                    <a:lnTo>
                      <a:pt x="119" y="80"/>
                    </a:lnTo>
                    <a:lnTo>
                      <a:pt x="119" y="119"/>
                    </a:lnTo>
                    <a:lnTo>
                      <a:pt x="79" y="119"/>
                    </a:lnTo>
                    <a:lnTo>
                      <a:pt x="40" y="158"/>
                    </a:ln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2" name="Freeform 176">
                <a:extLst>
                  <a:ext uri="{FF2B5EF4-FFF2-40B4-BE49-F238E27FC236}">
                    <a16:creationId xmlns:a16="http://schemas.microsoft.com/office/drawing/2014/main" id="{77C97F77-7B25-83FD-DBE8-52FCA9E6BE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1002"/>
                <a:ext cx="212" cy="134"/>
              </a:xfrm>
              <a:custGeom>
                <a:avLst/>
                <a:gdLst>
                  <a:gd name="T0" fmla="*/ 787 w 1061"/>
                  <a:gd name="T1" fmla="*/ 195 h 669"/>
                  <a:gd name="T2" fmla="*/ 747 w 1061"/>
                  <a:gd name="T3" fmla="*/ 235 h 669"/>
                  <a:gd name="T4" fmla="*/ 668 w 1061"/>
                  <a:gd name="T5" fmla="*/ 275 h 669"/>
                  <a:gd name="T6" fmla="*/ 589 w 1061"/>
                  <a:gd name="T7" fmla="*/ 195 h 669"/>
                  <a:gd name="T8" fmla="*/ 393 w 1061"/>
                  <a:gd name="T9" fmla="*/ 155 h 669"/>
                  <a:gd name="T10" fmla="*/ 354 w 1061"/>
                  <a:gd name="T11" fmla="*/ 118 h 669"/>
                  <a:gd name="T12" fmla="*/ 314 w 1061"/>
                  <a:gd name="T13" fmla="*/ 118 h 669"/>
                  <a:gd name="T14" fmla="*/ 274 w 1061"/>
                  <a:gd name="T15" fmla="*/ 0 h 669"/>
                  <a:gd name="T16" fmla="*/ 119 w 1061"/>
                  <a:gd name="T17" fmla="*/ 40 h 669"/>
                  <a:gd name="T18" fmla="*/ 39 w 1061"/>
                  <a:gd name="T19" fmla="*/ 0 h 669"/>
                  <a:gd name="T20" fmla="*/ 0 w 1061"/>
                  <a:gd name="T21" fmla="*/ 79 h 669"/>
                  <a:gd name="T22" fmla="*/ 39 w 1061"/>
                  <a:gd name="T23" fmla="*/ 195 h 669"/>
                  <a:gd name="T24" fmla="*/ 79 w 1061"/>
                  <a:gd name="T25" fmla="*/ 434 h 669"/>
                  <a:gd name="T26" fmla="*/ 119 w 1061"/>
                  <a:gd name="T27" fmla="*/ 470 h 669"/>
                  <a:gd name="T28" fmla="*/ 79 w 1061"/>
                  <a:gd name="T29" fmla="*/ 589 h 669"/>
                  <a:gd name="T30" fmla="*/ 158 w 1061"/>
                  <a:gd name="T31" fmla="*/ 589 h 669"/>
                  <a:gd name="T32" fmla="*/ 274 w 1061"/>
                  <a:gd name="T33" fmla="*/ 549 h 669"/>
                  <a:gd name="T34" fmla="*/ 235 w 1061"/>
                  <a:gd name="T35" fmla="*/ 470 h 669"/>
                  <a:gd name="T36" fmla="*/ 314 w 1061"/>
                  <a:gd name="T37" fmla="*/ 354 h 669"/>
                  <a:gd name="T38" fmla="*/ 433 w 1061"/>
                  <a:gd name="T39" fmla="*/ 434 h 669"/>
                  <a:gd name="T40" fmla="*/ 512 w 1061"/>
                  <a:gd name="T41" fmla="*/ 470 h 669"/>
                  <a:gd name="T42" fmla="*/ 549 w 1061"/>
                  <a:gd name="T43" fmla="*/ 470 h 669"/>
                  <a:gd name="T44" fmla="*/ 628 w 1061"/>
                  <a:gd name="T45" fmla="*/ 589 h 669"/>
                  <a:gd name="T46" fmla="*/ 747 w 1061"/>
                  <a:gd name="T47" fmla="*/ 669 h 669"/>
                  <a:gd name="T48" fmla="*/ 787 w 1061"/>
                  <a:gd name="T49" fmla="*/ 589 h 669"/>
                  <a:gd name="T50" fmla="*/ 824 w 1061"/>
                  <a:gd name="T51" fmla="*/ 629 h 669"/>
                  <a:gd name="T52" fmla="*/ 863 w 1061"/>
                  <a:gd name="T53" fmla="*/ 549 h 669"/>
                  <a:gd name="T54" fmla="*/ 942 w 1061"/>
                  <a:gd name="T55" fmla="*/ 509 h 669"/>
                  <a:gd name="T56" fmla="*/ 982 w 1061"/>
                  <a:gd name="T57" fmla="*/ 434 h 669"/>
                  <a:gd name="T58" fmla="*/ 1021 w 1061"/>
                  <a:gd name="T59" fmla="*/ 509 h 669"/>
                  <a:gd name="T60" fmla="*/ 1061 w 1061"/>
                  <a:gd name="T61" fmla="*/ 434 h 669"/>
                  <a:gd name="T62" fmla="*/ 1021 w 1061"/>
                  <a:gd name="T63" fmla="*/ 354 h 669"/>
                  <a:gd name="T64" fmla="*/ 982 w 1061"/>
                  <a:gd name="T65" fmla="*/ 314 h 669"/>
                  <a:gd name="T66" fmla="*/ 942 w 1061"/>
                  <a:gd name="T67" fmla="*/ 275 h 669"/>
                  <a:gd name="T68" fmla="*/ 942 w 1061"/>
                  <a:gd name="T69" fmla="*/ 195 h 669"/>
                  <a:gd name="T70" fmla="*/ 903 w 1061"/>
                  <a:gd name="T71" fmla="*/ 235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61" h="669">
                    <a:moveTo>
                      <a:pt x="824" y="235"/>
                    </a:moveTo>
                    <a:lnTo>
                      <a:pt x="787" y="195"/>
                    </a:lnTo>
                    <a:lnTo>
                      <a:pt x="787" y="235"/>
                    </a:lnTo>
                    <a:lnTo>
                      <a:pt x="747" y="235"/>
                    </a:lnTo>
                    <a:lnTo>
                      <a:pt x="708" y="275"/>
                    </a:lnTo>
                    <a:lnTo>
                      <a:pt x="668" y="275"/>
                    </a:lnTo>
                    <a:lnTo>
                      <a:pt x="668" y="235"/>
                    </a:lnTo>
                    <a:lnTo>
                      <a:pt x="589" y="195"/>
                    </a:lnTo>
                    <a:lnTo>
                      <a:pt x="549" y="155"/>
                    </a:lnTo>
                    <a:lnTo>
                      <a:pt x="393" y="155"/>
                    </a:lnTo>
                    <a:lnTo>
                      <a:pt x="393" y="118"/>
                    </a:lnTo>
                    <a:lnTo>
                      <a:pt x="354" y="118"/>
                    </a:lnTo>
                    <a:lnTo>
                      <a:pt x="354" y="155"/>
                    </a:lnTo>
                    <a:lnTo>
                      <a:pt x="314" y="118"/>
                    </a:lnTo>
                    <a:lnTo>
                      <a:pt x="274" y="118"/>
                    </a:lnTo>
                    <a:lnTo>
                      <a:pt x="274" y="0"/>
                    </a:lnTo>
                    <a:lnTo>
                      <a:pt x="235" y="40"/>
                    </a:lnTo>
                    <a:lnTo>
                      <a:pt x="119" y="40"/>
                    </a:lnTo>
                    <a:lnTo>
                      <a:pt x="119" y="0"/>
                    </a:lnTo>
                    <a:lnTo>
                      <a:pt x="39" y="0"/>
                    </a:lnTo>
                    <a:lnTo>
                      <a:pt x="0" y="40"/>
                    </a:lnTo>
                    <a:lnTo>
                      <a:pt x="0" y="79"/>
                    </a:lnTo>
                    <a:lnTo>
                      <a:pt x="39" y="118"/>
                    </a:lnTo>
                    <a:lnTo>
                      <a:pt x="39" y="195"/>
                    </a:lnTo>
                    <a:lnTo>
                      <a:pt x="79" y="195"/>
                    </a:lnTo>
                    <a:lnTo>
                      <a:pt x="79" y="434"/>
                    </a:lnTo>
                    <a:lnTo>
                      <a:pt x="158" y="470"/>
                    </a:lnTo>
                    <a:lnTo>
                      <a:pt x="119" y="470"/>
                    </a:lnTo>
                    <a:lnTo>
                      <a:pt x="79" y="549"/>
                    </a:lnTo>
                    <a:lnTo>
                      <a:pt x="79" y="589"/>
                    </a:lnTo>
                    <a:lnTo>
                      <a:pt x="119" y="589"/>
                    </a:lnTo>
                    <a:lnTo>
                      <a:pt x="158" y="589"/>
                    </a:lnTo>
                    <a:lnTo>
                      <a:pt x="158" y="549"/>
                    </a:lnTo>
                    <a:lnTo>
                      <a:pt x="274" y="549"/>
                    </a:lnTo>
                    <a:lnTo>
                      <a:pt x="274" y="470"/>
                    </a:lnTo>
                    <a:lnTo>
                      <a:pt x="235" y="470"/>
                    </a:lnTo>
                    <a:lnTo>
                      <a:pt x="235" y="434"/>
                    </a:lnTo>
                    <a:lnTo>
                      <a:pt x="314" y="354"/>
                    </a:lnTo>
                    <a:lnTo>
                      <a:pt x="314" y="434"/>
                    </a:lnTo>
                    <a:lnTo>
                      <a:pt x="433" y="434"/>
                    </a:lnTo>
                    <a:lnTo>
                      <a:pt x="433" y="470"/>
                    </a:lnTo>
                    <a:lnTo>
                      <a:pt x="512" y="470"/>
                    </a:lnTo>
                    <a:lnTo>
                      <a:pt x="512" y="509"/>
                    </a:lnTo>
                    <a:lnTo>
                      <a:pt x="549" y="470"/>
                    </a:lnTo>
                    <a:lnTo>
                      <a:pt x="628" y="549"/>
                    </a:lnTo>
                    <a:lnTo>
                      <a:pt x="628" y="589"/>
                    </a:lnTo>
                    <a:lnTo>
                      <a:pt x="708" y="669"/>
                    </a:lnTo>
                    <a:lnTo>
                      <a:pt x="747" y="669"/>
                    </a:lnTo>
                    <a:lnTo>
                      <a:pt x="787" y="629"/>
                    </a:lnTo>
                    <a:lnTo>
                      <a:pt x="787" y="589"/>
                    </a:lnTo>
                    <a:lnTo>
                      <a:pt x="824" y="589"/>
                    </a:lnTo>
                    <a:lnTo>
                      <a:pt x="824" y="629"/>
                    </a:lnTo>
                    <a:lnTo>
                      <a:pt x="903" y="549"/>
                    </a:lnTo>
                    <a:lnTo>
                      <a:pt x="863" y="549"/>
                    </a:lnTo>
                    <a:lnTo>
                      <a:pt x="863" y="470"/>
                    </a:lnTo>
                    <a:lnTo>
                      <a:pt x="942" y="509"/>
                    </a:lnTo>
                    <a:lnTo>
                      <a:pt x="942" y="470"/>
                    </a:lnTo>
                    <a:lnTo>
                      <a:pt x="982" y="434"/>
                    </a:lnTo>
                    <a:lnTo>
                      <a:pt x="1021" y="470"/>
                    </a:lnTo>
                    <a:lnTo>
                      <a:pt x="1021" y="509"/>
                    </a:lnTo>
                    <a:lnTo>
                      <a:pt x="1061" y="470"/>
                    </a:lnTo>
                    <a:lnTo>
                      <a:pt x="1061" y="434"/>
                    </a:lnTo>
                    <a:lnTo>
                      <a:pt x="1061" y="394"/>
                    </a:lnTo>
                    <a:lnTo>
                      <a:pt x="1021" y="354"/>
                    </a:lnTo>
                    <a:lnTo>
                      <a:pt x="982" y="354"/>
                    </a:lnTo>
                    <a:lnTo>
                      <a:pt x="982" y="314"/>
                    </a:lnTo>
                    <a:lnTo>
                      <a:pt x="942" y="314"/>
                    </a:lnTo>
                    <a:lnTo>
                      <a:pt x="942" y="275"/>
                    </a:lnTo>
                    <a:lnTo>
                      <a:pt x="982" y="235"/>
                    </a:lnTo>
                    <a:lnTo>
                      <a:pt x="942" y="195"/>
                    </a:lnTo>
                    <a:lnTo>
                      <a:pt x="903" y="155"/>
                    </a:lnTo>
                    <a:lnTo>
                      <a:pt x="903" y="235"/>
                    </a:lnTo>
                    <a:lnTo>
                      <a:pt x="824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3" name="Freeform 177">
                <a:extLst>
                  <a:ext uri="{FF2B5EF4-FFF2-40B4-BE49-F238E27FC236}">
                    <a16:creationId xmlns:a16="http://schemas.microsoft.com/office/drawing/2014/main" id="{119817DE-36C1-6D0D-3CF8-9C8CB9627B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1073"/>
                <a:ext cx="133" cy="165"/>
              </a:xfrm>
              <a:custGeom>
                <a:avLst/>
                <a:gdLst>
                  <a:gd name="T0" fmla="*/ 509 w 668"/>
                  <a:gd name="T1" fmla="*/ 235 h 824"/>
                  <a:gd name="T2" fmla="*/ 509 w 668"/>
                  <a:gd name="T3" fmla="*/ 195 h 824"/>
                  <a:gd name="T4" fmla="*/ 430 w 668"/>
                  <a:gd name="T5" fmla="*/ 116 h 824"/>
                  <a:gd name="T6" fmla="*/ 393 w 668"/>
                  <a:gd name="T7" fmla="*/ 155 h 824"/>
                  <a:gd name="T8" fmla="*/ 393 w 668"/>
                  <a:gd name="T9" fmla="*/ 116 h 824"/>
                  <a:gd name="T10" fmla="*/ 314 w 668"/>
                  <a:gd name="T11" fmla="*/ 116 h 824"/>
                  <a:gd name="T12" fmla="*/ 314 w 668"/>
                  <a:gd name="T13" fmla="*/ 80 h 824"/>
                  <a:gd name="T14" fmla="*/ 195 w 668"/>
                  <a:gd name="T15" fmla="*/ 80 h 824"/>
                  <a:gd name="T16" fmla="*/ 195 w 668"/>
                  <a:gd name="T17" fmla="*/ 0 h 824"/>
                  <a:gd name="T18" fmla="*/ 116 w 668"/>
                  <a:gd name="T19" fmla="*/ 80 h 824"/>
                  <a:gd name="T20" fmla="*/ 116 w 668"/>
                  <a:gd name="T21" fmla="*/ 116 h 824"/>
                  <a:gd name="T22" fmla="*/ 155 w 668"/>
                  <a:gd name="T23" fmla="*/ 116 h 824"/>
                  <a:gd name="T24" fmla="*/ 155 w 668"/>
                  <a:gd name="T25" fmla="*/ 195 h 824"/>
                  <a:gd name="T26" fmla="*/ 39 w 668"/>
                  <a:gd name="T27" fmla="*/ 195 h 824"/>
                  <a:gd name="T28" fmla="*/ 39 w 668"/>
                  <a:gd name="T29" fmla="*/ 235 h 824"/>
                  <a:gd name="T30" fmla="*/ 0 w 668"/>
                  <a:gd name="T31" fmla="*/ 235 h 824"/>
                  <a:gd name="T32" fmla="*/ 0 w 668"/>
                  <a:gd name="T33" fmla="*/ 315 h 824"/>
                  <a:gd name="T34" fmla="*/ 39 w 668"/>
                  <a:gd name="T35" fmla="*/ 315 h 824"/>
                  <a:gd name="T36" fmla="*/ 39 w 668"/>
                  <a:gd name="T37" fmla="*/ 354 h 824"/>
                  <a:gd name="T38" fmla="*/ 79 w 668"/>
                  <a:gd name="T39" fmla="*/ 430 h 824"/>
                  <a:gd name="T40" fmla="*/ 116 w 668"/>
                  <a:gd name="T41" fmla="*/ 391 h 824"/>
                  <a:gd name="T42" fmla="*/ 116 w 668"/>
                  <a:gd name="T43" fmla="*/ 430 h 824"/>
                  <a:gd name="T44" fmla="*/ 155 w 668"/>
                  <a:gd name="T45" fmla="*/ 430 h 824"/>
                  <a:gd name="T46" fmla="*/ 116 w 668"/>
                  <a:gd name="T47" fmla="*/ 470 h 824"/>
                  <a:gd name="T48" fmla="*/ 155 w 668"/>
                  <a:gd name="T49" fmla="*/ 510 h 824"/>
                  <a:gd name="T50" fmla="*/ 195 w 668"/>
                  <a:gd name="T51" fmla="*/ 510 h 824"/>
                  <a:gd name="T52" fmla="*/ 235 w 668"/>
                  <a:gd name="T53" fmla="*/ 550 h 824"/>
                  <a:gd name="T54" fmla="*/ 274 w 668"/>
                  <a:gd name="T55" fmla="*/ 550 h 824"/>
                  <a:gd name="T56" fmla="*/ 235 w 668"/>
                  <a:gd name="T57" fmla="*/ 629 h 824"/>
                  <a:gd name="T58" fmla="*/ 274 w 668"/>
                  <a:gd name="T59" fmla="*/ 706 h 824"/>
                  <a:gd name="T60" fmla="*/ 393 w 668"/>
                  <a:gd name="T61" fmla="*/ 824 h 824"/>
                  <a:gd name="T62" fmla="*/ 430 w 668"/>
                  <a:gd name="T63" fmla="*/ 824 h 824"/>
                  <a:gd name="T64" fmla="*/ 470 w 668"/>
                  <a:gd name="T65" fmla="*/ 785 h 824"/>
                  <a:gd name="T66" fmla="*/ 470 w 668"/>
                  <a:gd name="T67" fmla="*/ 706 h 824"/>
                  <a:gd name="T68" fmla="*/ 509 w 668"/>
                  <a:gd name="T69" fmla="*/ 629 h 824"/>
                  <a:gd name="T70" fmla="*/ 549 w 668"/>
                  <a:gd name="T71" fmla="*/ 629 h 824"/>
                  <a:gd name="T72" fmla="*/ 509 w 668"/>
                  <a:gd name="T73" fmla="*/ 589 h 824"/>
                  <a:gd name="T74" fmla="*/ 549 w 668"/>
                  <a:gd name="T75" fmla="*/ 550 h 824"/>
                  <a:gd name="T76" fmla="*/ 628 w 668"/>
                  <a:gd name="T77" fmla="*/ 550 h 824"/>
                  <a:gd name="T78" fmla="*/ 668 w 668"/>
                  <a:gd name="T79" fmla="*/ 470 h 824"/>
                  <a:gd name="T80" fmla="*/ 628 w 668"/>
                  <a:gd name="T81" fmla="*/ 470 h 824"/>
                  <a:gd name="T82" fmla="*/ 668 w 668"/>
                  <a:gd name="T83" fmla="*/ 430 h 824"/>
                  <a:gd name="T84" fmla="*/ 668 w 668"/>
                  <a:gd name="T85" fmla="*/ 391 h 824"/>
                  <a:gd name="T86" fmla="*/ 628 w 668"/>
                  <a:gd name="T87" fmla="*/ 354 h 824"/>
                  <a:gd name="T88" fmla="*/ 628 w 668"/>
                  <a:gd name="T89" fmla="*/ 315 h 824"/>
                  <a:gd name="T90" fmla="*/ 589 w 668"/>
                  <a:gd name="T91" fmla="*/ 315 h 824"/>
                  <a:gd name="T92" fmla="*/ 509 w 668"/>
                  <a:gd name="T93" fmla="*/ 235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68" h="824">
                    <a:moveTo>
                      <a:pt x="509" y="235"/>
                    </a:moveTo>
                    <a:lnTo>
                      <a:pt x="509" y="195"/>
                    </a:lnTo>
                    <a:lnTo>
                      <a:pt x="430" y="116"/>
                    </a:lnTo>
                    <a:lnTo>
                      <a:pt x="393" y="155"/>
                    </a:lnTo>
                    <a:lnTo>
                      <a:pt x="393" y="116"/>
                    </a:lnTo>
                    <a:lnTo>
                      <a:pt x="314" y="116"/>
                    </a:lnTo>
                    <a:lnTo>
                      <a:pt x="314" y="80"/>
                    </a:lnTo>
                    <a:lnTo>
                      <a:pt x="195" y="80"/>
                    </a:lnTo>
                    <a:lnTo>
                      <a:pt x="195" y="0"/>
                    </a:lnTo>
                    <a:lnTo>
                      <a:pt x="116" y="80"/>
                    </a:lnTo>
                    <a:lnTo>
                      <a:pt x="116" y="116"/>
                    </a:lnTo>
                    <a:lnTo>
                      <a:pt x="155" y="116"/>
                    </a:lnTo>
                    <a:lnTo>
                      <a:pt x="155" y="195"/>
                    </a:lnTo>
                    <a:lnTo>
                      <a:pt x="39" y="195"/>
                    </a:lnTo>
                    <a:lnTo>
                      <a:pt x="39" y="235"/>
                    </a:lnTo>
                    <a:lnTo>
                      <a:pt x="0" y="235"/>
                    </a:lnTo>
                    <a:lnTo>
                      <a:pt x="0" y="315"/>
                    </a:lnTo>
                    <a:lnTo>
                      <a:pt x="39" y="315"/>
                    </a:lnTo>
                    <a:lnTo>
                      <a:pt x="39" y="354"/>
                    </a:lnTo>
                    <a:lnTo>
                      <a:pt x="79" y="430"/>
                    </a:lnTo>
                    <a:lnTo>
                      <a:pt x="116" y="391"/>
                    </a:lnTo>
                    <a:lnTo>
                      <a:pt x="116" y="430"/>
                    </a:lnTo>
                    <a:lnTo>
                      <a:pt x="155" y="430"/>
                    </a:lnTo>
                    <a:lnTo>
                      <a:pt x="116" y="470"/>
                    </a:lnTo>
                    <a:lnTo>
                      <a:pt x="155" y="510"/>
                    </a:lnTo>
                    <a:lnTo>
                      <a:pt x="195" y="510"/>
                    </a:lnTo>
                    <a:lnTo>
                      <a:pt x="235" y="550"/>
                    </a:lnTo>
                    <a:lnTo>
                      <a:pt x="274" y="550"/>
                    </a:lnTo>
                    <a:lnTo>
                      <a:pt x="235" y="629"/>
                    </a:lnTo>
                    <a:lnTo>
                      <a:pt x="274" y="706"/>
                    </a:lnTo>
                    <a:lnTo>
                      <a:pt x="393" y="824"/>
                    </a:lnTo>
                    <a:lnTo>
                      <a:pt x="430" y="824"/>
                    </a:lnTo>
                    <a:lnTo>
                      <a:pt x="470" y="785"/>
                    </a:lnTo>
                    <a:lnTo>
                      <a:pt x="470" y="706"/>
                    </a:lnTo>
                    <a:lnTo>
                      <a:pt x="509" y="629"/>
                    </a:lnTo>
                    <a:lnTo>
                      <a:pt x="549" y="629"/>
                    </a:lnTo>
                    <a:lnTo>
                      <a:pt x="509" y="589"/>
                    </a:lnTo>
                    <a:lnTo>
                      <a:pt x="549" y="550"/>
                    </a:lnTo>
                    <a:lnTo>
                      <a:pt x="628" y="550"/>
                    </a:lnTo>
                    <a:lnTo>
                      <a:pt x="668" y="470"/>
                    </a:lnTo>
                    <a:lnTo>
                      <a:pt x="628" y="470"/>
                    </a:lnTo>
                    <a:lnTo>
                      <a:pt x="668" y="430"/>
                    </a:lnTo>
                    <a:lnTo>
                      <a:pt x="668" y="391"/>
                    </a:lnTo>
                    <a:lnTo>
                      <a:pt x="628" y="354"/>
                    </a:lnTo>
                    <a:lnTo>
                      <a:pt x="628" y="315"/>
                    </a:lnTo>
                    <a:lnTo>
                      <a:pt x="589" y="315"/>
                    </a:lnTo>
                    <a:lnTo>
                      <a:pt x="509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4" name="Freeform 178">
                <a:extLst>
                  <a:ext uri="{FF2B5EF4-FFF2-40B4-BE49-F238E27FC236}">
                    <a16:creationId xmlns:a16="http://schemas.microsoft.com/office/drawing/2014/main" id="{C4195D7C-CF71-E2A9-59CB-DFBF50A41D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1089"/>
                <a:ext cx="118" cy="110"/>
              </a:xfrm>
              <a:custGeom>
                <a:avLst/>
                <a:gdLst>
                  <a:gd name="T0" fmla="*/ 116 w 589"/>
                  <a:gd name="T1" fmla="*/ 36 h 549"/>
                  <a:gd name="T2" fmla="*/ 116 w 589"/>
                  <a:gd name="T3" fmla="*/ 115 h 549"/>
                  <a:gd name="T4" fmla="*/ 156 w 589"/>
                  <a:gd name="T5" fmla="*/ 115 h 549"/>
                  <a:gd name="T6" fmla="*/ 77 w 589"/>
                  <a:gd name="T7" fmla="*/ 195 h 549"/>
                  <a:gd name="T8" fmla="*/ 77 w 589"/>
                  <a:gd name="T9" fmla="*/ 155 h 549"/>
                  <a:gd name="T10" fmla="*/ 40 w 589"/>
                  <a:gd name="T11" fmla="*/ 155 h 549"/>
                  <a:gd name="T12" fmla="*/ 40 w 589"/>
                  <a:gd name="T13" fmla="*/ 195 h 549"/>
                  <a:gd name="T14" fmla="*/ 0 w 589"/>
                  <a:gd name="T15" fmla="*/ 235 h 549"/>
                  <a:gd name="T16" fmla="*/ 0 w 589"/>
                  <a:gd name="T17" fmla="*/ 274 h 549"/>
                  <a:gd name="T18" fmla="*/ 40 w 589"/>
                  <a:gd name="T19" fmla="*/ 311 h 549"/>
                  <a:gd name="T20" fmla="*/ 40 w 589"/>
                  <a:gd name="T21" fmla="*/ 350 h 549"/>
                  <a:gd name="T22" fmla="*/ 0 w 589"/>
                  <a:gd name="T23" fmla="*/ 390 h 549"/>
                  <a:gd name="T24" fmla="*/ 40 w 589"/>
                  <a:gd name="T25" fmla="*/ 390 h 549"/>
                  <a:gd name="T26" fmla="*/ 40 w 589"/>
                  <a:gd name="T27" fmla="*/ 430 h 549"/>
                  <a:gd name="T28" fmla="*/ 77 w 589"/>
                  <a:gd name="T29" fmla="*/ 430 h 549"/>
                  <a:gd name="T30" fmla="*/ 116 w 589"/>
                  <a:gd name="T31" fmla="*/ 390 h 549"/>
                  <a:gd name="T32" fmla="*/ 116 w 589"/>
                  <a:gd name="T33" fmla="*/ 470 h 549"/>
                  <a:gd name="T34" fmla="*/ 156 w 589"/>
                  <a:gd name="T35" fmla="*/ 430 h 549"/>
                  <a:gd name="T36" fmla="*/ 195 w 589"/>
                  <a:gd name="T37" fmla="*/ 470 h 549"/>
                  <a:gd name="T38" fmla="*/ 235 w 589"/>
                  <a:gd name="T39" fmla="*/ 470 h 549"/>
                  <a:gd name="T40" fmla="*/ 274 w 589"/>
                  <a:gd name="T41" fmla="*/ 430 h 549"/>
                  <a:gd name="T42" fmla="*/ 314 w 589"/>
                  <a:gd name="T43" fmla="*/ 470 h 549"/>
                  <a:gd name="T44" fmla="*/ 314 w 589"/>
                  <a:gd name="T45" fmla="*/ 509 h 549"/>
                  <a:gd name="T46" fmla="*/ 354 w 589"/>
                  <a:gd name="T47" fmla="*/ 549 h 549"/>
                  <a:gd name="T48" fmla="*/ 430 w 589"/>
                  <a:gd name="T49" fmla="*/ 509 h 549"/>
                  <a:gd name="T50" fmla="*/ 470 w 589"/>
                  <a:gd name="T51" fmla="*/ 509 h 549"/>
                  <a:gd name="T52" fmla="*/ 430 w 589"/>
                  <a:gd name="T53" fmla="*/ 430 h 549"/>
                  <a:gd name="T54" fmla="*/ 470 w 589"/>
                  <a:gd name="T55" fmla="*/ 390 h 549"/>
                  <a:gd name="T56" fmla="*/ 509 w 589"/>
                  <a:gd name="T57" fmla="*/ 390 h 549"/>
                  <a:gd name="T58" fmla="*/ 509 w 589"/>
                  <a:gd name="T59" fmla="*/ 350 h 549"/>
                  <a:gd name="T60" fmla="*/ 589 w 589"/>
                  <a:gd name="T61" fmla="*/ 274 h 549"/>
                  <a:gd name="T62" fmla="*/ 549 w 589"/>
                  <a:gd name="T63" fmla="*/ 274 h 549"/>
                  <a:gd name="T64" fmla="*/ 509 w 589"/>
                  <a:gd name="T65" fmla="*/ 274 h 549"/>
                  <a:gd name="T66" fmla="*/ 509 w 589"/>
                  <a:gd name="T67" fmla="*/ 235 h 549"/>
                  <a:gd name="T68" fmla="*/ 470 w 589"/>
                  <a:gd name="T69" fmla="*/ 195 h 549"/>
                  <a:gd name="T70" fmla="*/ 470 w 589"/>
                  <a:gd name="T71" fmla="*/ 115 h 549"/>
                  <a:gd name="T72" fmla="*/ 509 w 589"/>
                  <a:gd name="T73" fmla="*/ 115 h 549"/>
                  <a:gd name="T74" fmla="*/ 509 w 589"/>
                  <a:gd name="T75" fmla="*/ 75 h 549"/>
                  <a:gd name="T76" fmla="*/ 470 w 589"/>
                  <a:gd name="T77" fmla="*/ 36 h 549"/>
                  <a:gd name="T78" fmla="*/ 430 w 589"/>
                  <a:gd name="T79" fmla="*/ 75 h 549"/>
                  <a:gd name="T80" fmla="*/ 391 w 589"/>
                  <a:gd name="T81" fmla="*/ 36 h 549"/>
                  <a:gd name="T82" fmla="*/ 391 w 589"/>
                  <a:gd name="T83" fmla="*/ 0 h 549"/>
                  <a:gd name="T84" fmla="*/ 314 w 589"/>
                  <a:gd name="T85" fmla="*/ 0 h 549"/>
                  <a:gd name="T86" fmla="*/ 314 w 589"/>
                  <a:gd name="T87" fmla="*/ 36 h 549"/>
                  <a:gd name="T88" fmla="*/ 274 w 589"/>
                  <a:gd name="T89" fmla="*/ 75 h 549"/>
                  <a:gd name="T90" fmla="*/ 274 w 589"/>
                  <a:gd name="T91" fmla="*/ 36 h 549"/>
                  <a:gd name="T92" fmla="*/ 235 w 589"/>
                  <a:gd name="T93" fmla="*/ 0 h 549"/>
                  <a:gd name="T94" fmla="*/ 195 w 589"/>
                  <a:gd name="T95" fmla="*/ 36 h 549"/>
                  <a:gd name="T96" fmla="*/ 195 w 589"/>
                  <a:gd name="T97" fmla="*/ 75 h 549"/>
                  <a:gd name="T98" fmla="*/ 116 w 589"/>
                  <a:gd name="T99" fmla="*/ 36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89" h="549">
                    <a:moveTo>
                      <a:pt x="116" y="36"/>
                    </a:moveTo>
                    <a:lnTo>
                      <a:pt x="116" y="115"/>
                    </a:lnTo>
                    <a:lnTo>
                      <a:pt x="156" y="115"/>
                    </a:lnTo>
                    <a:lnTo>
                      <a:pt x="77" y="195"/>
                    </a:lnTo>
                    <a:lnTo>
                      <a:pt x="77" y="155"/>
                    </a:lnTo>
                    <a:lnTo>
                      <a:pt x="40" y="155"/>
                    </a:lnTo>
                    <a:lnTo>
                      <a:pt x="40" y="195"/>
                    </a:lnTo>
                    <a:lnTo>
                      <a:pt x="0" y="235"/>
                    </a:lnTo>
                    <a:lnTo>
                      <a:pt x="0" y="274"/>
                    </a:lnTo>
                    <a:lnTo>
                      <a:pt x="40" y="311"/>
                    </a:lnTo>
                    <a:lnTo>
                      <a:pt x="40" y="350"/>
                    </a:lnTo>
                    <a:lnTo>
                      <a:pt x="0" y="390"/>
                    </a:lnTo>
                    <a:lnTo>
                      <a:pt x="40" y="390"/>
                    </a:lnTo>
                    <a:lnTo>
                      <a:pt x="40" y="430"/>
                    </a:lnTo>
                    <a:lnTo>
                      <a:pt x="77" y="430"/>
                    </a:lnTo>
                    <a:lnTo>
                      <a:pt x="116" y="390"/>
                    </a:lnTo>
                    <a:lnTo>
                      <a:pt x="116" y="470"/>
                    </a:lnTo>
                    <a:lnTo>
                      <a:pt x="156" y="430"/>
                    </a:lnTo>
                    <a:lnTo>
                      <a:pt x="195" y="470"/>
                    </a:lnTo>
                    <a:lnTo>
                      <a:pt x="235" y="470"/>
                    </a:lnTo>
                    <a:lnTo>
                      <a:pt x="274" y="430"/>
                    </a:lnTo>
                    <a:lnTo>
                      <a:pt x="314" y="470"/>
                    </a:lnTo>
                    <a:lnTo>
                      <a:pt x="314" y="509"/>
                    </a:lnTo>
                    <a:lnTo>
                      <a:pt x="354" y="549"/>
                    </a:lnTo>
                    <a:lnTo>
                      <a:pt x="430" y="509"/>
                    </a:lnTo>
                    <a:lnTo>
                      <a:pt x="470" y="509"/>
                    </a:lnTo>
                    <a:lnTo>
                      <a:pt x="430" y="430"/>
                    </a:lnTo>
                    <a:lnTo>
                      <a:pt x="470" y="390"/>
                    </a:lnTo>
                    <a:lnTo>
                      <a:pt x="509" y="390"/>
                    </a:lnTo>
                    <a:lnTo>
                      <a:pt x="509" y="350"/>
                    </a:lnTo>
                    <a:lnTo>
                      <a:pt x="589" y="274"/>
                    </a:lnTo>
                    <a:lnTo>
                      <a:pt x="549" y="274"/>
                    </a:lnTo>
                    <a:lnTo>
                      <a:pt x="509" y="274"/>
                    </a:lnTo>
                    <a:lnTo>
                      <a:pt x="509" y="235"/>
                    </a:lnTo>
                    <a:lnTo>
                      <a:pt x="470" y="195"/>
                    </a:lnTo>
                    <a:lnTo>
                      <a:pt x="470" y="115"/>
                    </a:lnTo>
                    <a:lnTo>
                      <a:pt x="509" y="115"/>
                    </a:lnTo>
                    <a:lnTo>
                      <a:pt x="509" y="75"/>
                    </a:lnTo>
                    <a:lnTo>
                      <a:pt x="470" y="36"/>
                    </a:lnTo>
                    <a:lnTo>
                      <a:pt x="430" y="75"/>
                    </a:lnTo>
                    <a:lnTo>
                      <a:pt x="391" y="36"/>
                    </a:lnTo>
                    <a:lnTo>
                      <a:pt x="391" y="0"/>
                    </a:lnTo>
                    <a:lnTo>
                      <a:pt x="314" y="0"/>
                    </a:lnTo>
                    <a:lnTo>
                      <a:pt x="314" y="36"/>
                    </a:lnTo>
                    <a:lnTo>
                      <a:pt x="274" y="75"/>
                    </a:lnTo>
                    <a:lnTo>
                      <a:pt x="274" y="36"/>
                    </a:lnTo>
                    <a:lnTo>
                      <a:pt x="235" y="0"/>
                    </a:lnTo>
                    <a:lnTo>
                      <a:pt x="195" y="36"/>
                    </a:lnTo>
                    <a:lnTo>
                      <a:pt x="195" y="75"/>
                    </a:lnTo>
                    <a:lnTo>
                      <a:pt x="116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5" name="Freeform 179">
                <a:extLst>
                  <a:ext uri="{FF2B5EF4-FFF2-40B4-BE49-F238E27FC236}">
                    <a16:creationId xmlns:a16="http://schemas.microsoft.com/office/drawing/2014/main" id="{6A5817EE-B394-862A-0AF3-6BC144731E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6" y="1104"/>
                <a:ext cx="118" cy="197"/>
              </a:xfrm>
              <a:custGeom>
                <a:avLst/>
                <a:gdLst>
                  <a:gd name="T0" fmla="*/ 353 w 588"/>
                  <a:gd name="T1" fmla="*/ 0 h 984"/>
                  <a:gd name="T2" fmla="*/ 314 w 588"/>
                  <a:gd name="T3" fmla="*/ 0 h 984"/>
                  <a:gd name="T4" fmla="*/ 274 w 588"/>
                  <a:gd name="T5" fmla="*/ 40 h 984"/>
                  <a:gd name="T6" fmla="*/ 274 w 588"/>
                  <a:gd name="T7" fmla="*/ 0 h 984"/>
                  <a:gd name="T8" fmla="*/ 238 w 588"/>
                  <a:gd name="T9" fmla="*/ 0 h 984"/>
                  <a:gd name="T10" fmla="*/ 238 w 588"/>
                  <a:gd name="T11" fmla="*/ 40 h 984"/>
                  <a:gd name="T12" fmla="*/ 158 w 588"/>
                  <a:gd name="T13" fmla="*/ 120 h 984"/>
                  <a:gd name="T14" fmla="*/ 198 w 588"/>
                  <a:gd name="T15" fmla="*/ 120 h 984"/>
                  <a:gd name="T16" fmla="*/ 158 w 588"/>
                  <a:gd name="T17" fmla="*/ 199 h 984"/>
                  <a:gd name="T18" fmla="*/ 198 w 588"/>
                  <a:gd name="T19" fmla="*/ 199 h 984"/>
                  <a:gd name="T20" fmla="*/ 118 w 588"/>
                  <a:gd name="T21" fmla="*/ 275 h 984"/>
                  <a:gd name="T22" fmla="*/ 118 w 588"/>
                  <a:gd name="T23" fmla="*/ 315 h 984"/>
                  <a:gd name="T24" fmla="*/ 79 w 588"/>
                  <a:gd name="T25" fmla="*/ 315 h 984"/>
                  <a:gd name="T26" fmla="*/ 39 w 588"/>
                  <a:gd name="T27" fmla="*/ 355 h 984"/>
                  <a:gd name="T28" fmla="*/ 79 w 588"/>
                  <a:gd name="T29" fmla="*/ 434 h 984"/>
                  <a:gd name="T30" fmla="*/ 39 w 588"/>
                  <a:gd name="T31" fmla="*/ 434 h 984"/>
                  <a:gd name="T32" fmla="*/ 39 w 588"/>
                  <a:gd name="T33" fmla="*/ 474 h 984"/>
                  <a:gd name="T34" fmla="*/ 79 w 588"/>
                  <a:gd name="T35" fmla="*/ 511 h 984"/>
                  <a:gd name="T36" fmla="*/ 39 w 588"/>
                  <a:gd name="T37" fmla="*/ 551 h 984"/>
                  <a:gd name="T38" fmla="*/ 0 w 588"/>
                  <a:gd name="T39" fmla="*/ 511 h 984"/>
                  <a:gd name="T40" fmla="*/ 0 w 588"/>
                  <a:gd name="T41" fmla="*/ 591 h 984"/>
                  <a:gd name="T42" fmla="*/ 39 w 588"/>
                  <a:gd name="T43" fmla="*/ 630 h 984"/>
                  <a:gd name="T44" fmla="*/ 0 w 588"/>
                  <a:gd name="T45" fmla="*/ 630 h 984"/>
                  <a:gd name="T46" fmla="*/ 39 w 588"/>
                  <a:gd name="T47" fmla="*/ 669 h 984"/>
                  <a:gd name="T48" fmla="*/ 79 w 588"/>
                  <a:gd name="T49" fmla="*/ 669 h 984"/>
                  <a:gd name="T50" fmla="*/ 79 w 588"/>
                  <a:gd name="T51" fmla="*/ 826 h 984"/>
                  <a:gd name="T52" fmla="*/ 39 w 588"/>
                  <a:gd name="T53" fmla="*/ 826 h 984"/>
                  <a:gd name="T54" fmla="*/ 39 w 588"/>
                  <a:gd name="T55" fmla="*/ 865 h 984"/>
                  <a:gd name="T56" fmla="*/ 79 w 588"/>
                  <a:gd name="T57" fmla="*/ 905 h 984"/>
                  <a:gd name="T58" fmla="*/ 118 w 588"/>
                  <a:gd name="T59" fmla="*/ 905 h 984"/>
                  <a:gd name="T60" fmla="*/ 94 w 588"/>
                  <a:gd name="T61" fmla="*/ 930 h 984"/>
                  <a:gd name="T62" fmla="*/ 79 w 588"/>
                  <a:gd name="T63" fmla="*/ 944 h 984"/>
                  <a:gd name="T64" fmla="*/ 79 w 588"/>
                  <a:gd name="T65" fmla="*/ 984 h 984"/>
                  <a:gd name="T66" fmla="*/ 158 w 588"/>
                  <a:gd name="T67" fmla="*/ 984 h 984"/>
                  <a:gd name="T68" fmla="*/ 198 w 588"/>
                  <a:gd name="T69" fmla="*/ 944 h 984"/>
                  <a:gd name="T70" fmla="*/ 158 w 588"/>
                  <a:gd name="T71" fmla="*/ 905 h 984"/>
                  <a:gd name="T72" fmla="*/ 238 w 588"/>
                  <a:gd name="T73" fmla="*/ 944 h 984"/>
                  <a:gd name="T74" fmla="*/ 238 w 588"/>
                  <a:gd name="T75" fmla="*/ 865 h 984"/>
                  <a:gd name="T76" fmla="*/ 274 w 588"/>
                  <a:gd name="T77" fmla="*/ 865 h 984"/>
                  <a:gd name="T78" fmla="*/ 314 w 588"/>
                  <a:gd name="T79" fmla="*/ 786 h 984"/>
                  <a:gd name="T80" fmla="*/ 393 w 588"/>
                  <a:gd name="T81" fmla="*/ 749 h 984"/>
                  <a:gd name="T82" fmla="*/ 394 w 588"/>
                  <a:gd name="T83" fmla="*/ 749 h 984"/>
                  <a:gd name="T84" fmla="*/ 353 w 588"/>
                  <a:gd name="T85" fmla="*/ 709 h 984"/>
                  <a:gd name="T86" fmla="*/ 353 w 588"/>
                  <a:gd name="T87" fmla="*/ 511 h 984"/>
                  <a:gd name="T88" fmla="*/ 353 w 588"/>
                  <a:gd name="T89" fmla="*/ 434 h 984"/>
                  <a:gd name="T90" fmla="*/ 393 w 588"/>
                  <a:gd name="T91" fmla="*/ 355 h 984"/>
                  <a:gd name="T92" fmla="*/ 473 w 588"/>
                  <a:gd name="T93" fmla="*/ 434 h 984"/>
                  <a:gd name="T94" fmla="*/ 512 w 588"/>
                  <a:gd name="T95" fmla="*/ 434 h 984"/>
                  <a:gd name="T96" fmla="*/ 512 w 588"/>
                  <a:gd name="T97" fmla="*/ 474 h 984"/>
                  <a:gd name="T98" fmla="*/ 588 w 588"/>
                  <a:gd name="T99" fmla="*/ 395 h 984"/>
                  <a:gd name="T100" fmla="*/ 588 w 588"/>
                  <a:gd name="T101" fmla="*/ 275 h 984"/>
                  <a:gd name="T102" fmla="*/ 512 w 588"/>
                  <a:gd name="T103" fmla="*/ 199 h 984"/>
                  <a:gd name="T104" fmla="*/ 512 w 588"/>
                  <a:gd name="T105" fmla="*/ 160 h 984"/>
                  <a:gd name="T106" fmla="*/ 473 w 588"/>
                  <a:gd name="T107" fmla="*/ 120 h 984"/>
                  <a:gd name="T108" fmla="*/ 433 w 588"/>
                  <a:gd name="T109" fmla="*/ 160 h 984"/>
                  <a:gd name="T110" fmla="*/ 433 w 588"/>
                  <a:gd name="T111" fmla="*/ 120 h 984"/>
                  <a:gd name="T112" fmla="*/ 433 w 588"/>
                  <a:gd name="T113" fmla="*/ 80 h 984"/>
                  <a:gd name="T114" fmla="*/ 393 w 588"/>
                  <a:gd name="T115" fmla="*/ 80 h 984"/>
                  <a:gd name="T116" fmla="*/ 393 w 588"/>
                  <a:gd name="T117" fmla="*/ 40 h 984"/>
                  <a:gd name="T118" fmla="*/ 353 w 588"/>
                  <a:gd name="T119" fmla="*/ 0 h 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88" h="984">
                    <a:moveTo>
                      <a:pt x="353" y="0"/>
                    </a:moveTo>
                    <a:lnTo>
                      <a:pt x="314" y="0"/>
                    </a:lnTo>
                    <a:lnTo>
                      <a:pt x="274" y="40"/>
                    </a:lnTo>
                    <a:lnTo>
                      <a:pt x="274" y="0"/>
                    </a:lnTo>
                    <a:lnTo>
                      <a:pt x="238" y="0"/>
                    </a:lnTo>
                    <a:lnTo>
                      <a:pt x="238" y="40"/>
                    </a:lnTo>
                    <a:lnTo>
                      <a:pt x="158" y="120"/>
                    </a:lnTo>
                    <a:lnTo>
                      <a:pt x="198" y="120"/>
                    </a:lnTo>
                    <a:lnTo>
                      <a:pt x="158" y="199"/>
                    </a:lnTo>
                    <a:lnTo>
                      <a:pt x="198" y="199"/>
                    </a:lnTo>
                    <a:lnTo>
                      <a:pt x="118" y="275"/>
                    </a:lnTo>
                    <a:lnTo>
                      <a:pt x="118" y="315"/>
                    </a:lnTo>
                    <a:lnTo>
                      <a:pt x="79" y="315"/>
                    </a:lnTo>
                    <a:lnTo>
                      <a:pt x="39" y="355"/>
                    </a:lnTo>
                    <a:lnTo>
                      <a:pt x="79" y="434"/>
                    </a:lnTo>
                    <a:lnTo>
                      <a:pt x="39" y="434"/>
                    </a:lnTo>
                    <a:lnTo>
                      <a:pt x="39" y="474"/>
                    </a:lnTo>
                    <a:lnTo>
                      <a:pt x="79" y="511"/>
                    </a:lnTo>
                    <a:lnTo>
                      <a:pt x="39" y="551"/>
                    </a:lnTo>
                    <a:lnTo>
                      <a:pt x="0" y="511"/>
                    </a:lnTo>
                    <a:lnTo>
                      <a:pt x="0" y="591"/>
                    </a:lnTo>
                    <a:lnTo>
                      <a:pt x="39" y="630"/>
                    </a:lnTo>
                    <a:lnTo>
                      <a:pt x="0" y="630"/>
                    </a:lnTo>
                    <a:lnTo>
                      <a:pt x="39" y="669"/>
                    </a:lnTo>
                    <a:lnTo>
                      <a:pt x="79" y="669"/>
                    </a:lnTo>
                    <a:lnTo>
                      <a:pt x="79" y="826"/>
                    </a:lnTo>
                    <a:lnTo>
                      <a:pt x="39" y="826"/>
                    </a:lnTo>
                    <a:lnTo>
                      <a:pt x="39" y="865"/>
                    </a:lnTo>
                    <a:lnTo>
                      <a:pt x="79" y="905"/>
                    </a:lnTo>
                    <a:lnTo>
                      <a:pt x="118" y="905"/>
                    </a:lnTo>
                    <a:lnTo>
                      <a:pt x="94" y="930"/>
                    </a:lnTo>
                    <a:lnTo>
                      <a:pt x="79" y="944"/>
                    </a:lnTo>
                    <a:lnTo>
                      <a:pt x="79" y="984"/>
                    </a:lnTo>
                    <a:lnTo>
                      <a:pt x="158" y="984"/>
                    </a:lnTo>
                    <a:lnTo>
                      <a:pt x="198" y="944"/>
                    </a:lnTo>
                    <a:lnTo>
                      <a:pt x="158" y="905"/>
                    </a:lnTo>
                    <a:lnTo>
                      <a:pt x="238" y="944"/>
                    </a:lnTo>
                    <a:lnTo>
                      <a:pt x="238" y="865"/>
                    </a:lnTo>
                    <a:lnTo>
                      <a:pt x="274" y="865"/>
                    </a:lnTo>
                    <a:lnTo>
                      <a:pt x="314" y="786"/>
                    </a:lnTo>
                    <a:lnTo>
                      <a:pt x="393" y="749"/>
                    </a:lnTo>
                    <a:lnTo>
                      <a:pt x="394" y="749"/>
                    </a:lnTo>
                    <a:lnTo>
                      <a:pt x="353" y="709"/>
                    </a:lnTo>
                    <a:lnTo>
                      <a:pt x="353" y="511"/>
                    </a:lnTo>
                    <a:lnTo>
                      <a:pt x="353" y="434"/>
                    </a:lnTo>
                    <a:lnTo>
                      <a:pt x="393" y="355"/>
                    </a:lnTo>
                    <a:lnTo>
                      <a:pt x="473" y="434"/>
                    </a:lnTo>
                    <a:lnTo>
                      <a:pt x="512" y="434"/>
                    </a:lnTo>
                    <a:lnTo>
                      <a:pt x="512" y="474"/>
                    </a:lnTo>
                    <a:lnTo>
                      <a:pt x="588" y="395"/>
                    </a:lnTo>
                    <a:lnTo>
                      <a:pt x="588" y="275"/>
                    </a:lnTo>
                    <a:lnTo>
                      <a:pt x="512" y="199"/>
                    </a:lnTo>
                    <a:lnTo>
                      <a:pt x="512" y="160"/>
                    </a:lnTo>
                    <a:lnTo>
                      <a:pt x="473" y="120"/>
                    </a:lnTo>
                    <a:lnTo>
                      <a:pt x="433" y="160"/>
                    </a:lnTo>
                    <a:lnTo>
                      <a:pt x="433" y="120"/>
                    </a:lnTo>
                    <a:lnTo>
                      <a:pt x="433" y="80"/>
                    </a:lnTo>
                    <a:lnTo>
                      <a:pt x="393" y="80"/>
                    </a:lnTo>
                    <a:lnTo>
                      <a:pt x="393" y="40"/>
                    </a:lnTo>
                    <a:lnTo>
                      <a:pt x="35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6" name="Freeform 180">
                <a:extLst>
                  <a:ext uri="{FF2B5EF4-FFF2-40B4-BE49-F238E27FC236}">
                    <a16:creationId xmlns:a16="http://schemas.microsoft.com/office/drawing/2014/main" id="{EF96F67D-AB0C-3A75-D13F-8A94530B64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5" y="766"/>
                <a:ext cx="180" cy="197"/>
              </a:xfrm>
              <a:custGeom>
                <a:avLst/>
                <a:gdLst>
                  <a:gd name="T0" fmla="*/ 863 w 903"/>
                  <a:gd name="T1" fmla="*/ 355 h 984"/>
                  <a:gd name="T2" fmla="*/ 863 w 903"/>
                  <a:gd name="T3" fmla="*/ 275 h 984"/>
                  <a:gd name="T4" fmla="*/ 824 w 903"/>
                  <a:gd name="T5" fmla="*/ 236 h 984"/>
                  <a:gd name="T6" fmla="*/ 824 w 903"/>
                  <a:gd name="T7" fmla="*/ 196 h 984"/>
                  <a:gd name="T8" fmla="*/ 784 w 903"/>
                  <a:gd name="T9" fmla="*/ 120 h 984"/>
                  <a:gd name="T10" fmla="*/ 824 w 903"/>
                  <a:gd name="T11" fmla="*/ 120 h 984"/>
                  <a:gd name="T12" fmla="*/ 784 w 903"/>
                  <a:gd name="T13" fmla="*/ 80 h 984"/>
                  <a:gd name="T14" fmla="*/ 744 w 903"/>
                  <a:gd name="T15" fmla="*/ 120 h 984"/>
                  <a:gd name="T16" fmla="*/ 668 w 903"/>
                  <a:gd name="T17" fmla="*/ 120 h 984"/>
                  <a:gd name="T18" fmla="*/ 549 w 903"/>
                  <a:gd name="T19" fmla="*/ 0 h 984"/>
                  <a:gd name="T20" fmla="*/ 509 w 903"/>
                  <a:gd name="T21" fmla="*/ 0 h 984"/>
                  <a:gd name="T22" fmla="*/ 509 w 903"/>
                  <a:gd name="T23" fmla="*/ 40 h 984"/>
                  <a:gd name="T24" fmla="*/ 470 w 903"/>
                  <a:gd name="T25" fmla="*/ 0 h 984"/>
                  <a:gd name="T26" fmla="*/ 394 w 903"/>
                  <a:gd name="T27" fmla="*/ 80 h 984"/>
                  <a:gd name="T28" fmla="*/ 314 w 903"/>
                  <a:gd name="T29" fmla="*/ 80 h 984"/>
                  <a:gd name="T30" fmla="*/ 314 w 903"/>
                  <a:gd name="T31" fmla="*/ 120 h 984"/>
                  <a:gd name="T32" fmla="*/ 275 w 903"/>
                  <a:gd name="T33" fmla="*/ 157 h 984"/>
                  <a:gd name="T34" fmla="*/ 275 w 903"/>
                  <a:gd name="T35" fmla="*/ 196 h 984"/>
                  <a:gd name="T36" fmla="*/ 235 w 903"/>
                  <a:gd name="T37" fmla="*/ 196 h 984"/>
                  <a:gd name="T38" fmla="*/ 235 w 903"/>
                  <a:gd name="T39" fmla="*/ 236 h 984"/>
                  <a:gd name="T40" fmla="*/ 196 w 903"/>
                  <a:gd name="T41" fmla="*/ 275 h 984"/>
                  <a:gd name="T42" fmla="*/ 196 w 903"/>
                  <a:gd name="T43" fmla="*/ 315 h 984"/>
                  <a:gd name="T44" fmla="*/ 156 w 903"/>
                  <a:gd name="T45" fmla="*/ 355 h 984"/>
                  <a:gd name="T46" fmla="*/ 156 w 903"/>
                  <a:gd name="T47" fmla="*/ 315 h 984"/>
                  <a:gd name="T48" fmla="*/ 116 w 903"/>
                  <a:gd name="T49" fmla="*/ 355 h 984"/>
                  <a:gd name="T50" fmla="*/ 156 w 903"/>
                  <a:gd name="T51" fmla="*/ 394 h 984"/>
                  <a:gd name="T52" fmla="*/ 79 w 903"/>
                  <a:gd name="T53" fmla="*/ 394 h 984"/>
                  <a:gd name="T54" fmla="*/ 79 w 903"/>
                  <a:gd name="T55" fmla="*/ 511 h 984"/>
                  <a:gd name="T56" fmla="*/ 40 w 903"/>
                  <a:gd name="T57" fmla="*/ 551 h 984"/>
                  <a:gd name="T58" fmla="*/ 40 w 903"/>
                  <a:gd name="T59" fmla="*/ 471 h 984"/>
                  <a:gd name="T60" fmla="*/ 0 w 903"/>
                  <a:gd name="T61" fmla="*/ 511 h 984"/>
                  <a:gd name="T62" fmla="*/ 0 w 903"/>
                  <a:gd name="T63" fmla="*/ 551 h 984"/>
                  <a:gd name="T64" fmla="*/ 0 w 903"/>
                  <a:gd name="T65" fmla="*/ 709 h 984"/>
                  <a:gd name="T66" fmla="*/ 79 w 903"/>
                  <a:gd name="T67" fmla="*/ 709 h 984"/>
                  <a:gd name="T68" fmla="*/ 156 w 903"/>
                  <a:gd name="T69" fmla="*/ 786 h 984"/>
                  <a:gd name="T70" fmla="*/ 156 w 903"/>
                  <a:gd name="T71" fmla="*/ 825 h 984"/>
                  <a:gd name="T72" fmla="*/ 116 w 903"/>
                  <a:gd name="T73" fmla="*/ 865 h 984"/>
                  <a:gd name="T74" fmla="*/ 156 w 903"/>
                  <a:gd name="T75" fmla="*/ 905 h 984"/>
                  <a:gd name="T76" fmla="*/ 196 w 903"/>
                  <a:gd name="T77" fmla="*/ 905 h 984"/>
                  <a:gd name="T78" fmla="*/ 235 w 903"/>
                  <a:gd name="T79" fmla="*/ 944 h 984"/>
                  <a:gd name="T80" fmla="*/ 275 w 903"/>
                  <a:gd name="T81" fmla="*/ 944 h 984"/>
                  <a:gd name="T82" fmla="*/ 314 w 903"/>
                  <a:gd name="T83" fmla="*/ 984 h 984"/>
                  <a:gd name="T84" fmla="*/ 354 w 903"/>
                  <a:gd name="T85" fmla="*/ 984 h 984"/>
                  <a:gd name="T86" fmla="*/ 354 w 903"/>
                  <a:gd name="T87" fmla="*/ 905 h 984"/>
                  <a:gd name="T88" fmla="*/ 431 w 903"/>
                  <a:gd name="T89" fmla="*/ 905 h 984"/>
                  <a:gd name="T90" fmla="*/ 431 w 903"/>
                  <a:gd name="T91" fmla="*/ 865 h 984"/>
                  <a:gd name="T92" fmla="*/ 470 w 903"/>
                  <a:gd name="T93" fmla="*/ 905 h 984"/>
                  <a:gd name="T94" fmla="*/ 509 w 903"/>
                  <a:gd name="T95" fmla="*/ 865 h 984"/>
                  <a:gd name="T96" fmla="*/ 628 w 903"/>
                  <a:gd name="T97" fmla="*/ 865 h 984"/>
                  <a:gd name="T98" fmla="*/ 628 w 903"/>
                  <a:gd name="T99" fmla="*/ 786 h 984"/>
                  <a:gd name="T100" fmla="*/ 705 w 903"/>
                  <a:gd name="T101" fmla="*/ 709 h 984"/>
                  <a:gd name="T102" fmla="*/ 705 w 903"/>
                  <a:gd name="T103" fmla="*/ 551 h 984"/>
                  <a:gd name="T104" fmla="*/ 744 w 903"/>
                  <a:gd name="T105" fmla="*/ 511 h 984"/>
                  <a:gd name="T106" fmla="*/ 744 w 903"/>
                  <a:gd name="T107" fmla="*/ 434 h 984"/>
                  <a:gd name="T108" fmla="*/ 824 w 903"/>
                  <a:gd name="T109" fmla="*/ 434 h 984"/>
                  <a:gd name="T110" fmla="*/ 863 w 903"/>
                  <a:gd name="T111" fmla="*/ 471 h 984"/>
                  <a:gd name="T112" fmla="*/ 903 w 903"/>
                  <a:gd name="T113" fmla="*/ 471 h 984"/>
                  <a:gd name="T114" fmla="*/ 903 w 903"/>
                  <a:gd name="T115" fmla="*/ 434 h 984"/>
                  <a:gd name="T116" fmla="*/ 863 w 903"/>
                  <a:gd name="T117" fmla="*/ 355 h 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03" h="984">
                    <a:moveTo>
                      <a:pt x="863" y="355"/>
                    </a:moveTo>
                    <a:lnTo>
                      <a:pt x="863" y="275"/>
                    </a:lnTo>
                    <a:lnTo>
                      <a:pt x="824" y="236"/>
                    </a:lnTo>
                    <a:lnTo>
                      <a:pt x="824" y="196"/>
                    </a:lnTo>
                    <a:lnTo>
                      <a:pt x="784" y="120"/>
                    </a:lnTo>
                    <a:lnTo>
                      <a:pt x="824" y="120"/>
                    </a:lnTo>
                    <a:lnTo>
                      <a:pt x="784" y="80"/>
                    </a:lnTo>
                    <a:lnTo>
                      <a:pt x="744" y="120"/>
                    </a:lnTo>
                    <a:lnTo>
                      <a:pt x="668" y="120"/>
                    </a:lnTo>
                    <a:lnTo>
                      <a:pt x="549" y="0"/>
                    </a:lnTo>
                    <a:lnTo>
                      <a:pt x="509" y="0"/>
                    </a:lnTo>
                    <a:lnTo>
                      <a:pt x="509" y="40"/>
                    </a:lnTo>
                    <a:lnTo>
                      <a:pt x="470" y="0"/>
                    </a:lnTo>
                    <a:lnTo>
                      <a:pt x="394" y="80"/>
                    </a:lnTo>
                    <a:lnTo>
                      <a:pt x="314" y="80"/>
                    </a:lnTo>
                    <a:lnTo>
                      <a:pt x="314" y="120"/>
                    </a:lnTo>
                    <a:lnTo>
                      <a:pt x="275" y="157"/>
                    </a:lnTo>
                    <a:lnTo>
                      <a:pt x="275" y="196"/>
                    </a:lnTo>
                    <a:lnTo>
                      <a:pt x="235" y="196"/>
                    </a:lnTo>
                    <a:lnTo>
                      <a:pt x="235" y="236"/>
                    </a:lnTo>
                    <a:lnTo>
                      <a:pt x="196" y="275"/>
                    </a:lnTo>
                    <a:lnTo>
                      <a:pt x="196" y="315"/>
                    </a:lnTo>
                    <a:lnTo>
                      <a:pt x="156" y="355"/>
                    </a:lnTo>
                    <a:lnTo>
                      <a:pt x="156" y="315"/>
                    </a:lnTo>
                    <a:lnTo>
                      <a:pt x="116" y="355"/>
                    </a:lnTo>
                    <a:lnTo>
                      <a:pt x="156" y="394"/>
                    </a:lnTo>
                    <a:lnTo>
                      <a:pt x="79" y="394"/>
                    </a:lnTo>
                    <a:lnTo>
                      <a:pt x="79" y="511"/>
                    </a:lnTo>
                    <a:lnTo>
                      <a:pt x="40" y="551"/>
                    </a:lnTo>
                    <a:lnTo>
                      <a:pt x="40" y="471"/>
                    </a:lnTo>
                    <a:lnTo>
                      <a:pt x="0" y="511"/>
                    </a:lnTo>
                    <a:lnTo>
                      <a:pt x="0" y="551"/>
                    </a:lnTo>
                    <a:lnTo>
                      <a:pt x="0" y="709"/>
                    </a:lnTo>
                    <a:lnTo>
                      <a:pt x="79" y="709"/>
                    </a:lnTo>
                    <a:lnTo>
                      <a:pt x="156" y="786"/>
                    </a:lnTo>
                    <a:lnTo>
                      <a:pt x="156" y="825"/>
                    </a:lnTo>
                    <a:lnTo>
                      <a:pt x="116" y="865"/>
                    </a:lnTo>
                    <a:lnTo>
                      <a:pt x="156" y="905"/>
                    </a:lnTo>
                    <a:lnTo>
                      <a:pt x="196" y="905"/>
                    </a:lnTo>
                    <a:lnTo>
                      <a:pt x="235" y="944"/>
                    </a:lnTo>
                    <a:lnTo>
                      <a:pt x="275" y="944"/>
                    </a:lnTo>
                    <a:lnTo>
                      <a:pt x="314" y="984"/>
                    </a:lnTo>
                    <a:lnTo>
                      <a:pt x="354" y="984"/>
                    </a:lnTo>
                    <a:lnTo>
                      <a:pt x="354" y="905"/>
                    </a:lnTo>
                    <a:lnTo>
                      <a:pt x="431" y="905"/>
                    </a:lnTo>
                    <a:lnTo>
                      <a:pt x="431" y="865"/>
                    </a:lnTo>
                    <a:lnTo>
                      <a:pt x="470" y="905"/>
                    </a:lnTo>
                    <a:lnTo>
                      <a:pt x="509" y="865"/>
                    </a:lnTo>
                    <a:lnTo>
                      <a:pt x="628" y="865"/>
                    </a:lnTo>
                    <a:lnTo>
                      <a:pt x="628" y="786"/>
                    </a:lnTo>
                    <a:lnTo>
                      <a:pt x="705" y="709"/>
                    </a:lnTo>
                    <a:lnTo>
                      <a:pt x="705" y="551"/>
                    </a:lnTo>
                    <a:lnTo>
                      <a:pt x="744" y="511"/>
                    </a:lnTo>
                    <a:lnTo>
                      <a:pt x="744" y="434"/>
                    </a:lnTo>
                    <a:lnTo>
                      <a:pt x="824" y="434"/>
                    </a:lnTo>
                    <a:lnTo>
                      <a:pt x="863" y="471"/>
                    </a:lnTo>
                    <a:lnTo>
                      <a:pt x="903" y="471"/>
                    </a:lnTo>
                    <a:lnTo>
                      <a:pt x="903" y="434"/>
                    </a:lnTo>
                    <a:lnTo>
                      <a:pt x="863" y="3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7" name="Freeform 181">
                <a:extLst>
                  <a:ext uri="{FF2B5EF4-FFF2-40B4-BE49-F238E27FC236}">
                    <a16:creationId xmlns:a16="http://schemas.microsoft.com/office/drawing/2014/main" id="{55F39AC8-BC63-0E2C-A8BD-24990F0F7C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6" y="1002"/>
                <a:ext cx="204" cy="204"/>
              </a:xfrm>
              <a:custGeom>
                <a:avLst/>
                <a:gdLst>
                  <a:gd name="T0" fmla="*/ 40 w 1022"/>
                  <a:gd name="T1" fmla="*/ 549 h 1020"/>
                  <a:gd name="T2" fmla="*/ 0 w 1022"/>
                  <a:gd name="T3" fmla="*/ 669 h 1020"/>
                  <a:gd name="T4" fmla="*/ 40 w 1022"/>
                  <a:gd name="T5" fmla="*/ 745 h 1020"/>
                  <a:gd name="T6" fmla="*/ 120 w 1022"/>
                  <a:gd name="T7" fmla="*/ 784 h 1020"/>
                  <a:gd name="T8" fmla="*/ 235 w 1022"/>
                  <a:gd name="T9" fmla="*/ 784 h 1020"/>
                  <a:gd name="T10" fmla="*/ 199 w 1022"/>
                  <a:gd name="T11" fmla="*/ 864 h 1020"/>
                  <a:gd name="T12" fmla="*/ 199 w 1022"/>
                  <a:gd name="T13" fmla="*/ 1020 h 1020"/>
                  <a:gd name="T14" fmla="*/ 275 w 1022"/>
                  <a:gd name="T15" fmla="*/ 1020 h 1020"/>
                  <a:gd name="T16" fmla="*/ 355 w 1022"/>
                  <a:gd name="T17" fmla="*/ 983 h 1020"/>
                  <a:gd name="T18" fmla="*/ 550 w 1022"/>
                  <a:gd name="T19" fmla="*/ 904 h 1020"/>
                  <a:gd name="T20" fmla="*/ 590 w 1022"/>
                  <a:gd name="T21" fmla="*/ 864 h 1020"/>
                  <a:gd name="T22" fmla="*/ 748 w 1022"/>
                  <a:gd name="T23" fmla="*/ 904 h 1020"/>
                  <a:gd name="T24" fmla="*/ 788 w 1022"/>
                  <a:gd name="T25" fmla="*/ 864 h 1020"/>
                  <a:gd name="T26" fmla="*/ 748 w 1022"/>
                  <a:gd name="T27" fmla="*/ 784 h 1020"/>
                  <a:gd name="T28" fmla="*/ 864 w 1022"/>
                  <a:gd name="T29" fmla="*/ 745 h 1020"/>
                  <a:gd name="T30" fmla="*/ 943 w 1022"/>
                  <a:gd name="T31" fmla="*/ 708 h 1020"/>
                  <a:gd name="T32" fmla="*/ 1022 w 1022"/>
                  <a:gd name="T33" fmla="*/ 745 h 1020"/>
                  <a:gd name="T34" fmla="*/ 1022 w 1022"/>
                  <a:gd name="T35" fmla="*/ 669 h 1020"/>
                  <a:gd name="T36" fmla="*/ 983 w 1022"/>
                  <a:gd name="T37" fmla="*/ 589 h 1020"/>
                  <a:gd name="T38" fmla="*/ 943 w 1022"/>
                  <a:gd name="T39" fmla="*/ 549 h 1020"/>
                  <a:gd name="T40" fmla="*/ 1022 w 1022"/>
                  <a:gd name="T41" fmla="*/ 470 h 1020"/>
                  <a:gd name="T42" fmla="*/ 943 w 1022"/>
                  <a:gd name="T43" fmla="*/ 195 h 1020"/>
                  <a:gd name="T44" fmla="*/ 903 w 1022"/>
                  <a:gd name="T45" fmla="*/ 118 h 1020"/>
                  <a:gd name="T46" fmla="*/ 864 w 1022"/>
                  <a:gd name="T47" fmla="*/ 40 h 1020"/>
                  <a:gd name="T48" fmla="*/ 825 w 1022"/>
                  <a:gd name="T49" fmla="*/ 0 h 1020"/>
                  <a:gd name="T50" fmla="*/ 748 w 1022"/>
                  <a:gd name="T51" fmla="*/ 40 h 1020"/>
                  <a:gd name="T52" fmla="*/ 708 w 1022"/>
                  <a:gd name="T53" fmla="*/ 118 h 1020"/>
                  <a:gd name="T54" fmla="*/ 629 w 1022"/>
                  <a:gd name="T55" fmla="*/ 79 h 1020"/>
                  <a:gd name="T56" fmla="*/ 550 w 1022"/>
                  <a:gd name="T57" fmla="*/ 155 h 1020"/>
                  <a:gd name="T58" fmla="*/ 473 w 1022"/>
                  <a:gd name="T59" fmla="*/ 195 h 1020"/>
                  <a:gd name="T60" fmla="*/ 394 w 1022"/>
                  <a:gd name="T61" fmla="*/ 235 h 1020"/>
                  <a:gd name="T62" fmla="*/ 275 w 1022"/>
                  <a:gd name="T63" fmla="*/ 195 h 1020"/>
                  <a:gd name="T64" fmla="*/ 235 w 1022"/>
                  <a:gd name="T65" fmla="*/ 275 h 1020"/>
                  <a:gd name="T66" fmla="*/ 120 w 1022"/>
                  <a:gd name="T67" fmla="*/ 354 h 1020"/>
                  <a:gd name="T68" fmla="*/ 199 w 1022"/>
                  <a:gd name="T69" fmla="*/ 434 h 1020"/>
                  <a:gd name="T70" fmla="*/ 80 w 1022"/>
                  <a:gd name="T71" fmla="*/ 470 h 1020"/>
                  <a:gd name="T72" fmla="*/ 40 w 1022"/>
                  <a:gd name="T73" fmla="*/ 509 h 10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22" h="1020">
                    <a:moveTo>
                      <a:pt x="40" y="509"/>
                    </a:moveTo>
                    <a:lnTo>
                      <a:pt x="40" y="549"/>
                    </a:lnTo>
                    <a:lnTo>
                      <a:pt x="80" y="589"/>
                    </a:lnTo>
                    <a:lnTo>
                      <a:pt x="0" y="669"/>
                    </a:lnTo>
                    <a:lnTo>
                      <a:pt x="40" y="708"/>
                    </a:lnTo>
                    <a:lnTo>
                      <a:pt x="40" y="745"/>
                    </a:lnTo>
                    <a:lnTo>
                      <a:pt x="80" y="784"/>
                    </a:lnTo>
                    <a:lnTo>
                      <a:pt x="120" y="784"/>
                    </a:lnTo>
                    <a:lnTo>
                      <a:pt x="199" y="745"/>
                    </a:lnTo>
                    <a:lnTo>
                      <a:pt x="235" y="784"/>
                    </a:lnTo>
                    <a:lnTo>
                      <a:pt x="160" y="864"/>
                    </a:lnTo>
                    <a:lnTo>
                      <a:pt x="199" y="864"/>
                    </a:lnTo>
                    <a:lnTo>
                      <a:pt x="120" y="943"/>
                    </a:lnTo>
                    <a:lnTo>
                      <a:pt x="199" y="1020"/>
                    </a:lnTo>
                    <a:lnTo>
                      <a:pt x="235" y="983"/>
                    </a:lnTo>
                    <a:lnTo>
                      <a:pt x="275" y="1020"/>
                    </a:lnTo>
                    <a:lnTo>
                      <a:pt x="315" y="1020"/>
                    </a:lnTo>
                    <a:lnTo>
                      <a:pt x="355" y="983"/>
                    </a:lnTo>
                    <a:lnTo>
                      <a:pt x="473" y="983"/>
                    </a:lnTo>
                    <a:lnTo>
                      <a:pt x="550" y="904"/>
                    </a:lnTo>
                    <a:lnTo>
                      <a:pt x="590" y="904"/>
                    </a:lnTo>
                    <a:lnTo>
                      <a:pt x="590" y="864"/>
                    </a:lnTo>
                    <a:lnTo>
                      <a:pt x="708" y="864"/>
                    </a:lnTo>
                    <a:lnTo>
                      <a:pt x="748" y="904"/>
                    </a:lnTo>
                    <a:lnTo>
                      <a:pt x="748" y="864"/>
                    </a:lnTo>
                    <a:lnTo>
                      <a:pt x="788" y="864"/>
                    </a:lnTo>
                    <a:lnTo>
                      <a:pt x="748" y="824"/>
                    </a:lnTo>
                    <a:lnTo>
                      <a:pt x="748" y="784"/>
                    </a:lnTo>
                    <a:lnTo>
                      <a:pt x="788" y="745"/>
                    </a:lnTo>
                    <a:lnTo>
                      <a:pt x="864" y="745"/>
                    </a:lnTo>
                    <a:lnTo>
                      <a:pt x="864" y="784"/>
                    </a:lnTo>
                    <a:lnTo>
                      <a:pt x="943" y="708"/>
                    </a:lnTo>
                    <a:lnTo>
                      <a:pt x="983" y="708"/>
                    </a:lnTo>
                    <a:lnTo>
                      <a:pt x="1022" y="745"/>
                    </a:lnTo>
                    <a:lnTo>
                      <a:pt x="1022" y="708"/>
                    </a:lnTo>
                    <a:lnTo>
                      <a:pt x="1022" y="669"/>
                    </a:lnTo>
                    <a:lnTo>
                      <a:pt x="983" y="669"/>
                    </a:lnTo>
                    <a:lnTo>
                      <a:pt x="983" y="589"/>
                    </a:lnTo>
                    <a:lnTo>
                      <a:pt x="943" y="589"/>
                    </a:lnTo>
                    <a:lnTo>
                      <a:pt x="943" y="549"/>
                    </a:lnTo>
                    <a:lnTo>
                      <a:pt x="983" y="470"/>
                    </a:lnTo>
                    <a:lnTo>
                      <a:pt x="1022" y="470"/>
                    </a:lnTo>
                    <a:lnTo>
                      <a:pt x="943" y="434"/>
                    </a:lnTo>
                    <a:lnTo>
                      <a:pt x="943" y="195"/>
                    </a:lnTo>
                    <a:lnTo>
                      <a:pt x="903" y="195"/>
                    </a:lnTo>
                    <a:lnTo>
                      <a:pt x="903" y="118"/>
                    </a:lnTo>
                    <a:lnTo>
                      <a:pt x="864" y="79"/>
                    </a:lnTo>
                    <a:lnTo>
                      <a:pt x="864" y="40"/>
                    </a:lnTo>
                    <a:lnTo>
                      <a:pt x="825" y="40"/>
                    </a:lnTo>
                    <a:lnTo>
                      <a:pt x="825" y="0"/>
                    </a:lnTo>
                    <a:lnTo>
                      <a:pt x="748" y="0"/>
                    </a:lnTo>
                    <a:lnTo>
                      <a:pt x="748" y="40"/>
                    </a:lnTo>
                    <a:lnTo>
                      <a:pt x="669" y="40"/>
                    </a:lnTo>
                    <a:lnTo>
                      <a:pt x="708" y="118"/>
                    </a:lnTo>
                    <a:lnTo>
                      <a:pt x="708" y="155"/>
                    </a:lnTo>
                    <a:lnTo>
                      <a:pt x="629" y="79"/>
                    </a:lnTo>
                    <a:lnTo>
                      <a:pt x="590" y="79"/>
                    </a:lnTo>
                    <a:lnTo>
                      <a:pt x="550" y="155"/>
                    </a:lnTo>
                    <a:lnTo>
                      <a:pt x="550" y="195"/>
                    </a:lnTo>
                    <a:lnTo>
                      <a:pt x="473" y="195"/>
                    </a:lnTo>
                    <a:lnTo>
                      <a:pt x="434" y="235"/>
                    </a:lnTo>
                    <a:lnTo>
                      <a:pt x="394" y="235"/>
                    </a:lnTo>
                    <a:lnTo>
                      <a:pt x="355" y="195"/>
                    </a:lnTo>
                    <a:lnTo>
                      <a:pt x="275" y="195"/>
                    </a:lnTo>
                    <a:lnTo>
                      <a:pt x="275" y="275"/>
                    </a:lnTo>
                    <a:lnTo>
                      <a:pt x="235" y="275"/>
                    </a:lnTo>
                    <a:lnTo>
                      <a:pt x="235" y="314"/>
                    </a:lnTo>
                    <a:lnTo>
                      <a:pt x="120" y="354"/>
                    </a:lnTo>
                    <a:lnTo>
                      <a:pt x="160" y="354"/>
                    </a:lnTo>
                    <a:lnTo>
                      <a:pt x="199" y="434"/>
                    </a:lnTo>
                    <a:lnTo>
                      <a:pt x="160" y="394"/>
                    </a:lnTo>
                    <a:lnTo>
                      <a:pt x="80" y="470"/>
                    </a:lnTo>
                    <a:lnTo>
                      <a:pt x="120" y="470"/>
                    </a:lnTo>
                    <a:lnTo>
                      <a:pt x="40" y="5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8" name="Freeform 182">
                <a:extLst>
                  <a:ext uri="{FF2B5EF4-FFF2-40B4-BE49-F238E27FC236}">
                    <a16:creationId xmlns:a16="http://schemas.microsoft.com/office/drawing/2014/main" id="{F1827F5A-BE45-1107-8747-9E6A947686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0" y="1144"/>
                <a:ext cx="282" cy="220"/>
              </a:xfrm>
              <a:custGeom>
                <a:avLst/>
                <a:gdLst>
                  <a:gd name="T0" fmla="*/ 1018 w 1412"/>
                  <a:gd name="T1" fmla="*/ 156 h 1099"/>
                  <a:gd name="T2" fmla="*/ 1018 w 1412"/>
                  <a:gd name="T3" fmla="*/ 76 h 1099"/>
                  <a:gd name="T4" fmla="*/ 979 w 1412"/>
                  <a:gd name="T5" fmla="*/ 37 h 1099"/>
                  <a:gd name="T6" fmla="*/ 902 w 1412"/>
                  <a:gd name="T7" fmla="*/ 0 h 1099"/>
                  <a:gd name="T8" fmla="*/ 863 w 1412"/>
                  <a:gd name="T9" fmla="*/ 0 h 1099"/>
                  <a:gd name="T10" fmla="*/ 744 w 1412"/>
                  <a:gd name="T11" fmla="*/ 76 h 1099"/>
                  <a:gd name="T12" fmla="*/ 668 w 1412"/>
                  <a:gd name="T13" fmla="*/ 37 h 1099"/>
                  <a:gd name="T14" fmla="*/ 628 w 1412"/>
                  <a:gd name="T15" fmla="*/ 116 h 1099"/>
                  <a:gd name="T16" fmla="*/ 628 w 1412"/>
                  <a:gd name="T17" fmla="*/ 156 h 1099"/>
                  <a:gd name="T18" fmla="*/ 588 w 1412"/>
                  <a:gd name="T19" fmla="*/ 156 h 1099"/>
                  <a:gd name="T20" fmla="*/ 470 w 1412"/>
                  <a:gd name="T21" fmla="*/ 196 h 1099"/>
                  <a:gd name="T22" fmla="*/ 353 w 1412"/>
                  <a:gd name="T23" fmla="*/ 275 h 1099"/>
                  <a:gd name="T24" fmla="*/ 195 w 1412"/>
                  <a:gd name="T25" fmla="*/ 312 h 1099"/>
                  <a:gd name="T26" fmla="*/ 115 w 1412"/>
                  <a:gd name="T27" fmla="*/ 275 h 1099"/>
                  <a:gd name="T28" fmla="*/ 79 w 1412"/>
                  <a:gd name="T29" fmla="*/ 352 h 1099"/>
                  <a:gd name="T30" fmla="*/ 40 w 1412"/>
                  <a:gd name="T31" fmla="*/ 392 h 1099"/>
                  <a:gd name="T32" fmla="*/ 79 w 1412"/>
                  <a:gd name="T33" fmla="*/ 431 h 1099"/>
                  <a:gd name="T34" fmla="*/ 40 w 1412"/>
                  <a:gd name="T35" fmla="*/ 587 h 1099"/>
                  <a:gd name="T36" fmla="*/ 79 w 1412"/>
                  <a:gd name="T37" fmla="*/ 666 h 1099"/>
                  <a:gd name="T38" fmla="*/ 79 w 1412"/>
                  <a:gd name="T39" fmla="*/ 785 h 1099"/>
                  <a:gd name="T40" fmla="*/ 0 w 1412"/>
                  <a:gd name="T41" fmla="*/ 745 h 1099"/>
                  <a:gd name="T42" fmla="*/ 40 w 1412"/>
                  <a:gd name="T43" fmla="*/ 785 h 1099"/>
                  <a:gd name="T44" fmla="*/ 155 w 1412"/>
                  <a:gd name="T45" fmla="*/ 864 h 1099"/>
                  <a:gd name="T46" fmla="*/ 274 w 1412"/>
                  <a:gd name="T47" fmla="*/ 825 h 1099"/>
                  <a:gd name="T48" fmla="*/ 274 w 1412"/>
                  <a:gd name="T49" fmla="*/ 864 h 1099"/>
                  <a:gd name="T50" fmla="*/ 430 w 1412"/>
                  <a:gd name="T51" fmla="*/ 825 h 1099"/>
                  <a:gd name="T52" fmla="*/ 549 w 1412"/>
                  <a:gd name="T53" fmla="*/ 901 h 1099"/>
                  <a:gd name="T54" fmla="*/ 668 w 1412"/>
                  <a:gd name="T55" fmla="*/ 941 h 1099"/>
                  <a:gd name="T56" fmla="*/ 705 w 1412"/>
                  <a:gd name="T57" fmla="*/ 981 h 1099"/>
                  <a:gd name="T58" fmla="*/ 783 w 1412"/>
                  <a:gd name="T59" fmla="*/ 1021 h 1099"/>
                  <a:gd name="T60" fmla="*/ 863 w 1412"/>
                  <a:gd name="T61" fmla="*/ 1061 h 1099"/>
                  <a:gd name="T62" fmla="*/ 902 w 1412"/>
                  <a:gd name="T63" fmla="*/ 1099 h 1099"/>
                  <a:gd name="T64" fmla="*/ 1018 w 1412"/>
                  <a:gd name="T65" fmla="*/ 1099 h 1099"/>
                  <a:gd name="T66" fmla="*/ 1098 w 1412"/>
                  <a:gd name="T67" fmla="*/ 1061 h 1099"/>
                  <a:gd name="T68" fmla="*/ 1177 w 1412"/>
                  <a:gd name="T69" fmla="*/ 941 h 1099"/>
                  <a:gd name="T70" fmla="*/ 1293 w 1412"/>
                  <a:gd name="T71" fmla="*/ 901 h 1099"/>
                  <a:gd name="T72" fmla="*/ 1372 w 1412"/>
                  <a:gd name="T73" fmla="*/ 825 h 1099"/>
                  <a:gd name="T74" fmla="*/ 1412 w 1412"/>
                  <a:gd name="T75" fmla="*/ 745 h 1099"/>
                  <a:gd name="T76" fmla="*/ 1333 w 1412"/>
                  <a:gd name="T77" fmla="*/ 550 h 1099"/>
                  <a:gd name="T78" fmla="*/ 1333 w 1412"/>
                  <a:gd name="T79" fmla="*/ 431 h 1099"/>
                  <a:gd name="T80" fmla="*/ 1256 w 1412"/>
                  <a:gd name="T81" fmla="*/ 470 h 1099"/>
                  <a:gd name="T82" fmla="*/ 1098 w 1412"/>
                  <a:gd name="T83" fmla="*/ 275 h 1099"/>
                  <a:gd name="T84" fmla="*/ 1098 w 1412"/>
                  <a:gd name="T85" fmla="*/ 196 h 10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12" h="1099">
                    <a:moveTo>
                      <a:pt x="1058" y="156"/>
                    </a:moveTo>
                    <a:lnTo>
                      <a:pt x="1018" y="156"/>
                    </a:lnTo>
                    <a:lnTo>
                      <a:pt x="979" y="116"/>
                    </a:lnTo>
                    <a:lnTo>
                      <a:pt x="1018" y="76"/>
                    </a:lnTo>
                    <a:lnTo>
                      <a:pt x="979" y="76"/>
                    </a:lnTo>
                    <a:lnTo>
                      <a:pt x="979" y="37"/>
                    </a:lnTo>
                    <a:lnTo>
                      <a:pt x="942" y="76"/>
                    </a:lnTo>
                    <a:lnTo>
                      <a:pt x="902" y="0"/>
                    </a:lnTo>
                    <a:lnTo>
                      <a:pt x="902" y="37"/>
                    </a:lnTo>
                    <a:lnTo>
                      <a:pt x="863" y="0"/>
                    </a:lnTo>
                    <a:lnTo>
                      <a:pt x="823" y="0"/>
                    </a:lnTo>
                    <a:lnTo>
                      <a:pt x="744" y="76"/>
                    </a:lnTo>
                    <a:lnTo>
                      <a:pt x="744" y="37"/>
                    </a:lnTo>
                    <a:lnTo>
                      <a:pt x="668" y="37"/>
                    </a:lnTo>
                    <a:lnTo>
                      <a:pt x="628" y="76"/>
                    </a:lnTo>
                    <a:lnTo>
                      <a:pt x="628" y="116"/>
                    </a:lnTo>
                    <a:lnTo>
                      <a:pt x="668" y="156"/>
                    </a:lnTo>
                    <a:lnTo>
                      <a:pt x="628" y="156"/>
                    </a:lnTo>
                    <a:lnTo>
                      <a:pt x="628" y="196"/>
                    </a:lnTo>
                    <a:lnTo>
                      <a:pt x="588" y="156"/>
                    </a:lnTo>
                    <a:lnTo>
                      <a:pt x="470" y="156"/>
                    </a:lnTo>
                    <a:lnTo>
                      <a:pt x="470" y="196"/>
                    </a:lnTo>
                    <a:lnTo>
                      <a:pt x="430" y="196"/>
                    </a:lnTo>
                    <a:lnTo>
                      <a:pt x="353" y="275"/>
                    </a:lnTo>
                    <a:lnTo>
                      <a:pt x="235" y="275"/>
                    </a:lnTo>
                    <a:lnTo>
                      <a:pt x="195" y="312"/>
                    </a:lnTo>
                    <a:lnTo>
                      <a:pt x="155" y="312"/>
                    </a:lnTo>
                    <a:lnTo>
                      <a:pt x="115" y="275"/>
                    </a:lnTo>
                    <a:lnTo>
                      <a:pt x="79" y="312"/>
                    </a:lnTo>
                    <a:lnTo>
                      <a:pt x="79" y="352"/>
                    </a:lnTo>
                    <a:lnTo>
                      <a:pt x="40" y="352"/>
                    </a:lnTo>
                    <a:lnTo>
                      <a:pt x="40" y="392"/>
                    </a:lnTo>
                    <a:lnTo>
                      <a:pt x="0" y="470"/>
                    </a:lnTo>
                    <a:lnTo>
                      <a:pt x="79" y="431"/>
                    </a:lnTo>
                    <a:lnTo>
                      <a:pt x="79" y="550"/>
                    </a:lnTo>
                    <a:lnTo>
                      <a:pt x="40" y="587"/>
                    </a:lnTo>
                    <a:lnTo>
                      <a:pt x="40" y="627"/>
                    </a:lnTo>
                    <a:lnTo>
                      <a:pt x="79" y="666"/>
                    </a:lnTo>
                    <a:lnTo>
                      <a:pt x="115" y="745"/>
                    </a:lnTo>
                    <a:lnTo>
                      <a:pt x="79" y="785"/>
                    </a:lnTo>
                    <a:lnTo>
                      <a:pt x="40" y="745"/>
                    </a:lnTo>
                    <a:lnTo>
                      <a:pt x="0" y="745"/>
                    </a:lnTo>
                    <a:lnTo>
                      <a:pt x="0" y="785"/>
                    </a:lnTo>
                    <a:lnTo>
                      <a:pt x="40" y="785"/>
                    </a:lnTo>
                    <a:lnTo>
                      <a:pt x="79" y="825"/>
                    </a:lnTo>
                    <a:lnTo>
                      <a:pt x="155" y="864"/>
                    </a:lnTo>
                    <a:lnTo>
                      <a:pt x="195" y="825"/>
                    </a:lnTo>
                    <a:lnTo>
                      <a:pt x="274" y="825"/>
                    </a:lnTo>
                    <a:lnTo>
                      <a:pt x="235" y="901"/>
                    </a:lnTo>
                    <a:lnTo>
                      <a:pt x="274" y="864"/>
                    </a:lnTo>
                    <a:lnTo>
                      <a:pt x="390" y="864"/>
                    </a:lnTo>
                    <a:lnTo>
                      <a:pt x="430" y="825"/>
                    </a:lnTo>
                    <a:lnTo>
                      <a:pt x="430" y="901"/>
                    </a:lnTo>
                    <a:lnTo>
                      <a:pt x="549" y="901"/>
                    </a:lnTo>
                    <a:lnTo>
                      <a:pt x="588" y="941"/>
                    </a:lnTo>
                    <a:lnTo>
                      <a:pt x="668" y="941"/>
                    </a:lnTo>
                    <a:lnTo>
                      <a:pt x="668" y="1021"/>
                    </a:lnTo>
                    <a:lnTo>
                      <a:pt x="705" y="981"/>
                    </a:lnTo>
                    <a:lnTo>
                      <a:pt x="783" y="981"/>
                    </a:lnTo>
                    <a:lnTo>
                      <a:pt x="783" y="1021"/>
                    </a:lnTo>
                    <a:lnTo>
                      <a:pt x="863" y="1021"/>
                    </a:lnTo>
                    <a:lnTo>
                      <a:pt x="863" y="1061"/>
                    </a:lnTo>
                    <a:lnTo>
                      <a:pt x="823" y="1099"/>
                    </a:lnTo>
                    <a:lnTo>
                      <a:pt x="902" y="1099"/>
                    </a:lnTo>
                    <a:lnTo>
                      <a:pt x="902" y="1061"/>
                    </a:lnTo>
                    <a:lnTo>
                      <a:pt x="1018" y="1099"/>
                    </a:lnTo>
                    <a:lnTo>
                      <a:pt x="1018" y="1061"/>
                    </a:lnTo>
                    <a:lnTo>
                      <a:pt x="1098" y="1061"/>
                    </a:lnTo>
                    <a:lnTo>
                      <a:pt x="1098" y="981"/>
                    </a:lnTo>
                    <a:lnTo>
                      <a:pt x="1177" y="941"/>
                    </a:lnTo>
                    <a:lnTo>
                      <a:pt x="1217" y="901"/>
                    </a:lnTo>
                    <a:lnTo>
                      <a:pt x="1293" y="901"/>
                    </a:lnTo>
                    <a:lnTo>
                      <a:pt x="1293" y="825"/>
                    </a:lnTo>
                    <a:lnTo>
                      <a:pt x="1372" y="825"/>
                    </a:lnTo>
                    <a:lnTo>
                      <a:pt x="1372" y="785"/>
                    </a:lnTo>
                    <a:lnTo>
                      <a:pt x="1412" y="745"/>
                    </a:lnTo>
                    <a:lnTo>
                      <a:pt x="1412" y="550"/>
                    </a:lnTo>
                    <a:lnTo>
                      <a:pt x="1333" y="550"/>
                    </a:lnTo>
                    <a:lnTo>
                      <a:pt x="1372" y="470"/>
                    </a:lnTo>
                    <a:lnTo>
                      <a:pt x="1333" y="431"/>
                    </a:lnTo>
                    <a:lnTo>
                      <a:pt x="1293" y="470"/>
                    </a:lnTo>
                    <a:lnTo>
                      <a:pt x="1256" y="470"/>
                    </a:lnTo>
                    <a:lnTo>
                      <a:pt x="1137" y="352"/>
                    </a:lnTo>
                    <a:lnTo>
                      <a:pt x="1098" y="275"/>
                    </a:lnTo>
                    <a:lnTo>
                      <a:pt x="1137" y="196"/>
                    </a:lnTo>
                    <a:lnTo>
                      <a:pt x="1098" y="196"/>
                    </a:lnTo>
                    <a:lnTo>
                      <a:pt x="1058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9" name="Freeform 183">
                <a:extLst>
                  <a:ext uri="{FF2B5EF4-FFF2-40B4-BE49-F238E27FC236}">
                    <a16:creationId xmlns:a16="http://schemas.microsoft.com/office/drawing/2014/main" id="{8CDF2971-BDD7-A3AC-C7A0-67927D366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9" y="1301"/>
                <a:ext cx="275" cy="189"/>
              </a:xfrm>
              <a:custGeom>
                <a:avLst/>
                <a:gdLst>
                  <a:gd name="T0" fmla="*/ 744 w 1372"/>
                  <a:gd name="T1" fmla="*/ 79 h 944"/>
                  <a:gd name="T2" fmla="*/ 589 w 1372"/>
                  <a:gd name="T3" fmla="*/ 116 h 944"/>
                  <a:gd name="T4" fmla="*/ 549 w 1372"/>
                  <a:gd name="T5" fmla="*/ 40 h 944"/>
                  <a:gd name="T6" fmla="*/ 433 w 1372"/>
                  <a:gd name="T7" fmla="*/ 40 h 944"/>
                  <a:gd name="T8" fmla="*/ 394 w 1372"/>
                  <a:gd name="T9" fmla="*/ 79 h 944"/>
                  <a:gd name="T10" fmla="*/ 314 w 1372"/>
                  <a:gd name="T11" fmla="*/ 116 h 944"/>
                  <a:gd name="T12" fmla="*/ 234 w 1372"/>
                  <a:gd name="T13" fmla="*/ 156 h 944"/>
                  <a:gd name="T14" fmla="*/ 196 w 1372"/>
                  <a:gd name="T15" fmla="*/ 196 h 944"/>
                  <a:gd name="T16" fmla="*/ 159 w 1372"/>
                  <a:gd name="T17" fmla="*/ 276 h 944"/>
                  <a:gd name="T18" fmla="*/ 0 w 1372"/>
                  <a:gd name="T19" fmla="*/ 354 h 944"/>
                  <a:gd name="T20" fmla="*/ 159 w 1372"/>
                  <a:gd name="T21" fmla="*/ 431 h 944"/>
                  <a:gd name="T22" fmla="*/ 119 w 1372"/>
                  <a:gd name="T23" fmla="*/ 511 h 944"/>
                  <a:gd name="T24" fmla="*/ 159 w 1372"/>
                  <a:gd name="T25" fmla="*/ 550 h 944"/>
                  <a:gd name="T26" fmla="*/ 274 w 1372"/>
                  <a:gd name="T27" fmla="*/ 590 h 944"/>
                  <a:gd name="T28" fmla="*/ 354 w 1372"/>
                  <a:gd name="T29" fmla="*/ 706 h 944"/>
                  <a:gd name="T30" fmla="*/ 433 w 1372"/>
                  <a:gd name="T31" fmla="*/ 706 h 944"/>
                  <a:gd name="T32" fmla="*/ 469 w 1372"/>
                  <a:gd name="T33" fmla="*/ 825 h 944"/>
                  <a:gd name="T34" fmla="*/ 549 w 1372"/>
                  <a:gd name="T35" fmla="*/ 825 h 944"/>
                  <a:gd name="T36" fmla="*/ 628 w 1372"/>
                  <a:gd name="T37" fmla="*/ 865 h 944"/>
                  <a:gd name="T38" fmla="*/ 707 w 1372"/>
                  <a:gd name="T39" fmla="*/ 905 h 944"/>
                  <a:gd name="T40" fmla="*/ 784 w 1372"/>
                  <a:gd name="T41" fmla="*/ 905 h 944"/>
                  <a:gd name="T42" fmla="*/ 824 w 1372"/>
                  <a:gd name="T43" fmla="*/ 745 h 944"/>
                  <a:gd name="T44" fmla="*/ 903 w 1372"/>
                  <a:gd name="T45" fmla="*/ 745 h 944"/>
                  <a:gd name="T46" fmla="*/ 942 w 1372"/>
                  <a:gd name="T47" fmla="*/ 669 h 944"/>
                  <a:gd name="T48" fmla="*/ 1059 w 1372"/>
                  <a:gd name="T49" fmla="*/ 745 h 944"/>
                  <a:gd name="T50" fmla="*/ 1022 w 1372"/>
                  <a:gd name="T51" fmla="*/ 630 h 944"/>
                  <a:gd name="T52" fmla="*/ 1059 w 1372"/>
                  <a:gd name="T53" fmla="*/ 550 h 944"/>
                  <a:gd name="T54" fmla="*/ 1177 w 1372"/>
                  <a:gd name="T55" fmla="*/ 511 h 944"/>
                  <a:gd name="T56" fmla="*/ 1256 w 1372"/>
                  <a:gd name="T57" fmla="*/ 431 h 944"/>
                  <a:gd name="T58" fmla="*/ 1372 w 1372"/>
                  <a:gd name="T59" fmla="*/ 391 h 944"/>
                  <a:gd name="T60" fmla="*/ 1256 w 1372"/>
                  <a:gd name="T61" fmla="*/ 276 h 944"/>
                  <a:gd name="T62" fmla="*/ 1177 w 1372"/>
                  <a:gd name="T63" fmla="*/ 314 h 944"/>
                  <a:gd name="T64" fmla="*/ 1217 w 1372"/>
                  <a:gd name="T65" fmla="*/ 236 h 944"/>
                  <a:gd name="T66" fmla="*/ 1137 w 1372"/>
                  <a:gd name="T67" fmla="*/ 196 h 944"/>
                  <a:gd name="T68" fmla="*/ 1022 w 1372"/>
                  <a:gd name="T69" fmla="*/ 236 h 944"/>
                  <a:gd name="T70" fmla="*/ 942 w 1372"/>
                  <a:gd name="T71" fmla="*/ 156 h 944"/>
                  <a:gd name="T72" fmla="*/ 784 w 1372"/>
                  <a:gd name="T73" fmla="*/ 116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372" h="944">
                    <a:moveTo>
                      <a:pt x="784" y="40"/>
                    </a:moveTo>
                    <a:lnTo>
                      <a:pt x="744" y="79"/>
                    </a:lnTo>
                    <a:lnTo>
                      <a:pt x="628" y="79"/>
                    </a:lnTo>
                    <a:lnTo>
                      <a:pt x="589" y="116"/>
                    </a:lnTo>
                    <a:lnTo>
                      <a:pt x="628" y="40"/>
                    </a:lnTo>
                    <a:lnTo>
                      <a:pt x="549" y="40"/>
                    </a:lnTo>
                    <a:lnTo>
                      <a:pt x="509" y="79"/>
                    </a:lnTo>
                    <a:lnTo>
                      <a:pt x="433" y="40"/>
                    </a:lnTo>
                    <a:lnTo>
                      <a:pt x="394" y="0"/>
                    </a:lnTo>
                    <a:lnTo>
                      <a:pt x="394" y="79"/>
                    </a:lnTo>
                    <a:lnTo>
                      <a:pt x="314" y="79"/>
                    </a:lnTo>
                    <a:lnTo>
                      <a:pt x="314" y="116"/>
                    </a:lnTo>
                    <a:lnTo>
                      <a:pt x="354" y="156"/>
                    </a:lnTo>
                    <a:lnTo>
                      <a:pt x="234" y="156"/>
                    </a:lnTo>
                    <a:lnTo>
                      <a:pt x="159" y="196"/>
                    </a:lnTo>
                    <a:lnTo>
                      <a:pt x="196" y="196"/>
                    </a:lnTo>
                    <a:lnTo>
                      <a:pt x="196" y="314"/>
                    </a:lnTo>
                    <a:lnTo>
                      <a:pt x="159" y="276"/>
                    </a:lnTo>
                    <a:lnTo>
                      <a:pt x="119" y="354"/>
                    </a:lnTo>
                    <a:lnTo>
                      <a:pt x="0" y="354"/>
                    </a:lnTo>
                    <a:lnTo>
                      <a:pt x="0" y="431"/>
                    </a:lnTo>
                    <a:lnTo>
                      <a:pt x="159" y="431"/>
                    </a:lnTo>
                    <a:lnTo>
                      <a:pt x="159" y="471"/>
                    </a:lnTo>
                    <a:lnTo>
                      <a:pt x="119" y="511"/>
                    </a:lnTo>
                    <a:lnTo>
                      <a:pt x="234" y="511"/>
                    </a:lnTo>
                    <a:lnTo>
                      <a:pt x="159" y="550"/>
                    </a:lnTo>
                    <a:lnTo>
                      <a:pt x="234" y="590"/>
                    </a:lnTo>
                    <a:lnTo>
                      <a:pt x="274" y="590"/>
                    </a:lnTo>
                    <a:lnTo>
                      <a:pt x="274" y="669"/>
                    </a:lnTo>
                    <a:lnTo>
                      <a:pt x="354" y="706"/>
                    </a:lnTo>
                    <a:lnTo>
                      <a:pt x="354" y="745"/>
                    </a:lnTo>
                    <a:lnTo>
                      <a:pt x="433" y="706"/>
                    </a:lnTo>
                    <a:lnTo>
                      <a:pt x="469" y="669"/>
                    </a:lnTo>
                    <a:lnTo>
                      <a:pt x="469" y="825"/>
                    </a:lnTo>
                    <a:lnTo>
                      <a:pt x="549" y="785"/>
                    </a:lnTo>
                    <a:lnTo>
                      <a:pt x="549" y="825"/>
                    </a:lnTo>
                    <a:lnTo>
                      <a:pt x="589" y="825"/>
                    </a:lnTo>
                    <a:lnTo>
                      <a:pt x="628" y="865"/>
                    </a:lnTo>
                    <a:lnTo>
                      <a:pt x="668" y="865"/>
                    </a:lnTo>
                    <a:lnTo>
                      <a:pt x="707" y="905"/>
                    </a:lnTo>
                    <a:lnTo>
                      <a:pt x="784" y="944"/>
                    </a:lnTo>
                    <a:lnTo>
                      <a:pt x="784" y="905"/>
                    </a:lnTo>
                    <a:lnTo>
                      <a:pt x="824" y="825"/>
                    </a:lnTo>
                    <a:lnTo>
                      <a:pt x="824" y="745"/>
                    </a:lnTo>
                    <a:lnTo>
                      <a:pt x="863" y="785"/>
                    </a:lnTo>
                    <a:lnTo>
                      <a:pt x="903" y="745"/>
                    </a:lnTo>
                    <a:lnTo>
                      <a:pt x="903" y="669"/>
                    </a:lnTo>
                    <a:lnTo>
                      <a:pt x="942" y="669"/>
                    </a:lnTo>
                    <a:lnTo>
                      <a:pt x="1022" y="745"/>
                    </a:lnTo>
                    <a:lnTo>
                      <a:pt x="1059" y="745"/>
                    </a:lnTo>
                    <a:lnTo>
                      <a:pt x="1059" y="669"/>
                    </a:lnTo>
                    <a:lnTo>
                      <a:pt x="1022" y="630"/>
                    </a:lnTo>
                    <a:lnTo>
                      <a:pt x="1098" y="590"/>
                    </a:lnTo>
                    <a:lnTo>
                      <a:pt x="1059" y="550"/>
                    </a:lnTo>
                    <a:lnTo>
                      <a:pt x="1098" y="550"/>
                    </a:lnTo>
                    <a:lnTo>
                      <a:pt x="1177" y="511"/>
                    </a:lnTo>
                    <a:lnTo>
                      <a:pt x="1177" y="471"/>
                    </a:lnTo>
                    <a:lnTo>
                      <a:pt x="1256" y="431"/>
                    </a:lnTo>
                    <a:lnTo>
                      <a:pt x="1296" y="431"/>
                    </a:lnTo>
                    <a:lnTo>
                      <a:pt x="1372" y="391"/>
                    </a:lnTo>
                    <a:lnTo>
                      <a:pt x="1372" y="314"/>
                    </a:lnTo>
                    <a:lnTo>
                      <a:pt x="1256" y="276"/>
                    </a:lnTo>
                    <a:lnTo>
                      <a:pt x="1256" y="314"/>
                    </a:lnTo>
                    <a:lnTo>
                      <a:pt x="1177" y="314"/>
                    </a:lnTo>
                    <a:lnTo>
                      <a:pt x="1217" y="276"/>
                    </a:lnTo>
                    <a:lnTo>
                      <a:pt x="1217" y="236"/>
                    </a:lnTo>
                    <a:lnTo>
                      <a:pt x="1137" y="236"/>
                    </a:lnTo>
                    <a:lnTo>
                      <a:pt x="1137" y="196"/>
                    </a:lnTo>
                    <a:lnTo>
                      <a:pt x="1059" y="196"/>
                    </a:lnTo>
                    <a:lnTo>
                      <a:pt x="1022" y="236"/>
                    </a:lnTo>
                    <a:lnTo>
                      <a:pt x="1022" y="156"/>
                    </a:lnTo>
                    <a:lnTo>
                      <a:pt x="942" y="156"/>
                    </a:lnTo>
                    <a:lnTo>
                      <a:pt x="903" y="116"/>
                    </a:lnTo>
                    <a:lnTo>
                      <a:pt x="784" y="116"/>
                    </a:lnTo>
                    <a:lnTo>
                      <a:pt x="78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0" name="Freeform 184">
                <a:extLst>
                  <a:ext uri="{FF2B5EF4-FFF2-40B4-BE49-F238E27FC236}">
                    <a16:creationId xmlns:a16="http://schemas.microsoft.com/office/drawing/2014/main" id="{CB10D99C-59EB-E17B-C885-76B244F60C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1301"/>
                <a:ext cx="330" cy="338"/>
              </a:xfrm>
              <a:custGeom>
                <a:avLst/>
                <a:gdLst>
                  <a:gd name="T0" fmla="*/ 668 w 1650"/>
                  <a:gd name="T1" fmla="*/ 196 h 1689"/>
                  <a:gd name="T2" fmla="*/ 588 w 1650"/>
                  <a:gd name="T3" fmla="*/ 276 h 1689"/>
                  <a:gd name="T4" fmla="*/ 588 w 1650"/>
                  <a:gd name="T5" fmla="*/ 391 h 1689"/>
                  <a:gd name="T6" fmla="*/ 472 w 1650"/>
                  <a:gd name="T7" fmla="*/ 431 h 1689"/>
                  <a:gd name="T8" fmla="*/ 393 w 1650"/>
                  <a:gd name="T9" fmla="*/ 511 h 1689"/>
                  <a:gd name="T10" fmla="*/ 275 w 1650"/>
                  <a:gd name="T11" fmla="*/ 550 h 1689"/>
                  <a:gd name="T12" fmla="*/ 238 w 1650"/>
                  <a:gd name="T13" fmla="*/ 630 h 1689"/>
                  <a:gd name="T14" fmla="*/ 275 w 1650"/>
                  <a:gd name="T15" fmla="*/ 745 h 1689"/>
                  <a:gd name="T16" fmla="*/ 158 w 1650"/>
                  <a:gd name="T17" fmla="*/ 669 h 1689"/>
                  <a:gd name="T18" fmla="*/ 119 w 1650"/>
                  <a:gd name="T19" fmla="*/ 745 h 1689"/>
                  <a:gd name="T20" fmla="*/ 40 w 1650"/>
                  <a:gd name="T21" fmla="*/ 745 h 1689"/>
                  <a:gd name="T22" fmla="*/ 0 w 1650"/>
                  <a:gd name="T23" fmla="*/ 905 h 1689"/>
                  <a:gd name="T24" fmla="*/ 0 w 1650"/>
                  <a:gd name="T25" fmla="*/ 980 h 1689"/>
                  <a:gd name="T26" fmla="*/ 79 w 1650"/>
                  <a:gd name="T27" fmla="*/ 1020 h 1689"/>
                  <a:gd name="T28" fmla="*/ 119 w 1650"/>
                  <a:gd name="T29" fmla="*/ 1100 h 1689"/>
                  <a:gd name="T30" fmla="*/ 158 w 1650"/>
                  <a:gd name="T31" fmla="*/ 1060 h 1689"/>
                  <a:gd name="T32" fmla="*/ 158 w 1650"/>
                  <a:gd name="T33" fmla="*/ 1219 h 1689"/>
                  <a:gd name="T34" fmla="*/ 238 w 1650"/>
                  <a:gd name="T35" fmla="*/ 1219 h 1689"/>
                  <a:gd name="T36" fmla="*/ 275 w 1650"/>
                  <a:gd name="T37" fmla="*/ 1296 h 1689"/>
                  <a:gd name="T38" fmla="*/ 433 w 1650"/>
                  <a:gd name="T39" fmla="*/ 1259 h 1689"/>
                  <a:gd name="T40" fmla="*/ 549 w 1650"/>
                  <a:gd name="T41" fmla="*/ 1335 h 1689"/>
                  <a:gd name="T42" fmla="*/ 549 w 1650"/>
                  <a:gd name="T43" fmla="*/ 1414 h 1689"/>
                  <a:gd name="T44" fmla="*/ 588 w 1650"/>
                  <a:gd name="T45" fmla="*/ 1571 h 1689"/>
                  <a:gd name="T46" fmla="*/ 549 w 1650"/>
                  <a:gd name="T47" fmla="*/ 1610 h 1689"/>
                  <a:gd name="T48" fmla="*/ 588 w 1650"/>
                  <a:gd name="T49" fmla="*/ 1689 h 1689"/>
                  <a:gd name="T50" fmla="*/ 668 w 1650"/>
                  <a:gd name="T51" fmla="*/ 1571 h 1689"/>
                  <a:gd name="T52" fmla="*/ 903 w 1650"/>
                  <a:gd name="T53" fmla="*/ 1454 h 1689"/>
                  <a:gd name="T54" fmla="*/ 982 w 1650"/>
                  <a:gd name="T55" fmla="*/ 1494 h 1689"/>
                  <a:gd name="T56" fmla="*/ 1101 w 1650"/>
                  <a:gd name="T57" fmla="*/ 1494 h 1689"/>
                  <a:gd name="T58" fmla="*/ 1177 w 1650"/>
                  <a:gd name="T59" fmla="*/ 1494 h 1689"/>
                  <a:gd name="T60" fmla="*/ 1256 w 1650"/>
                  <a:gd name="T61" fmla="*/ 1494 h 1689"/>
                  <a:gd name="T62" fmla="*/ 1415 w 1650"/>
                  <a:gd name="T63" fmla="*/ 1414 h 1689"/>
                  <a:gd name="T64" fmla="*/ 1415 w 1650"/>
                  <a:gd name="T65" fmla="*/ 1259 h 1689"/>
                  <a:gd name="T66" fmla="*/ 1375 w 1650"/>
                  <a:gd name="T67" fmla="*/ 1140 h 1689"/>
                  <a:gd name="T68" fmla="*/ 1452 w 1650"/>
                  <a:gd name="T69" fmla="*/ 1140 h 1689"/>
                  <a:gd name="T70" fmla="*/ 1491 w 1650"/>
                  <a:gd name="T71" fmla="*/ 1020 h 1689"/>
                  <a:gd name="T72" fmla="*/ 1596 w 1650"/>
                  <a:gd name="T73" fmla="*/ 929 h 1689"/>
                  <a:gd name="T74" fmla="*/ 1650 w 1650"/>
                  <a:gd name="T75" fmla="*/ 825 h 1689"/>
                  <a:gd name="T76" fmla="*/ 1610 w 1650"/>
                  <a:gd name="T77" fmla="*/ 785 h 1689"/>
                  <a:gd name="T78" fmla="*/ 1491 w 1650"/>
                  <a:gd name="T79" fmla="*/ 745 h 1689"/>
                  <a:gd name="T80" fmla="*/ 1415 w 1650"/>
                  <a:gd name="T81" fmla="*/ 669 h 1689"/>
                  <a:gd name="T82" fmla="*/ 1335 w 1650"/>
                  <a:gd name="T83" fmla="*/ 669 h 1689"/>
                  <a:gd name="T84" fmla="*/ 1177 w 1650"/>
                  <a:gd name="T85" fmla="*/ 630 h 1689"/>
                  <a:gd name="T86" fmla="*/ 1061 w 1650"/>
                  <a:gd name="T87" fmla="*/ 550 h 1689"/>
                  <a:gd name="T88" fmla="*/ 1061 w 1650"/>
                  <a:gd name="T89" fmla="*/ 511 h 1689"/>
                  <a:gd name="T90" fmla="*/ 942 w 1650"/>
                  <a:gd name="T91" fmla="*/ 471 h 1689"/>
                  <a:gd name="T92" fmla="*/ 1022 w 1650"/>
                  <a:gd name="T93" fmla="*/ 391 h 1689"/>
                  <a:gd name="T94" fmla="*/ 1022 w 1650"/>
                  <a:gd name="T95" fmla="*/ 276 h 1689"/>
                  <a:gd name="T96" fmla="*/ 982 w 1650"/>
                  <a:gd name="T97" fmla="*/ 236 h 1689"/>
                  <a:gd name="T98" fmla="*/ 982 w 1650"/>
                  <a:gd name="T99" fmla="*/ 156 h 1689"/>
                  <a:gd name="T100" fmla="*/ 982 w 1650"/>
                  <a:gd name="T101" fmla="*/ 116 h 1689"/>
                  <a:gd name="T102" fmla="*/ 1022 w 1650"/>
                  <a:gd name="T103" fmla="*/ 40 h 1689"/>
                  <a:gd name="T104" fmla="*/ 942 w 1650"/>
                  <a:gd name="T105" fmla="*/ 0 h 1689"/>
                  <a:gd name="T106" fmla="*/ 863 w 1650"/>
                  <a:gd name="T107" fmla="*/ 40 h 1689"/>
                  <a:gd name="T108" fmla="*/ 787 w 1650"/>
                  <a:gd name="T109" fmla="*/ 116 h 1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650" h="1689">
                    <a:moveTo>
                      <a:pt x="747" y="156"/>
                    </a:moveTo>
                    <a:lnTo>
                      <a:pt x="668" y="196"/>
                    </a:lnTo>
                    <a:lnTo>
                      <a:pt x="668" y="276"/>
                    </a:lnTo>
                    <a:lnTo>
                      <a:pt x="588" y="276"/>
                    </a:lnTo>
                    <a:lnTo>
                      <a:pt x="588" y="314"/>
                    </a:lnTo>
                    <a:lnTo>
                      <a:pt x="588" y="391"/>
                    </a:lnTo>
                    <a:lnTo>
                      <a:pt x="512" y="431"/>
                    </a:lnTo>
                    <a:lnTo>
                      <a:pt x="472" y="431"/>
                    </a:lnTo>
                    <a:lnTo>
                      <a:pt x="393" y="471"/>
                    </a:lnTo>
                    <a:lnTo>
                      <a:pt x="393" y="511"/>
                    </a:lnTo>
                    <a:lnTo>
                      <a:pt x="314" y="550"/>
                    </a:lnTo>
                    <a:lnTo>
                      <a:pt x="275" y="550"/>
                    </a:lnTo>
                    <a:lnTo>
                      <a:pt x="314" y="590"/>
                    </a:lnTo>
                    <a:lnTo>
                      <a:pt x="238" y="630"/>
                    </a:lnTo>
                    <a:lnTo>
                      <a:pt x="275" y="669"/>
                    </a:lnTo>
                    <a:lnTo>
                      <a:pt x="275" y="745"/>
                    </a:lnTo>
                    <a:lnTo>
                      <a:pt x="238" y="745"/>
                    </a:lnTo>
                    <a:lnTo>
                      <a:pt x="158" y="669"/>
                    </a:lnTo>
                    <a:lnTo>
                      <a:pt x="119" y="669"/>
                    </a:lnTo>
                    <a:lnTo>
                      <a:pt x="119" y="745"/>
                    </a:lnTo>
                    <a:lnTo>
                      <a:pt x="79" y="785"/>
                    </a:lnTo>
                    <a:lnTo>
                      <a:pt x="40" y="745"/>
                    </a:lnTo>
                    <a:lnTo>
                      <a:pt x="40" y="825"/>
                    </a:lnTo>
                    <a:lnTo>
                      <a:pt x="0" y="905"/>
                    </a:lnTo>
                    <a:lnTo>
                      <a:pt x="0" y="944"/>
                    </a:lnTo>
                    <a:lnTo>
                      <a:pt x="0" y="980"/>
                    </a:lnTo>
                    <a:lnTo>
                      <a:pt x="40" y="1020"/>
                    </a:lnTo>
                    <a:lnTo>
                      <a:pt x="79" y="1020"/>
                    </a:lnTo>
                    <a:lnTo>
                      <a:pt x="79" y="1060"/>
                    </a:lnTo>
                    <a:lnTo>
                      <a:pt x="119" y="1100"/>
                    </a:lnTo>
                    <a:lnTo>
                      <a:pt x="158" y="1100"/>
                    </a:lnTo>
                    <a:lnTo>
                      <a:pt x="158" y="1060"/>
                    </a:lnTo>
                    <a:lnTo>
                      <a:pt x="238" y="1140"/>
                    </a:lnTo>
                    <a:lnTo>
                      <a:pt x="158" y="1219"/>
                    </a:lnTo>
                    <a:lnTo>
                      <a:pt x="198" y="1259"/>
                    </a:lnTo>
                    <a:lnTo>
                      <a:pt x="238" y="1219"/>
                    </a:lnTo>
                    <a:lnTo>
                      <a:pt x="275" y="1259"/>
                    </a:lnTo>
                    <a:lnTo>
                      <a:pt x="275" y="1296"/>
                    </a:lnTo>
                    <a:lnTo>
                      <a:pt x="353" y="1335"/>
                    </a:lnTo>
                    <a:lnTo>
                      <a:pt x="433" y="1259"/>
                    </a:lnTo>
                    <a:lnTo>
                      <a:pt x="472" y="1296"/>
                    </a:lnTo>
                    <a:lnTo>
                      <a:pt x="549" y="1335"/>
                    </a:lnTo>
                    <a:lnTo>
                      <a:pt x="588" y="1414"/>
                    </a:lnTo>
                    <a:lnTo>
                      <a:pt x="549" y="1414"/>
                    </a:lnTo>
                    <a:lnTo>
                      <a:pt x="588" y="1494"/>
                    </a:lnTo>
                    <a:lnTo>
                      <a:pt x="588" y="1571"/>
                    </a:lnTo>
                    <a:lnTo>
                      <a:pt x="549" y="1534"/>
                    </a:lnTo>
                    <a:lnTo>
                      <a:pt x="549" y="1610"/>
                    </a:lnTo>
                    <a:lnTo>
                      <a:pt x="588" y="1649"/>
                    </a:lnTo>
                    <a:lnTo>
                      <a:pt x="588" y="1689"/>
                    </a:lnTo>
                    <a:lnTo>
                      <a:pt x="668" y="1610"/>
                    </a:lnTo>
                    <a:lnTo>
                      <a:pt x="668" y="1571"/>
                    </a:lnTo>
                    <a:lnTo>
                      <a:pt x="787" y="1454"/>
                    </a:lnTo>
                    <a:lnTo>
                      <a:pt x="903" y="1454"/>
                    </a:lnTo>
                    <a:lnTo>
                      <a:pt x="942" y="1494"/>
                    </a:lnTo>
                    <a:lnTo>
                      <a:pt x="982" y="1494"/>
                    </a:lnTo>
                    <a:lnTo>
                      <a:pt x="1022" y="1454"/>
                    </a:lnTo>
                    <a:lnTo>
                      <a:pt x="1101" y="1494"/>
                    </a:lnTo>
                    <a:lnTo>
                      <a:pt x="1101" y="1454"/>
                    </a:lnTo>
                    <a:lnTo>
                      <a:pt x="1177" y="1494"/>
                    </a:lnTo>
                    <a:lnTo>
                      <a:pt x="1217" y="1454"/>
                    </a:lnTo>
                    <a:lnTo>
                      <a:pt x="1256" y="1494"/>
                    </a:lnTo>
                    <a:lnTo>
                      <a:pt x="1335" y="1454"/>
                    </a:lnTo>
                    <a:lnTo>
                      <a:pt x="1415" y="1414"/>
                    </a:lnTo>
                    <a:lnTo>
                      <a:pt x="1375" y="1335"/>
                    </a:lnTo>
                    <a:lnTo>
                      <a:pt x="1415" y="1259"/>
                    </a:lnTo>
                    <a:lnTo>
                      <a:pt x="1415" y="1219"/>
                    </a:lnTo>
                    <a:lnTo>
                      <a:pt x="1375" y="1140"/>
                    </a:lnTo>
                    <a:lnTo>
                      <a:pt x="1375" y="1100"/>
                    </a:lnTo>
                    <a:lnTo>
                      <a:pt x="1452" y="1140"/>
                    </a:lnTo>
                    <a:lnTo>
                      <a:pt x="1491" y="1100"/>
                    </a:lnTo>
                    <a:lnTo>
                      <a:pt x="1491" y="1020"/>
                    </a:lnTo>
                    <a:lnTo>
                      <a:pt x="1610" y="944"/>
                    </a:lnTo>
                    <a:lnTo>
                      <a:pt x="1596" y="929"/>
                    </a:lnTo>
                    <a:lnTo>
                      <a:pt x="1570" y="905"/>
                    </a:lnTo>
                    <a:lnTo>
                      <a:pt x="1650" y="825"/>
                    </a:lnTo>
                    <a:lnTo>
                      <a:pt x="1650" y="785"/>
                    </a:lnTo>
                    <a:lnTo>
                      <a:pt x="1610" y="785"/>
                    </a:lnTo>
                    <a:lnTo>
                      <a:pt x="1531" y="745"/>
                    </a:lnTo>
                    <a:lnTo>
                      <a:pt x="1491" y="745"/>
                    </a:lnTo>
                    <a:lnTo>
                      <a:pt x="1415" y="706"/>
                    </a:lnTo>
                    <a:lnTo>
                      <a:pt x="1415" y="669"/>
                    </a:lnTo>
                    <a:lnTo>
                      <a:pt x="1375" y="630"/>
                    </a:lnTo>
                    <a:lnTo>
                      <a:pt x="1335" y="669"/>
                    </a:lnTo>
                    <a:lnTo>
                      <a:pt x="1256" y="669"/>
                    </a:lnTo>
                    <a:lnTo>
                      <a:pt x="1177" y="630"/>
                    </a:lnTo>
                    <a:lnTo>
                      <a:pt x="1101" y="630"/>
                    </a:lnTo>
                    <a:lnTo>
                      <a:pt x="1061" y="550"/>
                    </a:lnTo>
                    <a:lnTo>
                      <a:pt x="1022" y="550"/>
                    </a:lnTo>
                    <a:lnTo>
                      <a:pt x="1061" y="511"/>
                    </a:lnTo>
                    <a:lnTo>
                      <a:pt x="982" y="511"/>
                    </a:lnTo>
                    <a:lnTo>
                      <a:pt x="942" y="471"/>
                    </a:lnTo>
                    <a:lnTo>
                      <a:pt x="942" y="431"/>
                    </a:lnTo>
                    <a:lnTo>
                      <a:pt x="1022" y="391"/>
                    </a:lnTo>
                    <a:lnTo>
                      <a:pt x="1061" y="354"/>
                    </a:lnTo>
                    <a:lnTo>
                      <a:pt x="1022" y="276"/>
                    </a:lnTo>
                    <a:lnTo>
                      <a:pt x="982" y="314"/>
                    </a:lnTo>
                    <a:lnTo>
                      <a:pt x="982" y="236"/>
                    </a:lnTo>
                    <a:lnTo>
                      <a:pt x="942" y="196"/>
                    </a:lnTo>
                    <a:lnTo>
                      <a:pt x="982" y="156"/>
                    </a:lnTo>
                    <a:lnTo>
                      <a:pt x="942" y="156"/>
                    </a:lnTo>
                    <a:lnTo>
                      <a:pt x="982" y="116"/>
                    </a:lnTo>
                    <a:lnTo>
                      <a:pt x="982" y="79"/>
                    </a:lnTo>
                    <a:lnTo>
                      <a:pt x="1022" y="40"/>
                    </a:lnTo>
                    <a:lnTo>
                      <a:pt x="982" y="40"/>
                    </a:lnTo>
                    <a:lnTo>
                      <a:pt x="942" y="0"/>
                    </a:lnTo>
                    <a:lnTo>
                      <a:pt x="942" y="40"/>
                    </a:lnTo>
                    <a:lnTo>
                      <a:pt x="863" y="40"/>
                    </a:lnTo>
                    <a:lnTo>
                      <a:pt x="863" y="116"/>
                    </a:lnTo>
                    <a:lnTo>
                      <a:pt x="787" y="116"/>
                    </a:lnTo>
                    <a:lnTo>
                      <a:pt x="747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1" name="Freeform 185">
                <a:extLst>
                  <a:ext uri="{FF2B5EF4-FFF2-40B4-BE49-F238E27FC236}">
                    <a16:creationId xmlns:a16="http://schemas.microsoft.com/office/drawing/2014/main" id="{369C3A92-8552-3547-703A-96DAA98BC6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4" y="1497"/>
                <a:ext cx="220" cy="284"/>
              </a:xfrm>
              <a:custGeom>
                <a:avLst/>
                <a:gdLst>
                  <a:gd name="T0" fmla="*/ 433 w 1098"/>
                  <a:gd name="T1" fmla="*/ 40 h 1418"/>
                  <a:gd name="T2" fmla="*/ 315 w 1098"/>
                  <a:gd name="T3" fmla="*/ 40 h 1418"/>
                  <a:gd name="T4" fmla="*/ 354 w 1098"/>
                  <a:gd name="T5" fmla="*/ 120 h 1418"/>
                  <a:gd name="T6" fmla="*/ 354 w 1098"/>
                  <a:gd name="T7" fmla="*/ 199 h 1418"/>
                  <a:gd name="T8" fmla="*/ 275 w 1098"/>
                  <a:gd name="T9" fmla="*/ 160 h 1418"/>
                  <a:gd name="T10" fmla="*/ 354 w 1098"/>
                  <a:gd name="T11" fmla="*/ 239 h 1418"/>
                  <a:gd name="T12" fmla="*/ 315 w 1098"/>
                  <a:gd name="T13" fmla="*/ 316 h 1418"/>
                  <a:gd name="T14" fmla="*/ 275 w 1098"/>
                  <a:gd name="T15" fmla="*/ 355 h 1418"/>
                  <a:gd name="T16" fmla="*/ 195 w 1098"/>
                  <a:gd name="T17" fmla="*/ 395 h 1418"/>
                  <a:gd name="T18" fmla="*/ 120 w 1098"/>
                  <a:gd name="T19" fmla="*/ 395 h 1418"/>
                  <a:gd name="T20" fmla="*/ 80 w 1098"/>
                  <a:gd name="T21" fmla="*/ 474 h 1418"/>
                  <a:gd name="T22" fmla="*/ 0 w 1098"/>
                  <a:gd name="T23" fmla="*/ 474 h 1418"/>
                  <a:gd name="T24" fmla="*/ 80 w 1098"/>
                  <a:gd name="T25" fmla="*/ 591 h 1418"/>
                  <a:gd name="T26" fmla="*/ 0 w 1098"/>
                  <a:gd name="T27" fmla="*/ 630 h 1418"/>
                  <a:gd name="T28" fmla="*/ 0 w 1098"/>
                  <a:gd name="T29" fmla="*/ 789 h 1418"/>
                  <a:gd name="T30" fmla="*/ 40 w 1098"/>
                  <a:gd name="T31" fmla="*/ 905 h 1418"/>
                  <a:gd name="T32" fmla="*/ 120 w 1098"/>
                  <a:gd name="T33" fmla="*/ 945 h 1418"/>
                  <a:gd name="T34" fmla="*/ 40 w 1098"/>
                  <a:gd name="T35" fmla="*/ 1024 h 1418"/>
                  <a:gd name="T36" fmla="*/ 120 w 1098"/>
                  <a:gd name="T37" fmla="*/ 1143 h 1418"/>
                  <a:gd name="T38" fmla="*/ 120 w 1098"/>
                  <a:gd name="T39" fmla="*/ 1220 h 1418"/>
                  <a:gd name="T40" fmla="*/ 80 w 1098"/>
                  <a:gd name="T41" fmla="*/ 1339 h 1418"/>
                  <a:gd name="T42" fmla="*/ 195 w 1098"/>
                  <a:gd name="T43" fmla="*/ 1378 h 1418"/>
                  <a:gd name="T44" fmla="*/ 433 w 1098"/>
                  <a:gd name="T45" fmla="*/ 1339 h 1418"/>
                  <a:gd name="T46" fmla="*/ 470 w 1098"/>
                  <a:gd name="T47" fmla="*/ 1260 h 1418"/>
                  <a:gd name="T48" fmla="*/ 589 w 1098"/>
                  <a:gd name="T49" fmla="*/ 1260 h 1418"/>
                  <a:gd name="T50" fmla="*/ 668 w 1098"/>
                  <a:gd name="T51" fmla="*/ 1339 h 1418"/>
                  <a:gd name="T52" fmla="*/ 748 w 1098"/>
                  <a:gd name="T53" fmla="*/ 1299 h 1418"/>
                  <a:gd name="T54" fmla="*/ 708 w 1098"/>
                  <a:gd name="T55" fmla="*/ 1143 h 1418"/>
                  <a:gd name="T56" fmla="*/ 748 w 1098"/>
                  <a:gd name="T57" fmla="*/ 1024 h 1418"/>
                  <a:gd name="T58" fmla="*/ 943 w 1098"/>
                  <a:gd name="T59" fmla="*/ 868 h 1418"/>
                  <a:gd name="T60" fmla="*/ 982 w 1098"/>
                  <a:gd name="T61" fmla="*/ 789 h 1418"/>
                  <a:gd name="T62" fmla="*/ 1098 w 1098"/>
                  <a:gd name="T63" fmla="*/ 709 h 1418"/>
                  <a:gd name="T64" fmla="*/ 1059 w 1098"/>
                  <a:gd name="T65" fmla="*/ 630 h 1418"/>
                  <a:gd name="T66" fmla="*/ 1098 w 1098"/>
                  <a:gd name="T67" fmla="*/ 591 h 1418"/>
                  <a:gd name="T68" fmla="*/ 1059 w 1098"/>
                  <a:gd name="T69" fmla="*/ 434 h 1418"/>
                  <a:gd name="T70" fmla="*/ 1059 w 1098"/>
                  <a:gd name="T71" fmla="*/ 355 h 1418"/>
                  <a:gd name="T72" fmla="*/ 943 w 1098"/>
                  <a:gd name="T73" fmla="*/ 279 h 1418"/>
                  <a:gd name="T74" fmla="*/ 785 w 1098"/>
                  <a:gd name="T75" fmla="*/ 316 h 1418"/>
                  <a:gd name="T76" fmla="*/ 748 w 1098"/>
                  <a:gd name="T77" fmla="*/ 239 h 1418"/>
                  <a:gd name="T78" fmla="*/ 668 w 1098"/>
                  <a:gd name="T79" fmla="*/ 239 h 1418"/>
                  <a:gd name="T80" fmla="*/ 668 w 1098"/>
                  <a:gd name="T81" fmla="*/ 80 h 1418"/>
                  <a:gd name="T82" fmla="*/ 629 w 1098"/>
                  <a:gd name="T83" fmla="*/ 120 h 1418"/>
                  <a:gd name="T84" fmla="*/ 589 w 1098"/>
                  <a:gd name="T85" fmla="*/ 40 h 1418"/>
                  <a:gd name="T86" fmla="*/ 510 w 1098"/>
                  <a:gd name="T87" fmla="*/ 0 h 1418"/>
                  <a:gd name="T88" fmla="*/ 433 w 1098"/>
                  <a:gd name="T89" fmla="*/ 120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98" h="1418">
                    <a:moveTo>
                      <a:pt x="433" y="120"/>
                    </a:moveTo>
                    <a:lnTo>
                      <a:pt x="433" y="40"/>
                    </a:lnTo>
                    <a:lnTo>
                      <a:pt x="354" y="80"/>
                    </a:lnTo>
                    <a:lnTo>
                      <a:pt x="315" y="40"/>
                    </a:lnTo>
                    <a:lnTo>
                      <a:pt x="315" y="120"/>
                    </a:lnTo>
                    <a:lnTo>
                      <a:pt x="354" y="120"/>
                    </a:lnTo>
                    <a:lnTo>
                      <a:pt x="394" y="199"/>
                    </a:lnTo>
                    <a:lnTo>
                      <a:pt x="354" y="199"/>
                    </a:lnTo>
                    <a:lnTo>
                      <a:pt x="315" y="160"/>
                    </a:lnTo>
                    <a:lnTo>
                      <a:pt x="275" y="160"/>
                    </a:lnTo>
                    <a:lnTo>
                      <a:pt x="275" y="199"/>
                    </a:lnTo>
                    <a:lnTo>
                      <a:pt x="354" y="239"/>
                    </a:lnTo>
                    <a:lnTo>
                      <a:pt x="315" y="279"/>
                    </a:lnTo>
                    <a:lnTo>
                      <a:pt x="315" y="316"/>
                    </a:lnTo>
                    <a:lnTo>
                      <a:pt x="275" y="316"/>
                    </a:lnTo>
                    <a:lnTo>
                      <a:pt x="275" y="355"/>
                    </a:lnTo>
                    <a:lnTo>
                      <a:pt x="235" y="395"/>
                    </a:lnTo>
                    <a:lnTo>
                      <a:pt x="195" y="395"/>
                    </a:lnTo>
                    <a:lnTo>
                      <a:pt x="159" y="434"/>
                    </a:lnTo>
                    <a:lnTo>
                      <a:pt x="120" y="395"/>
                    </a:lnTo>
                    <a:lnTo>
                      <a:pt x="80" y="434"/>
                    </a:lnTo>
                    <a:lnTo>
                      <a:pt x="80" y="474"/>
                    </a:lnTo>
                    <a:lnTo>
                      <a:pt x="40" y="514"/>
                    </a:lnTo>
                    <a:lnTo>
                      <a:pt x="0" y="474"/>
                    </a:lnTo>
                    <a:lnTo>
                      <a:pt x="0" y="514"/>
                    </a:lnTo>
                    <a:lnTo>
                      <a:pt x="80" y="591"/>
                    </a:lnTo>
                    <a:lnTo>
                      <a:pt x="40" y="630"/>
                    </a:lnTo>
                    <a:lnTo>
                      <a:pt x="0" y="630"/>
                    </a:lnTo>
                    <a:lnTo>
                      <a:pt x="40" y="709"/>
                    </a:lnTo>
                    <a:lnTo>
                      <a:pt x="0" y="789"/>
                    </a:lnTo>
                    <a:lnTo>
                      <a:pt x="40" y="828"/>
                    </a:lnTo>
                    <a:lnTo>
                      <a:pt x="40" y="905"/>
                    </a:lnTo>
                    <a:lnTo>
                      <a:pt x="80" y="945"/>
                    </a:lnTo>
                    <a:lnTo>
                      <a:pt x="120" y="945"/>
                    </a:lnTo>
                    <a:lnTo>
                      <a:pt x="120" y="1024"/>
                    </a:lnTo>
                    <a:lnTo>
                      <a:pt x="40" y="1024"/>
                    </a:lnTo>
                    <a:lnTo>
                      <a:pt x="80" y="1063"/>
                    </a:lnTo>
                    <a:lnTo>
                      <a:pt x="120" y="1143"/>
                    </a:lnTo>
                    <a:lnTo>
                      <a:pt x="80" y="1180"/>
                    </a:lnTo>
                    <a:lnTo>
                      <a:pt x="120" y="1220"/>
                    </a:lnTo>
                    <a:lnTo>
                      <a:pt x="80" y="1260"/>
                    </a:lnTo>
                    <a:lnTo>
                      <a:pt x="80" y="1339"/>
                    </a:lnTo>
                    <a:lnTo>
                      <a:pt x="159" y="1418"/>
                    </a:lnTo>
                    <a:lnTo>
                      <a:pt x="195" y="1378"/>
                    </a:lnTo>
                    <a:lnTo>
                      <a:pt x="315" y="1378"/>
                    </a:lnTo>
                    <a:lnTo>
                      <a:pt x="433" y="1339"/>
                    </a:lnTo>
                    <a:lnTo>
                      <a:pt x="470" y="1378"/>
                    </a:lnTo>
                    <a:lnTo>
                      <a:pt x="470" y="1260"/>
                    </a:lnTo>
                    <a:lnTo>
                      <a:pt x="510" y="1220"/>
                    </a:lnTo>
                    <a:lnTo>
                      <a:pt x="589" y="1260"/>
                    </a:lnTo>
                    <a:lnTo>
                      <a:pt x="629" y="1339"/>
                    </a:lnTo>
                    <a:lnTo>
                      <a:pt x="668" y="1339"/>
                    </a:lnTo>
                    <a:lnTo>
                      <a:pt x="708" y="1299"/>
                    </a:lnTo>
                    <a:lnTo>
                      <a:pt x="748" y="1299"/>
                    </a:lnTo>
                    <a:lnTo>
                      <a:pt x="748" y="1180"/>
                    </a:lnTo>
                    <a:lnTo>
                      <a:pt x="708" y="1143"/>
                    </a:lnTo>
                    <a:lnTo>
                      <a:pt x="708" y="1103"/>
                    </a:lnTo>
                    <a:lnTo>
                      <a:pt x="748" y="1024"/>
                    </a:lnTo>
                    <a:lnTo>
                      <a:pt x="824" y="985"/>
                    </a:lnTo>
                    <a:lnTo>
                      <a:pt x="943" y="868"/>
                    </a:lnTo>
                    <a:lnTo>
                      <a:pt x="943" y="789"/>
                    </a:lnTo>
                    <a:lnTo>
                      <a:pt x="982" y="789"/>
                    </a:lnTo>
                    <a:lnTo>
                      <a:pt x="1059" y="709"/>
                    </a:lnTo>
                    <a:lnTo>
                      <a:pt x="1098" y="709"/>
                    </a:lnTo>
                    <a:lnTo>
                      <a:pt x="1098" y="669"/>
                    </a:lnTo>
                    <a:lnTo>
                      <a:pt x="1059" y="630"/>
                    </a:lnTo>
                    <a:lnTo>
                      <a:pt x="1059" y="554"/>
                    </a:lnTo>
                    <a:lnTo>
                      <a:pt x="1098" y="591"/>
                    </a:lnTo>
                    <a:lnTo>
                      <a:pt x="1098" y="514"/>
                    </a:lnTo>
                    <a:lnTo>
                      <a:pt x="1059" y="434"/>
                    </a:lnTo>
                    <a:lnTo>
                      <a:pt x="1098" y="434"/>
                    </a:lnTo>
                    <a:lnTo>
                      <a:pt x="1059" y="355"/>
                    </a:lnTo>
                    <a:lnTo>
                      <a:pt x="982" y="316"/>
                    </a:lnTo>
                    <a:lnTo>
                      <a:pt x="943" y="279"/>
                    </a:lnTo>
                    <a:lnTo>
                      <a:pt x="863" y="355"/>
                    </a:lnTo>
                    <a:lnTo>
                      <a:pt x="785" y="316"/>
                    </a:lnTo>
                    <a:lnTo>
                      <a:pt x="785" y="279"/>
                    </a:lnTo>
                    <a:lnTo>
                      <a:pt x="748" y="239"/>
                    </a:lnTo>
                    <a:lnTo>
                      <a:pt x="708" y="279"/>
                    </a:lnTo>
                    <a:lnTo>
                      <a:pt x="668" y="239"/>
                    </a:lnTo>
                    <a:lnTo>
                      <a:pt x="748" y="160"/>
                    </a:lnTo>
                    <a:lnTo>
                      <a:pt x="668" y="80"/>
                    </a:lnTo>
                    <a:lnTo>
                      <a:pt x="668" y="120"/>
                    </a:lnTo>
                    <a:lnTo>
                      <a:pt x="629" y="120"/>
                    </a:lnTo>
                    <a:lnTo>
                      <a:pt x="589" y="80"/>
                    </a:lnTo>
                    <a:lnTo>
                      <a:pt x="589" y="40"/>
                    </a:lnTo>
                    <a:lnTo>
                      <a:pt x="550" y="40"/>
                    </a:lnTo>
                    <a:lnTo>
                      <a:pt x="510" y="0"/>
                    </a:lnTo>
                    <a:lnTo>
                      <a:pt x="470" y="80"/>
                    </a:lnTo>
                    <a:lnTo>
                      <a:pt x="433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2" name="Freeform 186">
                <a:extLst>
                  <a:ext uri="{FF2B5EF4-FFF2-40B4-BE49-F238E27FC236}">
                    <a16:creationId xmlns:a16="http://schemas.microsoft.com/office/drawing/2014/main" id="{245C5827-F391-6B1C-589E-AA24D567A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4" y="1285"/>
                <a:ext cx="197" cy="173"/>
              </a:xfrm>
              <a:custGeom>
                <a:avLst/>
                <a:gdLst>
                  <a:gd name="T0" fmla="*/ 824 w 983"/>
                  <a:gd name="T1" fmla="*/ 235 h 864"/>
                  <a:gd name="T2" fmla="*/ 748 w 983"/>
                  <a:gd name="T3" fmla="*/ 195 h 864"/>
                  <a:gd name="T4" fmla="*/ 708 w 983"/>
                  <a:gd name="T5" fmla="*/ 39 h 864"/>
                  <a:gd name="T6" fmla="*/ 589 w 983"/>
                  <a:gd name="T7" fmla="*/ 79 h 864"/>
                  <a:gd name="T8" fmla="*/ 574 w 983"/>
                  <a:gd name="T9" fmla="*/ 54 h 864"/>
                  <a:gd name="T10" fmla="*/ 473 w 983"/>
                  <a:gd name="T11" fmla="*/ 79 h 864"/>
                  <a:gd name="T12" fmla="*/ 433 w 983"/>
                  <a:gd name="T13" fmla="*/ 79 h 864"/>
                  <a:gd name="T14" fmla="*/ 393 w 983"/>
                  <a:gd name="T15" fmla="*/ 0 h 864"/>
                  <a:gd name="T16" fmla="*/ 354 w 983"/>
                  <a:gd name="T17" fmla="*/ 79 h 864"/>
                  <a:gd name="T18" fmla="*/ 314 w 983"/>
                  <a:gd name="T19" fmla="*/ 119 h 864"/>
                  <a:gd name="T20" fmla="*/ 40 w 983"/>
                  <a:gd name="T21" fmla="*/ 158 h 864"/>
                  <a:gd name="T22" fmla="*/ 0 w 983"/>
                  <a:gd name="T23" fmla="*/ 235 h 864"/>
                  <a:gd name="T24" fmla="*/ 0 w 983"/>
                  <a:gd name="T25" fmla="*/ 275 h 864"/>
                  <a:gd name="T26" fmla="*/ 40 w 983"/>
                  <a:gd name="T27" fmla="*/ 393 h 864"/>
                  <a:gd name="T28" fmla="*/ 119 w 983"/>
                  <a:gd name="T29" fmla="*/ 433 h 864"/>
                  <a:gd name="T30" fmla="*/ 0 w 983"/>
                  <a:gd name="T31" fmla="*/ 510 h 864"/>
                  <a:gd name="T32" fmla="*/ 40 w 983"/>
                  <a:gd name="T33" fmla="*/ 590 h 864"/>
                  <a:gd name="T34" fmla="*/ 80 w 983"/>
                  <a:gd name="T35" fmla="*/ 629 h 864"/>
                  <a:gd name="T36" fmla="*/ 159 w 983"/>
                  <a:gd name="T37" fmla="*/ 709 h 864"/>
                  <a:gd name="T38" fmla="*/ 314 w 983"/>
                  <a:gd name="T39" fmla="*/ 748 h 864"/>
                  <a:gd name="T40" fmla="*/ 433 w 983"/>
                  <a:gd name="T41" fmla="*/ 709 h 864"/>
                  <a:gd name="T42" fmla="*/ 473 w 983"/>
                  <a:gd name="T43" fmla="*/ 785 h 864"/>
                  <a:gd name="T44" fmla="*/ 589 w 983"/>
                  <a:gd name="T45" fmla="*/ 824 h 864"/>
                  <a:gd name="T46" fmla="*/ 708 w 983"/>
                  <a:gd name="T47" fmla="*/ 785 h 864"/>
                  <a:gd name="T48" fmla="*/ 708 w 983"/>
                  <a:gd name="T49" fmla="*/ 748 h 864"/>
                  <a:gd name="T50" fmla="*/ 863 w 983"/>
                  <a:gd name="T51" fmla="*/ 709 h 864"/>
                  <a:gd name="T52" fmla="*/ 824 w 983"/>
                  <a:gd name="T53" fmla="*/ 590 h 864"/>
                  <a:gd name="T54" fmla="*/ 983 w 983"/>
                  <a:gd name="T55" fmla="*/ 550 h 864"/>
                  <a:gd name="T56" fmla="*/ 903 w 983"/>
                  <a:gd name="T57" fmla="*/ 510 h 864"/>
                  <a:gd name="T58" fmla="*/ 824 w 983"/>
                  <a:gd name="T59" fmla="*/ 433 h 864"/>
                  <a:gd name="T60" fmla="*/ 863 w 983"/>
                  <a:gd name="T61" fmla="*/ 355 h 864"/>
                  <a:gd name="T62" fmla="*/ 863 w 983"/>
                  <a:gd name="T63" fmla="*/ 315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83" h="864">
                    <a:moveTo>
                      <a:pt x="863" y="235"/>
                    </a:moveTo>
                    <a:lnTo>
                      <a:pt x="824" y="235"/>
                    </a:lnTo>
                    <a:lnTo>
                      <a:pt x="784" y="195"/>
                    </a:lnTo>
                    <a:lnTo>
                      <a:pt x="748" y="195"/>
                    </a:lnTo>
                    <a:lnTo>
                      <a:pt x="748" y="119"/>
                    </a:lnTo>
                    <a:lnTo>
                      <a:pt x="708" y="39"/>
                    </a:lnTo>
                    <a:lnTo>
                      <a:pt x="668" y="79"/>
                    </a:lnTo>
                    <a:lnTo>
                      <a:pt x="589" y="79"/>
                    </a:lnTo>
                    <a:lnTo>
                      <a:pt x="589" y="39"/>
                    </a:lnTo>
                    <a:lnTo>
                      <a:pt x="574" y="54"/>
                    </a:lnTo>
                    <a:lnTo>
                      <a:pt x="549" y="79"/>
                    </a:lnTo>
                    <a:lnTo>
                      <a:pt x="473" y="79"/>
                    </a:lnTo>
                    <a:lnTo>
                      <a:pt x="473" y="119"/>
                    </a:lnTo>
                    <a:lnTo>
                      <a:pt x="433" y="79"/>
                    </a:lnTo>
                    <a:lnTo>
                      <a:pt x="473" y="39"/>
                    </a:lnTo>
                    <a:lnTo>
                      <a:pt x="393" y="0"/>
                    </a:lnTo>
                    <a:lnTo>
                      <a:pt x="354" y="39"/>
                    </a:lnTo>
                    <a:lnTo>
                      <a:pt x="354" y="79"/>
                    </a:lnTo>
                    <a:lnTo>
                      <a:pt x="314" y="79"/>
                    </a:lnTo>
                    <a:lnTo>
                      <a:pt x="314" y="119"/>
                    </a:lnTo>
                    <a:lnTo>
                      <a:pt x="80" y="119"/>
                    </a:lnTo>
                    <a:lnTo>
                      <a:pt x="40" y="158"/>
                    </a:lnTo>
                    <a:lnTo>
                      <a:pt x="40" y="195"/>
                    </a:lnTo>
                    <a:lnTo>
                      <a:pt x="0" y="235"/>
                    </a:lnTo>
                    <a:lnTo>
                      <a:pt x="40" y="235"/>
                    </a:lnTo>
                    <a:lnTo>
                      <a:pt x="0" y="275"/>
                    </a:lnTo>
                    <a:lnTo>
                      <a:pt x="40" y="315"/>
                    </a:lnTo>
                    <a:lnTo>
                      <a:pt x="40" y="393"/>
                    </a:lnTo>
                    <a:lnTo>
                      <a:pt x="80" y="355"/>
                    </a:lnTo>
                    <a:lnTo>
                      <a:pt x="119" y="433"/>
                    </a:lnTo>
                    <a:lnTo>
                      <a:pt x="80" y="470"/>
                    </a:lnTo>
                    <a:lnTo>
                      <a:pt x="0" y="510"/>
                    </a:lnTo>
                    <a:lnTo>
                      <a:pt x="0" y="550"/>
                    </a:lnTo>
                    <a:lnTo>
                      <a:pt x="40" y="590"/>
                    </a:lnTo>
                    <a:lnTo>
                      <a:pt x="119" y="590"/>
                    </a:lnTo>
                    <a:lnTo>
                      <a:pt x="80" y="629"/>
                    </a:lnTo>
                    <a:lnTo>
                      <a:pt x="119" y="629"/>
                    </a:lnTo>
                    <a:lnTo>
                      <a:pt x="159" y="709"/>
                    </a:lnTo>
                    <a:lnTo>
                      <a:pt x="235" y="709"/>
                    </a:lnTo>
                    <a:lnTo>
                      <a:pt x="314" y="748"/>
                    </a:lnTo>
                    <a:lnTo>
                      <a:pt x="393" y="748"/>
                    </a:lnTo>
                    <a:lnTo>
                      <a:pt x="433" y="709"/>
                    </a:lnTo>
                    <a:lnTo>
                      <a:pt x="473" y="748"/>
                    </a:lnTo>
                    <a:lnTo>
                      <a:pt x="473" y="785"/>
                    </a:lnTo>
                    <a:lnTo>
                      <a:pt x="549" y="824"/>
                    </a:lnTo>
                    <a:lnTo>
                      <a:pt x="589" y="824"/>
                    </a:lnTo>
                    <a:lnTo>
                      <a:pt x="668" y="864"/>
                    </a:lnTo>
                    <a:lnTo>
                      <a:pt x="708" y="785"/>
                    </a:lnTo>
                    <a:lnTo>
                      <a:pt x="748" y="785"/>
                    </a:lnTo>
                    <a:lnTo>
                      <a:pt x="708" y="748"/>
                    </a:lnTo>
                    <a:lnTo>
                      <a:pt x="784" y="709"/>
                    </a:lnTo>
                    <a:lnTo>
                      <a:pt x="863" y="709"/>
                    </a:lnTo>
                    <a:lnTo>
                      <a:pt x="863" y="629"/>
                    </a:lnTo>
                    <a:lnTo>
                      <a:pt x="824" y="590"/>
                    </a:lnTo>
                    <a:lnTo>
                      <a:pt x="943" y="590"/>
                    </a:lnTo>
                    <a:lnTo>
                      <a:pt x="983" y="550"/>
                    </a:lnTo>
                    <a:lnTo>
                      <a:pt x="903" y="550"/>
                    </a:lnTo>
                    <a:lnTo>
                      <a:pt x="903" y="510"/>
                    </a:lnTo>
                    <a:lnTo>
                      <a:pt x="748" y="510"/>
                    </a:lnTo>
                    <a:lnTo>
                      <a:pt x="824" y="433"/>
                    </a:lnTo>
                    <a:lnTo>
                      <a:pt x="863" y="433"/>
                    </a:lnTo>
                    <a:lnTo>
                      <a:pt x="863" y="355"/>
                    </a:lnTo>
                    <a:lnTo>
                      <a:pt x="903" y="355"/>
                    </a:lnTo>
                    <a:lnTo>
                      <a:pt x="863" y="315"/>
                    </a:lnTo>
                    <a:lnTo>
                      <a:pt x="863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3" name="Freeform 187">
                <a:extLst>
                  <a:ext uri="{FF2B5EF4-FFF2-40B4-BE49-F238E27FC236}">
                    <a16:creationId xmlns:a16="http://schemas.microsoft.com/office/drawing/2014/main" id="{3DBCB2CE-00AA-0080-EA82-CA7BC7368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7" y="1167"/>
                <a:ext cx="133" cy="142"/>
              </a:xfrm>
              <a:custGeom>
                <a:avLst/>
                <a:gdLst>
                  <a:gd name="T0" fmla="*/ 353 w 667"/>
                  <a:gd name="T1" fmla="*/ 80 h 709"/>
                  <a:gd name="T2" fmla="*/ 314 w 667"/>
                  <a:gd name="T3" fmla="*/ 40 h 709"/>
                  <a:gd name="T4" fmla="*/ 274 w 667"/>
                  <a:gd name="T5" fmla="*/ 80 h 709"/>
                  <a:gd name="T6" fmla="*/ 274 w 667"/>
                  <a:gd name="T7" fmla="*/ 0 h 709"/>
                  <a:gd name="T8" fmla="*/ 235 w 667"/>
                  <a:gd name="T9" fmla="*/ 40 h 709"/>
                  <a:gd name="T10" fmla="*/ 198 w 667"/>
                  <a:gd name="T11" fmla="*/ 40 h 709"/>
                  <a:gd name="T12" fmla="*/ 198 w 667"/>
                  <a:gd name="T13" fmla="*/ 0 h 709"/>
                  <a:gd name="T14" fmla="*/ 158 w 667"/>
                  <a:gd name="T15" fmla="*/ 80 h 709"/>
                  <a:gd name="T16" fmla="*/ 79 w 667"/>
                  <a:gd name="T17" fmla="*/ 80 h 709"/>
                  <a:gd name="T18" fmla="*/ 39 w 667"/>
                  <a:gd name="T19" fmla="*/ 119 h 709"/>
                  <a:gd name="T20" fmla="*/ 79 w 667"/>
                  <a:gd name="T21" fmla="*/ 159 h 709"/>
                  <a:gd name="T22" fmla="*/ 39 w 667"/>
                  <a:gd name="T23" fmla="*/ 159 h 709"/>
                  <a:gd name="T24" fmla="*/ 0 w 667"/>
                  <a:gd name="T25" fmla="*/ 236 h 709"/>
                  <a:gd name="T26" fmla="*/ 0 w 667"/>
                  <a:gd name="T27" fmla="*/ 315 h 709"/>
                  <a:gd name="T28" fmla="*/ 39 w 667"/>
                  <a:gd name="T29" fmla="*/ 354 h 709"/>
                  <a:gd name="T30" fmla="*/ 0 w 667"/>
                  <a:gd name="T31" fmla="*/ 434 h 709"/>
                  <a:gd name="T32" fmla="*/ 79 w 667"/>
                  <a:gd name="T33" fmla="*/ 434 h 709"/>
                  <a:gd name="T34" fmla="*/ 79 w 667"/>
                  <a:gd name="T35" fmla="*/ 629 h 709"/>
                  <a:gd name="T36" fmla="*/ 39 w 667"/>
                  <a:gd name="T37" fmla="*/ 669 h 709"/>
                  <a:gd name="T38" fmla="*/ 79 w 667"/>
                  <a:gd name="T39" fmla="*/ 709 h 709"/>
                  <a:gd name="T40" fmla="*/ 119 w 667"/>
                  <a:gd name="T41" fmla="*/ 709 h 709"/>
                  <a:gd name="T42" fmla="*/ 353 w 667"/>
                  <a:gd name="T43" fmla="*/ 709 h 709"/>
                  <a:gd name="T44" fmla="*/ 353 w 667"/>
                  <a:gd name="T45" fmla="*/ 669 h 709"/>
                  <a:gd name="T46" fmla="*/ 393 w 667"/>
                  <a:gd name="T47" fmla="*/ 669 h 709"/>
                  <a:gd name="T48" fmla="*/ 393 w 667"/>
                  <a:gd name="T49" fmla="*/ 629 h 709"/>
                  <a:gd name="T50" fmla="*/ 432 w 667"/>
                  <a:gd name="T51" fmla="*/ 590 h 709"/>
                  <a:gd name="T52" fmla="*/ 512 w 667"/>
                  <a:gd name="T53" fmla="*/ 629 h 709"/>
                  <a:gd name="T54" fmla="*/ 472 w 667"/>
                  <a:gd name="T55" fmla="*/ 669 h 709"/>
                  <a:gd name="T56" fmla="*/ 512 w 667"/>
                  <a:gd name="T57" fmla="*/ 709 h 709"/>
                  <a:gd name="T58" fmla="*/ 512 w 667"/>
                  <a:gd name="T59" fmla="*/ 669 h 709"/>
                  <a:gd name="T60" fmla="*/ 588 w 667"/>
                  <a:gd name="T61" fmla="*/ 669 h 709"/>
                  <a:gd name="T62" fmla="*/ 613 w 667"/>
                  <a:gd name="T63" fmla="*/ 644 h 709"/>
                  <a:gd name="T64" fmla="*/ 643 w 667"/>
                  <a:gd name="T65" fmla="*/ 615 h 709"/>
                  <a:gd name="T66" fmla="*/ 667 w 667"/>
                  <a:gd name="T67" fmla="*/ 590 h 709"/>
                  <a:gd name="T68" fmla="*/ 628 w 667"/>
                  <a:gd name="T69" fmla="*/ 590 h 709"/>
                  <a:gd name="T70" fmla="*/ 588 w 667"/>
                  <a:gd name="T71" fmla="*/ 550 h 709"/>
                  <a:gd name="T72" fmla="*/ 588 w 667"/>
                  <a:gd name="T73" fmla="*/ 511 h 709"/>
                  <a:gd name="T74" fmla="*/ 628 w 667"/>
                  <a:gd name="T75" fmla="*/ 511 h 709"/>
                  <a:gd name="T76" fmla="*/ 628 w 667"/>
                  <a:gd name="T77" fmla="*/ 354 h 709"/>
                  <a:gd name="T78" fmla="*/ 588 w 667"/>
                  <a:gd name="T79" fmla="*/ 354 h 709"/>
                  <a:gd name="T80" fmla="*/ 549 w 667"/>
                  <a:gd name="T81" fmla="*/ 315 h 709"/>
                  <a:gd name="T82" fmla="*/ 588 w 667"/>
                  <a:gd name="T83" fmla="*/ 315 h 709"/>
                  <a:gd name="T84" fmla="*/ 549 w 667"/>
                  <a:gd name="T85" fmla="*/ 276 h 709"/>
                  <a:gd name="T86" fmla="*/ 549 w 667"/>
                  <a:gd name="T87" fmla="*/ 196 h 709"/>
                  <a:gd name="T88" fmla="*/ 588 w 667"/>
                  <a:gd name="T89" fmla="*/ 236 h 709"/>
                  <a:gd name="T90" fmla="*/ 628 w 667"/>
                  <a:gd name="T91" fmla="*/ 196 h 709"/>
                  <a:gd name="T92" fmla="*/ 588 w 667"/>
                  <a:gd name="T93" fmla="*/ 159 h 709"/>
                  <a:gd name="T94" fmla="*/ 588 w 667"/>
                  <a:gd name="T95" fmla="*/ 119 h 709"/>
                  <a:gd name="T96" fmla="*/ 512 w 667"/>
                  <a:gd name="T97" fmla="*/ 159 h 709"/>
                  <a:gd name="T98" fmla="*/ 472 w 667"/>
                  <a:gd name="T99" fmla="*/ 119 h 709"/>
                  <a:gd name="T100" fmla="*/ 472 w 667"/>
                  <a:gd name="T101" fmla="*/ 80 h 709"/>
                  <a:gd name="T102" fmla="*/ 432 w 667"/>
                  <a:gd name="T103" fmla="*/ 40 h 709"/>
                  <a:gd name="T104" fmla="*/ 393 w 667"/>
                  <a:gd name="T105" fmla="*/ 80 h 709"/>
                  <a:gd name="T106" fmla="*/ 353 w 667"/>
                  <a:gd name="T107" fmla="*/ 8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67" h="709">
                    <a:moveTo>
                      <a:pt x="353" y="80"/>
                    </a:moveTo>
                    <a:lnTo>
                      <a:pt x="314" y="40"/>
                    </a:lnTo>
                    <a:lnTo>
                      <a:pt x="274" y="80"/>
                    </a:lnTo>
                    <a:lnTo>
                      <a:pt x="274" y="0"/>
                    </a:lnTo>
                    <a:lnTo>
                      <a:pt x="235" y="40"/>
                    </a:lnTo>
                    <a:lnTo>
                      <a:pt x="198" y="40"/>
                    </a:lnTo>
                    <a:lnTo>
                      <a:pt x="198" y="0"/>
                    </a:lnTo>
                    <a:lnTo>
                      <a:pt x="158" y="80"/>
                    </a:lnTo>
                    <a:lnTo>
                      <a:pt x="79" y="80"/>
                    </a:lnTo>
                    <a:lnTo>
                      <a:pt x="39" y="119"/>
                    </a:lnTo>
                    <a:lnTo>
                      <a:pt x="79" y="159"/>
                    </a:lnTo>
                    <a:lnTo>
                      <a:pt x="39" y="159"/>
                    </a:lnTo>
                    <a:lnTo>
                      <a:pt x="0" y="236"/>
                    </a:lnTo>
                    <a:lnTo>
                      <a:pt x="0" y="315"/>
                    </a:lnTo>
                    <a:lnTo>
                      <a:pt x="39" y="354"/>
                    </a:lnTo>
                    <a:lnTo>
                      <a:pt x="0" y="434"/>
                    </a:lnTo>
                    <a:lnTo>
                      <a:pt x="79" y="434"/>
                    </a:lnTo>
                    <a:lnTo>
                      <a:pt x="79" y="629"/>
                    </a:lnTo>
                    <a:lnTo>
                      <a:pt x="39" y="669"/>
                    </a:lnTo>
                    <a:lnTo>
                      <a:pt x="79" y="709"/>
                    </a:lnTo>
                    <a:lnTo>
                      <a:pt x="119" y="709"/>
                    </a:lnTo>
                    <a:lnTo>
                      <a:pt x="353" y="709"/>
                    </a:lnTo>
                    <a:lnTo>
                      <a:pt x="353" y="669"/>
                    </a:lnTo>
                    <a:lnTo>
                      <a:pt x="393" y="669"/>
                    </a:lnTo>
                    <a:lnTo>
                      <a:pt x="393" y="629"/>
                    </a:lnTo>
                    <a:lnTo>
                      <a:pt x="432" y="590"/>
                    </a:lnTo>
                    <a:lnTo>
                      <a:pt x="512" y="629"/>
                    </a:lnTo>
                    <a:lnTo>
                      <a:pt x="472" y="669"/>
                    </a:lnTo>
                    <a:lnTo>
                      <a:pt x="512" y="709"/>
                    </a:lnTo>
                    <a:lnTo>
                      <a:pt x="512" y="669"/>
                    </a:lnTo>
                    <a:lnTo>
                      <a:pt x="588" y="669"/>
                    </a:lnTo>
                    <a:lnTo>
                      <a:pt x="613" y="644"/>
                    </a:lnTo>
                    <a:lnTo>
                      <a:pt x="643" y="615"/>
                    </a:lnTo>
                    <a:lnTo>
                      <a:pt x="667" y="590"/>
                    </a:lnTo>
                    <a:lnTo>
                      <a:pt x="628" y="590"/>
                    </a:lnTo>
                    <a:lnTo>
                      <a:pt x="588" y="550"/>
                    </a:lnTo>
                    <a:lnTo>
                      <a:pt x="588" y="511"/>
                    </a:lnTo>
                    <a:lnTo>
                      <a:pt x="628" y="511"/>
                    </a:lnTo>
                    <a:lnTo>
                      <a:pt x="628" y="354"/>
                    </a:lnTo>
                    <a:lnTo>
                      <a:pt x="588" y="354"/>
                    </a:lnTo>
                    <a:lnTo>
                      <a:pt x="549" y="315"/>
                    </a:lnTo>
                    <a:lnTo>
                      <a:pt x="588" y="315"/>
                    </a:lnTo>
                    <a:lnTo>
                      <a:pt x="549" y="276"/>
                    </a:lnTo>
                    <a:lnTo>
                      <a:pt x="549" y="196"/>
                    </a:lnTo>
                    <a:lnTo>
                      <a:pt x="588" y="236"/>
                    </a:lnTo>
                    <a:lnTo>
                      <a:pt x="628" y="196"/>
                    </a:lnTo>
                    <a:lnTo>
                      <a:pt x="588" y="159"/>
                    </a:lnTo>
                    <a:lnTo>
                      <a:pt x="588" y="119"/>
                    </a:lnTo>
                    <a:lnTo>
                      <a:pt x="512" y="159"/>
                    </a:lnTo>
                    <a:lnTo>
                      <a:pt x="472" y="119"/>
                    </a:lnTo>
                    <a:lnTo>
                      <a:pt x="472" y="80"/>
                    </a:lnTo>
                    <a:lnTo>
                      <a:pt x="432" y="40"/>
                    </a:lnTo>
                    <a:lnTo>
                      <a:pt x="393" y="80"/>
                    </a:lnTo>
                    <a:lnTo>
                      <a:pt x="353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4" name="Freeform 188">
                <a:extLst>
                  <a:ext uri="{FF2B5EF4-FFF2-40B4-BE49-F238E27FC236}">
                    <a16:creationId xmlns:a16="http://schemas.microsoft.com/office/drawing/2014/main" id="{5624D2BD-1DA9-953C-BDF9-839B5C7AB2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5" y="1026"/>
                <a:ext cx="330" cy="220"/>
              </a:xfrm>
              <a:custGeom>
                <a:avLst/>
                <a:gdLst>
                  <a:gd name="T0" fmla="*/ 1178 w 1648"/>
                  <a:gd name="T1" fmla="*/ 77 h 1100"/>
                  <a:gd name="T2" fmla="*/ 941 w 1648"/>
                  <a:gd name="T3" fmla="*/ 157 h 1100"/>
                  <a:gd name="T4" fmla="*/ 864 w 1648"/>
                  <a:gd name="T5" fmla="*/ 236 h 1100"/>
                  <a:gd name="T6" fmla="*/ 943 w 1648"/>
                  <a:gd name="T7" fmla="*/ 276 h 1100"/>
                  <a:gd name="T8" fmla="*/ 705 w 1648"/>
                  <a:gd name="T9" fmla="*/ 196 h 1100"/>
                  <a:gd name="T10" fmla="*/ 629 w 1648"/>
                  <a:gd name="T11" fmla="*/ 236 h 1100"/>
                  <a:gd name="T12" fmla="*/ 589 w 1648"/>
                  <a:gd name="T13" fmla="*/ 391 h 1100"/>
                  <a:gd name="T14" fmla="*/ 668 w 1648"/>
                  <a:gd name="T15" fmla="*/ 431 h 1100"/>
                  <a:gd name="T16" fmla="*/ 550 w 1648"/>
                  <a:gd name="T17" fmla="*/ 471 h 1100"/>
                  <a:gd name="T18" fmla="*/ 117 w 1648"/>
                  <a:gd name="T19" fmla="*/ 352 h 1100"/>
                  <a:gd name="T20" fmla="*/ 40 w 1648"/>
                  <a:gd name="T21" fmla="*/ 391 h 1100"/>
                  <a:gd name="T22" fmla="*/ 527 w 1648"/>
                  <a:gd name="T23" fmla="*/ 518 h 1100"/>
                  <a:gd name="T24" fmla="*/ 550 w 1648"/>
                  <a:gd name="T25" fmla="*/ 627 h 1100"/>
                  <a:gd name="T26" fmla="*/ 550 w 1648"/>
                  <a:gd name="T27" fmla="*/ 746 h 1100"/>
                  <a:gd name="T28" fmla="*/ 668 w 1648"/>
                  <a:gd name="T29" fmla="*/ 706 h 1100"/>
                  <a:gd name="T30" fmla="*/ 903 w 1648"/>
                  <a:gd name="T31" fmla="*/ 706 h 1100"/>
                  <a:gd name="T32" fmla="*/ 1099 w 1648"/>
                  <a:gd name="T33" fmla="*/ 666 h 1100"/>
                  <a:gd name="T34" fmla="*/ 1294 w 1648"/>
                  <a:gd name="T35" fmla="*/ 590 h 1100"/>
                  <a:gd name="T36" fmla="*/ 1059 w 1648"/>
                  <a:gd name="T37" fmla="*/ 706 h 1100"/>
                  <a:gd name="T38" fmla="*/ 1257 w 1648"/>
                  <a:gd name="T39" fmla="*/ 746 h 1100"/>
                  <a:gd name="T40" fmla="*/ 1257 w 1648"/>
                  <a:gd name="T41" fmla="*/ 786 h 1100"/>
                  <a:gd name="T42" fmla="*/ 1333 w 1648"/>
                  <a:gd name="T43" fmla="*/ 825 h 1100"/>
                  <a:gd name="T44" fmla="*/ 1373 w 1648"/>
                  <a:gd name="T45" fmla="*/ 902 h 1100"/>
                  <a:gd name="T46" fmla="*/ 1304 w 1648"/>
                  <a:gd name="T47" fmla="*/ 962 h 1100"/>
                  <a:gd name="T48" fmla="*/ 1294 w 1648"/>
                  <a:gd name="T49" fmla="*/ 902 h 1100"/>
                  <a:gd name="T50" fmla="*/ 1099 w 1648"/>
                  <a:gd name="T51" fmla="*/ 902 h 1100"/>
                  <a:gd name="T52" fmla="*/ 943 w 1648"/>
                  <a:gd name="T53" fmla="*/ 902 h 1100"/>
                  <a:gd name="T54" fmla="*/ 864 w 1648"/>
                  <a:gd name="T55" fmla="*/ 786 h 1100"/>
                  <a:gd name="T56" fmla="*/ 745 w 1648"/>
                  <a:gd name="T57" fmla="*/ 902 h 1100"/>
                  <a:gd name="T58" fmla="*/ 864 w 1648"/>
                  <a:gd name="T59" fmla="*/ 982 h 1100"/>
                  <a:gd name="T60" fmla="*/ 864 w 1648"/>
                  <a:gd name="T61" fmla="*/ 1100 h 1100"/>
                  <a:gd name="T62" fmla="*/ 1138 w 1648"/>
                  <a:gd name="T63" fmla="*/ 1100 h 1100"/>
                  <a:gd name="T64" fmla="*/ 1373 w 1648"/>
                  <a:gd name="T65" fmla="*/ 1060 h 1100"/>
                  <a:gd name="T66" fmla="*/ 1333 w 1648"/>
                  <a:gd name="T67" fmla="*/ 1021 h 1100"/>
                  <a:gd name="T68" fmla="*/ 1333 w 1648"/>
                  <a:gd name="T69" fmla="*/ 982 h 1100"/>
                  <a:gd name="T70" fmla="*/ 1452 w 1648"/>
                  <a:gd name="T71" fmla="*/ 1021 h 1100"/>
                  <a:gd name="T72" fmla="*/ 1532 w 1648"/>
                  <a:gd name="T73" fmla="*/ 1060 h 1100"/>
                  <a:gd name="T74" fmla="*/ 1648 w 1648"/>
                  <a:gd name="T75" fmla="*/ 1060 h 1100"/>
                  <a:gd name="T76" fmla="*/ 1608 w 1648"/>
                  <a:gd name="T77" fmla="*/ 902 h 1100"/>
                  <a:gd name="T78" fmla="*/ 1568 w 1648"/>
                  <a:gd name="T79" fmla="*/ 627 h 1100"/>
                  <a:gd name="T80" fmla="*/ 1568 w 1648"/>
                  <a:gd name="T81" fmla="*/ 511 h 1100"/>
                  <a:gd name="T82" fmla="*/ 1492 w 1648"/>
                  <a:gd name="T83" fmla="*/ 352 h 1100"/>
                  <a:gd name="T84" fmla="*/ 1413 w 1648"/>
                  <a:gd name="T85" fmla="*/ 276 h 1100"/>
                  <a:gd name="T86" fmla="*/ 1333 w 1648"/>
                  <a:gd name="T87" fmla="*/ 37 h 1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648" h="1100">
                    <a:moveTo>
                      <a:pt x="1257" y="0"/>
                    </a:moveTo>
                    <a:lnTo>
                      <a:pt x="1178" y="37"/>
                    </a:lnTo>
                    <a:lnTo>
                      <a:pt x="1178" y="77"/>
                    </a:lnTo>
                    <a:lnTo>
                      <a:pt x="903" y="77"/>
                    </a:lnTo>
                    <a:lnTo>
                      <a:pt x="903" y="117"/>
                    </a:lnTo>
                    <a:lnTo>
                      <a:pt x="941" y="157"/>
                    </a:lnTo>
                    <a:lnTo>
                      <a:pt x="864" y="157"/>
                    </a:lnTo>
                    <a:lnTo>
                      <a:pt x="864" y="196"/>
                    </a:lnTo>
                    <a:lnTo>
                      <a:pt x="864" y="236"/>
                    </a:lnTo>
                    <a:lnTo>
                      <a:pt x="980" y="236"/>
                    </a:lnTo>
                    <a:lnTo>
                      <a:pt x="980" y="276"/>
                    </a:lnTo>
                    <a:lnTo>
                      <a:pt x="943" y="276"/>
                    </a:lnTo>
                    <a:lnTo>
                      <a:pt x="864" y="236"/>
                    </a:lnTo>
                    <a:lnTo>
                      <a:pt x="864" y="196"/>
                    </a:lnTo>
                    <a:lnTo>
                      <a:pt x="705" y="196"/>
                    </a:lnTo>
                    <a:lnTo>
                      <a:pt x="668" y="236"/>
                    </a:lnTo>
                    <a:lnTo>
                      <a:pt x="668" y="196"/>
                    </a:lnTo>
                    <a:lnTo>
                      <a:pt x="629" y="236"/>
                    </a:lnTo>
                    <a:lnTo>
                      <a:pt x="589" y="316"/>
                    </a:lnTo>
                    <a:lnTo>
                      <a:pt x="550" y="316"/>
                    </a:lnTo>
                    <a:lnTo>
                      <a:pt x="589" y="391"/>
                    </a:lnTo>
                    <a:lnTo>
                      <a:pt x="616" y="405"/>
                    </a:lnTo>
                    <a:lnTo>
                      <a:pt x="629" y="391"/>
                    </a:lnTo>
                    <a:lnTo>
                      <a:pt x="668" y="431"/>
                    </a:lnTo>
                    <a:lnTo>
                      <a:pt x="616" y="405"/>
                    </a:lnTo>
                    <a:lnTo>
                      <a:pt x="589" y="431"/>
                    </a:lnTo>
                    <a:lnTo>
                      <a:pt x="550" y="471"/>
                    </a:lnTo>
                    <a:lnTo>
                      <a:pt x="536" y="500"/>
                    </a:lnTo>
                    <a:lnTo>
                      <a:pt x="117" y="384"/>
                    </a:lnTo>
                    <a:lnTo>
                      <a:pt x="117" y="352"/>
                    </a:lnTo>
                    <a:lnTo>
                      <a:pt x="40" y="352"/>
                    </a:lnTo>
                    <a:lnTo>
                      <a:pt x="0" y="391"/>
                    </a:lnTo>
                    <a:lnTo>
                      <a:pt x="40" y="391"/>
                    </a:lnTo>
                    <a:lnTo>
                      <a:pt x="117" y="431"/>
                    </a:lnTo>
                    <a:lnTo>
                      <a:pt x="117" y="405"/>
                    </a:lnTo>
                    <a:lnTo>
                      <a:pt x="527" y="518"/>
                    </a:lnTo>
                    <a:lnTo>
                      <a:pt x="510" y="551"/>
                    </a:lnTo>
                    <a:lnTo>
                      <a:pt x="550" y="551"/>
                    </a:lnTo>
                    <a:lnTo>
                      <a:pt x="550" y="627"/>
                    </a:lnTo>
                    <a:lnTo>
                      <a:pt x="589" y="666"/>
                    </a:lnTo>
                    <a:lnTo>
                      <a:pt x="550" y="666"/>
                    </a:lnTo>
                    <a:lnTo>
                      <a:pt x="550" y="746"/>
                    </a:lnTo>
                    <a:lnTo>
                      <a:pt x="629" y="746"/>
                    </a:lnTo>
                    <a:lnTo>
                      <a:pt x="629" y="706"/>
                    </a:lnTo>
                    <a:lnTo>
                      <a:pt x="668" y="706"/>
                    </a:lnTo>
                    <a:lnTo>
                      <a:pt x="785" y="746"/>
                    </a:lnTo>
                    <a:lnTo>
                      <a:pt x="864" y="706"/>
                    </a:lnTo>
                    <a:lnTo>
                      <a:pt x="903" y="706"/>
                    </a:lnTo>
                    <a:lnTo>
                      <a:pt x="1059" y="627"/>
                    </a:lnTo>
                    <a:lnTo>
                      <a:pt x="1099" y="627"/>
                    </a:lnTo>
                    <a:lnTo>
                      <a:pt x="1099" y="666"/>
                    </a:lnTo>
                    <a:lnTo>
                      <a:pt x="1257" y="590"/>
                    </a:lnTo>
                    <a:lnTo>
                      <a:pt x="1333" y="551"/>
                    </a:lnTo>
                    <a:lnTo>
                      <a:pt x="1294" y="590"/>
                    </a:lnTo>
                    <a:lnTo>
                      <a:pt x="1257" y="590"/>
                    </a:lnTo>
                    <a:lnTo>
                      <a:pt x="1217" y="627"/>
                    </a:lnTo>
                    <a:lnTo>
                      <a:pt x="1059" y="706"/>
                    </a:lnTo>
                    <a:lnTo>
                      <a:pt x="1020" y="786"/>
                    </a:lnTo>
                    <a:lnTo>
                      <a:pt x="1138" y="786"/>
                    </a:lnTo>
                    <a:lnTo>
                      <a:pt x="1257" y="746"/>
                    </a:lnTo>
                    <a:lnTo>
                      <a:pt x="1333" y="746"/>
                    </a:lnTo>
                    <a:lnTo>
                      <a:pt x="1294" y="786"/>
                    </a:lnTo>
                    <a:lnTo>
                      <a:pt x="1257" y="786"/>
                    </a:lnTo>
                    <a:lnTo>
                      <a:pt x="1217" y="825"/>
                    </a:lnTo>
                    <a:lnTo>
                      <a:pt x="1257" y="865"/>
                    </a:lnTo>
                    <a:lnTo>
                      <a:pt x="1333" y="825"/>
                    </a:lnTo>
                    <a:lnTo>
                      <a:pt x="1294" y="865"/>
                    </a:lnTo>
                    <a:lnTo>
                      <a:pt x="1373" y="865"/>
                    </a:lnTo>
                    <a:lnTo>
                      <a:pt x="1373" y="902"/>
                    </a:lnTo>
                    <a:lnTo>
                      <a:pt x="1294" y="942"/>
                    </a:lnTo>
                    <a:lnTo>
                      <a:pt x="1312" y="960"/>
                    </a:lnTo>
                    <a:lnTo>
                      <a:pt x="1304" y="962"/>
                    </a:lnTo>
                    <a:lnTo>
                      <a:pt x="1294" y="942"/>
                    </a:lnTo>
                    <a:lnTo>
                      <a:pt x="1257" y="942"/>
                    </a:lnTo>
                    <a:lnTo>
                      <a:pt x="1294" y="902"/>
                    </a:lnTo>
                    <a:lnTo>
                      <a:pt x="1257" y="865"/>
                    </a:lnTo>
                    <a:lnTo>
                      <a:pt x="1178" y="902"/>
                    </a:lnTo>
                    <a:lnTo>
                      <a:pt x="1099" y="902"/>
                    </a:lnTo>
                    <a:lnTo>
                      <a:pt x="1059" y="865"/>
                    </a:lnTo>
                    <a:lnTo>
                      <a:pt x="1020" y="865"/>
                    </a:lnTo>
                    <a:lnTo>
                      <a:pt x="943" y="902"/>
                    </a:lnTo>
                    <a:lnTo>
                      <a:pt x="903" y="865"/>
                    </a:lnTo>
                    <a:lnTo>
                      <a:pt x="864" y="865"/>
                    </a:lnTo>
                    <a:lnTo>
                      <a:pt x="864" y="786"/>
                    </a:lnTo>
                    <a:lnTo>
                      <a:pt x="824" y="786"/>
                    </a:lnTo>
                    <a:lnTo>
                      <a:pt x="824" y="865"/>
                    </a:lnTo>
                    <a:lnTo>
                      <a:pt x="745" y="902"/>
                    </a:lnTo>
                    <a:lnTo>
                      <a:pt x="785" y="942"/>
                    </a:lnTo>
                    <a:lnTo>
                      <a:pt x="864" y="942"/>
                    </a:lnTo>
                    <a:lnTo>
                      <a:pt x="864" y="982"/>
                    </a:lnTo>
                    <a:lnTo>
                      <a:pt x="824" y="982"/>
                    </a:lnTo>
                    <a:lnTo>
                      <a:pt x="824" y="1100"/>
                    </a:lnTo>
                    <a:lnTo>
                      <a:pt x="864" y="1100"/>
                    </a:lnTo>
                    <a:lnTo>
                      <a:pt x="980" y="982"/>
                    </a:lnTo>
                    <a:lnTo>
                      <a:pt x="1059" y="1021"/>
                    </a:lnTo>
                    <a:lnTo>
                      <a:pt x="1138" y="1100"/>
                    </a:lnTo>
                    <a:lnTo>
                      <a:pt x="1217" y="1100"/>
                    </a:lnTo>
                    <a:lnTo>
                      <a:pt x="1217" y="1060"/>
                    </a:lnTo>
                    <a:lnTo>
                      <a:pt x="1373" y="1060"/>
                    </a:lnTo>
                    <a:lnTo>
                      <a:pt x="1373" y="1021"/>
                    </a:lnTo>
                    <a:lnTo>
                      <a:pt x="1373" y="982"/>
                    </a:lnTo>
                    <a:lnTo>
                      <a:pt x="1333" y="1021"/>
                    </a:lnTo>
                    <a:lnTo>
                      <a:pt x="1313" y="980"/>
                    </a:lnTo>
                    <a:lnTo>
                      <a:pt x="1328" y="976"/>
                    </a:lnTo>
                    <a:lnTo>
                      <a:pt x="1333" y="982"/>
                    </a:lnTo>
                    <a:lnTo>
                      <a:pt x="1373" y="982"/>
                    </a:lnTo>
                    <a:lnTo>
                      <a:pt x="1413" y="1021"/>
                    </a:lnTo>
                    <a:lnTo>
                      <a:pt x="1452" y="1021"/>
                    </a:lnTo>
                    <a:lnTo>
                      <a:pt x="1492" y="1021"/>
                    </a:lnTo>
                    <a:lnTo>
                      <a:pt x="1492" y="1060"/>
                    </a:lnTo>
                    <a:lnTo>
                      <a:pt x="1532" y="1060"/>
                    </a:lnTo>
                    <a:lnTo>
                      <a:pt x="1532" y="1100"/>
                    </a:lnTo>
                    <a:lnTo>
                      <a:pt x="1608" y="1100"/>
                    </a:lnTo>
                    <a:lnTo>
                      <a:pt x="1648" y="1060"/>
                    </a:lnTo>
                    <a:lnTo>
                      <a:pt x="1648" y="1021"/>
                    </a:lnTo>
                    <a:lnTo>
                      <a:pt x="1608" y="982"/>
                    </a:lnTo>
                    <a:lnTo>
                      <a:pt x="1608" y="902"/>
                    </a:lnTo>
                    <a:lnTo>
                      <a:pt x="1648" y="865"/>
                    </a:lnTo>
                    <a:lnTo>
                      <a:pt x="1648" y="786"/>
                    </a:lnTo>
                    <a:lnTo>
                      <a:pt x="1568" y="627"/>
                    </a:lnTo>
                    <a:lnTo>
                      <a:pt x="1608" y="590"/>
                    </a:lnTo>
                    <a:lnTo>
                      <a:pt x="1608" y="551"/>
                    </a:lnTo>
                    <a:lnTo>
                      <a:pt x="1568" y="511"/>
                    </a:lnTo>
                    <a:lnTo>
                      <a:pt x="1568" y="471"/>
                    </a:lnTo>
                    <a:lnTo>
                      <a:pt x="1492" y="471"/>
                    </a:lnTo>
                    <a:lnTo>
                      <a:pt x="1492" y="352"/>
                    </a:lnTo>
                    <a:lnTo>
                      <a:pt x="1452" y="316"/>
                    </a:lnTo>
                    <a:lnTo>
                      <a:pt x="1452" y="276"/>
                    </a:lnTo>
                    <a:lnTo>
                      <a:pt x="1413" y="276"/>
                    </a:lnTo>
                    <a:lnTo>
                      <a:pt x="1413" y="77"/>
                    </a:lnTo>
                    <a:lnTo>
                      <a:pt x="1294" y="77"/>
                    </a:lnTo>
                    <a:lnTo>
                      <a:pt x="1333" y="37"/>
                    </a:lnTo>
                    <a:lnTo>
                      <a:pt x="125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5" name="Freeform 189">
                <a:extLst>
                  <a:ext uri="{FF2B5EF4-FFF2-40B4-BE49-F238E27FC236}">
                    <a16:creationId xmlns:a16="http://schemas.microsoft.com/office/drawing/2014/main" id="{AF99C30B-13CC-C6C0-4AC3-407E600F2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18" y="1010"/>
                <a:ext cx="227" cy="173"/>
              </a:xfrm>
              <a:custGeom>
                <a:avLst/>
                <a:gdLst>
                  <a:gd name="T0" fmla="*/ 39 w 1137"/>
                  <a:gd name="T1" fmla="*/ 155 h 864"/>
                  <a:gd name="T2" fmla="*/ 0 w 1137"/>
                  <a:gd name="T3" fmla="*/ 155 h 864"/>
                  <a:gd name="T4" fmla="*/ 0 w 1137"/>
                  <a:gd name="T5" fmla="*/ 354 h 864"/>
                  <a:gd name="T6" fmla="*/ 39 w 1137"/>
                  <a:gd name="T7" fmla="*/ 354 h 864"/>
                  <a:gd name="T8" fmla="*/ 39 w 1137"/>
                  <a:gd name="T9" fmla="*/ 394 h 864"/>
                  <a:gd name="T10" fmla="*/ 79 w 1137"/>
                  <a:gd name="T11" fmla="*/ 430 h 864"/>
                  <a:gd name="T12" fmla="*/ 79 w 1137"/>
                  <a:gd name="T13" fmla="*/ 549 h 864"/>
                  <a:gd name="T14" fmla="*/ 155 w 1137"/>
                  <a:gd name="T15" fmla="*/ 549 h 864"/>
                  <a:gd name="T16" fmla="*/ 155 w 1137"/>
                  <a:gd name="T17" fmla="*/ 589 h 864"/>
                  <a:gd name="T18" fmla="*/ 195 w 1137"/>
                  <a:gd name="T19" fmla="*/ 629 h 864"/>
                  <a:gd name="T20" fmla="*/ 195 w 1137"/>
                  <a:gd name="T21" fmla="*/ 668 h 864"/>
                  <a:gd name="T22" fmla="*/ 155 w 1137"/>
                  <a:gd name="T23" fmla="*/ 705 h 864"/>
                  <a:gd name="T24" fmla="*/ 235 w 1137"/>
                  <a:gd name="T25" fmla="*/ 864 h 864"/>
                  <a:gd name="T26" fmla="*/ 314 w 1137"/>
                  <a:gd name="T27" fmla="*/ 824 h 864"/>
                  <a:gd name="T28" fmla="*/ 393 w 1137"/>
                  <a:gd name="T29" fmla="*/ 864 h 864"/>
                  <a:gd name="T30" fmla="*/ 393 w 1137"/>
                  <a:gd name="T31" fmla="*/ 824 h 864"/>
                  <a:gd name="T32" fmla="*/ 470 w 1137"/>
                  <a:gd name="T33" fmla="*/ 784 h 864"/>
                  <a:gd name="T34" fmla="*/ 589 w 1137"/>
                  <a:gd name="T35" fmla="*/ 744 h 864"/>
                  <a:gd name="T36" fmla="*/ 589 w 1137"/>
                  <a:gd name="T37" fmla="*/ 705 h 864"/>
                  <a:gd name="T38" fmla="*/ 705 w 1137"/>
                  <a:gd name="T39" fmla="*/ 705 h 864"/>
                  <a:gd name="T40" fmla="*/ 823 w 1137"/>
                  <a:gd name="T41" fmla="*/ 668 h 864"/>
                  <a:gd name="T42" fmla="*/ 863 w 1137"/>
                  <a:gd name="T43" fmla="*/ 668 h 864"/>
                  <a:gd name="T44" fmla="*/ 902 w 1137"/>
                  <a:gd name="T45" fmla="*/ 629 h 864"/>
                  <a:gd name="T46" fmla="*/ 942 w 1137"/>
                  <a:gd name="T47" fmla="*/ 668 h 864"/>
                  <a:gd name="T48" fmla="*/ 1058 w 1137"/>
                  <a:gd name="T49" fmla="*/ 668 h 864"/>
                  <a:gd name="T50" fmla="*/ 1098 w 1137"/>
                  <a:gd name="T51" fmla="*/ 549 h 864"/>
                  <a:gd name="T52" fmla="*/ 1058 w 1137"/>
                  <a:gd name="T53" fmla="*/ 509 h 864"/>
                  <a:gd name="T54" fmla="*/ 1137 w 1137"/>
                  <a:gd name="T55" fmla="*/ 469 h 864"/>
                  <a:gd name="T56" fmla="*/ 1137 w 1137"/>
                  <a:gd name="T57" fmla="*/ 430 h 864"/>
                  <a:gd name="T58" fmla="*/ 1058 w 1137"/>
                  <a:gd name="T59" fmla="*/ 394 h 864"/>
                  <a:gd name="T60" fmla="*/ 1019 w 1137"/>
                  <a:gd name="T61" fmla="*/ 394 h 864"/>
                  <a:gd name="T62" fmla="*/ 982 w 1137"/>
                  <a:gd name="T63" fmla="*/ 354 h 864"/>
                  <a:gd name="T64" fmla="*/ 982 w 1137"/>
                  <a:gd name="T65" fmla="*/ 394 h 864"/>
                  <a:gd name="T66" fmla="*/ 942 w 1137"/>
                  <a:gd name="T67" fmla="*/ 354 h 864"/>
                  <a:gd name="T68" fmla="*/ 902 w 1137"/>
                  <a:gd name="T69" fmla="*/ 354 h 864"/>
                  <a:gd name="T70" fmla="*/ 902 w 1137"/>
                  <a:gd name="T71" fmla="*/ 195 h 864"/>
                  <a:gd name="T72" fmla="*/ 902 w 1137"/>
                  <a:gd name="T73" fmla="*/ 155 h 864"/>
                  <a:gd name="T74" fmla="*/ 823 w 1137"/>
                  <a:gd name="T75" fmla="*/ 78 h 864"/>
                  <a:gd name="T76" fmla="*/ 628 w 1137"/>
                  <a:gd name="T77" fmla="*/ 78 h 864"/>
                  <a:gd name="T78" fmla="*/ 628 w 1137"/>
                  <a:gd name="T79" fmla="*/ 195 h 864"/>
                  <a:gd name="T80" fmla="*/ 589 w 1137"/>
                  <a:gd name="T81" fmla="*/ 235 h 864"/>
                  <a:gd name="T82" fmla="*/ 667 w 1137"/>
                  <a:gd name="T83" fmla="*/ 274 h 864"/>
                  <a:gd name="T84" fmla="*/ 628 w 1137"/>
                  <a:gd name="T85" fmla="*/ 274 h 864"/>
                  <a:gd name="T86" fmla="*/ 589 w 1137"/>
                  <a:gd name="T87" fmla="*/ 314 h 864"/>
                  <a:gd name="T88" fmla="*/ 589 w 1137"/>
                  <a:gd name="T89" fmla="*/ 235 h 864"/>
                  <a:gd name="T90" fmla="*/ 549 w 1137"/>
                  <a:gd name="T91" fmla="*/ 235 h 864"/>
                  <a:gd name="T92" fmla="*/ 549 w 1137"/>
                  <a:gd name="T93" fmla="*/ 155 h 864"/>
                  <a:gd name="T94" fmla="*/ 509 w 1137"/>
                  <a:gd name="T95" fmla="*/ 155 h 864"/>
                  <a:gd name="T96" fmla="*/ 470 w 1137"/>
                  <a:gd name="T97" fmla="*/ 195 h 864"/>
                  <a:gd name="T98" fmla="*/ 433 w 1137"/>
                  <a:gd name="T99" fmla="*/ 274 h 864"/>
                  <a:gd name="T100" fmla="*/ 470 w 1137"/>
                  <a:gd name="T101" fmla="*/ 274 h 864"/>
                  <a:gd name="T102" fmla="*/ 470 w 1137"/>
                  <a:gd name="T103" fmla="*/ 314 h 864"/>
                  <a:gd name="T104" fmla="*/ 433 w 1137"/>
                  <a:gd name="T105" fmla="*/ 274 h 864"/>
                  <a:gd name="T106" fmla="*/ 433 w 1137"/>
                  <a:gd name="T107" fmla="*/ 0 h 864"/>
                  <a:gd name="T108" fmla="*/ 393 w 1137"/>
                  <a:gd name="T109" fmla="*/ 0 h 864"/>
                  <a:gd name="T110" fmla="*/ 393 w 1137"/>
                  <a:gd name="T111" fmla="*/ 39 h 864"/>
                  <a:gd name="T112" fmla="*/ 314 w 1137"/>
                  <a:gd name="T113" fmla="*/ 39 h 864"/>
                  <a:gd name="T114" fmla="*/ 314 w 1137"/>
                  <a:gd name="T115" fmla="*/ 78 h 864"/>
                  <a:gd name="T116" fmla="*/ 274 w 1137"/>
                  <a:gd name="T117" fmla="*/ 115 h 864"/>
                  <a:gd name="T118" fmla="*/ 274 w 1137"/>
                  <a:gd name="T119" fmla="*/ 78 h 864"/>
                  <a:gd name="T120" fmla="*/ 79 w 1137"/>
                  <a:gd name="T121" fmla="*/ 78 h 864"/>
                  <a:gd name="T122" fmla="*/ 39 w 1137"/>
                  <a:gd name="T123" fmla="*/ 155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37" h="864">
                    <a:moveTo>
                      <a:pt x="39" y="155"/>
                    </a:moveTo>
                    <a:lnTo>
                      <a:pt x="0" y="155"/>
                    </a:lnTo>
                    <a:lnTo>
                      <a:pt x="0" y="354"/>
                    </a:lnTo>
                    <a:lnTo>
                      <a:pt x="39" y="354"/>
                    </a:lnTo>
                    <a:lnTo>
                      <a:pt x="39" y="394"/>
                    </a:lnTo>
                    <a:lnTo>
                      <a:pt x="79" y="430"/>
                    </a:lnTo>
                    <a:lnTo>
                      <a:pt x="79" y="549"/>
                    </a:lnTo>
                    <a:lnTo>
                      <a:pt x="155" y="549"/>
                    </a:lnTo>
                    <a:lnTo>
                      <a:pt x="155" y="589"/>
                    </a:lnTo>
                    <a:lnTo>
                      <a:pt x="195" y="629"/>
                    </a:lnTo>
                    <a:lnTo>
                      <a:pt x="195" y="668"/>
                    </a:lnTo>
                    <a:lnTo>
                      <a:pt x="155" y="705"/>
                    </a:lnTo>
                    <a:lnTo>
                      <a:pt x="235" y="864"/>
                    </a:lnTo>
                    <a:lnTo>
                      <a:pt x="314" y="824"/>
                    </a:lnTo>
                    <a:lnTo>
                      <a:pt x="393" y="864"/>
                    </a:lnTo>
                    <a:lnTo>
                      <a:pt x="393" y="824"/>
                    </a:lnTo>
                    <a:lnTo>
                      <a:pt x="470" y="784"/>
                    </a:lnTo>
                    <a:lnTo>
                      <a:pt x="589" y="744"/>
                    </a:lnTo>
                    <a:lnTo>
                      <a:pt x="589" y="705"/>
                    </a:lnTo>
                    <a:lnTo>
                      <a:pt x="705" y="705"/>
                    </a:lnTo>
                    <a:lnTo>
                      <a:pt x="823" y="668"/>
                    </a:lnTo>
                    <a:lnTo>
                      <a:pt x="863" y="668"/>
                    </a:lnTo>
                    <a:lnTo>
                      <a:pt x="902" y="629"/>
                    </a:lnTo>
                    <a:lnTo>
                      <a:pt x="942" y="668"/>
                    </a:lnTo>
                    <a:lnTo>
                      <a:pt x="1058" y="668"/>
                    </a:lnTo>
                    <a:lnTo>
                      <a:pt x="1098" y="549"/>
                    </a:lnTo>
                    <a:lnTo>
                      <a:pt x="1058" y="509"/>
                    </a:lnTo>
                    <a:lnTo>
                      <a:pt x="1137" y="469"/>
                    </a:lnTo>
                    <a:lnTo>
                      <a:pt x="1137" y="430"/>
                    </a:lnTo>
                    <a:lnTo>
                      <a:pt x="1058" y="394"/>
                    </a:lnTo>
                    <a:lnTo>
                      <a:pt x="1019" y="394"/>
                    </a:lnTo>
                    <a:lnTo>
                      <a:pt x="982" y="354"/>
                    </a:lnTo>
                    <a:lnTo>
                      <a:pt x="982" y="394"/>
                    </a:lnTo>
                    <a:lnTo>
                      <a:pt x="942" y="354"/>
                    </a:lnTo>
                    <a:lnTo>
                      <a:pt x="902" y="354"/>
                    </a:lnTo>
                    <a:lnTo>
                      <a:pt x="902" y="195"/>
                    </a:lnTo>
                    <a:lnTo>
                      <a:pt x="902" y="155"/>
                    </a:lnTo>
                    <a:lnTo>
                      <a:pt x="823" y="78"/>
                    </a:lnTo>
                    <a:lnTo>
                      <a:pt x="628" y="78"/>
                    </a:lnTo>
                    <a:lnTo>
                      <a:pt x="628" y="195"/>
                    </a:lnTo>
                    <a:lnTo>
                      <a:pt x="589" y="235"/>
                    </a:lnTo>
                    <a:lnTo>
                      <a:pt x="667" y="274"/>
                    </a:lnTo>
                    <a:lnTo>
                      <a:pt x="628" y="274"/>
                    </a:lnTo>
                    <a:lnTo>
                      <a:pt x="589" y="314"/>
                    </a:lnTo>
                    <a:lnTo>
                      <a:pt x="589" y="235"/>
                    </a:lnTo>
                    <a:lnTo>
                      <a:pt x="549" y="235"/>
                    </a:lnTo>
                    <a:lnTo>
                      <a:pt x="549" y="155"/>
                    </a:lnTo>
                    <a:lnTo>
                      <a:pt x="509" y="155"/>
                    </a:lnTo>
                    <a:lnTo>
                      <a:pt x="470" y="195"/>
                    </a:lnTo>
                    <a:lnTo>
                      <a:pt x="433" y="274"/>
                    </a:lnTo>
                    <a:lnTo>
                      <a:pt x="470" y="274"/>
                    </a:lnTo>
                    <a:lnTo>
                      <a:pt x="470" y="314"/>
                    </a:lnTo>
                    <a:lnTo>
                      <a:pt x="433" y="274"/>
                    </a:lnTo>
                    <a:lnTo>
                      <a:pt x="433" y="0"/>
                    </a:lnTo>
                    <a:lnTo>
                      <a:pt x="393" y="0"/>
                    </a:lnTo>
                    <a:lnTo>
                      <a:pt x="393" y="39"/>
                    </a:lnTo>
                    <a:lnTo>
                      <a:pt x="314" y="39"/>
                    </a:lnTo>
                    <a:lnTo>
                      <a:pt x="314" y="78"/>
                    </a:lnTo>
                    <a:lnTo>
                      <a:pt x="274" y="115"/>
                    </a:lnTo>
                    <a:lnTo>
                      <a:pt x="274" y="78"/>
                    </a:lnTo>
                    <a:lnTo>
                      <a:pt x="79" y="78"/>
                    </a:lnTo>
                    <a:lnTo>
                      <a:pt x="39" y="1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6" name="Freeform 190">
                <a:extLst>
                  <a:ext uri="{FF2B5EF4-FFF2-40B4-BE49-F238E27FC236}">
                    <a16:creationId xmlns:a16="http://schemas.microsoft.com/office/drawing/2014/main" id="{A61C3090-6E18-778A-FE37-1D498B7B07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98" y="963"/>
                <a:ext cx="228" cy="133"/>
              </a:xfrm>
              <a:custGeom>
                <a:avLst/>
                <a:gdLst>
                  <a:gd name="T0" fmla="*/ 156 w 1138"/>
                  <a:gd name="T1" fmla="*/ 236 h 666"/>
                  <a:gd name="T2" fmla="*/ 196 w 1138"/>
                  <a:gd name="T3" fmla="*/ 314 h 666"/>
                  <a:gd name="T4" fmla="*/ 156 w 1138"/>
                  <a:gd name="T5" fmla="*/ 391 h 666"/>
                  <a:gd name="T6" fmla="*/ 80 w 1138"/>
                  <a:gd name="T7" fmla="*/ 431 h 666"/>
                  <a:gd name="T8" fmla="*/ 0 w 1138"/>
                  <a:gd name="T9" fmla="*/ 431 h 666"/>
                  <a:gd name="T10" fmla="*/ 40 w 1138"/>
                  <a:gd name="T11" fmla="*/ 590 h 666"/>
                  <a:gd name="T12" fmla="*/ 80 w 1138"/>
                  <a:gd name="T13" fmla="*/ 590 h 666"/>
                  <a:gd name="T14" fmla="*/ 156 w 1138"/>
                  <a:gd name="T15" fmla="*/ 630 h 666"/>
                  <a:gd name="T16" fmla="*/ 355 w 1138"/>
                  <a:gd name="T17" fmla="*/ 666 h 666"/>
                  <a:gd name="T18" fmla="*/ 391 w 1138"/>
                  <a:gd name="T19" fmla="*/ 550 h 666"/>
                  <a:gd name="T20" fmla="*/ 470 w 1138"/>
                  <a:gd name="T21" fmla="*/ 590 h 666"/>
                  <a:gd name="T22" fmla="*/ 550 w 1138"/>
                  <a:gd name="T23" fmla="*/ 510 h 666"/>
                  <a:gd name="T24" fmla="*/ 668 w 1138"/>
                  <a:gd name="T25" fmla="*/ 471 h 666"/>
                  <a:gd name="T26" fmla="*/ 745 w 1138"/>
                  <a:gd name="T27" fmla="*/ 431 h 666"/>
                  <a:gd name="T28" fmla="*/ 785 w 1138"/>
                  <a:gd name="T29" fmla="*/ 431 h 666"/>
                  <a:gd name="T30" fmla="*/ 863 w 1138"/>
                  <a:gd name="T31" fmla="*/ 471 h 666"/>
                  <a:gd name="T32" fmla="*/ 943 w 1138"/>
                  <a:gd name="T33" fmla="*/ 550 h 666"/>
                  <a:gd name="T34" fmla="*/ 980 w 1138"/>
                  <a:gd name="T35" fmla="*/ 471 h 666"/>
                  <a:gd name="T36" fmla="*/ 1059 w 1138"/>
                  <a:gd name="T37" fmla="*/ 431 h 666"/>
                  <a:gd name="T38" fmla="*/ 1098 w 1138"/>
                  <a:gd name="T39" fmla="*/ 391 h 666"/>
                  <a:gd name="T40" fmla="*/ 1098 w 1138"/>
                  <a:gd name="T41" fmla="*/ 275 h 666"/>
                  <a:gd name="T42" fmla="*/ 980 w 1138"/>
                  <a:gd name="T43" fmla="*/ 236 h 666"/>
                  <a:gd name="T44" fmla="*/ 1020 w 1138"/>
                  <a:gd name="T45" fmla="*/ 156 h 666"/>
                  <a:gd name="T46" fmla="*/ 903 w 1138"/>
                  <a:gd name="T47" fmla="*/ 236 h 666"/>
                  <a:gd name="T48" fmla="*/ 903 w 1138"/>
                  <a:gd name="T49" fmla="*/ 156 h 666"/>
                  <a:gd name="T50" fmla="*/ 863 w 1138"/>
                  <a:gd name="T51" fmla="*/ 39 h 666"/>
                  <a:gd name="T52" fmla="*/ 745 w 1138"/>
                  <a:gd name="T53" fmla="*/ 116 h 666"/>
                  <a:gd name="T54" fmla="*/ 725 w 1138"/>
                  <a:gd name="T55" fmla="*/ 156 h 666"/>
                  <a:gd name="T56" fmla="*/ 705 w 1138"/>
                  <a:gd name="T57" fmla="*/ 236 h 666"/>
                  <a:gd name="T58" fmla="*/ 705 w 1138"/>
                  <a:gd name="T59" fmla="*/ 275 h 666"/>
                  <a:gd name="T60" fmla="*/ 705 w 1138"/>
                  <a:gd name="T61" fmla="*/ 236 h 666"/>
                  <a:gd name="T62" fmla="*/ 705 w 1138"/>
                  <a:gd name="T63" fmla="*/ 156 h 666"/>
                  <a:gd name="T64" fmla="*/ 735 w 1138"/>
                  <a:gd name="T65" fmla="*/ 136 h 666"/>
                  <a:gd name="T66" fmla="*/ 745 w 1138"/>
                  <a:gd name="T67" fmla="*/ 76 h 666"/>
                  <a:gd name="T68" fmla="*/ 628 w 1138"/>
                  <a:gd name="T69" fmla="*/ 76 h 666"/>
                  <a:gd name="T70" fmla="*/ 470 w 1138"/>
                  <a:gd name="T71" fmla="*/ 116 h 666"/>
                  <a:gd name="T72" fmla="*/ 355 w 1138"/>
                  <a:gd name="T73" fmla="*/ 156 h 666"/>
                  <a:gd name="T74" fmla="*/ 275 w 1138"/>
                  <a:gd name="T75" fmla="*/ 76 h 666"/>
                  <a:gd name="T76" fmla="*/ 235 w 1138"/>
                  <a:gd name="T77" fmla="*/ 76 h 666"/>
                  <a:gd name="T78" fmla="*/ 156 w 1138"/>
                  <a:gd name="T79" fmla="*/ 196 h 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138" h="666">
                    <a:moveTo>
                      <a:pt x="156" y="196"/>
                    </a:moveTo>
                    <a:lnTo>
                      <a:pt x="156" y="236"/>
                    </a:lnTo>
                    <a:lnTo>
                      <a:pt x="196" y="236"/>
                    </a:lnTo>
                    <a:lnTo>
                      <a:pt x="196" y="314"/>
                    </a:lnTo>
                    <a:lnTo>
                      <a:pt x="117" y="314"/>
                    </a:lnTo>
                    <a:lnTo>
                      <a:pt x="156" y="391"/>
                    </a:lnTo>
                    <a:lnTo>
                      <a:pt x="117" y="431"/>
                    </a:lnTo>
                    <a:lnTo>
                      <a:pt x="80" y="431"/>
                    </a:lnTo>
                    <a:lnTo>
                      <a:pt x="80" y="391"/>
                    </a:lnTo>
                    <a:lnTo>
                      <a:pt x="0" y="431"/>
                    </a:lnTo>
                    <a:lnTo>
                      <a:pt x="0" y="590"/>
                    </a:lnTo>
                    <a:lnTo>
                      <a:pt x="40" y="590"/>
                    </a:lnTo>
                    <a:lnTo>
                      <a:pt x="80" y="630"/>
                    </a:lnTo>
                    <a:lnTo>
                      <a:pt x="80" y="590"/>
                    </a:lnTo>
                    <a:lnTo>
                      <a:pt x="117" y="630"/>
                    </a:lnTo>
                    <a:lnTo>
                      <a:pt x="156" y="630"/>
                    </a:lnTo>
                    <a:lnTo>
                      <a:pt x="235" y="666"/>
                    </a:lnTo>
                    <a:lnTo>
                      <a:pt x="355" y="666"/>
                    </a:lnTo>
                    <a:lnTo>
                      <a:pt x="355" y="590"/>
                    </a:lnTo>
                    <a:lnTo>
                      <a:pt x="391" y="550"/>
                    </a:lnTo>
                    <a:lnTo>
                      <a:pt x="431" y="590"/>
                    </a:lnTo>
                    <a:lnTo>
                      <a:pt x="470" y="590"/>
                    </a:lnTo>
                    <a:lnTo>
                      <a:pt x="510" y="510"/>
                    </a:lnTo>
                    <a:lnTo>
                      <a:pt x="550" y="510"/>
                    </a:lnTo>
                    <a:lnTo>
                      <a:pt x="628" y="431"/>
                    </a:lnTo>
                    <a:lnTo>
                      <a:pt x="668" y="471"/>
                    </a:lnTo>
                    <a:lnTo>
                      <a:pt x="705" y="431"/>
                    </a:lnTo>
                    <a:lnTo>
                      <a:pt x="745" y="431"/>
                    </a:lnTo>
                    <a:lnTo>
                      <a:pt x="785" y="391"/>
                    </a:lnTo>
                    <a:lnTo>
                      <a:pt x="785" y="431"/>
                    </a:lnTo>
                    <a:lnTo>
                      <a:pt x="825" y="471"/>
                    </a:lnTo>
                    <a:lnTo>
                      <a:pt x="863" y="471"/>
                    </a:lnTo>
                    <a:lnTo>
                      <a:pt x="943" y="431"/>
                    </a:lnTo>
                    <a:lnTo>
                      <a:pt x="943" y="550"/>
                    </a:lnTo>
                    <a:lnTo>
                      <a:pt x="980" y="510"/>
                    </a:lnTo>
                    <a:lnTo>
                      <a:pt x="980" y="471"/>
                    </a:lnTo>
                    <a:lnTo>
                      <a:pt x="1020" y="471"/>
                    </a:lnTo>
                    <a:lnTo>
                      <a:pt x="1059" y="431"/>
                    </a:lnTo>
                    <a:lnTo>
                      <a:pt x="1059" y="391"/>
                    </a:lnTo>
                    <a:lnTo>
                      <a:pt x="1098" y="391"/>
                    </a:lnTo>
                    <a:lnTo>
                      <a:pt x="1138" y="314"/>
                    </a:lnTo>
                    <a:lnTo>
                      <a:pt x="1098" y="275"/>
                    </a:lnTo>
                    <a:lnTo>
                      <a:pt x="1020" y="275"/>
                    </a:lnTo>
                    <a:lnTo>
                      <a:pt x="980" y="236"/>
                    </a:lnTo>
                    <a:lnTo>
                      <a:pt x="980" y="196"/>
                    </a:lnTo>
                    <a:lnTo>
                      <a:pt x="1020" y="156"/>
                    </a:lnTo>
                    <a:lnTo>
                      <a:pt x="903" y="156"/>
                    </a:lnTo>
                    <a:lnTo>
                      <a:pt x="903" y="236"/>
                    </a:lnTo>
                    <a:lnTo>
                      <a:pt x="877" y="236"/>
                    </a:lnTo>
                    <a:lnTo>
                      <a:pt x="903" y="156"/>
                    </a:lnTo>
                    <a:lnTo>
                      <a:pt x="903" y="39"/>
                    </a:lnTo>
                    <a:lnTo>
                      <a:pt x="863" y="39"/>
                    </a:lnTo>
                    <a:lnTo>
                      <a:pt x="785" y="76"/>
                    </a:lnTo>
                    <a:lnTo>
                      <a:pt x="745" y="116"/>
                    </a:lnTo>
                    <a:lnTo>
                      <a:pt x="735" y="136"/>
                    </a:lnTo>
                    <a:lnTo>
                      <a:pt x="725" y="156"/>
                    </a:lnTo>
                    <a:lnTo>
                      <a:pt x="705" y="196"/>
                    </a:lnTo>
                    <a:lnTo>
                      <a:pt x="705" y="236"/>
                    </a:lnTo>
                    <a:lnTo>
                      <a:pt x="745" y="236"/>
                    </a:lnTo>
                    <a:lnTo>
                      <a:pt x="705" y="275"/>
                    </a:lnTo>
                    <a:lnTo>
                      <a:pt x="668" y="275"/>
                    </a:lnTo>
                    <a:lnTo>
                      <a:pt x="705" y="236"/>
                    </a:lnTo>
                    <a:lnTo>
                      <a:pt x="668" y="196"/>
                    </a:lnTo>
                    <a:lnTo>
                      <a:pt x="705" y="156"/>
                    </a:lnTo>
                    <a:lnTo>
                      <a:pt x="725" y="156"/>
                    </a:lnTo>
                    <a:lnTo>
                      <a:pt x="735" y="136"/>
                    </a:lnTo>
                    <a:lnTo>
                      <a:pt x="705" y="76"/>
                    </a:lnTo>
                    <a:lnTo>
                      <a:pt x="745" y="76"/>
                    </a:lnTo>
                    <a:lnTo>
                      <a:pt x="705" y="0"/>
                    </a:lnTo>
                    <a:lnTo>
                      <a:pt x="628" y="76"/>
                    </a:lnTo>
                    <a:lnTo>
                      <a:pt x="550" y="76"/>
                    </a:lnTo>
                    <a:lnTo>
                      <a:pt x="470" y="116"/>
                    </a:lnTo>
                    <a:lnTo>
                      <a:pt x="431" y="156"/>
                    </a:lnTo>
                    <a:lnTo>
                      <a:pt x="355" y="156"/>
                    </a:lnTo>
                    <a:lnTo>
                      <a:pt x="355" y="116"/>
                    </a:lnTo>
                    <a:lnTo>
                      <a:pt x="275" y="76"/>
                    </a:lnTo>
                    <a:lnTo>
                      <a:pt x="275" y="39"/>
                    </a:lnTo>
                    <a:lnTo>
                      <a:pt x="235" y="76"/>
                    </a:lnTo>
                    <a:lnTo>
                      <a:pt x="235" y="116"/>
                    </a:lnTo>
                    <a:lnTo>
                      <a:pt x="156" y="1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7" name="Freeform 191">
                <a:extLst>
                  <a:ext uri="{FF2B5EF4-FFF2-40B4-BE49-F238E27FC236}">
                    <a16:creationId xmlns:a16="http://schemas.microsoft.com/office/drawing/2014/main" id="{56F3E958-EB6C-2347-AB8B-454A49EDE3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3" y="1104"/>
                <a:ext cx="5" cy="8"/>
              </a:xfrm>
              <a:custGeom>
                <a:avLst/>
                <a:gdLst>
                  <a:gd name="T0" fmla="*/ 27 w 27"/>
                  <a:gd name="T1" fmla="*/ 14 h 40"/>
                  <a:gd name="T2" fmla="*/ 0 w 27"/>
                  <a:gd name="T3" fmla="*/ 0 h 40"/>
                  <a:gd name="T4" fmla="*/ 0 w 27"/>
                  <a:gd name="T5" fmla="*/ 40 h 40"/>
                  <a:gd name="T6" fmla="*/ 27 w 27"/>
                  <a:gd name="T7" fmla="*/ 14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40">
                    <a:moveTo>
                      <a:pt x="27" y="14"/>
                    </a:moveTo>
                    <a:lnTo>
                      <a:pt x="0" y="0"/>
                    </a:lnTo>
                    <a:lnTo>
                      <a:pt x="0" y="40"/>
                    </a:lnTo>
                    <a:lnTo>
                      <a:pt x="27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8" name="Freeform 192">
                <a:extLst>
                  <a:ext uri="{FF2B5EF4-FFF2-40B4-BE49-F238E27FC236}">
                    <a16:creationId xmlns:a16="http://schemas.microsoft.com/office/drawing/2014/main" id="{4849C755-A300-C7E3-675A-3883D45E17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5" y="1230"/>
                <a:ext cx="314" cy="220"/>
              </a:xfrm>
              <a:custGeom>
                <a:avLst/>
                <a:gdLst>
                  <a:gd name="T0" fmla="*/ 39 w 1568"/>
                  <a:gd name="T1" fmla="*/ 433 h 1099"/>
                  <a:gd name="T2" fmla="*/ 155 w 1568"/>
                  <a:gd name="T3" fmla="*/ 470 h 1099"/>
                  <a:gd name="T4" fmla="*/ 274 w 1568"/>
                  <a:gd name="T5" fmla="*/ 470 h 1099"/>
                  <a:gd name="T6" fmla="*/ 314 w 1568"/>
                  <a:gd name="T7" fmla="*/ 510 h 1099"/>
                  <a:gd name="T8" fmla="*/ 430 w 1568"/>
                  <a:gd name="T9" fmla="*/ 630 h 1099"/>
                  <a:gd name="T10" fmla="*/ 509 w 1568"/>
                  <a:gd name="T11" fmla="*/ 745 h 1099"/>
                  <a:gd name="T12" fmla="*/ 549 w 1568"/>
                  <a:gd name="T13" fmla="*/ 865 h 1099"/>
                  <a:gd name="T14" fmla="*/ 509 w 1568"/>
                  <a:gd name="T15" fmla="*/ 944 h 1099"/>
                  <a:gd name="T16" fmla="*/ 509 w 1568"/>
                  <a:gd name="T17" fmla="*/ 1023 h 1099"/>
                  <a:gd name="T18" fmla="*/ 707 w 1568"/>
                  <a:gd name="T19" fmla="*/ 1060 h 1099"/>
                  <a:gd name="T20" fmla="*/ 744 w 1568"/>
                  <a:gd name="T21" fmla="*/ 1060 h 1099"/>
                  <a:gd name="T22" fmla="*/ 783 w 1568"/>
                  <a:gd name="T23" fmla="*/ 904 h 1099"/>
                  <a:gd name="T24" fmla="*/ 823 w 1568"/>
                  <a:gd name="T25" fmla="*/ 904 h 1099"/>
                  <a:gd name="T26" fmla="*/ 863 w 1568"/>
                  <a:gd name="T27" fmla="*/ 825 h 1099"/>
                  <a:gd name="T28" fmla="*/ 823 w 1568"/>
                  <a:gd name="T29" fmla="*/ 785 h 1099"/>
                  <a:gd name="T30" fmla="*/ 902 w 1568"/>
                  <a:gd name="T31" fmla="*/ 825 h 1099"/>
                  <a:gd name="T32" fmla="*/ 942 w 1568"/>
                  <a:gd name="T33" fmla="*/ 904 h 1099"/>
                  <a:gd name="T34" fmla="*/ 1018 w 1568"/>
                  <a:gd name="T35" fmla="*/ 944 h 1099"/>
                  <a:gd name="T36" fmla="*/ 1098 w 1568"/>
                  <a:gd name="T37" fmla="*/ 825 h 1099"/>
                  <a:gd name="T38" fmla="*/ 1177 w 1568"/>
                  <a:gd name="T39" fmla="*/ 865 h 1099"/>
                  <a:gd name="T40" fmla="*/ 1256 w 1568"/>
                  <a:gd name="T41" fmla="*/ 984 h 1099"/>
                  <a:gd name="T42" fmla="*/ 1333 w 1568"/>
                  <a:gd name="T43" fmla="*/ 1099 h 1099"/>
                  <a:gd name="T44" fmla="*/ 1452 w 1568"/>
                  <a:gd name="T45" fmla="*/ 1060 h 1099"/>
                  <a:gd name="T46" fmla="*/ 1491 w 1568"/>
                  <a:gd name="T47" fmla="*/ 984 h 1099"/>
                  <a:gd name="T48" fmla="*/ 1452 w 1568"/>
                  <a:gd name="T49" fmla="*/ 865 h 1099"/>
                  <a:gd name="T50" fmla="*/ 1491 w 1568"/>
                  <a:gd name="T51" fmla="*/ 785 h 1099"/>
                  <a:gd name="T52" fmla="*/ 1491 w 1568"/>
                  <a:gd name="T53" fmla="*/ 708 h 1099"/>
                  <a:gd name="T54" fmla="*/ 1412 w 1568"/>
                  <a:gd name="T55" fmla="*/ 630 h 1099"/>
                  <a:gd name="T56" fmla="*/ 1452 w 1568"/>
                  <a:gd name="T57" fmla="*/ 470 h 1099"/>
                  <a:gd name="T58" fmla="*/ 1491 w 1568"/>
                  <a:gd name="T59" fmla="*/ 354 h 1099"/>
                  <a:gd name="T60" fmla="*/ 1412 w 1568"/>
                  <a:gd name="T61" fmla="*/ 275 h 1099"/>
                  <a:gd name="T62" fmla="*/ 1333 w 1568"/>
                  <a:gd name="T63" fmla="*/ 235 h 1099"/>
                  <a:gd name="T64" fmla="*/ 1256 w 1568"/>
                  <a:gd name="T65" fmla="*/ 196 h 1099"/>
                  <a:gd name="T66" fmla="*/ 1217 w 1568"/>
                  <a:gd name="T67" fmla="*/ 156 h 1099"/>
                  <a:gd name="T68" fmla="*/ 1098 w 1568"/>
                  <a:gd name="T69" fmla="*/ 79 h 1099"/>
                  <a:gd name="T70" fmla="*/ 1058 w 1568"/>
                  <a:gd name="T71" fmla="*/ 79 h 1099"/>
                  <a:gd name="T72" fmla="*/ 982 w 1568"/>
                  <a:gd name="T73" fmla="*/ 39 h 1099"/>
                  <a:gd name="T74" fmla="*/ 902 w 1568"/>
                  <a:gd name="T75" fmla="*/ 0 h 1099"/>
                  <a:gd name="T76" fmla="*/ 823 w 1568"/>
                  <a:gd name="T77" fmla="*/ 0 h 1099"/>
                  <a:gd name="T78" fmla="*/ 667 w 1568"/>
                  <a:gd name="T79" fmla="*/ 39 h 1099"/>
                  <a:gd name="T80" fmla="*/ 707 w 1568"/>
                  <a:gd name="T81" fmla="*/ 119 h 1099"/>
                  <a:gd name="T82" fmla="*/ 707 w 1568"/>
                  <a:gd name="T83" fmla="*/ 196 h 1099"/>
                  <a:gd name="T84" fmla="*/ 667 w 1568"/>
                  <a:gd name="T85" fmla="*/ 354 h 1099"/>
                  <a:gd name="T86" fmla="*/ 549 w 1568"/>
                  <a:gd name="T87" fmla="*/ 275 h 1099"/>
                  <a:gd name="T88" fmla="*/ 353 w 1568"/>
                  <a:gd name="T89" fmla="*/ 314 h 1099"/>
                  <a:gd name="T90" fmla="*/ 235 w 1568"/>
                  <a:gd name="T91" fmla="*/ 314 h 1099"/>
                  <a:gd name="T92" fmla="*/ 0 w 1568"/>
                  <a:gd name="T93" fmla="*/ 354 h 10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568" h="1099">
                    <a:moveTo>
                      <a:pt x="39" y="394"/>
                    </a:moveTo>
                    <a:lnTo>
                      <a:pt x="39" y="433"/>
                    </a:lnTo>
                    <a:lnTo>
                      <a:pt x="118" y="433"/>
                    </a:lnTo>
                    <a:lnTo>
                      <a:pt x="155" y="470"/>
                    </a:lnTo>
                    <a:lnTo>
                      <a:pt x="235" y="510"/>
                    </a:lnTo>
                    <a:lnTo>
                      <a:pt x="274" y="470"/>
                    </a:lnTo>
                    <a:lnTo>
                      <a:pt x="274" y="510"/>
                    </a:lnTo>
                    <a:lnTo>
                      <a:pt x="314" y="510"/>
                    </a:lnTo>
                    <a:lnTo>
                      <a:pt x="393" y="550"/>
                    </a:lnTo>
                    <a:lnTo>
                      <a:pt x="430" y="630"/>
                    </a:lnTo>
                    <a:lnTo>
                      <a:pt x="470" y="668"/>
                    </a:lnTo>
                    <a:lnTo>
                      <a:pt x="509" y="745"/>
                    </a:lnTo>
                    <a:lnTo>
                      <a:pt x="509" y="785"/>
                    </a:lnTo>
                    <a:lnTo>
                      <a:pt x="549" y="865"/>
                    </a:lnTo>
                    <a:lnTo>
                      <a:pt x="549" y="904"/>
                    </a:lnTo>
                    <a:lnTo>
                      <a:pt x="509" y="944"/>
                    </a:lnTo>
                    <a:lnTo>
                      <a:pt x="470" y="944"/>
                    </a:lnTo>
                    <a:lnTo>
                      <a:pt x="509" y="1023"/>
                    </a:lnTo>
                    <a:lnTo>
                      <a:pt x="628" y="1023"/>
                    </a:lnTo>
                    <a:lnTo>
                      <a:pt x="707" y="1060"/>
                    </a:lnTo>
                    <a:lnTo>
                      <a:pt x="744" y="1023"/>
                    </a:lnTo>
                    <a:lnTo>
                      <a:pt x="744" y="1060"/>
                    </a:lnTo>
                    <a:lnTo>
                      <a:pt x="823" y="984"/>
                    </a:lnTo>
                    <a:lnTo>
                      <a:pt x="783" y="904"/>
                    </a:lnTo>
                    <a:lnTo>
                      <a:pt x="783" y="825"/>
                    </a:lnTo>
                    <a:lnTo>
                      <a:pt x="823" y="904"/>
                    </a:lnTo>
                    <a:lnTo>
                      <a:pt x="902" y="865"/>
                    </a:lnTo>
                    <a:lnTo>
                      <a:pt x="863" y="825"/>
                    </a:lnTo>
                    <a:lnTo>
                      <a:pt x="823" y="825"/>
                    </a:lnTo>
                    <a:lnTo>
                      <a:pt x="823" y="785"/>
                    </a:lnTo>
                    <a:lnTo>
                      <a:pt x="863" y="785"/>
                    </a:lnTo>
                    <a:lnTo>
                      <a:pt x="902" y="825"/>
                    </a:lnTo>
                    <a:lnTo>
                      <a:pt x="902" y="865"/>
                    </a:lnTo>
                    <a:lnTo>
                      <a:pt x="942" y="904"/>
                    </a:lnTo>
                    <a:lnTo>
                      <a:pt x="982" y="904"/>
                    </a:lnTo>
                    <a:lnTo>
                      <a:pt x="1018" y="944"/>
                    </a:lnTo>
                    <a:lnTo>
                      <a:pt x="1098" y="944"/>
                    </a:lnTo>
                    <a:lnTo>
                      <a:pt x="1098" y="825"/>
                    </a:lnTo>
                    <a:lnTo>
                      <a:pt x="1177" y="825"/>
                    </a:lnTo>
                    <a:lnTo>
                      <a:pt x="1177" y="865"/>
                    </a:lnTo>
                    <a:lnTo>
                      <a:pt x="1256" y="944"/>
                    </a:lnTo>
                    <a:lnTo>
                      <a:pt x="1256" y="984"/>
                    </a:lnTo>
                    <a:lnTo>
                      <a:pt x="1296" y="1060"/>
                    </a:lnTo>
                    <a:lnTo>
                      <a:pt x="1333" y="1099"/>
                    </a:lnTo>
                    <a:lnTo>
                      <a:pt x="1491" y="1099"/>
                    </a:lnTo>
                    <a:lnTo>
                      <a:pt x="1452" y="1060"/>
                    </a:lnTo>
                    <a:lnTo>
                      <a:pt x="1452" y="984"/>
                    </a:lnTo>
                    <a:lnTo>
                      <a:pt x="1491" y="984"/>
                    </a:lnTo>
                    <a:lnTo>
                      <a:pt x="1491" y="904"/>
                    </a:lnTo>
                    <a:lnTo>
                      <a:pt x="1452" y="865"/>
                    </a:lnTo>
                    <a:lnTo>
                      <a:pt x="1452" y="785"/>
                    </a:lnTo>
                    <a:lnTo>
                      <a:pt x="1491" y="785"/>
                    </a:lnTo>
                    <a:lnTo>
                      <a:pt x="1452" y="708"/>
                    </a:lnTo>
                    <a:lnTo>
                      <a:pt x="1491" y="708"/>
                    </a:lnTo>
                    <a:lnTo>
                      <a:pt x="1491" y="630"/>
                    </a:lnTo>
                    <a:lnTo>
                      <a:pt x="1412" y="630"/>
                    </a:lnTo>
                    <a:lnTo>
                      <a:pt x="1412" y="550"/>
                    </a:lnTo>
                    <a:lnTo>
                      <a:pt x="1452" y="470"/>
                    </a:lnTo>
                    <a:lnTo>
                      <a:pt x="1568" y="354"/>
                    </a:lnTo>
                    <a:lnTo>
                      <a:pt x="1491" y="354"/>
                    </a:lnTo>
                    <a:lnTo>
                      <a:pt x="1491" y="314"/>
                    </a:lnTo>
                    <a:lnTo>
                      <a:pt x="1412" y="275"/>
                    </a:lnTo>
                    <a:lnTo>
                      <a:pt x="1412" y="235"/>
                    </a:lnTo>
                    <a:lnTo>
                      <a:pt x="1333" y="235"/>
                    </a:lnTo>
                    <a:lnTo>
                      <a:pt x="1296" y="196"/>
                    </a:lnTo>
                    <a:lnTo>
                      <a:pt x="1256" y="196"/>
                    </a:lnTo>
                    <a:lnTo>
                      <a:pt x="1256" y="156"/>
                    </a:lnTo>
                    <a:lnTo>
                      <a:pt x="1217" y="156"/>
                    </a:lnTo>
                    <a:lnTo>
                      <a:pt x="1137" y="119"/>
                    </a:lnTo>
                    <a:lnTo>
                      <a:pt x="1098" y="79"/>
                    </a:lnTo>
                    <a:lnTo>
                      <a:pt x="1098" y="39"/>
                    </a:lnTo>
                    <a:lnTo>
                      <a:pt x="1058" y="79"/>
                    </a:lnTo>
                    <a:lnTo>
                      <a:pt x="982" y="79"/>
                    </a:lnTo>
                    <a:lnTo>
                      <a:pt x="982" y="39"/>
                    </a:lnTo>
                    <a:lnTo>
                      <a:pt x="942" y="39"/>
                    </a:lnTo>
                    <a:lnTo>
                      <a:pt x="902" y="0"/>
                    </a:lnTo>
                    <a:lnTo>
                      <a:pt x="863" y="0"/>
                    </a:lnTo>
                    <a:lnTo>
                      <a:pt x="823" y="0"/>
                    </a:lnTo>
                    <a:lnTo>
                      <a:pt x="823" y="39"/>
                    </a:lnTo>
                    <a:lnTo>
                      <a:pt x="667" y="39"/>
                    </a:lnTo>
                    <a:lnTo>
                      <a:pt x="667" y="79"/>
                    </a:lnTo>
                    <a:lnTo>
                      <a:pt x="707" y="119"/>
                    </a:lnTo>
                    <a:lnTo>
                      <a:pt x="667" y="196"/>
                    </a:lnTo>
                    <a:lnTo>
                      <a:pt x="707" y="196"/>
                    </a:lnTo>
                    <a:lnTo>
                      <a:pt x="707" y="314"/>
                    </a:lnTo>
                    <a:lnTo>
                      <a:pt x="667" y="354"/>
                    </a:lnTo>
                    <a:lnTo>
                      <a:pt x="628" y="314"/>
                    </a:lnTo>
                    <a:lnTo>
                      <a:pt x="549" y="275"/>
                    </a:lnTo>
                    <a:lnTo>
                      <a:pt x="470" y="314"/>
                    </a:lnTo>
                    <a:lnTo>
                      <a:pt x="353" y="314"/>
                    </a:lnTo>
                    <a:lnTo>
                      <a:pt x="274" y="354"/>
                    </a:lnTo>
                    <a:lnTo>
                      <a:pt x="235" y="314"/>
                    </a:lnTo>
                    <a:lnTo>
                      <a:pt x="155" y="354"/>
                    </a:lnTo>
                    <a:lnTo>
                      <a:pt x="0" y="354"/>
                    </a:lnTo>
                    <a:lnTo>
                      <a:pt x="39" y="3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9" name="Freeform 193">
                <a:extLst>
                  <a:ext uri="{FF2B5EF4-FFF2-40B4-BE49-F238E27FC236}">
                    <a16:creationId xmlns:a16="http://schemas.microsoft.com/office/drawing/2014/main" id="{C0F90A8D-781E-FF99-384D-5170ADA266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57" y="1136"/>
                <a:ext cx="337" cy="228"/>
              </a:xfrm>
              <a:custGeom>
                <a:avLst/>
                <a:gdLst>
                  <a:gd name="T0" fmla="*/ 747 w 1687"/>
                  <a:gd name="T1" fmla="*/ 39 h 1138"/>
                  <a:gd name="T2" fmla="*/ 668 w 1687"/>
                  <a:gd name="T3" fmla="*/ 39 h 1138"/>
                  <a:gd name="T4" fmla="*/ 510 w 1687"/>
                  <a:gd name="T5" fmla="*/ 76 h 1138"/>
                  <a:gd name="T6" fmla="*/ 394 w 1687"/>
                  <a:gd name="T7" fmla="*/ 115 h 1138"/>
                  <a:gd name="T8" fmla="*/ 198 w 1687"/>
                  <a:gd name="T9" fmla="*/ 195 h 1138"/>
                  <a:gd name="T10" fmla="*/ 119 w 1687"/>
                  <a:gd name="T11" fmla="*/ 195 h 1138"/>
                  <a:gd name="T12" fmla="*/ 40 w 1687"/>
                  <a:gd name="T13" fmla="*/ 314 h 1138"/>
                  <a:gd name="T14" fmla="*/ 0 w 1687"/>
                  <a:gd name="T15" fmla="*/ 431 h 1138"/>
                  <a:gd name="T16" fmla="*/ 40 w 1687"/>
                  <a:gd name="T17" fmla="*/ 509 h 1138"/>
                  <a:gd name="T18" fmla="*/ 79 w 1687"/>
                  <a:gd name="T19" fmla="*/ 589 h 1138"/>
                  <a:gd name="T20" fmla="*/ 198 w 1687"/>
                  <a:gd name="T21" fmla="*/ 626 h 1138"/>
                  <a:gd name="T22" fmla="*/ 238 w 1687"/>
                  <a:gd name="T23" fmla="*/ 666 h 1138"/>
                  <a:gd name="T24" fmla="*/ 354 w 1687"/>
                  <a:gd name="T25" fmla="*/ 705 h 1138"/>
                  <a:gd name="T26" fmla="*/ 433 w 1687"/>
                  <a:gd name="T27" fmla="*/ 784 h 1138"/>
                  <a:gd name="T28" fmla="*/ 510 w 1687"/>
                  <a:gd name="T29" fmla="*/ 824 h 1138"/>
                  <a:gd name="T30" fmla="*/ 549 w 1687"/>
                  <a:gd name="T31" fmla="*/ 903 h 1138"/>
                  <a:gd name="T32" fmla="*/ 628 w 1687"/>
                  <a:gd name="T33" fmla="*/ 940 h 1138"/>
                  <a:gd name="T34" fmla="*/ 747 w 1687"/>
                  <a:gd name="T35" fmla="*/ 1020 h 1138"/>
                  <a:gd name="T36" fmla="*/ 863 w 1687"/>
                  <a:gd name="T37" fmla="*/ 1100 h 1138"/>
                  <a:gd name="T38" fmla="*/ 1022 w 1687"/>
                  <a:gd name="T39" fmla="*/ 1060 h 1138"/>
                  <a:gd name="T40" fmla="*/ 1138 w 1687"/>
                  <a:gd name="T41" fmla="*/ 1060 h 1138"/>
                  <a:gd name="T42" fmla="*/ 1257 w 1687"/>
                  <a:gd name="T43" fmla="*/ 1020 h 1138"/>
                  <a:gd name="T44" fmla="*/ 1297 w 1687"/>
                  <a:gd name="T45" fmla="*/ 980 h 1138"/>
                  <a:gd name="T46" fmla="*/ 1217 w 1687"/>
                  <a:gd name="T47" fmla="*/ 824 h 1138"/>
                  <a:gd name="T48" fmla="*/ 1375 w 1687"/>
                  <a:gd name="T49" fmla="*/ 784 h 1138"/>
                  <a:gd name="T50" fmla="*/ 1452 w 1687"/>
                  <a:gd name="T51" fmla="*/ 745 h 1138"/>
                  <a:gd name="T52" fmla="*/ 1532 w 1687"/>
                  <a:gd name="T53" fmla="*/ 705 h 1138"/>
                  <a:gd name="T54" fmla="*/ 1650 w 1687"/>
                  <a:gd name="T55" fmla="*/ 666 h 1138"/>
                  <a:gd name="T56" fmla="*/ 1650 w 1687"/>
                  <a:gd name="T57" fmla="*/ 589 h 1138"/>
                  <a:gd name="T58" fmla="*/ 1650 w 1687"/>
                  <a:gd name="T59" fmla="*/ 470 h 1138"/>
                  <a:gd name="T60" fmla="*/ 1687 w 1687"/>
                  <a:gd name="T61" fmla="*/ 431 h 1138"/>
                  <a:gd name="T62" fmla="*/ 1650 w 1687"/>
                  <a:gd name="T63" fmla="*/ 314 h 1138"/>
                  <a:gd name="T64" fmla="*/ 1610 w 1687"/>
                  <a:gd name="T65" fmla="*/ 195 h 1138"/>
                  <a:gd name="T66" fmla="*/ 1492 w 1687"/>
                  <a:gd name="T67" fmla="*/ 195 h 1138"/>
                  <a:gd name="T68" fmla="*/ 1412 w 1687"/>
                  <a:gd name="T69" fmla="*/ 274 h 1138"/>
                  <a:gd name="T70" fmla="*/ 1257 w 1687"/>
                  <a:gd name="T71" fmla="*/ 314 h 1138"/>
                  <a:gd name="T72" fmla="*/ 1177 w 1687"/>
                  <a:gd name="T73" fmla="*/ 235 h 1138"/>
                  <a:gd name="T74" fmla="*/ 1257 w 1687"/>
                  <a:gd name="T75" fmla="*/ 115 h 1138"/>
                  <a:gd name="T76" fmla="*/ 1098 w 1687"/>
                  <a:gd name="T77" fmla="*/ 76 h 1138"/>
                  <a:gd name="T78" fmla="*/ 1022 w 1687"/>
                  <a:gd name="T79" fmla="*/ 115 h 1138"/>
                  <a:gd name="T80" fmla="*/ 903 w 1687"/>
                  <a:gd name="T81" fmla="*/ 76 h 1138"/>
                  <a:gd name="T82" fmla="*/ 942 w 1687"/>
                  <a:gd name="T83" fmla="*/ 0 h 1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687" h="1138">
                    <a:moveTo>
                      <a:pt x="863" y="39"/>
                    </a:moveTo>
                    <a:lnTo>
                      <a:pt x="747" y="39"/>
                    </a:lnTo>
                    <a:lnTo>
                      <a:pt x="707" y="0"/>
                    </a:lnTo>
                    <a:lnTo>
                      <a:pt x="668" y="39"/>
                    </a:lnTo>
                    <a:lnTo>
                      <a:pt x="628" y="39"/>
                    </a:lnTo>
                    <a:lnTo>
                      <a:pt x="510" y="76"/>
                    </a:lnTo>
                    <a:lnTo>
                      <a:pt x="394" y="76"/>
                    </a:lnTo>
                    <a:lnTo>
                      <a:pt x="394" y="115"/>
                    </a:lnTo>
                    <a:lnTo>
                      <a:pt x="275" y="155"/>
                    </a:lnTo>
                    <a:lnTo>
                      <a:pt x="198" y="195"/>
                    </a:lnTo>
                    <a:lnTo>
                      <a:pt x="198" y="235"/>
                    </a:lnTo>
                    <a:lnTo>
                      <a:pt x="119" y="195"/>
                    </a:lnTo>
                    <a:lnTo>
                      <a:pt x="40" y="235"/>
                    </a:lnTo>
                    <a:lnTo>
                      <a:pt x="40" y="314"/>
                    </a:lnTo>
                    <a:lnTo>
                      <a:pt x="0" y="351"/>
                    </a:lnTo>
                    <a:lnTo>
                      <a:pt x="0" y="431"/>
                    </a:lnTo>
                    <a:lnTo>
                      <a:pt x="40" y="470"/>
                    </a:lnTo>
                    <a:lnTo>
                      <a:pt x="40" y="509"/>
                    </a:lnTo>
                    <a:lnTo>
                      <a:pt x="40" y="549"/>
                    </a:lnTo>
                    <a:lnTo>
                      <a:pt x="79" y="589"/>
                    </a:lnTo>
                    <a:lnTo>
                      <a:pt x="159" y="626"/>
                    </a:lnTo>
                    <a:lnTo>
                      <a:pt x="198" y="626"/>
                    </a:lnTo>
                    <a:lnTo>
                      <a:pt x="198" y="666"/>
                    </a:lnTo>
                    <a:lnTo>
                      <a:pt x="238" y="666"/>
                    </a:lnTo>
                    <a:lnTo>
                      <a:pt x="275" y="705"/>
                    </a:lnTo>
                    <a:lnTo>
                      <a:pt x="354" y="705"/>
                    </a:lnTo>
                    <a:lnTo>
                      <a:pt x="354" y="745"/>
                    </a:lnTo>
                    <a:lnTo>
                      <a:pt x="433" y="784"/>
                    </a:lnTo>
                    <a:lnTo>
                      <a:pt x="433" y="824"/>
                    </a:lnTo>
                    <a:lnTo>
                      <a:pt x="510" y="824"/>
                    </a:lnTo>
                    <a:lnTo>
                      <a:pt x="472" y="864"/>
                    </a:lnTo>
                    <a:lnTo>
                      <a:pt x="549" y="903"/>
                    </a:lnTo>
                    <a:lnTo>
                      <a:pt x="628" y="903"/>
                    </a:lnTo>
                    <a:lnTo>
                      <a:pt x="628" y="940"/>
                    </a:lnTo>
                    <a:lnTo>
                      <a:pt x="707" y="940"/>
                    </a:lnTo>
                    <a:lnTo>
                      <a:pt x="747" y="1020"/>
                    </a:lnTo>
                    <a:lnTo>
                      <a:pt x="863" y="1138"/>
                    </a:lnTo>
                    <a:lnTo>
                      <a:pt x="863" y="1100"/>
                    </a:lnTo>
                    <a:lnTo>
                      <a:pt x="1022" y="1100"/>
                    </a:lnTo>
                    <a:lnTo>
                      <a:pt x="1022" y="1060"/>
                    </a:lnTo>
                    <a:lnTo>
                      <a:pt x="1062" y="1020"/>
                    </a:lnTo>
                    <a:lnTo>
                      <a:pt x="1138" y="1060"/>
                    </a:lnTo>
                    <a:lnTo>
                      <a:pt x="1177" y="1020"/>
                    </a:lnTo>
                    <a:lnTo>
                      <a:pt x="1257" y="1020"/>
                    </a:lnTo>
                    <a:lnTo>
                      <a:pt x="1297" y="1020"/>
                    </a:lnTo>
                    <a:lnTo>
                      <a:pt x="1297" y="980"/>
                    </a:lnTo>
                    <a:lnTo>
                      <a:pt x="1217" y="903"/>
                    </a:lnTo>
                    <a:lnTo>
                      <a:pt x="1217" y="824"/>
                    </a:lnTo>
                    <a:lnTo>
                      <a:pt x="1297" y="824"/>
                    </a:lnTo>
                    <a:lnTo>
                      <a:pt x="1375" y="784"/>
                    </a:lnTo>
                    <a:lnTo>
                      <a:pt x="1375" y="824"/>
                    </a:lnTo>
                    <a:lnTo>
                      <a:pt x="1452" y="745"/>
                    </a:lnTo>
                    <a:lnTo>
                      <a:pt x="1452" y="705"/>
                    </a:lnTo>
                    <a:lnTo>
                      <a:pt x="1532" y="705"/>
                    </a:lnTo>
                    <a:lnTo>
                      <a:pt x="1570" y="666"/>
                    </a:lnTo>
                    <a:lnTo>
                      <a:pt x="1650" y="666"/>
                    </a:lnTo>
                    <a:lnTo>
                      <a:pt x="1687" y="589"/>
                    </a:lnTo>
                    <a:lnTo>
                      <a:pt x="1650" y="589"/>
                    </a:lnTo>
                    <a:lnTo>
                      <a:pt x="1687" y="549"/>
                    </a:lnTo>
                    <a:lnTo>
                      <a:pt x="1650" y="470"/>
                    </a:lnTo>
                    <a:lnTo>
                      <a:pt x="1650" y="431"/>
                    </a:lnTo>
                    <a:lnTo>
                      <a:pt x="1687" y="431"/>
                    </a:lnTo>
                    <a:lnTo>
                      <a:pt x="1650" y="351"/>
                    </a:lnTo>
                    <a:lnTo>
                      <a:pt x="1650" y="314"/>
                    </a:lnTo>
                    <a:lnTo>
                      <a:pt x="1610" y="314"/>
                    </a:lnTo>
                    <a:lnTo>
                      <a:pt x="1610" y="195"/>
                    </a:lnTo>
                    <a:lnTo>
                      <a:pt x="1532" y="195"/>
                    </a:lnTo>
                    <a:lnTo>
                      <a:pt x="1492" y="195"/>
                    </a:lnTo>
                    <a:lnTo>
                      <a:pt x="1412" y="235"/>
                    </a:lnTo>
                    <a:lnTo>
                      <a:pt x="1412" y="274"/>
                    </a:lnTo>
                    <a:lnTo>
                      <a:pt x="1297" y="274"/>
                    </a:lnTo>
                    <a:lnTo>
                      <a:pt x="1257" y="314"/>
                    </a:lnTo>
                    <a:lnTo>
                      <a:pt x="1177" y="274"/>
                    </a:lnTo>
                    <a:lnTo>
                      <a:pt x="1177" y="235"/>
                    </a:lnTo>
                    <a:lnTo>
                      <a:pt x="1257" y="155"/>
                    </a:lnTo>
                    <a:lnTo>
                      <a:pt x="1257" y="115"/>
                    </a:lnTo>
                    <a:lnTo>
                      <a:pt x="1177" y="76"/>
                    </a:lnTo>
                    <a:lnTo>
                      <a:pt x="1098" y="76"/>
                    </a:lnTo>
                    <a:lnTo>
                      <a:pt x="1062" y="115"/>
                    </a:lnTo>
                    <a:lnTo>
                      <a:pt x="1022" y="115"/>
                    </a:lnTo>
                    <a:lnTo>
                      <a:pt x="982" y="76"/>
                    </a:lnTo>
                    <a:lnTo>
                      <a:pt x="903" y="76"/>
                    </a:lnTo>
                    <a:lnTo>
                      <a:pt x="942" y="39"/>
                    </a:lnTo>
                    <a:lnTo>
                      <a:pt x="942" y="0"/>
                    </a:lnTo>
                    <a:lnTo>
                      <a:pt x="863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0" name="Freeform 194">
                <a:extLst>
                  <a:ext uri="{FF2B5EF4-FFF2-40B4-BE49-F238E27FC236}">
                    <a16:creationId xmlns:a16="http://schemas.microsoft.com/office/drawing/2014/main" id="{989D2CDF-06AC-CCB3-1DE8-CA5D6DA5B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7" y="1309"/>
                <a:ext cx="126" cy="157"/>
              </a:xfrm>
              <a:custGeom>
                <a:avLst/>
                <a:gdLst>
                  <a:gd name="T0" fmla="*/ 118 w 628"/>
                  <a:gd name="T1" fmla="*/ 0 h 785"/>
                  <a:gd name="T2" fmla="*/ 40 w 628"/>
                  <a:gd name="T3" fmla="*/ 76 h 785"/>
                  <a:gd name="T4" fmla="*/ 0 w 628"/>
                  <a:gd name="T5" fmla="*/ 156 h 785"/>
                  <a:gd name="T6" fmla="*/ 0 w 628"/>
                  <a:gd name="T7" fmla="*/ 236 h 785"/>
                  <a:gd name="T8" fmla="*/ 79 w 628"/>
                  <a:gd name="T9" fmla="*/ 236 h 785"/>
                  <a:gd name="T10" fmla="*/ 79 w 628"/>
                  <a:gd name="T11" fmla="*/ 314 h 785"/>
                  <a:gd name="T12" fmla="*/ 40 w 628"/>
                  <a:gd name="T13" fmla="*/ 314 h 785"/>
                  <a:gd name="T14" fmla="*/ 79 w 628"/>
                  <a:gd name="T15" fmla="*/ 391 h 785"/>
                  <a:gd name="T16" fmla="*/ 40 w 628"/>
                  <a:gd name="T17" fmla="*/ 391 h 785"/>
                  <a:gd name="T18" fmla="*/ 40 w 628"/>
                  <a:gd name="T19" fmla="*/ 471 h 785"/>
                  <a:gd name="T20" fmla="*/ 79 w 628"/>
                  <a:gd name="T21" fmla="*/ 510 h 785"/>
                  <a:gd name="T22" fmla="*/ 79 w 628"/>
                  <a:gd name="T23" fmla="*/ 590 h 785"/>
                  <a:gd name="T24" fmla="*/ 40 w 628"/>
                  <a:gd name="T25" fmla="*/ 590 h 785"/>
                  <a:gd name="T26" fmla="*/ 40 w 628"/>
                  <a:gd name="T27" fmla="*/ 666 h 785"/>
                  <a:gd name="T28" fmla="*/ 79 w 628"/>
                  <a:gd name="T29" fmla="*/ 705 h 785"/>
                  <a:gd name="T30" fmla="*/ 235 w 628"/>
                  <a:gd name="T31" fmla="*/ 785 h 785"/>
                  <a:gd name="T32" fmla="*/ 393 w 628"/>
                  <a:gd name="T33" fmla="*/ 785 h 785"/>
                  <a:gd name="T34" fmla="*/ 393 w 628"/>
                  <a:gd name="T35" fmla="*/ 666 h 785"/>
                  <a:gd name="T36" fmla="*/ 419 w 628"/>
                  <a:gd name="T37" fmla="*/ 642 h 785"/>
                  <a:gd name="T38" fmla="*/ 470 w 628"/>
                  <a:gd name="T39" fmla="*/ 666 h 785"/>
                  <a:gd name="T40" fmla="*/ 509 w 628"/>
                  <a:gd name="T41" fmla="*/ 666 h 785"/>
                  <a:gd name="T42" fmla="*/ 509 w 628"/>
                  <a:gd name="T43" fmla="*/ 590 h 785"/>
                  <a:gd name="T44" fmla="*/ 588 w 628"/>
                  <a:gd name="T45" fmla="*/ 590 h 785"/>
                  <a:gd name="T46" fmla="*/ 588 w 628"/>
                  <a:gd name="T47" fmla="*/ 471 h 785"/>
                  <a:gd name="T48" fmla="*/ 628 w 628"/>
                  <a:gd name="T49" fmla="*/ 471 h 785"/>
                  <a:gd name="T50" fmla="*/ 628 w 628"/>
                  <a:gd name="T51" fmla="*/ 351 h 785"/>
                  <a:gd name="T52" fmla="*/ 509 w 628"/>
                  <a:gd name="T53" fmla="*/ 391 h 785"/>
                  <a:gd name="T54" fmla="*/ 470 w 628"/>
                  <a:gd name="T55" fmla="*/ 314 h 785"/>
                  <a:gd name="T56" fmla="*/ 509 w 628"/>
                  <a:gd name="T57" fmla="*/ 274 h 785"/>
                  <a:gd name="T58" fmla="*/ 393 w 628"/>
                  <a:gd name="T59" fmla="*/ 156 h 785"/>
                  <a:gd name="T60" fmla="*/ 353 w 628"/>
                  <a:gd name="T61" fmla="*/ 76 h 785"/>
                  <a:gd name="T62" fmla="*/ 274 w 628"/>
                  <a:gd name="T63" fmla="*/ 76 h 785"/>
                  <a:gd name="T64" fmla="*/ 274 w 628"/>
                  <a:gd name="T65" fmla="*/ 39 h 785"/>
                  <a:gd name="T66" fmla="*/ 195 w 628"/>
                  <a:gd name="T67" fmla="*/ 39 h 785"/>
                  <a:gd name="T68" fmla="*/ 118 w 628"/>
                  <a:gd name="T69" fmla="*/ 0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28" h="785">
                    <a:moveTo>
                      <a:pt x="118" y="0"/>
                    </a:moveTo>
                    <a:lnTo>
                      <a:pt x="40" y="76"/>
                    </a:lnTo>
                    <a:lnTo>
                      <a:pt x="0" y="156"/>
                    </a:lnTo>
                    <a:lnTo>
                      <a:pt x="0" y="236"/>
                    </a:lnTo>
                    <a:lnTo>
                      <a:pt x="79" y="236"/>
                    </a:lnTo>
                    <a:lnTo>
                      <a:pt x="79" y="314"/>
                    </a:lnTo>
                    <a:lnTo>
                      <a:pt x="40" y="314"/>
                    </a:lnTo>
                    <a:lnTo>
                      <a:pt x="79" y="391"/>
                    </a:lnTo>
                    <a:lnTo>
                      <a:pt x="40" y="391"/>
                    </a:lnTo>
                    <a:lnTo>
                      <a:pt x="40" y="471"/>
                    </a:lnTo>
                    <a:lnTo>
                      <a:pt x="79" y="510"/>
                    </a:lnTo>
                    <a:lnTo>
                      <a:pt x="79" y="590"/>
                    </a:lnTo>
                    <a:lnTo>
                      <a:pt x="40" y="590"/>
                    </a:lnTo>
                    <a:lnTo>
                      <a:pt x="40" y="666"/>
                    </a:lnTo>
                    <a:lnTo>
                      <a:pt x="79" y="705"/>
                    </a:lnTo>
                    <a:lnTo>
                      <a:pt x="235" y="785"/>
                    </a:lnTo>
                    <a:lnTo>
                      <a:pt x="393" y="785"/>
                    </a:lnTo>
                    <a:lnTo>
                      <a:pt x="393" y="666"/>
                    </a:lnTo>
                    <a:lnTo>
                      <a:pt x="419" y="642"/>
                    </a:lnTo>
                    <a:lnTo>
                      <a:pt x="470" y="666"/>
                    </a:lnTo>
                    <a:lnTo>
                      <a:pt x="509" y="666"/>
                    </a:lnTo>
                    <a:lnTo>
                      <a:pt x="509" y="590"/>
                    </a:lnTo>
                    <a:lnTo>
                      <a:pt x="588" y="590"/>
                    </a:lnTo>
                    <a:lnTo>
                      <a:pt x="588" y="471"/>
                    </a:lnTo>
                    <a:lnTo>
                      <a:pt x="628" y="471"/>
                    </a:lnTo>
                    <a:lnTo>
                      <a:pt x="628" y="351"/>
                    </a:lnTo>
                    <a:lnTo>
                      <a:pt x="509" y="391"/>
                    </a:lnTo>
                    <a:lnTo>
                      <a:pt x="470" y="314"/>
                    </a:lnTo>
                    <a:lnTo>
                      <a:pt x="509" y="274"/>
                    </a:lnTo>
                    <a:lnTo>
                      <a:pt x="393" y="156"/>
                    </a:lnTo>
                    <a:lnTo>
                      <a:pt x="353" y="76"/>
                    </a:lnTo>
                    <a:lnTo>
                      <a:pt x="274" y="76"/>
                    </a:lnTo>
                    <a:lnTo>
                      <a:pt x="274" y="39"/>
                    </a:lnTo>
                    <a:lnTo>
                      <a:pt x="195" y="39"/>
                    </a:ln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1" name="Freeform 195">
                <a:extLst>
                  <a:ext uri="{FF2B5EF4-FFF2-40B4-BE49-F238E27FC236}">
                    <a16:creationId xmlns:a16="http://schemas.microsoft.com/office/drawing/2014/main" id="{21ABDF1B-6328-4B84-12E8-273AAEC5BA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6" y="1340"/>
                <a:ext cx="149" cy="197"/>
              </a:xfrm>
              <a:custGeom>
                <a:avLst/>
                <a:gdLst>
                  <a:gd name="T0" fmla="*/ 0 w 745"/>
                  <a:gd name="T1" fmla="*/ 510 h 983"/>
                  <a:gd name="T2" fmla="*/ 40 w 745"/>
                  <a:gd name="T3" fmla="*/ 709 h 983"/>
                  <a:gd name="T4" fmla="*/ 77 w 745"/>
                  <a:gd name="T5" fmla="*/ 824 h 983"/>
                  <a:gd name="T6" fmla="*/ 53 w 745"/>
                  <a:gd name="T7" fmla="*/ 912 h 983"/>
                  <a:gd name="T8" fmla="*/ 0 w 745"/>
                  <a:gd name="T9" fmla="*/ 944 h 983"/>
                  <a:gd name="T10" fmla="*/ 156 w 745"/>
                  <a:gd name="T11" fmla="*/ 983 h 983"/>
                  <a:gd name="T12" fmla="*/ 101 w 745"/>
                  <a:gd name="T13" fmla="*/ 824 h 983"/>
                  <a:gd name="T14" fmla="*/ 235 w 745"/>
                  <a:gd name="T15" fmla="*/ 784 h 983"/>
                  <a:gd name="T16" fmla="*/ 275 w 745"/>
                  <a:gd name="T17" fmla="*/ 748 h 983"/>
                  <a:gd name="T18" fmla="*/ 391 w 745"/>
                  <a:gd name="T19" fmla="*/ 629 h 983"/>
                  <a:gd name="T20" fmla="*/ 275 w 745"/>
                  <a:gd name="T21" fmla="*/ 824 h 983"/>
                  <a:gd name="T22" fmla="*/ 315 w 745"/>
                  <a:gd name="T23" fmla="*/ 864 h 983"/>
                  <a:gd name="T24" fmla="*/ 470 w 745"/>
                  <a:gd name="T25" fmla="*/ 983 h 983"/>
                  <a:gd name="T26" fmla="*/ 550 w 745"/>
                  <a:gd name="T27" fmla="*/ 864 h 983"/>
                  <a:gd name="T28" fmla="*/ 588 w 745"/>
                  <a:gd name="T29" fmla="*/ 784 h 983"/>
                  <a:gd name="T30" fmla="*/ 628 w 745"/>
                  <a:gd name="T31" fmla="*/ 669 h 983"/>
                  <a:gd name="T32" fmla="*/ 705 w 745"/>
                  <a:gd name="T33" fmla="*/ 549 h 983"/>
                  <a:gd name="T34" fmla="*/ 705 w 745"/>
                  <a:gd name="T35" fmla="*/ 510 h 983"/>
                  <a:gd name="T36" fmla="*/ 665 w 745"/>
                  <a:gd name="T37" fmla="*/ 434 h 983"/>
                  <a:gd name="T38" fmla="*/ 705 w 745"/>
                  <a:gd name="T39" fmla="*/ 354 h 983"/>
                  <a:gd name="T40" fmla="*/ 665 w 745"/>
                  <a:gd name="T41" fmla="*/ 275 h 983"/>
                  <a:gd name="T42" fmla="*/ 665 w 745"/>
                  <a:gd name="T43" fmla="*/ 158 h 983"/>
                  <a:gd name="T44" fmla="*/ 588 w 745"/>
                  <a:gd name="T45" fmla="*/ 80 h 983"/>
                  <a:gd name="T46" fmla="*/ 510 w 745"/>
                  <a:gd name="T47" fmla="*/ 195 h 983"/>
                  <a:gd name="T48" fmla="*/ 470 w 745"/>
                  <a:gd name="T49" fmla="*/ 80 h 983"/>
                  <a:gd name="T50" fmla="*/ 510 w 745"/>
                  <a:gd name="T51" fmla="*/ 0 h 983"/>
                  <a:gd name="T52" fmla="*/ 391 w 745"/>
                  <a:gd name="T53" fmla="*/ 40 h 983"/>
                  <a:gd name="T54" fmla="*/ 275 w 745"/>
                  <a:gd name="T55" fmla="*/ 40 h 983"/>
                  <a:gd name="T56" fmla="*/ 116 w 745"/>
                  <a:gd name="T57" fmla="*/ 80 h 983"/>
                  <a:gd name="T58" fmla="*/ 77 w 745"/>
                  <a:gd name="T59" fmla="*/ 158 h 983"/>
                  <a:gd name="T60" fmla="*/ 235 w 745"/>
                  <a:gd name="T61" fmla="*/ 195 h 983"/>
                  <a:gd name="T62" fmla="*/ 195 w 745"/>
                  <a:gd name="T63" fmla="*/ 315 h 983"/>
                  <a:gd name="T64" fmla="*/ 116 w 745"/>
                  <a:gd name="T65" fmla="*/ 434 h 983"/>
                  <a:gd name="T66" fmla="*/ 77 w 745"/>
                  <a:gd name="T67" fmla="*/ 510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45" h="983">
                    <a:moveTo>
                      <a:pt x="26" y="486"/>
                    </a:moveTo>
                    <a:lnTo>
                      <a:pt x="0" y="510"/>
                    </a:lnTo>
                    <a:lnTo>
                      <a:pt x="0" y="629"/>
                    </a:lnTo>
                    <a:lnTo>
                      <a:pt x="40" y="709"/>
                    </a:lnTo>
                    <a:lnTo>
                      <a:pt x="40" y="748"/>
                    </a:lnTo>
                    <a:lnTo>
                      <a:pt x="77" y="824"/>
                    </a:lnTo>
                    <a:lnTo>
                      <a:pt x="81" y="824"/>
                    </a:lnTo>
                    <a:lnTo>
                      <a:pt x="53" y="912"/>
                    </a:lnTo>
                    <a:lnTo>
                      <a:pt x="40" y="904"/>
                    </a:lnTo>
                    <a:lnTo>
                      <a:pt x="0" y="944"/>
                    </a:lnTo>
                    <a:lnTo>
                      <a:pt x="77" y="983"/>
                    </a:lnTo>
                    <a:lnTo>
                      <a:pt x="156" y="983"/>
                    </a:lnTo>
                    <a:lnTo>
                      <a:pt x="70" y="925"/>
                    </a:lnTo>
                    <a:lnTo>
                      <a:pt x="101" y="824"/>
                    </a:lnTo>
                    <a:lnTo>
                      <a:pt x="156" y="824"/>
                    </a:lnTo>
                    <a:lnTo>
                      <a:pt x="235" y="784"/>
                    </a:lnTo>
                    <a:lnTo>
                      <a:pt x="195" y="748"/>
                    </a:lnTo>
                    <a:lnTo>
                      <a:pt x="275" y="748"/>
                    </a:lnTo>
                    <a:lnTo>
                      <a:pt x="351" y="629"/>
                    </a:lnTo>
                    <a:lnTo>
                      <a:pt x="391" y="629"/>
                    </a:lnTo>
                    <a:lnTo>
                      <a:pt x="275" y="748"/>
                    </a:lnTo>
                    <a:lnTo>
                      <a:pt x="275" y="824"/>
                    </a:lnTo>
                    <a:lnTo>
                      <a:pt x="351" y="824"/>
                    </a:lnTo>
                    <a:lnTo>
                      <a:pt x="315" y="864"/>
                    </a:lnTo>
                    <a:lnTo>
                      <a:pt x="351" y="864"/>
                    </a:lnTo>
                    <a:lnTo>
                      <a:pt x="470" y="983"/>
                    </a:lnTo>
                    <a:lnTo>
                      <a:pt x="470" y="944"/>
                    </a:lnTo>
                    <a:lnTo>
                      <a:pt x="550" y="864"/>
                    </a:lnTo>
                    <a:lnTo>
                      <a:pt x="550" y="784"/>
                    </a:lnTo>
                    <a:lnTo>
                      <a:pt x="588" y="784"/>
                    </a:lnTo>
                    <a:lnTo>
                      <a:pt x="588" y="709"/>
                    </a:lnTo>
                    <a:lnTo>
                      <a:pt x="628" y="669"/>
                    </a:lnTo>
                    <a:lnTo>
                      <a:pt x="628" y="629"/>
                    </a:lnTo>
                    <a:lnTo>
                      <a:pt x="705" y="549"/>
                    </a:lnTo>
                    <a:lnTo>
                      <a:pt x="745" y="549"/>
                    </a:lnTo>
                    <a:lnTo>
                      <a:pt x="705" y="510"/>
                    </a:lnTo>
                    <a:lnTo>
                      <a:pt x="745" y="473"/>
                    </a:lnTo>
                    <a:lnTo>
                      <a:pt x="665" y="434"/>
                    </a:lnTo>
                    <a:lnTo>
                      <a:pt x="705" y="434"/>
                    </a:lnTo>
                    <a:lnTo>
                      <a:pt x="705" y="354"/>
                    </a:lnTo>
                    <a:lnTo>
                      <a:pt x="745" y="315"/>
                    </a:lnTo>
                    <a:lnTo>
                      <a:pt x="665" y="275"/>
                    </a:lnTo>
                    <a:lnTo>
                      <a:pt x="628" y="235"/>
                    </a:lnTo>
                    <a:lnTo>
                      <a:pt x="665" y="158"/>
                    </a:lnTo>
                    <a:lnTo>
                      <a:pt x="628" y="80"/>
                    </a:lnTo>
                    <a:lnTo>
                      <a:pt x="588" y="80"/>
                    </a:lnTo>
                    <a:lnTo>
                      <a:pt x="550" y="158"/>
                    </a:lnTo>
                    <a:lnTo>
                      <a:pt x="510" y="195"/>
                    </a:lnTo>
                    <a:lnTo>
                      <a:pt x="470" y="158"/>
                    </a:lnTo>
                    <a:lnTo>
                      <a:pt x="470" y="80"/>
                    </a:lnTo>
                    <a:lnTo>
                      <a:pt x="510" y="40"/>
                    </a:lnTo>
                    <a:lnTo>
                      <a:pt x="510" y="0"/>
                    </a:lnTo>
                    <a:lnTo>
                      <a:pt x="430" y="0"/>
                    </a:lnTo>
                    <a:lnTo>
                      <a:pt x="391" y="40"/>
                    </a:lnTo>
                    <a:lnTo>
                      <a:pt x="315" y="0"/>
                    </a:lnTo>
                    <a:lnTo>
                      <a:pt x="275" y="40"/>
                    </a:lnTo>
                    <a:lnTo>
                      <a:pt x="275" y="80"/>
                    </a:lnTo>
                    <a:lnTo>
                      <a:pt x="116" y="80"/>
                    </a:lnTo>
                    <a:lnTo>
                      <a:pt x="116" y="118"/>
                    </a:lnTo>
                    <a:lnTo>
                      <a:pt x="77" y="158"/>
                    </a:lnTo>
                    <a:lnTo>
                      <a:pt x="116" y="235"/>
                    </a:lnTo>
                    <a:lnTo>
                      <a:pt x="235" y="195"/>
                    </a:lnTo>
                    <a:lnTo>
                      <a:pt x="235" y="315"/>
                    </a:lnTo>
                    <a:lnTo>
                      <a:pt x="195" y="315"/>
                    </a:lnTo>
                    <a:lnTo>
                      <a:pt x="195" y="434"/>
                    </a:lnTo>
                    <a:lnTo>
                      <a:pt x="116" y="434"/>
                    </a:lnTo>
                    <a:lnTo>
                      <a:pt x="116" y="510"/>
                    </a:lnTo>
                    <a:lnTo>
                      <a:pt x="77" y="510"/>
                    </a:lnTo>
                    <a:lnTo>
                      <a:pt x="26" y="4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2" name="Freeform 196">
                <a:extLst>
                  <a:ext uri="{FF2B5EF4-FFF2-40B4-BE49-F238E27FC236}">
                    <a16:creationId xmlns:a16="http://schemas.microsoft.com/office/drawing/2014/main" id="{9F7CB19A-BABB-0318-DB7A-1C60C493A1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6" y="1073"/>
                <a:ext cx="126" cy="283"/>
              </a:xfrm>
              <a:custGeom>
                <a:avLst/>
                <a:gdLst>
                  <a:gd name="T0" fmla="*/ 589 w 629"/>
                  <a:gd name="T1" fmla="*/ 0 h 1415"/>
                  <a:gd name="T2" fmla="*/ 391 w 629"/>
                  <a:gd name="T3" fmla="*/ 40 h 1415"/>
                  <a:gd name="T4" fmla="*/ 354 w 629"/>
                  <a:gd name="T5" fmla="*/ 80 h 1415"/>
                  <a:gd name="T6" fmla="*/ 196 w 629"/>
                  <a:gd name="T7" fmla="*/ 195 h 1415"/>
                  <a:gd name="T8" fmla="*/ 76 w 629"/>
                  <a:gd name="T9" fmla="*/ 354 h 1415"/>
                  <a:gd name="T10" fmla="*/ 116 w 629"/>
                  <a:gd name="T11" fmla="*/ 470 h 1415"/>
                  <a:gd name="T12" fmla="*/ 76 w 629"/>
                  <a:gd name="T13" fmla="*/ 550 h 1415"/>
                  <a:gd name="T14" fmla="*/ 39 w 629"/>
                  <a:gd name="T15" fmla="*/ 666 h 1415"/>
                  <a:gd name="T16" fmla="*/ 0 w 629"/>
                  <a:gd name="T17" fmla="*/ 824 h 1415"/>
                  <a:gd name="T18" fmla="*/ 39 w 629"/>
                  <a:gd name="T19" fmla="*/ 904 h 1415"/>
                  <a:gd name="T20" fmla="*/ 0 w 629"/>
                  <a:gd name="T21" fmla="*/ 1060 h 1415"/>
                  <a:gd name="T22" fmla="*/ 76 w 629"/>
                  <a:gd name="T23" fmla="*/ 1020 h 1415"/>
                  <a:gd name="T24" fmla="*/ 156 w 629"/>
                  <a:gd name="T25" fmla="*/ 1139 h 1415"/>
                  <a:gd name="T26" fmla="*/ 196 w 629"/>
                  <a:gd name="T27" fmla="*/ 1255 h 1415"/>
                  <a:gd name="T28" fmla="*/ 196 w 629"/>
                  <a:gd name="T29" fmla="*/ 1335 h 1415"/>
                  <a:gd name="T30" fmla="*/ 274 w 629"/>
                  <a:gd name="T31" fmla="*/ 1415 h 1415"/>
                  <a:gd name="T32" fmla="*/ 391 w 629"/>
                  <a:gd name="T33" fmla="*/ 1375 h 1415"/>
                  <a:gd name="T34" fmla="*/ 469 w 629"/>
                  <a:gd name="T35" fmla="*/ 1255 h 1415"/>
                  <a:gd name="T36" fmla="*/ 549 w 629"/>
                  <a:gd name="T37" fmla="*/ 1255 h 1415"/>
                  <a:gd name="T38" fmla="*/ 629 w 629"/>
                  <a:gd name="T39" fmla="*/ 1099 h 1415"/>
                  <a:gd name="T40" fmla="*/ 509 w 629"/>
                  <a:gd name="T41" fmla="*/ 1060 h 1415"/>
                  <a:gd name="T42" fmla="*/ 469 w 629"/>
                  <a:gd name="T43" fmla="*/ 1020 h 1415"/>
                  <a:gd name="T44" fmla="*/ 431 w 629"/>
                  <a:gd name="T45" fmla="*/ 904 h 1415"/>
                  <a:gd name="T46" fmla="*/ 391 w 629"/>
                  <a:gd name="T47" fmla="*/ 824 h 1415"/>
                  <a:gd name="T48" fmla="*/ 431 w 629"/>
                  <a:gd name="T49" fmla="*/ 785 h 1415"/>
                  <a:gd name="T50" fmla="*/ 509 w 629"/>
                  <a:gd name="T51" fmla="*/ 746 h 1415"/>
                  <a:gd name="T52" fmla="*/ 549 w 629"/>
                  <a:gd name="T53" fmla="*/ 666 h 1415"/>
                  <a:gd name="T54" fmla="*/ 589 w 629"/>
                  <a:gd name="T55" fmla="*/ 550 h 1415"/>
                  <a:gd name="T56" fmla="*/ 549 w 629"/>
                  <a:gd name="T57" fmla="*/ 470 h 1415"/>
                  <a:gd name="T58" fmla="*/ 509 w 629"/>
                  <a:gd name="T59" fmla="*/ 235 h 1415"/>
                  <a:gd name="T60" fmla="*/ 509 w 629"/>
                  <a:gd name="T61" fmla="*/ 195 h 1415"/>
                  <a:gd name="T62" fmla="*/ 549 w 629"/>
                  <a:gd name="T63" fmla="*/ 155 h 1415"/>
                  <a:gd name="T64" fmla="*/ 589 w 629"/>
                  <a:gd name="T65" fmla="*/ 80 h 1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29" h="1415">
                    <a:moveTo>
                      <a:pt x="589" y="80"/>
                    </a:moveTo>
                    <a:lnTo>
                      <a:pt x="589" y="0"/>
                    </a:lnTo>
                    <a:lnTo>
                      <a:pt x="431" y="80"/>
                    </a:lnTo>
                    <a:lnTo>
                      <a:pt x="391" y="40"/>
                    </a:lnTo>
                    <a:lnTo>
                      <a:pt x="354" y="40"/>
                    </a:lnTo>
                    <a:lnTo>
                      <a:pt x="354" y="80"/>
                    </a:lnTo>
                    <a:lnTo>
                      <a:pt x="274" y="155"/>
                    </a:lnTo>
                    <a:lnTo>
                      <a:pt x="196" y="195"/>
                    </a:lnTo>
                    <a:lnTo>
                      <a:pt x="76" y="315"/>
                    </a:lnTo>
                    <a:lnTo>
                      <a:pt x="76" y="354"/>
                    </a:lnTo>
                    <a:lnTo>
                      <a:pt x="76" y="430"/>
                    </a:lnTo>
                    <a:lnTo>
                      <a:pt x="116" y="470"/>
                    </a:lnTo>
                    <a:lnTo>
                      <a:pt x="116" y="510"/>
                    </a:lnTo>
                    <a:lnTo>
                      <a:pt x="76" y="550"/>
                    </a:lnTo>
                    <a:lnTo>
                      <a:pt x="76" y="629"/>
                    </a:lnTo>
                    <a:lnTo>
                      <a:pt x="39" y="666"/>
                    </a:lnTo>
                    <a:lnTo>
                      <a:pt x="39" y="785"/>
                    </a:lnTo>
                    <a:lnTo>
                      <a:pt x="0" y="824"/>
                    </a:lnTo>
                    <a:lnTo>
                      <a:pt x="39" y="824"/>
                    </a:lnTo>
                    <a:lnTo>
                      <a:pt x="39" y="904"/>
                    </a:lnTo>
                    <a:lnTo>
                      <a:pt x="0" y="904"/>
                    </a:lnTo>
                    <a:lnTo>
                      <a:pt x="0" y="1060"/>
                    </a:lnTo>
                    <a:lnTo>
                      <a:pt x="39" y="1060"/>
                    </a:lnTo>
                    <a:lnTo>
                      <a:pt x="76" y="1020"/>
                    </a:lnTo>
                    <a:lnTo>
                      <a:pt x="116" y="1060"/>
                    </a:lnTo>
                    <a:lnTo>
                      <a:pt x="156" y="1139"/>
                    </a:lnTo>
                    <a:lnTo>
                      <a:pt x="156" y="1179"/>
                    </a:lnTo>
                    <a:lnTo>
                      <a:pt x="196" y="1255"/>
                    </a:lnTo>
                    <a:lnTo>
                      <a:pt x="156" y="1295"/>
                    </a:lnTo>
                    <a:lnTo>
                      <a:pt x="196" y="1335"/>
                    </a:lnTo>
                    <a:lnTo>
                      <a:pt x="274" y="1375"/>
                    </a:lnTo>
                    <a:lnTo>
                      <a:pt x="274" y="1415"/>
                    </a:lnTo>
                    <a:lnTo>
                      <a:pt x="314" y="1375"/>
                    </a:lnTo>
                    <a:lnTo>
                      <a:pt x="391" y="1375"/>
                    </a:lnTo>
                    <a:lnTo>
                      <a:pt x="431" y="1295"/>
                    </a:lnTo>
                    <a:lnTo>
                      <a:pt x="469" y="1255"/>
                    </a:lnTo>
                    <a:lnTo>
                      <a:pt x="549" y="1295"/>
                    </a:lnTo>
                    <a:lnTo>
                      <a:pt x="549" y="1255"/>
                    </a:lnTo>
                    <a:lnTo>
                      <a:pt x="629" y="1179"/>
                    </a:lnTo>
                    <a:lnTo>
                      <a:pt x="629" y="1099"/>
                    </a:lnTo>
                    <a:lnTo>
                      <a:pt x="589" y="1099"/>
                    </a:lnTo>
                    <a:lnTo>
                      <a:pt x="509" y="1060"/>
                    </a:lnTo>
                    <a:lnTo>
                      <a:pt x="469" y="981"/>
                    </a:lnTo>
                    <a:lnTo>
                      <a:pt x="469" y="1020"/>
                    </a:lnTo>
                    <a:lnTo>
                      <a:pt x="431" y="941"/>
                    </a:lnTo>
                    <a:lnTo>
                      <a:pt x="431" y="904"/>
                    </a:lnTo>
                    <a:lnTo>
                      <a:pt x="391" y="904"/>
                    </a:lnTo>
                    <a:lnTo>
                      <a:pt x="391" y="824"/>
                    </a:lnTo>
                    <a:lnTo>
                      <a:pt x="431" y="824"/>
                    </a:lnTo>
                    <a:lnTo>
                      <a:pt x="431" y="785"/>
                    </a:lnTo>
                    <a:lnTo>
                      <a:pt x="509" y="706"/>
                    </a:lnTo>
                    <a:lnTo>
                      <a:pt x="509" y="746"/>
                    </a:lnTo>
                    <a:lnTo>
                      <a:pt x="549" y="706"/>
                    </a:lnTo>
                    <a:lnTo>
                      <a:pt x="549" y="666"/>
                    </a:lnTo>
                    <a:lnTo>
                      <a:pt x="589" y="629"/>
                    </a:lnTo>
                    <a:lnTo>
                      <a:pt x="589" y="550"/>
                    </a:lnTo>
                    <a:lnTo>
                      <a:pt x="509" y="550"/>
                    </a:lnTo>
                    <a:lnTo>
                      <a:pt x="549" y="470"/>
                    </a:lnTo>
                    <a:lnTo>
                      <a:pt x="509" y="470"/>
                    </a:lnTo>
                    <a:lnTo>
                      <a:pt x="509" y="235"/>
                    </a:lnTo>
                    <a:lnTo>
                      <a:pt x="469" y="235"/>
                    </a:lnTo>
                    <a:lnTo>
                      <a:pt x="509" y="195"/>
                    </a:lnTo>
                    <a:lnTo>
                      <a:pt x="509" y="155"/>
                    </a:lnTo>
                    <a:lnTo>
                      <a:pt x="549" y="155"/>
                    </a:lnTo>
                    <a:lnTo>
                      <a:pt x="549" y="116"/>
                    </a:lnTo>
                    <a:lnTo>
                      <a:pt x="589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3" name="Freeform 197">
                <a:extLst>
                  <a:ext uri="{FF2B5EF4-FFF2-40B4-BE49-F238E27FC236}">
                    <a16:creationId xmlns:a16="http://schemas.microsoft.com/office/drawing/2014/main" id="{A328577C-D593-F80A-7803-AF366D767D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5" y="1096"/>
                <a:ext cx="149" cy="197"/>
              </a:xfrm>
              <a:custGeom>
                <a:avLst/>
                <a:gdLst>
                  <a:gd name="T0" fmla="*/ 118 w 747"/>
                  <a:gd name="T1" fmla="*/ 119 h 983"/>
                  <a:gd name="T2" fmla="*/ 158 w 747"/>
                  <a:gd name="T3" fmla="*/ 354 h 983"/>
                  <a:gd name="T4" fmla="*/ 198 w 747"/>
                  <a:gd name="T5" fmla="*/ 434 h 983"/>
                  <a:gd name="T6" fmla="*/ 158 w 747"/>
                  <a:gd name="T7" fmla="*/ 550 h 983"/>
                  <a:gd name="T8" fmla="*/ 118 w 747"/>
                  <a:gd name="T9" fmla="*/ 630 h 983"/>
                  <a:gd name="T10" fmla="*/ 40 w 747"/>
                  <a:gd name="T11" fmla="*/ 669 h 983"/>
                  <a:gd name="T12" fmla="*/ 0 w 747"/>
                  <a:gd name="T13" fmla="*/ 708 h 983"/>
                  <a:gd name="T14" fmla="*/ 40 w 747"/>
                  <a:gd name="T15" fmla="*/ 788 h 983"/>
                  <a:gd name="T16" fmla="*/ 78 w 747"/>
                  <a:gd name="T17" fmla="*/ 904 h 983"/>
                  <a:gd name="T18" fmla="*/ 118 w 747"/>
                  <a:gd name="T19" fmla="*/ 944 h 983"/>
                  <a:gd name="T20" fmla="*/ 238 w 747"/>
                  <a:gd name="T21" fmla="*/ 983 h 983"/>
                  <a:gd name="T22" fmla="*/ 313 w 747"/>
                  <a:gd name="T23" fmla="*/ 944 h 983"/>
                  <a:gd name="T24" fmla="*/ 433 w 747"/>
                  <a:gd name="T25" fmla="*/ 904 h 983"/>
                  <a:gd name="T26" fmla="*/ 472 w 747"/>
                  <a:gd name="T27" fmla="*/ 865 h 983"/>
                  <a:gd name="T28" fmla="*/ 588 w 747"/>
                  <a:gd name="T29" fmla="*/ 865 h 983"/>
                  <a:gd name="T30" fmla="*/ 668 w 747"/>
                  <a:gd name="T31" fmla="*/ 825 h 983"/>
                  <a:gd name="T32" fmla="*/ 668 w 747"/>
                  <a:gd name="T33" fmla="*/ 708 h 983"/>
                  <a:gd name="T34" fmla="*/ 707 w 747"/>
                  <a:gd name="T35" fmla="*/ 669 h 983"/>
                  <a:gd name="T36" fmla="*/ 747 w 747"/>
                  <a:gd name="T37" fmla="*/ 590 h 983"/>
                  <a:gd name="T38" fmla="*/ 707 w 747"/>
                  <a:gd name="T39" fmla="*/ 473 h 983"/>
                  <a:gd name="T40" fmla="*/ 747 w 747"/>
                  <a:gd name="T41" fmla="*/ 394 h 983"/>
                  <a:gd name="T42" fmla="*/ 668 w 747"/>
                  <a:gd name="T43" fmla="*/ 354 h 983"/>
                  <a:gd name="T44" fmla="*/ 668 w 747"/>
                  <a:gd name="T45" fmla="*/ 238 h 983"/>
                  <a:gd name="T46" fmla="*/ 588 w 747"/>
                  <a:gd name="T47" fmla="*/ 199 h 983"/>
                  <a:gd name="T48" fmla="*/ 551 w 747"/>
                  <a:gd name="T49" fmla="*/ 159 h 983"/>
                  <a:gd name="T50" fmla="*/ 472 w 747"/>
                  <a:gd name="T51" fmla="*/ 79 h 983"/>
                  <a:gd name="T52" fmla="*/ 443 w 747"/>
                  <a:gd name="T53" fmla="*/ 109 h 983"/>
                  <a:gd name="T54" fmla="*/ 353 w 747"/>
                  <a:gd name="T55" fmla="*/ 119 h 983"/>
                  <a:gd name="T56" fmla="*/ 313 w 747"/>
                  <a:gd name="T57" fmla="*/ 199 h 983"/>
                  <a:gd name="T58" fmla="*/ 275 w 747"/>
                  <a:gd name="T59" fmla="*/ 0 h 983"/>
                  <a:gd name="T60" fmla="*/ 158 w 747"/>
                  <a:gd name="T61" fmla="*/ 39 h 983"/>
                  <a:gd name="T62" fmla="*/ 118 w 747"/>
                  <a:gd name="T63" fmla="*/ 79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47" h="983">
                    <a:moveTo>
                      <a:pt x="78" y="119"/>
                    </a:moveTo>
                    <a:lnTo>
                      <a:pt x="118" y="119"/>
                    </a:lnTo>
                    <a:lnTo>
                      <a:pt x="118" y="354"/>
                    </a:lnTo>
                    <a:lnTo>
                      <a:pt x="158" y="354"/>
                    </a:lnTo>
                    <a:lnTo>
                      <a:pt x="118" y="434"/>
                    </a:lnTo>
                    <a:lnTo>
                      <a:pt x="198" y="434"/>
                    </a:lnTo>
                    <a:lnTo>
                      <a:pt x="198" y="513"/>
                    </a:lnTo>
                    <a:lnTo>
                      <a:pt x="158" y="550"/>
                    </a:lnTo>
                    <a:lnTo>
                      <a:pt x="158" y="590"/>
                    </a:lnTo>
                    <a:lnTo>
                      <a:pt x="118" y="630"/>
                    </a:lnTo>
                    <a:lnTo>
                      <a:pt x="118" y="590"/>
                    </a:lnTo>
                    <a:lnTo>
                      <a:pt x="40" y="669"/>
                    </a:lnTo>
                    <a:lnTo>
                      <a:pt x="40" y="708"/>
                    </a:lnTo>
                    <a:lnTo>
                      <a:pt x="0" y="708"/>
                    </a:lnTo>
                    <a:lnTo>
                      <a:pt x="0" y="788"/>
                    </a:lnTo>
                    <a:lnTo>
                      <a:pt x="40" y="788"/>
                    </a:lnTo>
                    <a:lnTo>
                      <a:pt x="40" y="825"/>
                    </a:lnTo>
                    <a:lnTo>
                      <a:pt x="78" y="904"/>
                    </a:lnTo>
                    <a:lnTo>
                      <a:pt x="78" y="865"/>
                    </a:lnTo>
                    <a:lnTo>
                      <a:pt x="118" y="944"/>
                    </a:lnTo>
                    <a:lnTo>
                      <a:pt x="198" y="983"/>
                    </a:lnTo>
                    <a:lnTo>
                      <a:pt x="238" y="983"/>
                    </a:lnTo>
                    <a:lnTo>
                      <a:pt x="313" y="983"/>
                    </a:lnTo>
                    <a:lnTo>
                      <a:pt x="313" y="944"/>
                    </a:lnTo>
                    <a:lnTo>
                      <a:pt x="393" y="865"/>
                    </a:lnTo>
                    <a:lnTo>
                      <a:pt x="433" y="904"/>
                    </a:lnTo>
                    <a:lnTo>
                      <a:pt x="433" y="865"/>
                    </a:lnTo>
                    <a:lnTo>
                      <a:pt x="472" y="865"/>
                    </a:lnTo>
                    <a:lnTo>
                      <a:pt x="551" y="788"/>
                    </a:lnTo>
                    <a:lnTo>
                      <a:pt x="588" y="865"/>
                    </a:lnTo>
                    <a:lnTo>
                      <a:pt x="628" y="825"/>
                    </a:lnTo>
                    <a:lnTo>
                      <a:pt x="668" y="825"/>
                    </a:lnTo>
                    <a:lnTo>
                      <a:pt x="707" y="748"/>
                    </a:lnTo>
                    <a:lnTo>
                      <a:pt x="668" y="708"/>
                    </a:lnTo>
                    <a:lnTo>
                      <a:pt x="747" y="669"/>
                    </a:lnTo>
                    <a:lnTo>
                      <a:pt x="707" y="669"/>
                    </a:lnTo>
                    <a:lnTo>
                      <a:pt x="707" y="590"/>
                    </a:lnTo>
                    <a:lnTo>
                      <a:pt x="747" y="590"/>
                    </a:lnTo>
                    <a:lnTo>
                      <a:pt x="707" y="550"/>
                    </a:lnTo>
                    <a:lnTo>
                      <a:pt x="707" y="473"/>
                    </a:lnTo>
                    <a:lnTo>
                      <a:pt x="747" y="473"/>
                    </a:lnTo>
                    <a:lnTo>
                      <a:pt x="747" y="394"/>
                    </a:lnTo>
                    <a:lnTo>
                      <a:pt x="707" y="394"/>
                    </a:lnTo>
                    <a:lnTo>
                      <a:pt x="668" y="354"/>
                    </a:lnTo>
                    <a:lnTo>
                      <a:pt x="707" y="238"/>
                    </a:lnTo>
                    <a:lnTo>
                      <a:pt x="668" y="238"/>
                    </a:lnTo>
                    <a:lnTo>
                      <a:pt x="588" y="238"/>
                    </a:lnTo>
                    <a:lnTo>
                      <a:pt x="588" y="199"/>
                    </a:lnTo>
                    <a:lnTo>
                      <a:pt x="551" y="199"/>
                    </a:lnTo>
                    <a:lnTo>
                      <a:pt x="551" y="159"/>
                    </a:lnTo>
                    <a:lnTo>
                      <a:pt x="472" y="119"/>
                    </a:lnTo>
                    <a:lnTo>
                      <a:pt x="472" y="79"/>
                    </a:lnTo>
                    <a:lnTo>
                      <a:pt x="459" y="91"/>
                    </a:lnTo>
                    <a:lnTo>
                      <a:pt x="443" y="109"/>
                    </a:lnTo>
                    <a:lnTo>
                      <a:pt x="433" y="119"/>
                    </a:lnTo>
                    <a:lnTo>
                      <a:pt x="353" y="119"/>
                    </a:lnTo>
                    <a:lnTo>
                      <a:pt x="353" y="159"/>
                    </a:lnTo>
                    <a:lnTo>
                      <a:pt x="313" y="199"/>
                    </a:lnTo>
                    <a:lnTo>
                      <a:pt x="313" y="79"/>
                    </a:lnTo>
                    <a:lnTo>
                      <a:pt x="275" y="0"/>
                    </a:lnTo>
                    <a:lnTo>
                      <a:pt x="238" y="0"/>
                    </a:lnTo>
                    <a:lnTo>
                      <a:pt x="158" y="39"/>
                    </a:lnTo>
                    <a:lnTo>
                      <a:pt x="118" y="39"/>
                    </a:lnTo>
                    <a:lnTo>
                      <a:pt x="118" y="79"/>
                    </a:lnTo>
                    <a:lnTo>
                      <a:pt x="78" y="1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4" name="Freeform 198">
                <a:extLst>
                  <a:ext uri="{FF2B5EF4-FFF2-40B4-BE49-F238E27FC236}">
                    <a16:creationId xmlns:a16="http://schemas.microsoft.com/office/drawing/2014/main" id="{CE2326E7-2C14-B89F-8339-9A448FD007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1" y="1073"/>
                <a:ext cx="204" cy="149"/>
              </a:xfrm>
              <a:custGeom>
                <a:avLst/>
                <a:gdLst>
                  <a:gd name="T0" fmla="*/ 195 w 1018"/>
                  <a:gd name="T1" fmla="*/ 80 h 746"/>
                  <a:gd name="T2" fmla="*/ 274 w 1018"/>
                  <a:gd name="T3" fmla="*/ 235 h 746"/>
                  <a:gd name="T4" fmla="*/ 235 w 1018"/>
                  <a:gd name="T5" fmla="*/ 294 h 746"/>
                  <a:gd name="T6" fmla="*/ 155 w 1018"/>
                  <a:gd name="T7" fmla="*/ 195 h 746"/>
                  <a:gd name="T8" fmla="*/ 155 w 1018"/>
                  <a:gd name="T9" fmla="*/ 116 h 746"/>
                  <a:gd name="T10" fmla="*/ 0 w 1018"/>
                  <a:gd name="T11" fmla="*/ 155 h 746"/>
                  <a:gd name="T12" fmla="*/ 39 w 1018"/>
                  <a:gd name="T13" fmla="*/ 235 h 746"/>
                  <a:gd name="T14" fmla="*/ 118 w 1018"/>
                  <a:gd name="T15" fmla="*/ 315 h 746"/>
                  <a:gd name="T16" fmla="*/ 155 w 1018"/>
                  <a:gd name="T17" fmla="*/ 354 h 746"/>
                  <a:gd name="T18" fmla="*/ 235 w 1018"/>
                  <a:gd name="T19" fmla="*/ 316 h 746"/>
                  <a:gd name="T20" fmla="*/ 314 w 1018"/>
                  <a:gd name="T21" fmla="*/ 354 h 746"/>
                  <a:gd name="T22" fmla="*/ 235 w 1018"/>
                  <a:gd name="T23" fmla="*/ 470 h 746"/>
                  <a:gd name="T24" fmla="*/ 314 w 1018"/>
                  <a:gd name="T25" fmla="*/ 510 h 746"/>
                  <a:gd name="T26" fmla="*/ 274 w 1018"/>
                  <a:gd name="T27" fmla="*/ 589 h 746"/>
                  <a:gd name="T28" fmla="*/ 314 w 1018"/>
                  <a:gd name="T29" fmla="*/ 706 h 746"/>
                  <a:gd name="T30" fmla="*/ 430 w 1018"/>
                  <a:gd name="T31" fmla="*/ 746 h 746"/>
                  <a:gd name="T32" fmla="*/ 509 w 1018"/>
                  <a:gd name="T33" fmla="*/ 746 h 746"/>
                  <a:gd name="T34" fmla="*/ 509 w 1018"/>
                  <a:gd name="T35" fmla="*/ 629 h 746"/>
                  <a:gd name="T36" fmla="*/ 588 w 1018"/>
                  <a:gd name="T37" fmla="*/ 589 h 746"/>
                  <a:gd name="T38" fmla="*/ 668 w 1018"/>
                  <a:gd name="T39" fmla="*/ 629 h 746"/>
                  <a:gd name="T40" fmla="*/ 705 w 1018"/>
                  <a:gd name="T41" fmla="*/ 629 h 746"/>
                  <a:gd name="T42" fmla="*/ 744 w 1018"/>
                  <a:gd name="T43" fmla="*/ 706 h 746"/>
                  <a:gd name="T44" fmla="*/ 783 w 1018"/>
                  <a:gd name="T45" fmla="*/ 629 h 746"/>
                  <a:gd name="T46" fmla="*/ 863 w 1018"/>
                  <a:gd name="T47" fmla="*/ 550 h 746"/>
                  <a:gd name="T48" fmla="*/ 942 w 1018"/>
                  <a:gd name="T49" fmla="*/ 550 h 746"/>
                  <a:gd name="T50" fmla="*/ 1004 w 1018"/>
                  <a:gd name="T51" fmla="*/ 525 h 746"/>
                  <a:gd name="T52" fmla="*/ 979 w 1018"/>
                  <a:gd name="T53" fmla="*/ 470 h 746"/>
                  <a:gd name="T54" fmla="*/ 942 w 1018"/>
                  <a:gd name="T55" fmla="*/ 391 h 746"/>
                  <a:gd name="T56" fmla="*/ 902 w 1018"/>
                  <a:gd name="T57" fmla="*/ 235 h 746"/>
                  <a:gd name="T58" fmla="*/ 783 w 1018"/>
                  <a:gd name="T59" fmla="*/ 235 h 746"/>
                  <a:gd name="T60" fmla="*/ 470 w 1018"/>
                  <a:gd name="T61" fmla="*/ 195 h 746"/>
                  <a:gd name="T62" fmla="*/ 430 w 1018"/>
                  <a:gd name="T63" fmla="*/ 116 h 746"/>
                  <a:gd name="T64" fmla="*/ 470 w 1018"/>
                  <a:gd name="T65" fmla="*/ 0 h 746"/>
                  <a:gd name="T66" fmla="*/ 314 w 1018"/>
                  <a:gd name="T67" fmla="*/ 40 h 746"/>
                  <a:gd name="T68" fmla="*/ 235 w 1018"/>
                  <a:gd name="T69" fmla="*/ 80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18" h="746">
                    <a:moveTo>
                      <a:pt x="235" y="80"/>
                    </a:moveTo>
                    <a:lnTo>
                      <a:pt x="195" y="80"/>
                    </a:lnTo>
                    <a:lnTo>
                      <a:pt x="235" y="195"/>
                    </a:lnTo>
                    <a:lnTo>
                      <a:pt x="274" y="235"/>
                    </a:lnTo>
                    <a:lnTo>
                      <a:pt x="274" y="297"/>
                    </a:lnTo>
                    <a:lnTo>
                      <a:pt x="235" y="294"/>
                    </a:lnTo>
                    <a:lnTo>
                      <a:pt x="235" y="275"/>
                    </a:lnTo>
                    <a:lnTo>
                      <a:pt x="155" y="195"/>
                    </a:lnTo>
                    <a:lnTo>
                      <a:pt x="195" y="155"/>
                    </a:lnTo>
                    <a:lnTo>
                      <a:pt x="155" y="116"/>
                    </a:lnTo>
                    <a:lnTo>
                      <a:pt x="39" y="116"/>
                    </a:lnTo>
                    <a:lnTo>
                      <a:pt x="0" y="155"/>
                    </a:lnTo>
                    <a:lnTo>
                      <a:pt x="39" y="195"/>
                    </a:lnTo>
                    <a:lnTo>
                      <a:pt x="39" y="235"/>
                    </a:lnTo>
                    <a:lnTo>
                      <a:pt x="118" y="275"/>
                    </a:lnTo>
                    <a:lnTo>
                      <a:pt x="118" y="315"/>
                    </a:lnTo>
                    <a:lnTo>
                      <a:pt x="155" y="315"/>
                    </a:lnTo>
                    <a:lnTo>
                      <a:pt x="155" y="354"/>
                    </a:lnTo>
                    <a:lnTo>
                      <a:pt x="235" y="354"/>
                    </a:lnTo>
                    <a:lnTo>
                      <a:pt x="235" y="316"/>
                    </a:lnTo>
                    <a:lnTo>
                      <a:pt x="279" y="319"/>
                    </a:lnTo>
                    <a:lnTo>
                      <a:pt x="314" y="354"/>
                    </a:lnTo>
                    <a:lnTo>
                      <a:pt x="274" y="391"/>
                    </a:lnTo>
                    <a:lnTo>
                      <a:pt x="235" y="470"/>
                    </a:lnTo>
                    <a:lnTo>
                      <a:pt x="274" y="510"/>
                    </a:lnTo>
                    <a:lnTo>
                      <a:pt x="314" y="510"/>
                    </a:lnTo>
                    <a:lnTo>
                      <a:pt x="314" y="589"/>
                    </a:lnTo>
                    <a:lnTo>
                      <a:pt x="274" y="589"/>
                    </a:lnTo>
                    <a:lnTo>
                      <a:pt x="274" y="666"/>
                    </a:lnTo>
                    <a:lnTo>
                      <a:pt x="314" y="706"/>
                    </a:lnTo>
                    <a:lnTo>
                      <a:pt x="314" y="746"/>
                    </a:lnTo>
                    <a:lnTo>
                      <a:pt x="430" y="746"/>
                    </a:lnTo>
                    <a:lnTo>
                      <a:pt x="470" y="706"/>
                    </a:lnTo>
                    <a:lnTo>
                      <a:pt x="509" y="746"/>
                    </a:lnTo>
                    <a:lnTo>
                      <a:pt x="548" y="666"/>
                    </a:lnTo>
                    <a:lnTo>
                      <a:pt x="509" y="629"/>
                    </a:lnTo>
                    <a:lnTo>
                      <a:pt x="548" y="550"/>
                    </a:lnTo>
                    <a:lnTo>
                      <a:pt x="588" y="589"/>
                    </a:lnTo>
                    <a:lnTo>
                      <a:pt x="628" y="666"/>
                    </a:lnTo>
                    <a:lnTo>
                      <a:pt x="668" y="629"/>
                    </a:lnTo>
                    <a:lnTo>
                      <a:pt x="668" y="589"/>
                    </a:lnTo>
                    <a:lnTo>
                      <a:pt x="705" y="629"/>
                    </a:lnTo>
                    <a:lnTo>
                      <a:pt x="705" y="666"/>
                    </a:lnTo>
                    <a:lnTo>
                      <a:pt x="744" y="706"/>
                    </a:lnTo>
                    <a:lnTo>
                      <a:pt x="744" y="666"/>
                    </a:lnTo>
                    <a:lnTo>
                      <a:pt x="783" y="629"/>
                    </a:lnTo>
                    <a:lnTo>
                      <a:pt x="783" y="550"/>
                    </a:lnTo>
                    <a:lnTo>
                      <a:pt x="863" y="550"/>
                    </a:lnTo>
                    <a:lnTo>
                      <a:pt x="863" y="510"/>
                    </a:lnTo>
                    <a:lnTo>
                      <a:pt x="942" y="550"/>
                    </a:lnTo>
                    <a:lnTo>
                      <a:pt x="979" y="550"/>
                    </a:lnTo>
                    <a:lnTo>
                      <a:pt x="1004" y="525"/>
                    </a:lnTo>
                    <a:lnTo>
                      <a:pt x="1018" y="510"/>
                    </a:lnTo>
                    <a:lnTo>
                      <a:pt x="979" y="470"/>
                    </a:lnTo>
                    <a:lnTo>
                      <a:pt x="979" y="430"/>
                    </a:lnTo>
                    <a:lnTo>
                      <a:pt x="942" y="391"/>
                    </a:lnTo>
                    <a:lnTo>
                      <a:pt x="942" y="275"/>
                    </a:lnTo>
                    <a:lnTo>
                      <a:pt x="902" y="235"/>
                    </a:lnTo>
                    <a:lnTo>
                      <a:pt x="902" y="195"/>
                    </a:lnTo>
                    <a:lnTo>
                      <a:pt x="783" y="235"/>
                    </a:lnTo>
                    <a:lnTo>
                      <a:pt x="548" y="235"/>
                    </a:lnTo>
                    <a:lnTo>
                      <a:pt x="470" y="195"/>
                    </a:lnTo>
                    <a:lnTo>
                      <a:pt x="470" y="155"/>
                    </a:lnTo>
                    <a:lnTo>
                      <a:pt x="430" y="116"/>
                    </a:lnTo>
                    <a:lnTo>
                      <a:pt x="509" y="40"/>
                    </a:lnTo>
                    <a:lnTo>
                      <a:pt x="470" y="0"/>
                    </a:lnTo>
                    <a:lnTo>
                      <a:pt x="353" y="0"/>
                    </a:lnTo>
                    <a:lnTo>
                      <a:pt x="314" y="40"/>
                    </a:lnTo>
                    <a:lnTo>
                      <a:pt x="274" y="40"/>
                    </a:lnTo>
                    <a:lnTo>
                      <a:pt x="235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5" name="Freeform 199">
                <a:extLst>
                  <a:ext uri="{FF2B5EF4-FFF2-40B4-BE49-F238E27FC236}">
                    <a16:creationId xmlns:a16="http://schemas.microsoft.com/office/drawing/2014/main" id="{4306AC55-A7FD-8823-9283-2A74D7CA09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9" y="1041"/>
                <a:ext cx="181" cy="158"/>
              </a:xfrm>
              <a:custGeom>
                <a:avLst/>
                <a:gdLst>
                  <a:gd name="T0" fmla="*/ 199 w 903"/>
                  <a:gd name="T1" fmla="*/ 275 h 788"/>
                  <a:gd name="T2" fmla="*/ 79 w 903"/>
                  <a:gd name="T3" fmla="*/ 275 h 788"/>
                  <a:gd name="T4" fmla="*/ 79 w 903"/>
                  <a:gd name="T5" fmla="*/ 314 h 788"/>
                  <a:gd name="T6" fmla="*/ 0 w 903"/>
                  <a:gd name="T7" fmla="*/ 354 h 788"/>
                  <a:gd name="T8" fmla="*/ 40 w 903"/>
                  <a:gd name="T9" fmla="*/ 394 h 788"/>
                  <a:gd name="T10" fmla="*/ 0 w 903"/>
                  <a:gd name="T11" fmla="*/ 513 h 788"/>
                  <a:gd name="T12" fmla="*/ 79 w 903"/>
                  <a:gd name="T13" fmla="*/ 474 h 788"/>
                  <a:gd name="T14" fmla="*/ 79 w 903"/>
                  <a:gd name="T15" fmla="*/ 513 h 788"/>
                  <a:gd name="T16" fmla="*/ 40 w 903"/>
                  <a:gd name="T17" fmla="*/ 550 h 788"/>
                  <a:gd name="T18" fmla="*/ 119 w 903"/>
                  <a:gd name="T19" fmla="*/ 550 h 788"/>
                  <a:gd name="T20" fmla="*/ 159 w 903"/>
                  <a:gd name="T21" fmla="*/ 589 h 788"/>
                  <a:gd name="T22" fmla="*/ 199 w 903"/>
                  <a:gd name="T23" fmla="*/ 589 h 788"/>
                  <a:gd name="T24" fmla="*/ 235 w 903"/>
                  <a:gd name="T25" fmla="*/ 550 h 788"/>
                  <a:gd name="T26" fmla="*/ 314 w 903"/>
                  <a:gd name="T27" fmla="*/ 550 h 788"/>
                  <a:gd name="T28" fmla="*/ 394 w 903"/>
                  <a:gd name="T29" fmla="*/ 589 h 788"/>
                  <a:gd name="T30" fmla="*/ 394 w 903"/>
                  <a:gd name="T31" fmla="*/ 629 h 788"/>
                  <a:gd name="T32" fmla="*/ 314 w 903"/>
                  <a:gd name="T33" fmla="*/ 709 h 788"/>
                  <a:gd name="T34" fmla="*/ 314 w 903"/>
                  <a:gd name="T35" fmla="*/ 748 h 788"/>
                  <a:gd name="T36" fmla="*/ 394 w 903"/>
                  <a:gd name="T37" fmla="*/ 788 h 788"/>
                  <a:gd name="T38" fmla="*/ 434 w 903"/>
                  <a:gd name="T39" fmla="*/ 748 h 788"/>
                  <a:gd name="T40" fmla="*/ 549 w 903"/>
                  <a:gd name="T41" fmla="*/ 748 h 788"/>
                  <a:gd name="T42" fmla="*/ 549 w 903"/>
                  <a:gd name="T43" fmla="*/ 709 h 788"/>
                  <a:gd name="T44" fmla="*/ 629 w 903"/>
                  <a:gd name="T45" fmla="*/ 669 h 788"/>
                  <a:gd name="T46" fmla="*/ 669 w 903"/>
                  <a:gd name="T47" fmla="*/ 669 h 788"/>
                  <a:gd name="T48" fmla="*/ 669 w 903"/>
                  <a:gd name="T49" fmla="*/ 589 h 788"/>
                  <a:gd name="T50" fmla="*/ 747 w 903"/>
                  <a:gd name="T51" fmla="*/ 629 h 788"/>
                  <a:gd name="T52" fmla="*/ 787 w 903"/>
                  <a:gd name="T53" fmla="*/ 629 h 788"/>
                  <a:gd name="T54" fmla="*/ 787 w 903"/>
                  <a:gd name="T55" fmla="*/ 589 h 788"/>
                  <a:gd name="T56" fmla="*/ 747 w 903"/>
                  <a:gd name="T57" fmla="*/ 550 h 788"/>
                  <a:gd name="T58" fmla="*/ 707 w 903"/>
                  <a:gd name="T59" fmla="*/ 474 h 788"/>
                  <a:gd name="T60" fmla="*/ 747 w 903"/>
                  <a:gd name="T61" fmla="*/ 474 h 788"/>
                  <a:gd name="T62" fmla="*/ 747 w 903"/>
                  <a:gd name="T63" fmla="*/ 434 h 788"/>
                  <a:gd name="T64" fmla="*/ 787 w 903"/>
                  <a:gd name="T65" fmla="*/ 434 h 788"/>
                  <a:gd name="T66" fmla="*/ 824 w 903"/>
                  <a:gd name="T67" fmla="*/ 354 h 788"/>
                  <a:gd name="T68" fmla="*/ 903 w 903"/>
                  <a:gd name="T69" fmla="*/ 354 h 788"/>
                  <a:gd name="T70" fmla="*/ 864 w 903"/>
                  <a:gd name="T71" fmla="*/ 314 h 788"/>
                  <a:gd name="T72" fmla="*/ 864 w 903"/>
                  <a:gd name="T73" fmla="*/ 239 h 788"/>
                  <a:gd name="T74" fmla="*/ 903 w 903"/>
                  <a:gd name="T75" fmla="*/ 199 h 788"/>
                  <a:gd name="T76" fmla="*/ 824 w 903"/>
                  <a:gd name="T77" fmla="*/ 119 h 788"/>
                  <a:gd name="T78" fmla="*/ 787 w 903"/>
                  <a:gd name="T79" fmla="*/ 159 h 788"/>
                  <a:gd name="T80" fmla="*/ 787 w 903"/>
                  <a:gd name="T81" fmla="*/ 40 h 788"/>
                  <a:gd name="T82" fmla="*/ 707 w 903"/>
                  <a:gd name="T83" fmla="*/ 80 h 788"/>
                  <a:gd name="T84" fmla="*/ 669 w 903"/>
                  <a:gd name="T85" fmla="*/ 80 h 788"/>
                  <a:gd name="T86" fmla="*/ 629 w 903"/>
                  <a:gd name="T87" fmla="*/ 40 h 788"/>
                  <a:gd name="T88" fmla="*/ 629 w 903"/>
                  <a:gd name="T89" fmla="*/ 0 h 788"/>
                  <a:gd name="T90" fmla="*/ 589 w 903"/>
                  <a:gd name="T91" fmla="*/ 40 h 788"/>
                  <a:gd name="T92" fmla="*/ 549 w 903"/>
                  <a:gd name="T93" fmla="*/ 40 h 788"/>
                  <a:gd name="T94" fmla="*/ 512 w 903"/>
                  <a:gd name="T95" fmla="*/ 80 h 788"/>
                  <a:gd name="T96" fmla="*/ 472 w 903"/>
                  <a:gd name="T97" fmla="*/ 40 h 788"/>
                  <a:gd name="T98" fmla="*/ 394 w 903"/>
                  <a:gd name="T99" fmla="*/ 119 h 788"/>
                  <a:gd name="T100" fmla="*/ 354 w 903"/>
                  <a:gd name="T101" fmla="*/ 119 h 788"/>
                  <a:gd name="T102" fmla="*/ 314 w 903"/>
                  <a:gd name="T103" fmla="*/ 199 h 788"/>
                  <a:gd name="T104" fmla="*/ 275 w 903"/>
                  <a:gd name="T105" fmla="*/ 199 h 788"/>
                  <a:gd name="T106" fmla="*/ 235 w 903"/>
                  <a:gd name="T107" fmla="*/ 159 h 788"/>
                  <a:gd name="T108" fmla="*/ 199 w 903"/>
                  <a:gd name="T109" fmla="*/ 199 h 788"/>
                  <a:gd name="T110" fmla="*/ 199 w 903"/>
                  <a:gd name="T111" fmla="*/ 275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03" h="788">
                    <a:moveTo>
                      <a:pt x="199" y="275"/>
                    </a:moveTo>
                    <a:lnTo>
                      <a:pt x="79" y="275"/>
                    </a:lnTo>
                    <a:lnTo>
                      <a:pt x="79" y="314"/>
                    </a:lnTo>
                    <a:lnTo>
                      <a:pt x="0" y="354"/>
                    </a:lnTo>
                    <a:lnTo>
                      <a:pt x="40" y="394"/>
                    </a:lnTo>
                    <a:lnTo>
                      <a:pt x="0" y="513"/>
                    </a:lnTo>
                    <a:lnTo>
                      <a:pt x="79" y="474"/>
                    </a:lnTo>
                    <a:lnTo>
                      <a:pt x="79" y="513"/>
                    </a:lnTo>
                    <a:lnTo>
                      <a:pt x="40" y="550"/>
                    </a:lnTo>
                    <a:lnTo>
                      <a:pt x="119" y="550"/>
                    </a:lnTo>
                    <a:lnTo>
                      <a:pt x="159" y="589"/>
                    </a:lnTo>
                    <a:lnTo>
                      <a:pt x="199" y="589"/>
                    </a:lnTo>
                    <a:lnTo>
                      <a:pt x="235" y="550"/>
                    </a:lnTo>
                    <a:lnTo>
                      <a:pt x="314" y="550"/>
                    </a:lnTo>
                    <a:lnTo>
                      <a:pt x="394" y="589"/>
                    </a:lnTo>
                    <a:lnTo>
                      <a:pt x="394" y="629"/>
                    </a:lnTo>
                    <a:lnTo>
                      <a:pt x="314" y="709"/>
                    </a:lnTo>
                    <a:lnTo>
                      <a:pt x="314" y="748"/>
                    </a:lnTo>
                    <a:lnTo>
                      <a:pt x="394" y="788"/>
                    </a:lnTo>
                    <a:lnTo>
                      <a:pt x="434" y="748"/>
                    </a:lnTo>
                    <a:lnTo>
                      <a:pt x="549" y="748"/>
                    </a:lnTo>
                    <a:lnTo>
                      <a:pt x="549" y="709"/>
                    </a:lnTo>
                    <a:lnTo>
                      <a:pt x="629" y="669"/>
                    </a:lnTo>
                    <a:lnTo>
                      <a:pt x="669" y="669"/>
                    </a:lnTo>
                    <a:lnTo>
                      <a:pt x="669" y="589"/>
                    </a:lnTo>
                    <a:lnTo>
                      <a:pt x="747" y="629"/>
                    </a:lnTo>
                    <a:lnTo>
                      <a:pt x="787" y="629"/>
                    </a:lnTo>
                    <a:lnTo>
                      <a:pt x="787" y="589"/>
                    </a:lnTo>
                    <a:lnTo>
                      <a:pt x="747" y="550"/>
                    </a:lnTo>
                    <a:lnTo>
                      <a:pt x="707" y="474"/>
                    </a:lnTo>
                    <a:lnTo>
                      <a:pt x="747" y="474"/>
                    </a:lnTo>
                    <a:lnTo>
                      <a:pt x="747" y="434"/>
                    </a:lnTo>
                    <a:lnTo>
                      <a:pt x="787" y="434"/>
                    </a:lnTo>
                    <a:lnTo>
                      <a:pt x="824" y="354"/>
                    </a:lnTo>
                    <a:lnTo>
                      <a:pt x="903" y="354"/>
                    </a:lnTo>
                    <a:lnTo>
                      <a:pt x="864" y="314"/>
                    </a:lnTo>
                    <a:lnTo>
                      <a:pt x="864" y="239"/>
                    </a:lnTo>
                    <a:lnTo>
                      <a:pt x="903" y="199"/>
                    </a:lnTo>
                    <a:lnTo>
                      <a:pt x="824" y="119"/>
                    </a:lnTo>
                    <a:lnTo>
                      <a:pt x="787" y="159"/>
                    </a:lnTo>
                    <a:lnTo>
                      <a:pt x="787" y="40"/>
                    </a:lnTo>
                    <a:lnTo>
                      <a:pt x="707" y="80"/>
                    </a:lnTo>
                    <a:lnTo>
                      <a:pt x="669" y="80"/>
                    </a:lnTo>
                    <a:lnTo>
                      <a:pt x="629" y="40"/>
                    </a:lnTo>
                    <a:lnTo>
                      <a:pt x="629" y="0"/>
                    </a:lnTo>
                    <a:lnTo>
                      <a:pt x="589" y="40"/>
                    </a:lnTo>
                    <a:lnTo>
                      <a:pt x="549" y="40"/>
                    </a:lnTo>
                    <a:lnTo>
                      <a:pt x="512" y="80"/>
                    </a:lnTo>
                    <a:lnTo>
                      <a:pt x="472" y="40"/>
                    </a:lnTo>
                    <a:lnTo>
                      <a:pt x="394" y="119"/>
                    </a:lnTo>
                    <a:lnTo>
                      <a:pt x="354" y="119"/>
                    </a:lnTo>
                    <a:lnTo>
                      <a:pt x="314" y="199"/>
                    </a:lnTo>
                    <a:lnTo>
                      <a:pt x="275" y="199"/>
                    </a:lnTo>
                    <a:lnTo>
                      <a:pt x="235" y="159"/>
                    </a:lnTo>
                    <a:lnTo>
                      <a:pt x="199" y="199"/>
                    </a:lnTo>
                    <a:lnTo>
                      <a:pt x="199" y="2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6" name="Freeform 200">
                <a:extLst>
                  <a:ext uri="{FF2B5EF4-FFF2-40B4-BE49-F238E27FC236}">
                    <a16:creationId xmlns:a16="http://schemas.microsoft.com/office/drawing/2014/main" id="{B2706A89-5F9E-09F1-0235-331905FFC3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3" y="1041"/>
                <a:ext cx="157" cy="228"/>
              </a:xfrm>
              <a:custGeom>
                <a:avLst/>
                <a:gdLst>
                  <a:gd name="T0" fmla="*/ 155 w 783"/>
                  <a:gd name="T1" fmla="*/ 80 h 1140"/>
                  <a:gd name="T2" fmla="*/ 155 w 783"/>
                  <a:gd name="T3" fmla="*/ 119 h 1140"/>
                  <a:gd name="T4" fmla="*/ 234 w 783"/>
                  <a:gd name="T5" fmla="*/ 199 h 1140"/>
                  <a:gd name="T6" fmla="*/ 195 w 783"/>
                  <a:gd name="T7" fmla="*/ 239 h 1140"/>
                  <a:gd name="T8" fmla="*/ 195 w 783"/>
                  <a:gd name="T9" fmla="*/ 314 h 1140"/>
                  <a:gd name="T10" fmla="*/ 234 w 783"/>
                  <a:gd name="T11" fmla="*/ 354 h 1140"/>
                  <a:gd name="T12" fmla="*/ 155 w 783"/>
                  <a:gd name="T13" fmla="*/ 354 h 1140"/>
                  <a:gd name="T14" fmla="*/ 118 w 783"/>
                  <a:gd name="T15" fmla="*/ 434 h 1140"/>
                  <a:gd name="T16" fmla="*/ 78 w 783"/>
                  <a:gd name="T17" fmla="*/ 434 h 1140"/>
                  <a:gd name="T18" fmla="*/ 78 w 783"/>
                  <a:gd name="T19" fmla="*/ 474 h 1140"/>
                  <a:gd name="T20" fmla="*/ 38 w 783"/>
                  <a:gd name="T21" fmla="*/ 474 h 1140"/>
                  <a:gd name="T22" fmla="*/ 78 w 783"/>
                  <a:gd name="T23" fmla="*/ 550 h 1140"/>
                  <a:gd name="T24" fmla="*/ 118 w 783"/>
                  <a:gd name="T25" fmla="*/ 589 h 1140"/>
                  <a:gd name="T26" fmla="*/ 118 w 783"/>
                  <a:gd name="T27" fmla="*/ 629 h 1140"/>
                  <a:gd name="T28" fmla="*/ 78 w 783"/>
                  <a:gd name="T29" fmla="*/ 629 h 1140"/>
                  <a:gd name="T30" fmla="*/ 0 w 783"/>
                  <a:gd name="T31" fmla="*/ 589 h 1140"/>
                  <a:gd name="T32" fmla="*/ 0 w 783"/>
                  <a:gd name="T33" fmla="*/ 669 h 1140"/>
                  <a:gd name="T34" fmla="*/ 78 w 783"/>
                  <a:gd name="T35" fmla="*/ 669 h 1140"/>
                  <a:gd name="T36" fmla="*/ 78 w 783"/>
                  <a:gd name="T37" fmla="*/ 788 h 1140"/>
                  <a:gd name="T38" fmla="*/ 118 w 783"/>
                  <a:gd name="T39" fmla="*/ 788 h 1140"/>
                  <a:gd name="T40" fmla="*/ 118 w 783"/>
                  <a:gd name="T41" fmla="*/ 825 h 1140"/>
                  <a:gd name="T42" fmla="*/ 155 w 783"/>
                  <a:gd name="T43" fmla="*/ 905 h 1140"/>
                  <a:gd name="T44" fmla="*/ 118 w 783"/>
                  <a:gd name="T45" fmla="*/ 905 h 1140"/>
                  <a:gd name="T46" fmla="*/ 118 w 783"/>
                  <a:gd name="T47" fmla="*/ 944 h 1140"/>
                  <a:gd name="T48" fmla="*/ 155 w 783"/>
                  <a:gd name="T49" fmla="*/ 1023 h 1140"/>
                  <a:gd name="T50" fmla="*/ 234 w 783"/>
                  <a:gd name="T51" fmla="*/ 1023 h 1140"/>
                  <a:gd name="T52" fmla="*/ 195 w 783"/>
                  <a:gd name="T53" fmla="*/ 1100 h 1140"/>
                  <a:gd name="T54" fmla="*/ 195 w 783"/>
                  <a:gd name="T55" fmla="*/ 1140 h 1140"/>
                  <a:gd name="T56" fmla="*/ 234 w 783"/>
                  <a:gd name="T57" fmla="*/ 1100 h 1140"/>
                  <a:gd name="T58" fmla="*/ 313 w 783"/>
                  <a:gd name="T59" fmla="*/ 1063 h 1140"/>
                  <a:gd name="T60" fmla="*/ 353 w 783"/>
                  <a:gd name="T61" fmla="*/ 1063 h 1140"/>
                  <a:gd name="T62" fmla="*/ 393 w 783"/>
                  <a:gd name="T63" fmla="*/ 1100 h 1140"/>
                  <a:gd name="T64" fmla="*/ 548 w 783"/>
                  <a:gd name="T65" fmla="*/ 1023 h 1140"/>
                  <a:gd name="T66" fmla="*/ 548 w 783"/>
                  <a:gd name="T67" fmla="*/ 944 h 1140"/>
                  <a:gd name="T68" fmla="*/ 588 w 783"/>
                  <a:gd name="T69" fmla="*/ 983 h 1140"/>
                  <a:gd name="T70" fmla="*/ 667 w 783"/>
                  <a:gd name="T71" fmla="*/ 983 h 1140"/>
                  <a:gd name="T72" fmla="*/ 706 w 783"/>
                  <a:gd name="T73" fmla="*/ 944 h 1140"/>
                  <a:gd name="T74" fmla="*/ 706 w 783"/>
                  <a:gd name="T75" fmla="*/ 825 h 1140"/>
                  <a:gd name="T76" fmla="*/ 743 w 783"/>
                  <a:gd name="T77" fmla="*/ 788 h 1140"/>
                  <a:gd name="T78" fmla="*/ 743 w 783"/>
                  <a:gd name="T79" fmla="*/ 709 h 1140"/>
                  <a:gd name="T80" fmla="*/ 783 w 783"/>
                  <a:gd name="T81" fmla="*/ 669 h 1140"/>
                  <a:gd name="T82" fmla="*/ 783 w 783"/>
                  <a:gd name="T83" fmla="*/ 629 h 1140"/>
                  <a:gd name="T84" fmla="*/ 743 w 783"/>
                  <a:gd name="T85" fmla="*/ 589 h 1140"/>
                  <a:gd name="T86" fmla="*/ 743 w 783"/>
                  <a:gd name="T87" fmla="*/ 513 h 1140"/>
                  <a:gd name="T88" fmla="*/ 667 w 783"/>
                  <a:gd name="T89" fmla="*/ 474 h 1140"/>
                  <a:gd name="T90" fmla="*/ 667 w 783"/>
                  <a:gd name="T91" fmla="*/ 513 h 1140"/>
                  <a:gd name="T92" fmla="*/ 628 w 783"/>
                  <a:gd name="T93" fmla="*/ 550 h 1140"/>
                  <a:gd name="T94" fmla="*/ 628 w 783"/>
                  <a:gd name="T95" fmla="*/ 474 h 1140"/>
                  <a:gd name="T96" fmla="*/ 588 w 783"/>
                  <a:gd name="T97" fmla="*/ 474 h 1140"/>
                  <a:gd name="T98" fmla="*/ 588 w 783"/>
                  <a:gd name="T99" fmla="*/ 394 h 1140"/>
                  <a:gd name="T100" fmla="*/ 508 w 783"/>
                  <a:gd name="T101" fmla="*/ 354 h 1140"/>
                  <a:gd name="T102" fmla="*/ 508 w 783"/>
                  <a:gd name="T103" fmla="*/ 314 h 1140"/>
                  <a:gd name="T104" fmla="*/ 469 w 783"/>
                  <a:gd name="T105" fmla="*/ 314 h 1140"/>
                  <a:gd name="T106" fmla="*/ 469 w 783"/>
                  <a:gd name="T107" fmla="*/ 199 h 1140"/>
                  <a:gd name="T108" fmla="*/ 433 w 783"/>
                  <a:gd name="T109" fmla="*/ 119 h 1140"/>
                  <a:gd name="T110" fmla="*/ 393 w 783"/>
                  <a:gd name="T111" fmla="*/ 119 h 1140"/>
                  <a:gd name="T112" fmla="*/ 393 w 783"/>
                  <a:gd name="T113" fmla="*/ 80 h 1140"/>
                  <a:gd name="T114" fmla="*/ 313 w 783"/>
                  <a:gd name="T115" fmla="*/ 40 h 1140"/>
                  <a:gd name="T116" fmla="*/ 273 w 783"/>
                  <a:gd name="T117" fmla="*/ 0 h 1140"/>
                  <a:gd name="T118" fmla="*/ 234 w 783"/>
                  <a:gd name="T119" fmla="*/ 0 h 1140"/>
                  <a:gd name="T120" fmla="*/ 234 w 783"/>
                  <a:gd name="T121" fmla="*/ 40 h 1140"/>
                  <a:gd name="T122" fmla="*/ 195 w 783"/>
                  <a:gd name="T123" fmla="*/ 80 h 1140"/>
                  <a:gd name="T124" fmla="*/ 155 w 783"/>
                  <a:gd name="T125" fmla="*/ 80 h 1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83" h="1140">
                    <a:moveTo>
                      <a:pt x="155" y="80"/>
                    </a:moveTo>
                    <a:lnTo>
                      <a:pt x="155" y="119"/>
                    </a:lnTo>
                    <a:lnTo>
                      <a:pt x="234" y="199"/>
                    </a:lnTo>
                    <a:lnTo>
                      <a:pt x="195" y="239"/>
                    </a:lnTo>
                    <a:lnTo>
                      <a:pt x="195" y="314"/>
                    </a:lnTo>
                    <a:lnTo>
                      <a:pt x="234" y="354"/>
                    </a:lnTo>
                    <a:lnTo>
                      <a:pt x="155" y="354"/>
                    </a:lnTo>
                    <a:lnTo>
                      <a:pt x="118" y="434"/>
                    </a:lnTo>
                    <a:lnTo>
                      <a:pt x="78" y="434"/>
                    </a:lnTo>
                    <a:lnTo>
                      <a:pt x="78" y="474"/>
                    </a:lnTo>
                    <a:lnTo>
                      <a:pt x="38" y="474"/>
                    </a:lnTo>
                    <a:lnTo>
                      <a:pt x="78" y="550"/>
                    </a:lnTo>
                    <a:lnTo>
                      <a:pt x="118" y="589"/>
                    </a:lnTo>
                    <a:lnTo>
                      <a:pt x="118" y="629"/>
                    </a:lnTo>
                    <a:lnTo>
                      <a:pt x="78" y="629"/>
                    </a:lnTo>
                    <a:lnTo>
                      <a:pt x="0" y="589"/>
                    </a:lnTo>
                    <a:lnTo>
                      <a:pt x="0" y="669"/>
                    </a:lnTo>
                    <a:lnTo>
                      <a:pt x="78" y="669"/>
                    </a:lnTo>
                    <a:lnTo>
                      <a:pt x="78" y="788"/>
                    </a:lnTo>
                    <a:lnTo>
                      <a:pt x="118" y="788"/>
                    </a:lnTo>
                    <a:lnTo>
                      <a:pt x="118" y="825"/>
                    </a:lnTo>
                    <a:lnTo>
                      <a:pt x="155" y="905"/>
                    </a:lnTo>
                    <a:lnTo>
                      <a:pt x="118" y="905"/>
                    </a:lnTo>
                    <a:lnTo>
                      <a:pt x="118" y="944"/>
                    </a:lnTo>
                    <a:lnTo>
                      <a:pt x="155" y="1023"/>
                    </a:lnTo>
                    <a:lnTo>
                      <a:pt x="234" y="1023"/>
                    </a:lnTo>
                    <a:lnTo>
                      <a:pt x="195" y="1100"/>
                    </a:lnTo>
                    <a:lnTo>
                      <a:pt x="195" y="1140"/>
                    </a:lnTo>
                    <a:lnTo>
                      <a:pt x="234" y="1100"/>
                    </a:lnTo>
                    <a:lnTo>
                      <a:pt x="313" y="1063"/>
                    </a:lnTo>
                    <a:lnTo>
                      <a:pt x="353" y="1063"/>
                    </a:lnTo>
                    <a:lnTo>
                      <a:pt x="393" y="1100"/>
                    </a:lnTo>
                    <a:lnTo>
                      <a:pt x="548" y="1023"/>
                    </a:lnTo>
                    <a:lnTo>
                      <a:pt x="548" y="944"/>
                    </a:lnTo>
                    <a:lnTo>
                      <a:pt x="588" y="983"/>
                    </a:lnTo>
                    <a:lnTo>
                      <a:pt x="667" y="983"/>
                    </a:lnTo>
                    <a:lnTo>
                      <a:pt x="706" y="944"/>
                    </a:lnTo>
                    <a:lnTo>
                      <a:pt x="706" y="825"/>
                    </a:lnTo>
                    <a:lnTo>
                      <a:pt x="743" y="788"/>
                    </a:lnTo>
                    <a:lnTo>
                      <a:pt x="743" y="709"/>
                    </a:lnTo>
                    <a:lnTo>
                      <a:pt x="783" y="669"/>
                    </a:lnTo>
                    <a:lnTo>
                      <a:pt x="783" y="629"/>
                    </a:lnTo>
                    <a:lnTo>
                      <a:pt x="743" y="589"/>
                    </a:lnTo>
                    <a:lnTo>
                      <a:pt x="743" y="513"/>
                    </a:lnTo>
                    <a:lnTo>
                      <a:pt x="667" y="474"/>
                    </a:lnTo>
                    <a:lnTo>
                      <a:pt x="667" y="513"/>
                    </a:lnTo>
                    <a:lnTo>
                      <a:pt x="628" y="550"/>
                    </a:lnTo>
                    <a:lnTo>
                      <a:pt x="628" y="474"/>
                    </a:lnTo>
                    <a:lnTo>
                      <a:pt x="588" y="474"/>
                    </a:lnTo>
                    <a:lnTo>
                      <a:pt x="588" y="394"/>
                    </a:lnTo>
                    <a:lnTo>
                      <a:pt x="508" y="354"/>
                    </a:lnTo>
                    <a:lnTo>
                      <a:pt x="508" y="314"/>
                    </a:lnTo>
                    <a:lnTo>
                      <a:pt x="469" y="314"/>
                    </a:lnTo>
                    <a:lnTo>
                      <a:pt x="469" y="199"/>
                    </a:lnTo>
                    <a:lnTo>
                      <a:pt x="433" y="119"/>
                    </a:lnTo>
                    <a:lnTo>
                      <a:pt x="393" y="119"/>
                    </a:lnTo>
                    <a:lnTo>
                      <a:pt x="393" y="80"/>
                    </a:lnTo>
                    <a:lnTo>
                      <a:pt x="313" y="40"/>
                    </a:lnTo>
                    <a:lnTo>
                      <a:pt x="273" y="0"/>
                    </a:lnTo>
                    <a:lnTo>
                      <a:pt x="234" y="0"/>
                    </a:lnTo>
                    <a:lnTo>
                      <a:pt x="234" y="40"/>
                    </a:lnTo>
                    <a:lnTo>
                      <a:pt x="195" y="80"/>
                    </a:lnTo>
                    <a:lnTo>
                      <a:pt x="155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7" name="Freeform 201">
                <a:extLst>
                  <a:ext uri="{FF2B5EF4-FFF2-40B4-BE49-F238E27FC236}">
                    <a16:creationId xmlns:a16="http://schemas.microsoft.com/office/drawing/2014/main" id="{F7AF8A59-1B1E-3905-8C9D-8F4EAF26CD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0" y="1230"/>
                <a:ext cx="236" cy="244"/>
              </a:xfrm>
              <a:custGeom>
                <a:avLst/>
                <a:gdLst>
                  <a:gd name="T0" fmla="*/ 982 w 1178"/>
                  <a:gd name="T1" fmla="*/ 39 h 1219"/>
                  <a:gd name="T2" fmla="*/ 863 w 1178"/>
                  <a:gd name="T3" fmla="*/ 0 h 1219"/>
                  <a:gd name="T4" fmla="*/ 708 w 1178"/>
                  <a:gd name="T5" fmla="*/ 156 h 1219"/>
                  <a:gd name="T6" fmla="*/ 628 w 1178"/>
                  <a:gd name="T7" fmla="*/ 119 h 1219"/>
                  <a:gd name="T8" fmla="*/ 510 w 1178"/>
                  <a:gd name="T9" fmla="*/ 196 h 1219"/>
                  <a:gd name="T10" fmla="*/ 549 w 1178"/>
                  <a:gd name="T11" fmla="*/ 79 h 1219"/>
                  <a:gd name="T12" fmla="*/ 433 w 1178"/>
                  <a:gd name="T13" fmla="*/ 119 h 1219"/>
                  <a:gd name="T14" fmla="*/ 433 w 1178"/>
                  <a:gd name="T15" fmla="*/ 196 h 1219"/>
                  <a:gd name="T16" fmla="*/ 315 w 1178"/>
                  <a:gd name="T17" fmla="*/ 235 h 1219"/>
                  <a:gd name="T18" fmla="*/ 235 w 1178"/>
                  <a:gd name="T19" fmla="*/ 275 h 1219"/>
                  <a:gd name="T20" fmla="*/ 158 w 1178"/>
                  <a:gd name="T21" fmla="*/ 314 h 1219"/>
                  <a:gd name="T22" fmla="*/ 0 w 1178"/>
                  <a:gd name="T23" fmla="*/ 354 h 1219"/>
                  <a:gd name="T24" fmla="*/ 80 w 1178"/>
                  <a:gd name="T25" fmla="*/ 510 h 1219"/>
                  <a:gd name="T26" fmla="*/ 40 w 1178"/>
                  <a:gd name="T27" fmla="*/ 550 h 1219"/>
                  <a:gd name="T28" fmla="*/ 0 w 1178"/>
                  <a:gd name="T29" fmla="*/ 630 h 1219"/>
                  <a:gd name="T30" fmla="*/ 40 w 1178"/>
                  <a:gd name="T31" fmla="*/ 745 h 1219"/>
                  <a:gd name="T32" fmla="*/ 118 w 1178"/>
                  <a:gd name="T33" fmla="*/ 630 h 1219"/>
                  <a:gd name="T34" fmla="*/ 195 w 1178"/>
                  <a:gd name="T35" fmla="*/ 708 h 1219"/>
                  <a:gd name="T36" fmla="*/ 195 w 1178"/>
                  <a:gd name="T37" fmla="*/ 825 h 1219"/>
                  <a:gd name="T38" fmla="*/ 235 w 1178"/>
                  <a:gd name="T39" fmla="*/ 904 h 1219"/>
                  <a:gd name="T40" fmla="*/ 195 w 1178"/>
                  <a:gd name="T41" fmla="*/ 984 h 1219"/>
                  <a:gd name="T42" fmla="*/ 235 w 1178"/>
                  <a:gd name="T43" fmla="*/ 1060 h 1219"/>
                  <a:gd name="T44" fmla="*/ 353 w 1178"/>
                  <a:gd name="T45" fmla="*/ 1023 h 1219"/>
                  <a:gd name="T46" fmla="*/ 433 w 1178"/>
                  <a:gd name="T47" fmla="*/ 1139 h 1219"/>
                  <a:gd name="T48" fmla="*/ 510 w 1178"/>
                  <a:gd name="T49" fmla="*/ 1139 h 1219"/>
                  <a:gd name="T50" fmla="*/ 588 w 1178"/>
                  <a:gd name="T51" fmla="*/ 1179 h 1219"/>
                  <a:gd name="T52" fmla="*/ 668 w 1178"/>
                  <a:gd name="T53" fmla="*/ 1099 h 1219"/>
                  <a:gd name="T54" fmla="*/ 708 w 1178"/>
                  <a:gd name="T55" fmla="*/ 1219 h 1219"/>
                  <a:gd name="T56" fmla="*/ 863 w 1178"/>
                  <a:gd name="T57" fmla="*/ 1139 h 1219"/>
                  <a:gd name="T58" fmla="*/ 982 w 1178"/>
                  <a:gd name="T59" fmla="*/ 1099 h 1219"/>
                  <a:gd name="T60" fmla="*/ 1021 w 1178"/>
                  <a:gd name="T61" fmla="*/ 984 h 1219"/>
                  <a:gd name="T62" fmla="*/ 903 w 1178"/>
                  <a:gd name="T63" fmla="*/ 944 h 1219"/>
                  <a:gd name="T64" fmla="*/ 863 w 1178"/>
                  <a:gd name="T65" fmla="*/ 904 h 1219"/>
                  <a:gd name="T66" fmla="*/ 943 w 1178"/>
                  <a:gd name="T67" fmla="*/ 668 h 1219"/>
                  <a:gd name="T68" fmla="*/ 1058 w 1178"/>
                  <a:gd name="T69" fmla="*/ 630 h 1219"/>
                  <a:gd name="T70" fmla="*/ 1098 w 1178"/>
                  <a:gd name="T71" fmla="*/ 550 h 1219"/>
                  <a:gd name="T72" fmla="*/ 1178 w 1178"/>
                  <a:gd name="T73" fmla="*/ 470 h 1219"/>
                  <a:gd name="T74" fmla="*/ 1138 w 1178"/>
                  <a:gd name="T75" fmla="*/ 354 h 1219"/>
                  <a:gd name="T76" fmla="*/ 1058 w 1178"/>
                  <a:gd name="T77" fmla="*/ 235 h 1219"/>
                  <a:gd name="T78" fmla="*/ 982 w 1178"/>
                  <a:gd name="T79" fmla="*/ 275 h 1219"/>
                  <a:gd name="T80" fmla="*/ 1021 w 1178"/>
                  <a:gd name="T81" fmla="*/ 119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78" h="1219">
                    <a:moveTo>
                      <a:pt x="1021" y="39"/>
                    </a:moveTo>
                    <a:lnTo>
                      <a:pt x="982" y="39"/>
                    </a:lnTo>
                    <a:lnTo>
                      <a:pt x="903" y="39"/>
                    </a:lnTo>
                    <a:lnTo>
                      <a:pt x="863" y="0"/>
                    </a:lnTo>
                    <a:lnTo>
                      <a:pt x="863" y="79"/>
                    </a:lnTo>
                    <a:lnTo>
                      <a:pt x="708" y="156"/>
                    </a:lnTo>
                    <a:lnTo>
                      <a:pt x="668" y="119"/>
                    </a:lnTo>
                    <a:lnTo>
                      <a:pt x="628" y="119"/>
                    </a:lnTo>
                    <a:lnTo>
                      <a:pt x="549" y="156"/>
                    </a:lnTo>
                    <a:lnTo>
                      <a:pt x="510" y="196"/>
                    </a:lnTo>
                    <a:lnTo>
                      <a:pt x="510" y="156"/>
                    </a:lnTo>
                    <a:lnTo>
                      <a:pt x="549" y="79"/>
                    </a:lnTo>
                    <a:lnTo>
                      <a:pt x="470" y="79"/>
                    </a:lnTo>
                    <a:lnTo>
                      <a:pt x="433" y="119"/>
                    </a:lnTo>
                    <a:lnTo>
                      <a:pt x="470" y="119"/>
                    </a:lnTo>
                    <a:lnTo>
                      <a:pt x="433" y="196"/>
                    </a:lnTo>
                    <a:lnTo>
                      <a:pt x="353" y="196"/>
                    </a:lnTo>
                    <a:lnTo>
                      <a:pt x="315" y="235"/>
                    </a:lnTo>
                    <a:lnTo>
                      <a:pt x="235" y="235"/>
                    </a:lnTo>
                    <a:lnTo>
                      <a:pt x="235" y="275"/>
                    </a:lnTo>
                    <a:lnTo>
                      <a:pt x="158" y="354"/>
                    </a:lnTo>
                    <a:lnTo>
                      <a:pt x="158" y="314"/>
                    </a:lnTo>
                    <a:lnTo>
                      <a:pt x="80" y="354"/>
                    </a:lnTo>
                    <a:lnTo>
                      <a:pt x="0" y="354"/>
                    </a:lnTo>
                    <a:lnTo>
                      <a:pt x="0" y="433"/>
                    </a:lnTo>
                    <a:lnTo>
                      <a:pt x="80" y="510"/>
                    </a:lnTo>
                    <a:lnTo>
                      <a:pt x="80" y="550"/>
                    </a:lnTo>
                    <a:lnTo>
                      <a:pt x="40" y="550"/>
                    </a:lnTo>
                    <a:lnTo>
                      <a:pt x="40" y="590"/>
                    </a:lnTo>
                    <a:lnTo>
                      <a:pt x="0" y="630"/>
                    </a:lnTo>
                    <a:lnTo>
                      <a:pt x="0" y="708"/>
                    </a:lnTo>
                    <a:lnTo>
                      <a:pt x="40" y="745"/>
                    </a:lnTo>
                    <a:lnTo>
                      <a:pt x="80" y="708"/>
                    </a:lnTo>
                    <a:lnTo>
                      <a:pt x="118" y="630"/>
                    </a:lnTo>
                    <a:lnTo>
                      <a:pt x="158" y="630"/>
                    </a:lnTo>
                    <a:lnTo>
                      <a:pt x="195" y="708"/>
                    </a:lnTo>
                    <a:lnTo>
                      <a:pt x="158" y="785"/>
                    </a:lnTo>
                    <a:lnTo>
                      <a:pt x="195" y="825"/>
                    </a:lnTo>
                    <a:lnTo>
                      <a:pt x="275" y="865"/>
                    </a:lnTo>
                    <a:lnTo>
                      <a:pt x="235" y="904"/>
                    </a:lnTo>
                    <a:lnTo>
                      <a:pt x="235" y="984"/>
                    </a:lnTo>
                    <a:lnTo>
                      <a:pt x="195" y="984"/>
                    </a:lnTo>
                    <a:lnTo>
                      <a:pt x="275" y="1023"/>
                    </a:lnTo>
                    <a:lnTo>
                      <a:pt x="235" y="1060"/>
                    </a:lnTo>
                    <a:lnTo>
                      <a:pt x="275" y="1099"/>
                    </a:lnTo>
                    <a:lnTo>
                      <a:pt x="353" y="1023"/>
                    </a:lnTo>
                    <a:lnTo>
                      <a:pt x="433" y="1060"/>
                    </a:lnTo>
                    <a:lnTo>
                      <a:pt x="433" y="1139"/>
                    </a:lnTo>
                    <a:lnTo>
                      <a:pt x="470" y="1139"/>
                    </a:lnTo>
                    <a:lnTo>
                      <a:pt x="510" y="1139"/>
                    </a:lnTo>
                    <a:lnTo>
                      <a:pt x="549" y="1179"/>
                    </a:lnTo>
                    <a:lnTo>
                      <a:pt x="588" y="1179"/>
                    </a:lnTo>
                    <a:lnTo>
                      <a:pt x="588" y="1139"/>
                    </a:lnTo>
                    <a:lnTo>
                      <a:pt x="668" y="1099"/>
                    </a:lnTo>
                    <a:lnTo>
                      <a:pt x="708" y="1139"/>
                    </a:lnTo>
                    <a:lnTo>
                      <a:pt x="708" y="1219"/>
                    </a:lnTo>
                    <a:lnTo>
                      <a:pt x="823" y="1219"/>
                    </a:lnTo>
                    <a:lnTo>
                      <a:pt x="863" y="1139"/>
                    </a:lnTo>
                    <a:lnTo>
                      <a:pt x="863" y="1099"/>
                    </a:lnTo>
                    <a:lnTo>
                      <a:pt x="982" y="1099"/>
                    </a:lnTo>
                    <a:lnTo>
                      <a:pt x="943" y="1023"/>
                    </a:lnTo>
                    <a:lnTo>
                      <a:pt x="1021" y="984"/>
                    </a:lnTo>
                    <a:lnTo>
                      <a:pt x="982" y="944"/>
                    </a:lnTo>
                    <a:lnTo>
                      <a:pt x="903" y="944"/>
                    </a:lnTo>
                    <a:lnTo>
                      <a:pt x="903" y="904"/>
                    </a:lnTo>
                    <a:lnTo>
                      <a:pt x="863" y="904"/>
                    </a:lnTo>
                    <a:lnTo>
                      <a:pt x="943" y="825"/>
                    </a:lnTo>
                    <a:lnTo>
                      <a:pt x="943" y="668"/>
                    </a:lnTo>
                    <a:lnTo>
                      <a:pt x="982" y="668"/>
                    </a:lnTo>
                    <a:lnTo>
                      <a:pt x="1058" y="630"/>
                    </a:lnTo>
                    <a:lnTo>
                      <a:pt x="1098" y="590"/>
                    </a:lnTo>
                    <a:lnTo>
                      <a:pt x="1098" y="550"/>
                    </a:lnTo>
                    <a:lnTo>
                      <a:pt x="1138" y="510"/>
                    </a:lnTo>
                    <a:lnTo>
                      <a:pt x="1178" y="470"/>
                    </a:lnTo>
                    <a:lnTo>
                      <a:pt x="1138" y="394"/>
                    </a:lnTo>
                    <a:lnTo>
                      <a:pt x="1138" y="354"/>
                    </a:lnTo>
                    <a:lnTo>
                      <a:pt x="1098" y="275"/>
                    </a:lnTo>
                    <a:lnTo>
                      <a:pt x="1058" y="235"/>
                    </a:lnTo>
                    <a:lnTo>
                      <a:pt x="1021" y="275"/>
                    </a:lnTo>
                    <a:lnTo>
                      <a:pt x="982" y="275"/>
                    </a:lnTo>
                    <a:lnTo>
                      <a:pt x="982" y="119"/>
                    </a:lnTo>
                    <a:lnTo>
                      <a:pt x="1021" y="119"/>
                    </a:lnTo>
                    <a:lnTo>
                      <a:pt x="1021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8" name="Freeform 202">
                <a:extLst>
                  <a:ext uri="{FF2B5EF4-FFF2-40B4-BE49-F238E27FC236}">
                    <a16:creationId xmlns:a16="http://schemas.microsoft.com/office/drawing/2014/main" id="{0C8050BC-5C45-142C-96D5-2CCD7FEB81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3" y="1324"/>
                <a:ext cx="227" cy="189"/>
              </a:xfrm>
              <a:custGeom>
                <a:avLst/>
                <a:gdLst>
                  <a:gd name="T0" fmla="*/ 315 w 1138"/>
                  <a:gd name="T1" fmla="*/ 80 h 944"/>
                  <a:gd name="T2" fmla="*/ 275 w 1138"/>
                  <a:gd name="T3" fmla="*/ 40 h 944"/>
                  <a:gd name="T4" fmla="*/ 235 w 1138"/>
                  <a:gd name="T5" fmla="*/ 80 h 944"/>
                  <a:gd name="T6" fmla="*/ 235 w 1138"/>
                  <a:gd name="T7" fmla="*/ 120 h 944"/>
                  <a:gd name="T8" fmla="*/ 195 w 1138"/>
                  <a:gd name="T9" fmla="*/ 160 h 944"/>
                  <a:gd name="T10" fmla="*/ 119 w 1138"/>
                  <a:gd name="T11" fmla="*/ 198 h 944"/>
                  <a:gd name="T12" fmla="*/ 80 w 1138"/>
                  <a:gd name="T13" fmla="*/ 198 h 944"/>
                  <a:gd name="T14" fmla="*/ 80 w 1138"/>
                  <a:gd name="T15" fmla="*/ 355 h 944"/>
                  <a:gd name="T16" fmla="*/ 0 w 1138"/>
                  <a:gd name="T17" fmla="*/ 434 h 944"/>
                  <a:gd name="T18" fmla="*/ 40 w 1138"/>
                  <a:gd name="T19" fmla="*/ 434 h 944"/>
                  <a:gd name="T20" fmla="*/ 40 w 1138"/>
                  <a:gd name="T21" fmla="*/ 474 h 944"/>
                  <a:gd name="T22" fmla="*/ 119 w 1138"/>
                  <a:gd name="T23" fmla="*/ 474 h 944"/>
                  <a:gd name="T24" fmla="*/ 158 w 1138"/>
                  <a:gd name="T25" fmla="*/ 514 h 944"/>
                  <a:gd name="T26" fmla="*/ 80 w 1138"/>
                  <a:gd name="T27" fmla="*/ 553 h 944"/>
                  <a:gd name="T28" fmla="*/ 119 w 1138"/>
                  <a:gd name="T29" fmla="*/ 629 h 944"/>
                  <a:gd name="T30" fmla="*/ 158 w 1138"/>
                  <a:gd name="T31" fmla="*/ 629 h 944"/>
                  <a:gd name="T32" fmla="*/ 158 w 1138"/>
                  <a:gd name="T33" fmla="*/ 669 h 944"/>
                  <a:gd name="T34" fmla="*/ 195 w 1138"/>
                  <a:gd name="T35" fmla="*/ 789 h 944"/>
                  <a:gd name="T36" fmla="*/ 315 w 1138"/>
                  <a:gd name="T37" fmla="*/ 789 h 944"/>
                  <a:gd name="T38" fmla="*/ 315 w 1138"/>
                  <a:gd name="T39" fmla="*/ 864 h 944"/>
                  <a:gd name="T40" fmla="*/ 353 w 1138"/>
                  <a:gd name="T41" fmla="*/ 864 h 944"/>
                  <a:gd name="T42" fmla="*/ 433 w 1138"/>
                  <a:gd name="T43" fmla="*/ 904 h 944"/>
                  <a:gd name="T44" fmla="*/ 510 w 1138"/>
                  <a:gd name="T45" fmla="*/ 904 h 944"/>
                  <a:gd name="T46" fmla="*/ 550 w 1138"/>
                  <a:gd name="T47" fmla="*/ 944 h 944"/>
                  <a:gd name="T48" fmla="*/ 588 w 1138"/>
                  <a:gd name="T49" fmla="*/ 944 h 944"/>
                  <a:gd name="T50" fmla="*/ 550 w 1138"/>
                  <a:gd name="T51" fmla="*/ 904 h 944"/>
                  <a:gd name="T52" fmla="*/ 550 w 1138"/>
                  <a:gd name="T53" fmla="*/ 828 h 944"/>
                  <a:gd name="T54" fmla="*/ 588 w 1138"/>
                  <a:gd name="T55" fmla="*/ 864 h 944"/>
                  <a:gd name="T56" fmla="*/ 628 w 1138"/>
                  <a:gd name="T57" fmla="*/ 828 h 944"/>
                  <a:gd name="T58" fmla="*/ 668 w 1138"/>
                  <a:gd name="T59" fmla="*/ 828 h 944"/>
                  <a:gd name="T60" fmla="*/ 668 w 1138"/>
                  <a:gd name="T61" fmla="*/ 749 h 944"/>
                  <a:gd name="T62" fmla="*/ 628 w 1138"/>
                  <a:gd name="T63" fmla="*/ 669 h 944"/>
                  <a:gd name="T64" fmla="*/ 823 w 1138"/>
                  <a:gd name="T65" fmla="*/ 669 h 944"/>
                  <a:gd name="T66" fmla="*/ 903 w 1138"/>
                  <a:gd name="T67" fmla="*/ 709 h 944"/>
                  <a:gd name="T68" fmla="*/ 943 w 1138"/>
                  <a:gd name="T69" fmla="*/ 709 h 944"/>
                  <a:gd name="T70" fmla="*/ 982 w 1138"/>
                  <a:gd name="T71" fmla="*/ 669 h 944"/>
                  <a:gd name="T72" fmla="*/ 1022 w 1138"/>
                  <a:gd name="T73" fmla="*/ 590 h 944"/>
                  <a:gd name="T74" fmla="*/ 943 w 1138"/>
                  <a:gd name="T75" fmla="*/ 553 h 944"/>
                  <a:gd name="T76" fmla="*/ 982 w 1138"/>
                  <a:gd name="T77" fmla="*/ 514 h 944"/>
                  <a:gd name="T78" fmla="*/ 982 w 1138"/>
                  <a:gd name="T79" fmla="*/ 474 h 944"/>
                  <a:gd name="T80" fmla="*/ 1022 w 1138"/>
                  <a:gd name="T81" fmla="*/ 474 h 944"/>
                  <a:gd name="T82" fmla="*/ 1098 w 1138"/>
                  <a:gd name="T83" fmla="*/ 434 h 944"/>
                  <a:gd name="T84" fmla="*/ 1138 w 1138"/>
                  <a:gd name="T85" fmla="*/ 434 h 944"/>
                  <a:gd name="T86" fmla="*/ 1138 w 1138"/>
                  <a:gd name="T87" fmla="*/ 315 h 944"/>
                  <a:gd name="T88" fmla="*/ 1098 w 1138"/>
                  <a:gd name="T89" fmla="*/ 315 h 944"/>
                  <a:gd name="T90" fmla="*/ 1061 w 1138"/>
                  <a:gd name="T91" fmla="*/ 355 h 944"/>
                  <a:gd name="T92" fmla="*/ 1022 w 1138"/>
                  <a:gd name="T93" fmla="*/ 315 h 944"/>
                  <a:gd name="T94" fmla="*/ 1022 w 1138"/>
                  <a:gd name="T95" fmla="*/ 238 h 944"/>
                  <a:gd name="T96" fmla="*/ 982 w 1138"/>
                  <a:gd name="T97" fmla="*/ 275 h 944"/>
                  <a:gd name="T98" fmla="*/ 943 w 1138"/>
                  <a:gd name="T99" fmla="*/ 198 h 944"/>
                  <a:gd name="T100" fmla="*/ 943 w 1138"/>
                  <a:gd name="T101" fmla="*/ 160 h 944"/>
                  <a:gd name="T102" fmla="*/ 748 w 1138"/>
                  <a:gd name="T103" fmla="*/ 160 h 944"/>
                  <a:gd name="T104" fmla="*/ 708 w 1138"/>
                  <a:gd name="T105" fmla="*/ 198 h 944"/>
                  <a:gd name="T106" fmla="*/ 708 w 1138"/>
                  <a:gd name="T107" fmla="*/ 80 h 944"/>
                  <a:gd name="T108" fmla="*/ 668 w 1138"/>
                  <a:gd name="T109" fmla="*/ 40 h 944"/>
                  <a:gd name="T110" fmla="*/ 588 w 1138"/>
                  <a:gd name="T111" fmla="*/ 0 h 944"/>
                  <a:gd name="T112" fmla="*/ 550 w 1138"/>
                  <a:gd name="T113" fmla="*/ 40 h 944"/>
                  <a:gd name="T114" fmla="*/ 510 w 1138"/>
                  <a:gd name="T115" fmla="*/ 120 h 944"/>
                  <a:gd name="T116" fmla="*/ 433 w 1138"/>
                  <a:gd name="T117" fmla="*/ 120 h 944"/>
                  <a:gd name="T118" fmla="*/ 393 w 1138"/>
                  <a:gd name="T119" fmla="*/ 160 h 944"/>
                  <a:gd name="T120" fmla="*/ 393 w 1138"/>
                  <a:gd name="T121" fmla="*/ 120 h 944"/>
                  <a:gd name="T122" fmla="*/ 315 w 1138"/>
                  <a:gd name="T123" fmla="*/ 80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38" h="944">
                    <a:moveTo>
                      <a:pt x="315" y="80"/>
                    </a:moveTo>
                    <a:lnTo>
                      <a:pt x="275" y="40"/>
                    </a:lnTo>
                    <a:lnTo>
                      <a:pt x="235" y="80"/>
                    </a:lnTo>
                    <a:lnTo>
                      <a:pt x="235" y="120"/>
                    </a:lnTo>
                    <a:lnTo>
                      <a:pt x="195" y="160"/>
                    </a:lnTo>
                    <a:lnTo>
                      <a:pt x="119" y="198"/>
                    </a:lnTo>
                    <a:lnTo>
                      <a:pt x="80" y="198"/>
                    </a:lnTo>
                    <a:lnTo>
                      <a:pt x="80" y="355"/>
                    </a:lnTo>
                    <a:lnTo>
                      <a:pt x="0" y="434"/>
                    </a:lnTo>
                    <a:lnTo>
                      <a:pt x="40" y="434"/>
                    </a:lnTo>
                    <a:lnTo>
                      <a:pt x="40" y="474"/>
                    </a:lnTo>
                    <a:lnTo>
                      <a:pt x="119" y="474"/>
                    </a:lnTo>
                    <a:lnTo>
                      <a:pt x="158" y="514"/>
                    </a:lnTo>
                    <a:lnTo>
                      <a:pt x="80" y="553"/>
                    </a:lnTo>
                    <a:lnTo>
                      <a:pt x="119" y="629"/>
                    </a:lnTo>
                    <a:lnTo>
                      <a:pt x="158" y="629"/>
                    </a:lnTo>
                    <a:lnTo>
                      <a:pt x="158" y="669"/>
                    </a:lnTo>
                    <a:lnTo>
                      <a:pt x="195" y="789"/>
                    </a:lnTo>
                    <a:lnTo>
                      <a:pt x="315" y="789"/>
                    </a:lnTo>
                    <a:lnTo>
                      <a:pt x="315" y="864"/>
                    </a:lnTo>
                    <a:lnTo>
                      <a:pt x="353" y="864"/>
                    </a:lnTo>
                    <a:lnTo>
                      <a:pt x="433" y="904"/>
                    </a:lnTo>
                    <a:lnTo>
                      <a:pt x="510" y="904"/>
                    </a:lnTo>
                    <a:lnTo>
                      <a:pt x="550" y="944"/>
                    </a:lnTo>
                    <a:lnTo>
                      <a:pt x="588" y="944"/>
                    </a:lnTo>
                    <a:lnTo>
                      <a:pt x="550" y="904"/>
                    </a:lnTo>
                    <a:lnTo>
                      <a:pt x="550" y="828"/>
                    </a:lnTo>
                    <a:lnTo>
                      <a:pt x="588" y="864"/>
                    </a:lnTo>
                    <a:lnTo>
                      <a:pt x="628" y="828"/>
                    </a:lnTo>
                    <a:lnTo>
                      <a:pt x="668" y="828"/>
                    </a:lnTo>
                    <a:lnTo>
                      <a:pt x="668" y="749"/>
                    </a:lnTo>
                    <a:lnTo>
                      <a:pt x="628" y="669"/>
                    </a:lnTo>
                    <a:lnTo>
                      <a:pt x="823" y="669"/>
                    </a:lnTo>
                    <a:lnTo>
                      <a:pt x="903" y="709"/>
                    </a:lnTo>
                    <a:lnTo>
                      <a:pt x="943" y="709"/>
                    </a:lnTo>
                    <a:lnTo>
                      <a:pt x="982" y="669"/>
                    </a:lnTo>
                    <a:lnTo>
                      <a:pt x="1022" y="590"/>
                    </a:lnTo>
                    <a:lnTo>
                      <a:pt x="943" y="553"/>
                    </a:lnTo>
                    <a:lnTo>
                      <a:pt x="982" y="514"/>
                    </a:lnTo>
                    <a:lnTo>
                      <a:pt x="982" y="474"/>
                    </a:lnTo>
                    <a:lnTo>
                      <a:pt x="1022" y="474"/>
                    </a:lnTo>
                    <a:lnTo>
                      <a:pt x="1098" y="434"/>
                    </a:lnTo>
                    <a:lnTo>
                      <a:pt x="1138" y="434"/>
                    </a:lnTo>
                    <a:lnTo>
                      <a:pt x="1138" y="315"/>
                    </a:lnTo>
                    <a:lnTo>
                      <a:pt x="1098" y="315"/>
                    </a:lnTo>
                    <a:lnTo>
                      <a:pt x="1061" y="355"/>
                    </a:lnTo>
                    <a:lnTo>
                      <a:pt x="1022" y="315"/>
                    </a:lnTo>
                    <a:lnTo>
                      <a:pt x="1022" y="238"/>
                    </a:lnTo>
                    <a:lnTo>
                      <a:pt x="982" y="275"/>
                    </a:lnTo>
                    <a:lnTo>
                      <a:pt x="943" y="198"/>
                    </a:lnTo>
                    <a:lnTo>
                      <a:pt x="943" y="160"/>
                    </a:lnTo>
                    <a:lnTo>
                      <a:pt x="748" y="160"/>
                    </a:lnTo>
                    <a:lnTo>
                      <a:pt x="708" y="198"/>
                    </a:lnTo>
                    <a:lnTo>
                      <a:pt x="708" y="80"/>
                    </a:lnTo>
                    <a:lnTo>
                      <a:pt x="668" y="40"/>
                    </a:lnTo>
                    <a:lnTo>
                      <a:pt x="588" y="0"/>
                    </a:lnTo>
                    <a:lnTo>
                      <a:pt x="550" y="40"/>
                    </a:lnTo>
                    <a:lnTo>
                      <a:pt x="510" y="120"/>
                    </a:lnTo>
                    <a:lnTo>
                      <a:pt x="433" y="120"/>
                    </a:lnTo>
                    <a:lnTo>
                      <a:pt x="393" y="160"/>
                    </a:lnTo>
                    <a:lnTo>
                      <a:pt x="393" y="120"/>
                    </a:lnTo>
                    <a:lnTo>
                      <a:pt x="315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9" name="Freeform 203">
                <a:extLst>
                  <a:ext uri="{FF2B5EF4-FFF2-40B4-BE49-F238E27FC236}">
                    <a16:creationId xmlns:a16="http://schemas.microsoft.com/office/drawing/2014/main" id="{79CA0D73-BBA9-75DB-701A-2D8F5BA5D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9" y="1435"/>
                <a:ext cx="141" cy="267"/>
              </a:xfrm>
              <a:custGeom>
                <a:avLst/>
                <a:gdLst>
                  <a:gd name="T0" fmla="*/ 588 w 704"/>
                  <a:gd name="T1" fmla="*/ 37 h 1335"/>
                  <a:gd name="T2" fmla="*/ 508 w 704"/>
                  <a:gd name="T3" fmla="*/ 0 h 1335"/>
                  <a:gd name="T4" fmla="*/ 430 w 704"/>
                  <a:gd name="T5" fmla="*/ 76 h 1335"/>
                  <a:gd name="T6" fmla="*/ 390 w 704"/>
                  <a:gd name="T7" fmla="*/ 76 h 1335"/>
                  <a:gd name="T8" fmla="*/ 313 w 704"/>
                  <a:gd name="T9" fmla="*/ 156 h 1335"/>
                  <a:gd name="T10" fmla="*/ 313 w 704"/>
                  <a:gd name="T11" fmla="*/ 196 h 1335"/>
                  <a:gd name="T12" fmla="*/ 273 w 704"/>
                  <a:gd name="T13" fmla="*/ 236 h 1335"/>
                  <a:gd name="T14" fmla="*/ 273 w 704"/>
                  <a:gd name="T15" fmla="*/ 311 h 1335"/>
                  <a:gd name="T16" fmla="*/ 235 w 704"/>
                  <a:gd name="T17" fmla="*/ 311 h 1335"/>
                  <a:gd name="T18" fmla="*/ 235 w 704"/>
                  <a:gd name="T19" fmla="*/ 391 h 1335"/>
                  <a:gd name="T20" fmla="*/ 155 w 704"/>
                  <a:gd name="T21" fmla="*/ 471 h 1335"/>
                  <a:gd name="T22" fmla="*/ 155 w 704"/>
                  <a:gd name="T23" fmla="*/ 510 h 1335"/>
                  <a:gd name="T24" fmla="*/ 155 w 704"/>
                  <a:gd name="T25" fmla="*/ 550 h 1335"/>
                  <a:gd name="T26" fmla="*/ 235 w 704"/>
                  <a:gd name="T27" fmla="*/ 590 h 1335"/>
                  <a:gd name="T28" fmla="*/ 235 w 704"/>
                  <a:gd name="T29" fmla="*/ 896 h 1335"/>
                  <a:gd name="T30" fmla="*/ 145 w 704"/>
                  <a:gd name="T31" fmla="*/ 1154 h 1335"/>
                  <a:gd name="T32" fmla="*/ 36 w 704"/>
                  <a:gd name="T33" fmla="*/ 1100 h 1335"/>
                  <a:gd name="T34" fmla="*/ 36 w 704"/>
                  <a:gd name="T35" fmla="*/ 1139 h 1335"/>
                  <a:gd name="T36" fmla="*/ 0 w 704"/>
                  <a:gd name="T37" fmla="*/ 1179 h 1335"/>
                  <a:gd name="T38" fmla="*/ 76 w 704"/>
                  <a:gd name="T39" fmla="*/ 1335 h 1335"/>
                  <a:gd name="T40" fmla="*/ 155 w 704"/>
                  <a:gd name="T41" fmla="*/ 1296 h 1335"/>
                  <a:gd name="T42" fmla="*/ 155 w 704"/>
                  <a:gd name="T43" fmla="*/ 1335 h 1335"/>
                  <a:gd name="T44" fmla="*/ 313 w 704"/>
                  <a:gd name="T45" fmla="*/ 1335 h 1335"/>
                  <a:gd name="T46" fmla="*/ 313 w 704"/>
                  <a:gd name="T47" fmla="*/ 1296 h 1335"/>
                  <a:gd name="T48" fmla="*/ 273 w 704"/>
                  <a:gd name="T49" fmla="*/ 1296 h 1335"/>
                  <a:gd name="T50" fmla="*/ 195 w 704"/>
                  <a:gd name="T51" fmla="*/ 1216 h 1335"/>
                  <a:gd name="T52" fmla="*/ 195 w 704"/>
                  <a:gd name="T53" fmla="*/ 1179 h 1335"/>
                  <a:gd name="T54" fmla="*/ 150 w 704"/>
                  <a:gd name="T55" fmla="*/ 1156 h 1335"/>
                  <a:gd name="T56" fmla="*/ 240 w 704"/>
                  <a:gd name="T57" fmla="*/ 897 h 1335"/>
                  <a:gd name="T58" fmla="*/ 273 w 704"/>
                  <a:gd name="T59" fmla="*/ 865 h 1335"/>
                  <a:gd name="T60" fmla="*/ 273 w 704"/>
                  <a:gd name="T61" fmla="*/ 825 h 1335"/>
                  <a:gd name="T62" fmla="*/ 254 w 704"/>
                  <a:gd name="T63" fmla="*/ 726 h 1335"/>
                  <a:gd name="T64" fmla="*/ 273 w 704"/>
                  <a:gd name="T65" fmla="*/ 706 h 1335"/>
                  <a:gd name="T66" fmla="*/ 273 w 704"/>
                  <a:gd name="T67" fmla="*/ 627 h 1335"/>
                  <a:gd name="T68" fmla="*/ 313 w 704"/>
                  <a:gd name="T69" fmla="*/ 666 h 1335"/>
                  <a:gd name="T70" fmla="*/ 313 w 704"/>
                  <a:gd name="T71" fmla="*/ 706 h 1335"/>
                  <a:gd name="T72" fmla="*/ 390 w 704"/>
                  <a:gd name="T73" fmla="*/ 666 h 1335"/>
                  <a:gd name="T74" fmla="*/ 430 w 704"/>
                  <a:gd name="T75" fmla="*/ 706 h 1335"/>
                  <a:gd name="T76" fmla="*/ 430 w 704"/>
                  <a:gd name="T77" fmla="*/ 627 h 1335"/>
                  <a:gd name="T78" fmla="*/ 470 w 704"/>
                  <a:gd name="T79" fmla="*/ 706 h 1335"/>
                  <a:gd name="T80" fmla="*/ 508 w 704"/>
                  <a:gd name="T81" fmla="*/ 666 h 1335"/>
                  <a:gd name="T82" fmla="*/ 508 w 704"/>
                  <a:gd name="T83" fmla="*/ 627 h 1335"/>
                  <a:gd name="T84" fmla="*/ 548 w 704"/>
                  <a:gd name="T85" fmla="*/ 590 h 1335"/>
                  <a:gd name="T86" fmla="*/ 508 w 704"/>
                  <a:gd name="T87" fmla="*/ 510 h 1335"/>
                  <a:gd name="T88" fmla="*/ 548 w 704"/>
                  <a:gd name="T89" fmla="*/ 550 h 1335"/>
                  <a:gd name="T90" fmla="*/ 665 w 704"/>
                  <a:gd name="T91" fmla="*/ 431 h 1335"/>
                  <a:gd name="T92" fmla="*/ 665 w 704"/>
                  <a:gd name="T93" fmla="*/ 391 h 1335"/>
                  <a:gd name="T94" fmla="*/ 704 w 704"/>
                  <a:gd name="T95" fmla="*/ 275 h 1335"/>
                  <a:gd name="T96" fmla="*/ 588 w 704"/>
                  <a:gd name="T97" fmla="*/ 275 h 1335"/>
                  <a:gd name="T98" fmla="*/ 588 w 704"/>
                  <a:gd name="T99" fmla="*/ 196 h 1335"/>
                  <a:gd name="T100" fmla="*/ 625 w 704"/>
                  <a:gd name="T101" fmla="*/ 116 h 1335"/>
                  <a:gd name="T102" fmla="*/ 588 w 704"/>
                  <a:gd name="T103" fmla="*/ 116 h 1335"/>
                  <a:gd name="T104" fmla="*/ 588 w 704"/>
                  <a:gd name="T105" fmla="*/ 37 h 1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704" h="1335">
                    <a:moveTo>
                      <a:pt x="588" y="37"/>
                    </a:moveTo>
                    <a:lnTo>
                      <a:pt x="508" y="0"/>
                    </a:lnTo>
                    <a:lnTo>
                      <a:pt x="430" y="76"/>
                    </a:lnTo>
                    <a:lnTo>
                      <a:pt x="390" y="76"/>
                    </a:lnTo>
                    <a:lnTo>
                      <a:pt x="313" y="156"/>
                    </a:lnTo>
                    <a:lnTo>
                      <a:pt x="313" y="196"/>
                    </a:lnTo>
                    <a:lnTo>
                      <a:pt x="273" y="236"/>
                    </a:lnTo>
                    <a:lnTo>
                      <a:pt x="273" y="311"/>
                    </a:lnTo>
                    <a:lnTo>
                      <a:pt x="235" y="311"/>
                    </a:lnTo>
                    <a:lnTo>
                      <a:pt x="235" y="391"/>
                    </a:lnTo>
                    <a:lnTo>
                      <a:pt x="155" y="471"/>
                    </a:lnTo>
                    <a:lnTo>
                      <a:pt x="155" y="510"/>
                    </a:lnTo>
                    <a:lnTo>
                      <a:pt x="155" y="550"/>
                    </a:lnTo>
                    <a:lnTo>
                      <a:pt x="235" y="590"/>
                    </a:lnTo>
                    <a:lnTo>
                      <a:pt x="235" y="896"/>
                    </a:lnTo>
                    <a:lnTo>
                      <a:pt x="145" y="1154"/>
                    </a:lnTo>
                    <a:lnTo>
                      <a:pt x="36" y="1100"/>
                    </a:lnTo>
                    <a:lnTo>
                      <a:pt x="36" y="1139"/>
                    </a:lnTo>
                    <a:lnTo>
                      <a:pt x="0" y="1179"/>
                    </a:lnTo>
                    <a:lnTo>
                      <a:pt x="76" y="1335"/>
                    </a:lnTo>
                    <a:lnTo>
                      <a:pt x="155" y="1296"/>
                    </a:lnTo>
                    <a:lnTo>
                      <a:pt x="155" y="1335"/>
                    </a:lnTo>
                    <a:lnTo>
                      <a:pt x="313" y="1335"/>
                    </a:lnTo>
                    <a:lnTo>
                      <a:pt x="313" y="1296"/>
                    </a:lnTo>
                    <a:lnTo>
                      <a:pt x="273" y="1296"/>
                    </a:lnTo>
                    <a:lnTo>
                      <a:pt x="195" y="1216"/>
                    </a:lnTo>
                    <a:lnTo>
                      <a:pt x="195" y="1179"/>
                    </a:lnTo>
                    <a:lnTo>
                      <a:pt x="150" y="1156"/>
                    </a:lnTo>
                    <a:lnTo>
                      <a:pt x="240" y="897"/>
                    </a:lnTo>
                    <a:lnTo>
                      <a:pt x="273" y="865"/>
                    </a:lnTo>
                    <a:lnTo>
                      <a:pt x="273" y="825"/>
                    </a:lnTo>
                    <a:lnTo>
                      <a:pt x="254" y="726"/>
                    </a:lnTo>
                    <a:lnTo>
                      <a:pt x="273" y="706"/>
                    </a:lnTo>
                    <a:lnTo>
                      <a:pt x="273" y="627"/>
                    </a:lnTo>
                    <a:lnTo>
                      <a:pt x="313" y="666"/>
                    </a:lnTo>
                    <a:lnTo>
                      <a:pt x="313" y="706"/>
                    </a:lnTo>
                    <a:lnTo>
                      <a:pt x="390" y="666"/>
                    </a:lnTo>
                    <a:lnTo>
                      <a:pt x="430" y="706"/>
                    </a:lnTo>
                    <a:lnTo>
                      <a:pt x="430" y="627"/>
                    </a:lnTo>
                    <a:lnTo>
                      <a:pt x="470" y="706"/>
                    </a:lnTo>
                    <a:lnTo>
                      <a:pt x="508" y="666"/>
                    </a:lnTo>
                    <a:lnTo>
                      <a:pt x="508" y="627"/>
                    </a:lnTo>
                    <a:lnTo>
                      <a:pt x="548" y="590"/>
                    </a:lnTo>
                    <a:lnTo>
                      <a:pt x="508" y="510"/>
                    </a:lnTo>
                    <a:lnTo>
                      <a:pt x="548" y="550"/>
                    </a:lnTo>
                    <a:lnTo>
                      <a:pt x="665" y="431"/>
                    </a:lnTo>
                    <a:lnTo>
                      <a:pt x="665" y="391"/>
                    </a:lnTo>
                    <a:lnTo>
                      <a:pt x="704" y="275"/>
                    </a:lnTo>
                    <a:lnTo>
                      <a:pt x="588" y="275"/>
                    </a:lnTo>
                    <a:lnTo>
                      <a:pt x="588" y="196"/>
                    </a:lnTo>
                    <a:lnTo>
                      <a:pt x="625" y="116"/>
                    </a:lnTo>
                    <a:lnTo>
                      <a:pt x="588" y="116"/>
                    </a:lnTo>
                    <a:lnTo>
                      <a:pt x="588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0" name="Freeform 204">
                <a:extLst>
                  <a:ext uri="{FF2B5EF4-FFF2-40B4-BE49-F238E27FC236}">
                    <a16:creationId xmlns:a16="http://schemas.microsoft.com/office/drawing/2014/main" id="{4022DD4A-8569-F7BA-3008-E85CA4F646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9" y="1450"/>
                <a:ext cx="235" cy="197"/>
              </a:xfrm>
              <a:custGeom>
                <a:avLst/>
                <a:gdLst>
                  <a:gd name="T0" fmla="*/ 77 w 1178"/>
                  <a:gd name="T1" fmla="*/ 40 h 984"/>
                  <a:gd name="T2" fmla="*/ 40 w 1178"/>
                  <a:gd name="T3" fmla="*/ 199 h 984"/>
                  <a:gd name="T4" fmla="*/ 117 w 1178"/>
                  <a:gd name="T5" fmla="*/ 315 h 984"/>
                  <a:gd name="T6" fmla="*/ 0 w 1178"/>
                  <a:gd name="T7" fmla="*/ 474 h 984"/>
                  <a:gd name="T8" fmla="*/ 0 w 1178"/>
                  <a:gd name="T9" fmla="*/ 514 h 984"/>
                  <a:gd name="T10" fmla="*/ 77 w 1178"/>
                  <a:gd name="T11" fmla="*/ 590 h 984"/>
                  <a:gd name="T12" fmla="*/ 117 w 1178"/>
                  <a:gd name="T13" fmla="*/ 514 h 984"/>
                  <a:gd name="T14" fmla="*/ 275 w 1178"/>
                  <a:gd name="T15" fmla="*/ 514 h 984"/>
                  <a:gd name="T16" fmla="*/ 315 w 1178"/>
                  <a:gd name="T17" fmla="*/ 551 h 984"/>
                  <a:gd name="T18" fmla="*/ 391 w 1178"/>
                  <a:gd name="T19" fmla="*/ 590 h 984"/>
                  <a:gd name="T20" fmla="*/ 355 w 1178"/>
                  <a:gd name="T21" fmla="*/ 514 h 984"/>
                  <a:gd name="T22" fmla="*/ 430 w 1178"/>
                  <a:gd name="T23" fmla="*/ 551 h 984"/>
                  <a:gd name="T24" fmla="*/ 355 w 1178"/>
                  <a:gd name="T25" fmla="*/ 669 h 984"/>
                  <a:gd name="T26" fmla="*/ 275 w 1178"/>
                  <a:gd name="T27" fmla="*/ 709 h 984"/>
                  <a:gd name="T28" fmla="*/ 156 w 1178"/>
                  <a:gd name="T29" fmla="*/ 709 h 984"/>
                  <a:gd name="T30" fmla="*/ 117 w 1178"/>
                  <a:gd name="T31" fmla="*/ 669 h 984"/>
                  <a:gd name="T32" fmla="*/ 117 w 1178"/>
                  <a:gd name="T33" fmla="*/ 749 h 984"/>
                  <a:gd name="T34" fmla="*/ 195 w 1178"/>
                  <a:gd name="T35" fmla="*/ 826 h 984"/>
                  <a:gd name="T36" fmla="*/ 391 w 1178"/>
                  <a:gd name="T37" fmla="*/ 826 h 984"/>
                  <a:gd name="T38" fmla="*/ 470 w 1178"/>
                  <a:gd name="T39" fmla="*/ 749 h 984"/>
                  <a:gd name="T40" fmla="*/ 510 w 1178"/>
                  <a:gd name="T41" fmla="*/ 749 h 984"/>
                  <a:gd name="T42" fmla="*/ 589 w 1178"/>
                  <a:gd name="T43" fmla="*/ 709 h 984"/>
                  <a:gd name="T44" fmla="*/ 550 w 1178"/>
                  <a:gd name="T45" fmla="*/ 789 h 984"/>
                  <a:gd name="T46" fmla="*/ 628 w 1178"/>
                  <a:gd name="T47" fmla="*/ 789 h 984"/>
                  <a:gd name="T48" fmla="*/ 785 w 1178"/>
                  <a:gd name="T49" fmla="*/ 865 h 984"/>
                  <a:gd name="T50" fmla="*/ 705 w 1178"/>
                  <a:gd name="T51" fmla="*/ 904 h 984"/>
                  <a:gd name="T52" fmla="*/ 705 w 1178"/>
                  <a:gd name="T53" fmla="*/ 984 h 984"/>
                  <a:gd name="T54" fmla="*/ 745 w 1178"/>
                  <a:gd name="T55" fmla="*/ 944 h 984"/>
                  <a:gd name="T56" fmla="*/ 823 w 1178"/>
                  <a:gd name="T57" fmla="*/ 944 h 984"/>
                  <a:gd name="T58" fmla="*/ 1020 w 1178"/>
                  <a:gd name="T59" fmla="*/ 826 h 984"/>
                  <a:gd name="T60" fmla="*/ 1178 w 1178"/>
                  <a:gd name="T61" fmla="*/ 865 h 984"/>
                  <a:gd name="T62" fmla="*/ 1138 w 1178"/>
                  <a:gd name="T63" fmla="*/ 789 h 984"/>
                  <a:gd name="T64" fmla="*/ 1178 w 1178"/>
                  <a:gd name="T65" fmla="*/ 669 h 984"/>
                  <a:gd name="T66" fmla="*/ 1058 w 1178"/>
                  <a:gd name="T67" fmla="*/ 709 h 984"/>
                  <a:gd name="T68" fmla="*/ 943 w 1178"/>
                  <a:gd name="T69" fmla="*/ 551 h 984"/>
                  <a:gd name="T70" fmla="*/ 980 w 1178"/>
                  <a:gd name="T71" fmla="*/ 474 h 984"/>
                  <a:gd name="T72" fmla="*/ 943 w 1178"/>
                  <a:gd name="T73" fmla="*/ 395 h 984"/>
                  <a:gd name="T74" fmla="*/ 980 w 1178"/>
                  <a:gd name="T75" fmla="*/ 355 h 984"/>
                  <a:gd name="T76" fmla="*/ 980 w 1178"/>
                  <a:gd name="T77" fmla="*/ 275 h 984"/>
                  <a:gd name="T78" fmla="*/ 823 w 1178"/>
                  <a:gd name="T79" fmla="*/ 235 h 984"/>
                  <a:gd name="T80" fmla="*/ 785 w 1178"/>
                  <a:gd name="T81" fmla="*/ 160 h 984"/>
                  <a:gd name="T82" fmla="*/ 628 w 1178"/>
                  <a:gd name="T83" fmla="*/ 40 h 984"/>
                  <a:gd name="T84" fmla="*/ 589 w 1178"/>
                  <a:gd name="T85" fmla="*/ 0 h 984"/>
                  <a:gd name="T86" fmla="*/ 470 w 1178"/>
                  <a:gd name="T87" fmla="*/ 40 h 984"/>
                  <a:gd name="T88" fmla="*/ 315 w 1178"/>
                  <a:gd name="T89" fmla="*/ 120 h 984"/>
                  <a:gd name="T90" fmla="*/ 275 w 1178"/>
                  <a:gd name="T91" fmla="*/ 0 h 984"/>
                  <a:gd name="T92" fmla="*/ 195 w 1178"/>
                  <a:gd name="T93" fmla="*/ 80 h 984"/>
                  <a:gd name="T94" fmla="*/ 117 w 1178"/>
                  <a:gd name="T95" fmla="*/ 40 h 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178" h="984">
                    <a:moveTo>
                      <a:pt x="117" y="40"/>
                    </a:moveTo>
                    <a:lnTo>
                      <a:pt x="77" y="40"/>
                    </a:lnTo>
                    <a:lnTo>
                      <a:pt x="40" y="120"/>
                    </a:lnTo>
                    <a:lnTo>
                      <a:pt x="40" y="199"/>
                    </a:lnTo>
                    <a:lnTo>
                      <a:pt x="156" y="199"/>
                    </a:lnTo>
                    <a:lnTo>
                      <a:pt x="117" y="315"/>
                    </a:lnTo>
                    <a:lnTo>
                      <a:pt x="117" y="355"/>
                    </a:lnTo>
                    <a:lnTo>
                      <a:pt x="0" y="474"/>
                    </a:lnTo>
                    <a:lnTo>
                      <a:pt x="40" y="514"/>
                    </a:lnTo>
                    <a:lnTo>
                      <a:pt x="0" y="514"/>
                    </a:lnTo>
                    <a:lnTo>
                      <a:pt x="0" y="551"/>
                    </a:lnTo>
                    <a:lnTo>
                      <a:pt x="77" y="590"/>
                    </a:lnTo>
                    <a:lnTo>
                      <a:pt x="117" y="551"/>
                    </a:lnTo>
                    <a:lnTo>
                      <a:pt x="117" y="514"/>
                    </a:lnTo>
                    <a:lnTo>
                      <a:pt x="195" y="551"/>
                    </a:lnTo>
                    <a:lnTo>
                      <a:pt x="275" y="514"/>
                    </a:lnTo>
                    <a:lnTo>
                      <a:pt x="315" y="514"/>
                    </a:lnTo>
                    <a:lnTo>
                      <a:pt x="315" y="551"/>
                    </a:lnTo>
                    <a:lnTo>
                      <a:pt x="355" y="590"/>
                    </a:lnTo>
                    <a:lnTo>
                      <a:pt x="391" y="590"/>
                    </a:lnTo>
                    <a:lnTo>
                      <a:pt x="391" y="551"/>
                    </a:lnTo>
                    <a:lnTo>
                      <a:pt x="355" y="514"/>
                    </a:lnTo>
                    <a:lnTo>
                      <a:pt x="391" y="474"/>
                    </a:lnTo>
                    <a:lnTo>
                      <a:pt x="430" y="551"/>
                    </a:lnTo>
                    <a:lnTo>
                      <a:pt x="391" y="630"/>
                    </a:lnTo>
                    <a:lnTo>
                      <a:pt x="355" y="669"/>
                    </a:lnTo>
                    <a:lnTo>
                      <a:pt x="355" y="709"/>
                    </a:lnTo>
                    <a:lnTo>
                      <a:pt x="275" y="709"/>
                    </a:lnTo>
                    <a:lnTo>
                      <a:pt x="235" y="669"/>
                    </a:lnTo>
                    <a:lnTo>
                      <a:pt x="156" y="709"/>
                    </a:lnTo>
                    <a:lnTo>
                      <a:pt x="117" y="709"/>
                    </a:lnTo>
                    <a:lnTo>
                      <a:pt x="117" y="669"/>
                    </a:lnTo>
                    <a:lnTo>
                      <a:pt x="40" y="709"/>
                    </a:lnTo>
                    <a:lnTo>
                      <a:pt x="117" y="749"/>
                    </a:lnTo>
                    <a:lnTo>
                      <a:pt x="156" y="826"/>
                    </a:lnTo>
                    <a:lnTo>
                      <a:pt x="195" y="826"/>
                    </a:lnTo>
                    <a:lnTo>
                      <a:pt x="355" y="789"/>
                    </a:lnTo>
                    <a:lnTo>
                      <a:pt x="391" y="826"/>
                    </a:lnTo>
                    <a:lnTo>
                      <a:pt x="430" y="787"/>
                    </a:lnTo>
                    <a:lnTo>
                      <a:pt x="470" y="749"/>
                    </a:lnTo>
                    <a:lnTo>
                      <a:pt x="430" y="709"/>
                    </a:lnTo>
                    <a:lnTo>
                      <a:pt x="510" y="749"/>
                    </a:lnTo>
                    <a:lnTo>
                      <a:pt x="550" y="749"/>
                    </a:lnTo>
                    <a:lnTo>
                      <a:pt x="589" y="709"/>
                    </a:lnTo>
                    <a:lnTo>
                      <a:pt x="589" y="749"/>
                    </a:lnTo>
                    <a:lnTo>
                      <a:pt x="550" y="789"/>
                    </a:lnTo>
                    <a:lnTo>
                      <a:pt x="628" y="826"/>
                    </a:lnTo>
                    <a:lnTo>
                      <a:pt x="628" y="789"/>
                    </a:lnTo>
                    <a:lnTo>
                      <a:pt x="705" y="789"/>
                    </a:lnTo>
                    <a:lnTo>
                      <a:pt x="785" y="865"/>
                    </a:lnTo>
                    <a:lnTo>
                      <a:pt x="705" y="865"/>
                    </a:lnTo>
                    <a:lnTo>
                      <a:pt x="705" y="904"/>
                    </a:lnTo>
                    <a:lnTo>
                      <a:pt x="665" y="944"/>
                    </a:lnTo>
                    <a:lnTo>
                      <a:pt x="705" y="984"/>
                    </a:lnTo>
                    <a:lnTo>
                      <a:pt x="745" y="984"/>
                    </a:lnTo>
                    <a:lnTo>
                      <a:pt x="745" y="944"/>
                    </a:lnTo>
                    <a:lnTo>
                      <a:pt x="823" y="904"/>
                    </a:lnTo>
                    <a:lnTo>
                      <a:pt x="823" y="944"/>
                    </a:lnTo>
                    <a:lnTo>
                      <a:pt x="980" y="944"/>
                    </a:lnTo>
                    <a:lnTo>
                      <a:pt x="1020" y="826"/>
                    </a:lnTo>
                    <a:lnTo>
                      <a:pt x="1098" y="865"/>
                    </a:lnTo>
                    <a:lnTo>
                      <a:pt x="1178" y="865"/>
                    </a:lnTo>
                    <a:lnTo>
                      <a:pt x="1178" y="826"/>
                    </a:lnTo>
                    <a:lnTo>
                      <a:pt x="1138" y="789"/>
                    </a:lnTo>
                    <a:lnTo>
                      <a:pt x="1178" y="709"/>
                    </a:lnTo>
                    <a:lnTo>
                      <a:pt x="1178" y="669"/>
                    </a:lnTo>
                    <a:lnTo>
                      <a:pt x="1098" y="709"/>
                    </a:lnTo>
                    <a:lnTo>
                      <a:pt x="1058" y="709"/>
                    </a:lnTo>
                    <a:lnTo>
                      <a:pt x="1020" y="630"/>
                    </a:lnTo>
                    <a:lnTo>
                      <a:pt x="943" y="551"/>
                    </a:lnTo>
                    <a:lnTo>
                      <a:pt x="980" y="551"/>
                    </a:lnTo>
                    <a:lnTo>
                      <a:pt x="980" y="474"/>
                    </a:lnTo>
                    <a:lnTo>
                      <a:pt x="903" y="434"/>
                    </a:lnTo>
                    <a:lnTo>
                      <a:pt x="943" y="395"/>
                    </a:lnTo>
                    <a:lnTo>
                      <a:pt x="980" y="395"/>
                    </a:lnTo>
                    <a:lnTo>
                      <a:pt x="980" y="355"/>
                    </a:lnTo>
                    <a:lnTo>
                      <a:pt x="1020" y="315"/>
                    </a:lnTo>
                    <a:lnTo>
                      <a:pt x="980" y="275"/>
                    </a:lnTo>
                    <a:lnTo>
                      <a:pt x="903" y="275"/>
                    </a:lnTo>
                    <a:lnTo>
                      <a:pt x="823" y="235"/>
                    </a:lnTo>
                    <a:lnTo>
                      <a:pt x="785" y="235"/>
                    </a:lnTo>
                    <a:lnTo>
                      <a:pt x="785" y="160"/>
                    </a:lnTo>
                    <a:lnTo>
                      <a:pt x="665" y="160"/>
                    </a:lnTo>
                    <a:lnTo>
                      <a:pt x="628" y="40"/>
                    </a:lnTo>
                    <a:lnTo>
                      <a:pt x="628" y="0"/>
                    </a:lnTo>
                    <a:lnTo>
                      <a:pt x="589" y="0"/>
                    </a:lnTo>
                    <a:lnTo>
                      <a:pt x="470" y="0"/>
                    </a:lnTo>
                    <a:lnTo>
                      <a:pt x="470" y="40"/>
                    </a:lnTo>
                    <a:lnTo>
                      <a:pt x="430" y="120"/>
                    </a:lnTo>
                    <a:lnTo>
                      <a:pt x="315" y="120"/>
                    </a:lnTo>
                    <a:lnTo>
                      <a:pt x="315" y="40"/>
                    </a:lnTo>
                    <a:lnTo>
                      <a:pt x="275" y="0"/>
                    </a:lnTo>
                    <a:lnTo>
                      <a:pt x="195" y="40"/>
                    </a:lnTo>
                    <a:lnTo>
                      <a:pt x="195" y="80"/>
                    </a:lnTo>
                    <a:lnTo>
                      <a:pt x="156" y="80"/>
                    </a:lnTo>
                    <a:lnTo>
                      <a:pt x="117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53026BF8-B571-6354-98B2-7D134862B65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51" y="130"/>
              <a:ext cx="4394" cy="4190"/>
              <a:chOff x="1651" y="130"/>
              <a:chExt cx="4394" cy="4190"/>
            </a:xfrm>
          </p:grpSpPr>
          <p:sp>
            <p:nvSpPr>
              <p:cNvPr id="1141" name="Freeform 206">
                <a:extLst>
                  <a:ext uri="{FF2B5EF4-FFF2-40B4-BE49-F238E27FC236}">
                    <a16:creationId xmlns:a16="http://schemas.microsoft.com/office/drawing/2014/main" id="{005D9D8C-69A6-B4C8-F89F-F29185673D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9" y="1411"/>
                <a:ext cx="212" cy="220"/>
              </a:xfrm>
              <a:custGeom>
                <a:avLst/>
                <a:gdLst>
                  <a:gd name="T0" fmla="*/ 0 w 1058"/>
                  <a:gd name="T1" fmla="*/ 629 h 1099"/>
                  <a:gd name="T2" fmla="*/ 77 w 1058"/>
                  <a:gd name="T3" fmla="*/ 746 h 1099"/>
                  <a:gd name="T4" fmla="*/ 117 w 1058"/>
                  <a:gd name="T5" fmla="*/ 825 h 1099"/>
                  <a:gd name="T6" fmla="*/ 195 w 1058"/>
                  <a:gd name="T7" fmla="*/ 904 h 1099"/>
                  <a:gd name="T8" fmla="*/ 275 w 1058"/>
                  <a:gd name="T9" fmla="*/ 904 h 1099"/>
                  <a:gd name="T10" fmla="*/ 275 w 1058"/>
                  <a:gd name="T11" fmla="*/ 1021 h 1099"/>
                  <a:gd name="T12" fmla="*/ 275 w 1058"/>
                  <a:gd name="T13" fmla="*/ 1099 h 1099"/>
                  <a:gd name="T14" fmla="*/ 352 w 1058"/>
                  <a:gd name="T15" fmla="*/ 1021 h 1099"/>
                  <a:gd name="T16" fmla="*/ 430 w 1058"/>
                  <a:gd name="T17" fmla="*/ 904 h 1099"/>
                  <a:gd name="T18" fmla="*/ 549 w 1058"/>
                  <a:gd name="T19" fmla="*/ 944 h 1099"/>
                  <a:gd name="T20" fmla="*/ 628 w 1058"/>
                  <a:gd name="T21" fmla="*/ 984 h 1099"/>
                  <a:gd name="T22" fmla="*/ 628 w 1058"/>
                  <a:gd name="T23" fmla="*/ 904 h 1099"/>
                  <a:gd name="T24" fmla="*/ 745 w 1058"/>
                  <a:gd name="T25" fmla="*/ 864 h 1099"/>
                  <a:gd name="T26" fmla="*/ 863 w 1058"/>
                  <a:gd name="T27" fmla="*/ 904 h 1099"/>
                  <a:gd name="T28" fmla="*/ 980 w 1058"/>
                  <a:gd name="T29" fmla="*/ 944 h 1099"/>
                  <a:gd name="T30" fmla="*/ 1058 w 1058"/>
                  <a:gd name="T31" fmla="*/ 864 h 1099"/>
                  <a:gd name="T32" fmla="*/ 1019 w 1058"/>
                  <a:gd name="T33" fmla="*/ 629 h 1099"/>
                  <a:gd name="T34" fmla="*/ 863 w 1058"/>
                  <a:gd name="T35" fmla="*/ 550 h 1099"/>
                  <a:gd name="T36" fmla="*/ 824 w 1058"/>
                  <a:gd name="T37" fmla="*/ 470 h 1099"/>
                  <a:gd name="T38" fmla="*/ 745 w 1058"/>
                  <a:gd name="T39" fmla="*/ 315 h 1099"/>
                  <a:gd name="T40" fmla="*/ 784 w 1058"/>
                  <a:gd name="T41" fmla="*/ 156 h 1099"/>
                  <a:gd name="T42" fmla="*/ 745 w 1058"/>
                  <a:gd name="T43" fmla="*/ 119 h 1099"/>
                  <a:gd name="T44" fmla="*/ 665 w 1058"/>
                  <a:gd name="T45" fmla="*/ 80 h 1099"/>
                  <a:gd name="T46" fmla="*/ 589 w 1058"/>
                  <a:gd name="T47" fmla="*/ 40 h 1099"/>
                  <a:gd name="T48" fmla="*/ 549 w 1058"/>
                  <a:gd name="T49" fmla="*/ 80 h 1099"/>
                  <a:gd name="T50" fmla="*/ 589 w 1058"/>
                  <a:gd name="T51" fmla="*/ 156 h 1099"/>
                  <a:gd name="T52" fmla="*/ 510 w 1058"/>
                  <a:gd name="T53" fmla="*/ 275 h 1099"/>
                  <a:gd name="T54" fmla="*/ 390 w 1058"/>
                  <a:gd name="T55" fmla="*/ 235 h 1099"/>
                  <a:gd name="T56" fmla="*/ 235 w 1058"/>
                  <a:gd name="T57" fmla="*/ 315 h 1099"/>
                  <a:gd name="T58" fmla="*/ 195 w 1058"/>
                  <a:gd name="T59" fmla="*/ 394 h 1099"/>
                  <a:gd name="T60" fmla="*/ 117 w 1058"/>
                  <a:gd name="T61" fmla="*/ 394 h 1099"/>
                  <a:gd name="T62" fmla="*/ 155 w 1058"/>
                  <a:gd name="T63" fmla="*/ 510 h 1099"/>
                  <a:gd name="T64" fmla="*/ 77 w 1058"/>
                  <a:gd name="T65" fmla="*/ 550 h 1099"/>
                  <a:gd name="T66" fmla="*/ 40 w 1058"/>
                  <a:gd name="T67" fmla="*/ 590 h 10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058" h="1099">
                    <a:moveTo>
                      <a:pt x="40" y="590"/>
                    </a:moveTo>
                    <a:lnTo>
                      <a:pt x="0" y="629"/>
                    </a:lnTo>
                    <a:lnTo>
                      <a:pt x="77" y="669"/>
                    </a:lnTo>
                    <a:lnTo>
                      <a:pt x="77" y="746"/>
                    </a:lnTo>
                    <a:lnTo>
                      <a:pt x="40" y="746"/>
                    </a:lnTo>
                    <a:lnTo>
                      <a:pt x="117" y="825"/>
                    </a:lnTo>
                    <a:lnTo>
                      <a:pt x="155" y="904"/>
                    </a:lnTo>
                    <a:lnTo>
                      <a:pt x="195" y="904"/>
                    </a:lnTo>
                    <a:lnTo>
                      <a:pt x="275" y="864"/>
                    </a:lnTo>
                    <a:lnTo>
                      <a:pt x="275" y="904"/>
                    </a:lnTo>
                    <a:lnTo>
                      <a:pt x="235" y="984"/>
                    </a:lnTo>
                    <a:lnTo>
                      <a:pt x="275" y="1021"/>
                    </a:lnTo>
                    <a:lnTo>
                      <a:pt x="275" y="1060"/>
                    </a:lnTo>
                    <a:lnTo>
                      <a:pt x="275" y="1099"/>
                    </a:lnTo>
                    <a:lnTo>
                      <a:pt x="352" y="1099"/>
                    </a:lnTo>
                    <a:lnTo>
                      <a:pt x="352" y="1021"/>
                    </a:lnTo>
                    <a:lnTo>
                      <a:pt x="430" y="984"/>
                    </a:lnTo>
                    <a:lnTo>
                      <a:pt x="430" y="904"/>
                    </a:lnTo>
                    <a:lnTo>
                      <a:pt x="470" y="904"/>
                    </a:lnTo>
                    <a:lnTo>
                      <a:pt x="549" y="944"/>
                    </a:lnTo>
                    <a:lnTo>
                      <a:pt x="589" y="984"/>
                    </a:lnTo>
                    <a:lnTo>
                      <a:pt x="628" y="984"/>
                    </a:lnTo>
                    <a:lnTo>
                      <a:pt x="665" y="984"/>
                    </a:lnTo>
                    <a:lnTo>
                      <a:pt x="628" y="904"/>
                    </a:lnTo>
                    <a:lnTo>
                      <a:pt x="628" y="864"/>
                    </a:lnTo>
                    <a:lnTo>
                      <a:pt x="745" y="864"/>
                    </a:lnTo>
                    <a:lnTo>
                      <a:pt x="784" y="904"/>
                    </a:lnTo>
                    <a:lnTo>
                      <a:pt x="863" y="904"/>
                    </a:lnTo>
                    <a:lnTo>
                      <a:pt x="940" y="944"/>
                    </a:lnTo>
                    <a:lnTo>
                      <a:pt x="980" y="944"/>
                    </a:lnTo>
                    <a:lnTo>
                      <a:pt x="1019" y="864"/>
                    </a:lnTo>
                    <a:lnTo>
                      <a:pt x="1058" y="864"/>
                    </a:lnTo>
                    <a:lnTo>
                      <a:pt x="1019" y="785"/>
                    </a:lnTo>
                    <a:lnTo>
                      <a:pt x="1019" y="629"/>
                    </a:lnTo>
                    <a:lnTo>
                      <a:pt x="863" y="629"/>
                    </a:lnTo>
                    <a:lnTo>
                      <a:pt x="863" y="550"/>
                    </a:lnTo>
                    <a:lnTo>
                      <a:pt x="903" y="510"/>
                    </a:lnTo>
                    <a:lnTo>
                      <a:pt x="824" y="470"/>
                    </a:lnTo>
                    <a:lnTo>
                      <a:pt x="824" y="355"/>
                    </a:lnTo>
                    <a:lnTo>
                      <a:pt x="745" y="315"/>
                    </a:lnTo>
                    <a:lnTo>
                      <a:pt x="784" y="315"/>
                    </a:lnTo>
                    <a:lnTo>
                      <a:pt x="784" y="156"/>
                    </a:lnTo>
                    <a:lnTo>
                      <a:pt x="745" y="156"/>
                    </a:lnTo>
                    <a:lnTo>
                      <a:pt x="745" y="119"/>
                    </a:lnTo>
                    <a:lnTo>
                      <a:pt x="705" y="80"/>
                    </a:lnTo>
                    <a:lnTo>
                      <a:pt x="665" y="80"/>
                    </a:lnTo>
                    <a:lnTo>
                      <a:pt x="665" y="0"/>
                    </a:lnTo>
                    <a:lnTo>
                      <a:pt x="589" y="40"/>
                    </a:lnTo>
                    <a:lnTo>
                      <a:pt x="549" y="40"/>
                    </a:lnTo>
                    <a:lnTo>
                      <a:pt x="549" y="80"/>
                    </a:lnTo>
                    <a:lnTo>
                      <a:pt x="510" y="119"/>
                    </a:lnTo>
                    <a:lnTo>
                      <a:pt x="589" y="156"/>
                    </a:lnTo>
                    <a:lnTo>
                      <a:pt x="549" y="235"/>
                    </a:lnTo>
                    <a:lnTo>
                      <a:pt x="510" y="275"/>
                    </a:lnTo>
                    <a:lnTo>
                      <a:pt x="470" y="275"/>
                    </a:lnTo>
                    <a:lnTo>
                      <a:pt x="390" y="235"/>
                    </a:lnTo>
                    <a:lnTo>
                      <a:pt x="195" y="235"/>
                    </a:lnTo>
                    <a:lnTo>
                      <a:pt x="235" y="315"/>
                    </a:lnTo>
                    <a:lnTo>
                      <a:pt x="235" y="394"/>
                    </a:lnTo>
                    <a:lnTo>
                      <a:pt x="195" y="394"/>
                    </a:lnTo>
                    <a:lnTo>
                      <a:pt x="155" y="430"/>
                    </a:lnTo>
                    <a:lnTo>
                      <a:pt x="117" y="394"/>
                    </a:lnTo>
                    <a:lnTo>
                      <a:pt x="117" y="470"/>
                    </a:lnTo>
                    <a:lnTo>
                      <a:pt x="155" y="510"/>
                    </a:lnTo>
                    <a:lnTo>
                      <a:pt x="117" y="510"/>
                    </a:lnTo>
                    <a:lnTo>
                      <a:pt x="77" y="550"/>
                    </a:lnTo>
                    <a:lnTo>
                      <a:pt x="77" y="590"/>
                    </a:lnTo>
                    <a:lnTo>
                      <a:pt x="40" y="5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2" name="Freeform 207">
                <a:extLst>
                  <a:ext uri="{FF2B5EF4-FFF2-40B4-BE49-F238E27FC236}">
                    <a16:creationId xmlns:a16="http://schemas.microsoft.com/office/drawing/2014/main" id="{099C3A90-47E7-33F3-7CA1-61E7C68098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6" y="1183"/>
                <a:ext cx="291" cy="362"/>
              </a:xfrm>
              <a:custGeom>
                <a:avLst/>
                <a:gdLst>
                  <a:gd name="T0" fmla="*/ 1254 w 1452"/>
                  <a:gd name="T1" fmla="*/ 235 h 1808"/>
                  <a:gd name="T2" fmla="*/ 1019 w 1452"/>
                  <a:gd name="T3" fmla="*/ 274 h 1808"/>
                  <a:gd name="T4" fmla="*/ 980 w 1452"/>
                  <a:gd name="T5" fmla="*/ 116 h 1808"/>
                  <a:gd name="T6" fmla="*/ 943 w 1452"/>
                  <a:gd name="T7" fmla="*/ 39 h 1808"/>
                  <a:gd name="T8" fmla="*/ 903 w 1452"/>
                  <a:gd name="T9" fmla="*/ 116 h 1808"/>
                  <a:gd name="T10" fmla="*/ 823 w 1452"/>
                  <a:gd name="T11" fmla="*/ 0 h 1808"/>
                  <a:gd name="T12" fmla="*/ 823 w 1452"/>
                  <a:gd name="T13" fmla="*/ 116 h 1808"/>
                  <a:gd name="T14" fmla="*/ 745 w 1452"/>
                  <a:gd name="T15" fmla="*/ 156 h 1808"/>
                  <a:gd name="T16" fmla="*/ 589 w 1452"/>
                  <a:gd name="T17" fmla="*/ 196 h 1808"/>
                  <a:gd name="T18" fmla="*/ 549 w 1452"/>
                  <a:gd name="T19" fmla="*/ 156 h 1808"/>
                  <a:gd name="T20" fmla="*/ 589 w 1452"/>
                  <a:gd name="T21" fmla="*/ 235 h 1808"/>
                  <a:gd name="T22" fmla="*/ 549 w 1452"/>
                  <a:gd name="T23" fmla="*/ 314 h 1808"/>
                  <a:gd name="T24" fmla="*/ 470 w 1452"/>
                  <a:gd name="T25" fmla="*/ 391 h 1808"/>
                  <a:gd name="T26" fmla="*/ 393 w 1452"/>
                  <a:gd name="T27" fmla="*/ 354 h 1808"/>
                  <a:gd name="T28" fmla="*/ 275 w 1452"/>
                  <a:gd name="T29" fmla="*/ 431 h 1808"/>
                  <a:gd name="T30" fmla="*/ 235 w 1452"/>
                  <a:gd name="T31" fmla="*/ 431 h 1808"/>
                  <a:gd name="T32" fmla="*/ 155 w 1452"/>
                  <a:gd name="T33" fmla="*/ 549 h 1808"/>
                  <a:gd name="T34" fmla="*/ 80 w 1452"/>
                  <a:gd name="T35" fmla="*/ 629 h 1808"/>
                  <a:gd name="T36" fmla="*/ 0 w 1452"/>
                  <a:gd name="T37" fmla="*/ 745 h 1808"/>
                  <a:gd name="T38" fmla="*/ 40 w 1452"/>
                  <a:gd name="T39" fmla="*/ 903 h 1808"/>
                  <a:gd name="T40" fmla="*/ 275 w 1452"/>
                  <a:gd name="T41" fmla="*/ 865 h 1808"/>
                  <a:gd name="T42" fmla="*/ 314 w 1452"/>
                  <a:gd name="T43" fmla="*/ 980 h 1808"/>
                  <a:gd name="T44" fmla="*/ 354 w 1452"/>
                  <a:gd name="T45" fmla="*/ 1020 h 1808"/>
                  <a:gd name="T46" fmla="*/ 430 w 1452"/>
                  <a:gd name="T47" fmla="*/ 1020 h 1808"/>
                  <a:gd name="T48" fmla="*/ 470 w 1452"/>
                  <a:gd name="T49" fmla="*/ 1139 h 1808"/>
                  <a:gd name="T50" fmla="*/ 430 w 1452"/>
                  <a:gd name="T51" fmla="*/ 1219 h 1808"/>
                  <a:gd name="T52" fmla="*/ 510 w 1452"/>
                  <a:gd name="T53" fmla="*/ 1258 h 1808"/>
                  <a:gd name="T54" fmla="*/ 549 w 1452"/>
                  <a:gd name="T55" fmla="*/ 1295 h 1808"/>
                  <a:gd name="T56" fmla="*/ 510 w 1452"/>
                  <a:gd name="T57" fmla="*/ 1454 h 1808"/>
                  <a:gd name="T58" fmla="*/ 589 w 1452"/>
                  <a:gd name="T59" fmla="*/ 1609 h 1808"/>
                  <a:gd name="T60" fmla="*/ 628 w 1452"/>
                  <a:gd name="T61" fmla="*/ 1689 h 1808"/>
                  <a:gd name="T62" fmla="*/ 784 w 1452"/>
                  <a:gd name="T63" fmla="*/ 1768 h 1808"/>
                  <a:gd name="T64" fmla="*/ 823 w 1452"/>
                  <a:gd name="T65" fmla="*/ 1768 h 1808"/>
                  <a:gd name="T66" fmla="*/ 943 w 1452"/>
                  <a:gd name="T67" fmla="*/ 1729 h 1808"/>
                  <a:gd name="T68" fmla="*/ 1019 w 1452"/>
                  <a:gd name="T69" fmla="*/ 1649 h 1808"/>
                  <a:gd name="T70" fmla="*/ 1138 w 1452"/>
                  <a:gd name="T71" fmla="*/ 1609 h 1808"/>
                  <a:gd name="T72" fmla="*/ 1217 w 1452"/>
                  <a:gd name="T73" fmla="*/ 1569 h 1808"/>
                  <a:gd name="T74" fmla="*/ 1293 w 1452"/>
                  <a:gd name="T75" fmla="*/ 1494 h 1808"/>
                  <a:gd name="T76" fmla="*/ 1333 w 1452"/>
                  <a:gd name="T77" fmla="*/ 1533 h 1808"/>
                  <a:gd name="T78" fmla="*/ 1254 w 1452"/>
                  <a:gd name="T79" fmla="*/ 1414 h 1808"/>
                  <a:gd name="T80" fmla="*/ 1254 w 1452"/>
                  <a:gd name="T81" fmla="*/ 1374 h 1808"/>
                  <a:gd name="T82" fmla="*/ 1412 w 1452"/>
                  <a:gd name="T83" fmla="*/ 1295 h 1808"/>
                  <a:gd name="T84" fmla="*/ 1373 w 1452"/>
                  <a:gd name="T85" fmla="*/ 1219 h 1808"/>
                  <a:gd name="T86" fmla="*/ 1373 w 1452"/>
                  <a:gd name="T87" fmla="*/ 1139 h 1808"/>
                  <a:gd name="T88" fmla="*/ 1452 w 1452"/>
                  <a:gd name="T89" fmla="*/ 1060 h 1808"/>
                  <a:gd name="T90" fmla="*/ 1293 w 1452"/>
                  <a:gd name="T91" fmla="*/ 1020 h 1808"/>
                  <a:gd name="T92" fmla="*/ 1333 w 1452"/>
                  <a:gd name="T93" fmla="*/ 865 h 1808"/>
                  <a:gd name="T94" fmla="*/ 1412 w 1452"/>
                  <a:gd name="T95" fmla="*/ 785 h 1808"/>
                  <a:gd name="T96" fmla="*/ 1373 w 1452"/>
                  <a:gd name="T97" fmla="*/ 668 h 1808"/>
                  <a:gd name="T98" fmla="*/ 1333 w 1452"/>
                  <a:gd name="T99" fmla="*/ 589 h 1808"/>
                  <a:gd name="T100" fmla="*/ 1217 w 1452"/>
                  <a:gd name="T101" fmla="*/ 470 h 1808"/>
                  <a:gd name="T102" fmla="*/ 1218 w 1452"/>
                  <a:gd name="T103" fmla="*/ 432 h 1808"/>
                  <a:gd name="T104" fmla="*/ 1254 w 1452"/>
                  <a:gd name="T105" fmla="*/ 354 h 1808"/>
                  <a:gd name="T106" fmla="*/ 1293 w 1452"/>
                  <a:gd name="T107" fmla="*/ 274 h 18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452" h="1808">
                    <a:moveTo>
                      <a:pt x="1254" y="274"/>
                    </a:moveTo>
                    <a:lnTo>
                      <a:pt x="1254" y="235"/>
                    </a:lnTo>
                    <a:lnTo>
                      <a:pt x="1177" y="274"/>
                    </a:lnTo>
                    <a:lnTo>
                      <a:pt x="1019" y="274"/>
                    </a:lnTo>
                    <a:lnTo>
                      <a:pt x="1019" y="156"/>
                    </a:lnTo>
                    <a:lnTo>
                      <a:pt x="980" y="116"/>
                    </a:lnTo>
                    <a:lnTo>
                      <a:pt x="980" y="79"/>
                    </a:lnTo>
                    <a:lnTo>
                      <a:pt x="943" y="39"/>
                    </a:lnTo>
                    <a:lnTo>
                      <a:pt x="943" y="79"/>
                    </a:lnTo>
                    <a:lnTo>
                      <a:pt x="903" y="116"/>
                    </a:lnTo>
                    <a:lnTo>
                      <a:pt x="863" y="39"/>
                    </a:lnTo>
                    <a:lnTo>
                      <a:pt x="823" y="0"/>
                    </a:lnTo>
                    <a:lnTo>
                      <a:pt x="784" y="79"/>
                    </a:lnTo>
                    <a:lnTo>
                      <a:pt x="823" y="116"/>
                    </a:lnTo>
                    <a:lnTo>
                      <a:pt x="784" y="196"/>
                    </a:lnTo>
                    <a:lnTo>
                      <a:pt x="745" y="156"/>
                    </a:lnTo>
                    <a:lnTo>
                      <a:pt x="705" y="196"/>
                    </a:lnTo>
                    <a:lnTo>
                      <a:pt x="589" y="196"/>
                    </a:lnTo>
                    <a:lnTo>
                      <a:pt x="589" y="156"/>
                    </a:lnTo>
                    <a:lnTo>
                      <a:pt x="549" y="156"/>
                    </a:lnTo>
                    <a:lnTo>
                      <a:pt x="549" y="235"/>
                    </a:lnTo>
                    <a:lnTo>
                      <a:pt x="589" y="235"/>
                    </a:lnTo>
                    <a:lnTo>
                      <a:pt x="510" y="274"/>
                    </a:lnTo>
                    <a:lnTo>
                      <a:pt x="549" y="314"/>
                    </a:lnTo>
                    <a:lnTo>
                      <a:pt x="510" y="391"/>
                    </a:lnTo>
                    <a:lnTo>
                      <a:pt x="470" y="391"/>
                    </a:lnTo>
                    <a:lnTo>
                      <a:pt x="430" y="431"/>
                    </a:lnTo>
                    <a:lnTo>
                      <a:pt x="393" y="354"/>
                    </a:lnTo>
                    <a:lnTo>
                      <a:pt x="314" y="431"/>
                    </a:lnTo>
                    <a:lnTo>
                      <a:pt x="275" y="431"/>
                    </a:lnTo>
                    <a:lnTo>
                      <a:pt x="275" y="470"/>
                    </a:lnTo>
                    <a:lnTo>
                      <a:pt x="235" y="431"/>
                    </a:lnTo>
                    <a:lnTo>
                      <a:pt x="155" y="510"/>
                    </a:lnTo>
                    <a:lnTo>
                      <a:pt x="155" y="549"/>
                    </a:lnTo>
                    <a:lnTo>
                      <a:pt x="80" y="549"/>
                    </a:lnTo>
                    <a:lnTo>
                      <a:pt x="80" y="629"/>
                    </a:lnTo>
                    <a:lnTo>
                      <a:pt x="0" y="705"/>
                    </a:lnTo>
                    <a:lnTo>
                      <a:pt x="0" y="745"/>
                    </a:lnTo>
                    <a:lnTo>
                      <a:pt x="40" y="785"/>
                    </a:lnTo>
                    <a:lnTo>
                      <a:pt x="40" y="903"/>
                    </a:lnTo>
                    <a:lnTo>
                      <a:pt x="80" y="865"/>
                    </a:lnTo>
                    <a:lnTo>
                      <a:pt x="275" y="865"/>
                    </a:lnTo>
                    <a:lnTo>
                      <a:pt x="275" y="903"/>
                    </a:lnTo>
                    <a:lnTo>
                      <a:pt x="314" y="980"/>
                    </a:lnTo>
                    <a:lnTo>
                      <a:pt x="354" y="943"/>
                    </a:lnTo>
                    <a:lnTo>
                      <a:pt x="354" y="1020"/>
                    </a:lnTo>
                    <a:lnTo>
                      <a:pt x="393" y="1060"/>
                    </a:lnTo>
                    <a:lnTo>
                      <a:pt x="430" y="1020"/>
                    </a:lnTo>
                    <a:lnTo>
                      <a:pt x="470" y="1020"/>
                    </a:lnTo>
                    <a:lnTo>
                      <a:pt x="470" y="1139"/>
                    </a:lnTo>
                    <a:lnTo>
                      <a:pt x="430" y="1139"/>
                    </a:lnTo>
                    <a:lnTo>
                      <a:pt x="430" y="1219"/>
                    </a:lnTo>
                    <a:lnTo>
                      <a:pt x="470" y="1219"/>
                    </a:lnTo>
                    <a:lnTo>
                      <a:pt x="510" y="1258"/>
                    </a:lnTo>
                    <a:lnTo>
                      <a:pt x="510" y="1295"/>
                    </a:lnTo>
                    <a:lnTo>
                      <a:pt x="549" y="1295"/>
                    </a:lnTo>
                    <a:lnTo>
                      <a:pt x="549" y="1454"/>
                    </a:lnTo>
                    <a:lnTo>
                      <a:pt x="510" y="1454"/>
                    </a:lnTo>
                    <a:lnTo>
                      <a:pt x="589" y="1494"/>
                    </a:lnTo>
                    <a:lnTo>
                      <a:pt x="589" y="1609"/>
                    </a:lnTo>
                    <a:lnTo>
                      <a:pt x="668" y="1649"/>
                    </a:lnTo>
                    <a:lnTo>
                      <a:pt x="628" y="1689"/>
                    </a:lnTo>
                    <a:lnTo>
                      <a:pt x="628" y="1768"/>
                    </a:lnTo>
                    <a:lnTo>
                      <a:pt x="784" y="1768"/>
                    </a:lnTo>
                    <a:lnTo>
                      <a:pt x="823" y="1808"/>
                    </a:lnTo>
                    <a:lnTo>
                      <a:pt x="823" y="1768"/>
                    </a:lnTo>
                    <a:lnTo>
                      <a:pt x="903" y="1768"/>
                    </a:lnTo>
                    <a:lnTo>
                      <a:pt x="943" y="1729"/>
                    </a:lnTo>
                    <a:lnTo>
                      <a:pt x="980" y="1649"/>
                    </a:lnTo>
                    <a:lnTo>
                      <a:pt x="1019" y="1649"/>
                    </a:lnTo>
                    <a:lnTo>
                      <a:pt x="1019" y="1609"/>
                    </a:lnTo>
                    <a:lnTo>
                      <a:pt x="1138" y="1609"/>
                    </a:lnTo>
                    <a:lnTo>
                      <a:pt x="1138" y="1569"/>
                    </a:lnTo>
                    <a:lnTo>
                      <a:pt x="1217" y="1569"/>
                    </a:lnTo>
                    <a:lnTo>
                      <a:pt x="1217" y="1494"/>
                    </a:lnTo>
                    <a:lnTo>
                      <a:pt x="1293" y="1494"/>
                    </a:lnTo>
                    <a:lnTo>
                      <a:pt x="1293" y="1533"/>
                    </a:lnTo>
                    <a:lnTo>
                      <a:pt x="1333" y="1533"/>
                    </a:lnTo>
                    <a:lnTo>
                      <a:pt x="1333" y="1494"/>
                    </a:lnTo>
                    <a:lnTo>
                      <a:pt x="1254" y="1414"/>
                    </a:lnTo>
                    <a:lnTo>
                      <a:pt x="1217" y="1414"/>
                    </a:lnTo>
                    <a:lnTo>
                      <a:pt x="1254" y="1374"/>
                    </a:lnTo>
                    <a:lnTo>
                      <a:pt x="1333" y="1374"/>
                    </a:lnTo>
                    <a:lnTo>
                      <a:pt x="1412" y="1295"/>
                    </a:lnTo>
                    <a:lnTo>
                      <a:pt x="1373" y="1258"/>
                    </a:lnTo>
                    <a:lnTo>
                      <a:pt x="1373" y="1219"/>
                    </a:lnTo>
                    <a:lnTo>
                      <a:pt x="1412" y="1139"/>
                    </a:lnTo>
                    <a:lnTo>
                      <a:pt x="1373" y="1139"/>
                    </a:lnTo>
                    <a:lnTo>
                      <a:pt x="1373" y="1100"/>
                    </a:lnTo>
                    <a:lnTo>
                      <a:pt x="1452" y="1060"/>
                    </a:lnTo>
                    <a:lnTo>
                      <a:pt x="1412" y="1020"/>
                    </a:lnTo>
                    <a:lnTo>
                      <a:pt x="1293" y="1020"/>
                    </a:lnTo>
                    <a:lnTo>
                      <a:pt x="1293" y="903"/>
                    </a:lnTo>
                    <a:lnTo>
                      <a:pt x="1333" y="865"/>
                    </a:lnTo>
                    <a:lnTo>
                      <a:pt x="1293" y="785"/>
                    </a:lnTo>
                    <a:lnTo>
                      <a:pt x="1412" y="785"/>
                    </a:lnTo>
                    <a:lnTo>
                      <a:pt x="1412" y="745"/>
                    </a:lnTo>
                    <a:lnTo>
                      <a:pt x="1373" y="668"/>
                    </a:lnTo>
                    <a:lnTo>
                      <a:pt x="1373" y="589"/>
                    </a:lnTo>
                    <a:lnTo>
                      <a:pt x="1333" y="589"/>
                    </a:lnTo>
                    <a:lnTo>
                      <a:pt x="1333" y="470"/>
                    </a:lnTo>
                    <a:lnTo>
                      <a:pt x="1217" y="470"/>
                    </a:lnTo>
                    <a:lnTo>
                      <a:pt x="1217" y="431"/>
                    </a:lnTo>
                    <a:lnTo>
                      <a:pt x="1218" y="432"/>
                    </a:lnTo>
                    <a:lnTo>
                      <a:pt x="1254" y="446"/>
                    </a:lnTo>
                    <a:lnTo>
                      <a:pt x="1254" y="354"/>
                    </a:lnTo>
                    <a:lnTo>
                      <a:pt x="1293" y="354"/>
                    </a:lnTo>
                    <a:lnTo>
                      <a:pt x="1293" y="274"/>
                    </a:lnTo>
                    <a:lnTo>
                      <a:pt x="1254" y="2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3" name="Freeform 208">
                <a:extLst>
                  <a:ext uri="{FF2B5EF4-FFF2-40B4-BE49-F238E27FC236}">
                    <a16:creationId xmlns:a16="http://schemas.microsoft.com/office/drawing/2014/main" id="{C9FA0515-430E-BA5A-93AF-F81728DD06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0" y="1269"/>
                <a:ext cx="0" cy="1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4" name="Freeform 209">
                <a:extLst>
                  <a:ext uri="{FF2B5EF4-FFF2-40B4-BE49-F238E27FC236}">
                    <a16:creationId xmlns:a16="http://schemas.microsoft.com/office/drawing/2014/main" id="{EE212C59-7D1D-C94B-0203-64D93EF4DA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7" y="1584"/>
                <a:ext cx="267" cy="322"/>
              </a:xfrm>
              <a:custGeom>
                <a:avLst/>
                <a:gdLst>
                  <a:gd name="T0" fmla="*/ 704 w 1333"/>
                  <a:gd name="T1" fmla="*/ 196 h 1610"/>
                  <a:gd name="T2" fmla="*/ 626 w 1333"/>
                  <a:gd name="T3" fmla="*/ 235 h 1610"/>
                  <a:gd name="T4" fmla="*/ 509 w 1333"/>
                  <a:gd name="T5" fmla="*/ 275 h 1610"/>
                  <a:gd name="T6" fmla="*/ 391 w 1333"/>
                  <a:gd name="T7" fmla="*/ 80 h 1610"/>
                  <a:gd name="T8" fmla="*/ 274 w 1333"/>
                  <a:gd name="T9" fmla="*/ 40 h 1610"/>
                  <a:gd name="T10" fmla="*/ 156 w 1333"/>
                  <a:gd name="T11" fmla="*/ 0 h 1610"/>
                  <a:gd name="T12" fmla="*/ 39 w 1333"/>
                  <a:gd name="T13" fmla="*/ 40 h 1610"/>
                  <a:gd name="T14" fmla="*/ 39 w 1333"/>
                  <a:gd name="T15" fmla="*/ 120 h 1610"/>
                  <a:gd name="T16" fmla="*/ 195 w 1333"/>
                  <a:gd name="T17" fmla="*/ 196 h 1610"/>
                  <a:gd name="T18" fmla="*/ 235 w 1333"/>
                  <a:gd name="T19" fmla="*/ 275 h 1610"/>
                  <a:gd name="T20" fmla="*/ 116 w 1333"/>
                  <a:gd name="T21" fmla="*/ 315 h 1610"/>
                  <a:gd name="T22" fmla="*/ 156 w 1333"/>
                  <a:gd name="T23" fmla="*/ 511 h 1610"/>
                  <a:gd name="T24" fmla="*/ 116 w 1333"/>
                  <a:gd name="T25" fmla="*/ 629 h 1610"/>
                  <a:gd name="T26" fmla="*/ 76 w 1333"/>
                  <a:gd name="T27" fmla="*/ 669 h 1610"/>
                  <a:gd name="T28" fmla="*/ 76 w 1333"/>
                  <a:gd name="T29" fmla="*/ 746 h 1610"/>
                  <a:gd name="T30" fmla="*/ 116 w 1333"/>
                  <a:gd name="T31" fmla="*/ 905 h 1610"/>
                  <a:gd name="T32" fmla="*/ 39 w 1333"/>
                  <a:gd name="T33" fmla="*/ 944 h 1610"/>
                  <a:gd name="T34" fmla="*/ 76 w 1333"/>
                  <a:gd name="T35" fmla="*/ 1023 h 1610"/>
                  <a:gd name="T36" fmla="*/ 156 w 1333"/>
                  <a:gd name="T37" fmla="*/ 1060 h 1610"/>
                  <a:gd name="T38" fmla="*/ 235 w 1333"/>
                  <a:gd name="T39" fmla="*/ 1100 h 1610"/>
                  <a:gd name="T40" fmla="*/ 116 w 1333"/>
                  <a:gd name="T41" fmla="*/ 1258 h 1610"/>
                  <a:gd name="T42" fmla="*/ 235 w 1333"/>
                  <a:gd name="T43" fmla="*/ 1258 h 1610"/>
                  <a:gd name="T44" fmla="*/ 274 w 1333"/>
                  <a:gd name="T45" fmla="*/ 1335 h 1610"/>
                  <a:gd name="T46" fmla="*/ 391 w 1333"/>
                  <a:gd name="T47" fmla="*/ 1415 h 1610"/>
                  <a:gd name="T48" fmla="*/ 391 w 1333"/>
                  <a:gd name="T49" fmla="*/ 1494 h 1610"/>
                  <a:gd name="T50" fmla="*/ 430 w 1333"/>
                  <a:gd name="T51" fmla="*/ 1574 h 1610"/>
                  <a:gd name="T52" fmla="*/ 549 w 1333"/>
                  <a:gd name="T53" fmla="*/ 1574 h 1610"/>
                  <a:gd name="T54" fmla="*/ 665 w 1333"/>
                  <a:gd name="T55" fmla="*/ 1574 h 1610"/>
                  <a:gd name="T56" fmla="*/ 704 w 1333"/>
                  <a:gd name="T57" fmla="*/ 1574 h 1610"/>
                  <a:gd name="T58" fmla="*/ 744 w 1333"/>
                  <a:gd name="T59" fmla="*/ 1610 h 1610"/>
                  <a:gd name="T60" fmla="*/ 823 w 1333"/>
                  <a:gd name="T61" fmla="*/ 1574 h 1610"/>
                  <a:gd name="T62" fmla="*/ 939 w 1333"/>
                  <a:gd name="T63" fmla="*/ 1494 h 1610"/>
                  <a:gd name="T64" fmla="*/ 939 w 1333"/>
                  <a:gd name="T65" fmla="*/ 1415 h 1610"/>
                  <a:gd name="T66" fmla="*/ 979 w 1333"/>
                  <a:gd name="T67" fmla="*/ 1335 h 1610"/>
                  <a:gd name="T68" fmla="*/ 1058 w 1333"/>
                  <a:gd name="T69" fmla="*/ 1335 h 1610"/>
                  <a:gd name="T70" fmla="*/ 1177 w 1333"/>
                  <a:gd name="T71" fmla="*/ 1335 h 1610"/>
                  <a:gd name="T72" fmla="*/ 1254 w 1333"/>
                  <a:gd name="T73" fmla="*/ 1415 h 1610"/>
                  <a:gd name="T74" fmla="*/ 1254 w 1333"/>
                  <a:gd name="T75" fmla="*/ 1295 h 1610"/>
                  <a:gd name="T76" fmla="*/ 1177 w 1333"/>
                  <a:gd name="T77" fmla="*/ 1220 h 1610"/>
                  <a:gd name="T78" fmla="*/ 1138 w 1333"/>
                  <a:gd name="T79" fmla="*/ 1140 h 1610"/>
                  <a:gd name="T80" fmla="*/ 1254 w 1333"/>
                  <a:gd name="T81" fmla="*/ 1060 h 1610"/>
                  <a:gd name="T82" fmla="*/ 1254 w 1333"/>
                  <a:gd name="T83" fmla="*/ 984 h 1610"/>
                  <a:gd name="T84" fmla="*/ 1254 w 1333"/>
                  <a:gd name="T85" fmla="*/ 905 h 1610"/>
                  <a:gd name="T86" fmla="*/ 1177 w 1333"/>
                  <a:gd name="T87" fmla="*/ 905 h 1610"/>
                  <a:gd name="T88" fmla="*/ 1098 w 1333"/>
                  <a:gd name="T89" fmla="*/ 786 h 1610"/>
                  <a:gd name="T90" fmla="*/ 979 w 1333"/>
                  <a:gd name="T91" fmla="*/ 746 h 1610"/>
                  <a:gd name="T92" fmla="*/ 1019 w 1333"/>
                  <a:gd name="T93" fmla="*/ 629 h 1610"/>
                  <a:gd name="T94" fmla="*/ 979 w 1333"/>
                  <a:gd name="T95" fmla="*/ 471 h 1610"/>
                  <a:gd name="T96" fmla="*/ 939 w 1333"/>
                  <a:gd name="T97" fmla="*/ 394 h 1610"/>
                  <a:gd name="T98" fmla="*/ 979 w 1333"/>
                  <a:gd name="T99" fmla="*/ 315 h 1610"/>
                  <a:gd name="T100" fmla="*/ 939 w 1333"/>
                  <a:gd name="T101" fmla="*/ 196 h 1610"/>
                  <a:gd name="T102" fmla="*/ 863 w 1333"/>
                  <a:gd name="T103" fmla="*/ 196 h 1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33" h="1610">
                    <a:moveTo>
                      <a:pt x="784" y="235"/>
                    </a:moveTo>
                    <a:lnTo>
                      <a:pt x="704" y="196"/>
                    </a:lnTo>
                    <a:lnTo>
                      <a:pt x="665" y="196"/>
                    </a:lnTo>
                    <a:lnTo>
                      <a:pt x="626" y="235"/>
                    </a:lnTo>
                    <a:lnTo>
                      <a:pt x="549" y="275"/>
                    </a:lnTo>
                    <a:lnTo>
                      <a:pt x="509" y="275"/>
                    </a:lnTo>
                    <a:lnTo>
                      <a:pt x="391" y="235"/>
                    </a:lnTo>
                    <a:lnTo>
                      <a:pt x="391" y="80"/>
                    </a:lnTo>
                    <a:lnTo>
                      <a:pt x="351" y="80"/>
                    </a:lnTo>
                    <a:lnTo>
                      <a:pt x="274" y="40"/>
                    </a:lnTo>
                    <a:lnTo>
                      <a:pt x="195" y="40"/>
                    </a:lnTo>
                    <a:lnTo>
                      <a:pt x="156" y="0"/>
                    </a:lnTo>
                    <a:lnTo>
                      <a:pt x="39" y="0"/>
                    </a:lnTo>
                    <a:lnTo>
                      <a:pt x="39" y="40"/>
                    </a:lnTo>
                    <a:lnTo>
                      <a:pt x="76" y="120"/>
                    </a:lnTo>
                    <a:lnTo>
                      <a:pt x="39" y="120"/>
                    </a:lnTo>
                    <a:lnTo>
                      <a:pt x="76" y="196"/>
                    </a:lnTo>
                    <a:lnTo>
                      <a:pt x="195" y="196"/>
                    </a:lnTo>
                    <a:lnTo>
                      <a:pt x="195" y="235"/>
                    </a:lnTo>
                    <a:lnTo>
                      <a:pt x="235" y="275"/>
                    </a:lnTo>
                    <a:lnTo>
                      <a:pt x="156" y="315"/>
                    </a:lnTo>
                    <a:lnTo>
                      <a:pt x="116" y="315"/>
                    </a:lnTo>
                    <a:lnTo>
                      <a:pt x="116" y="511"/>
                    </a:lnTo>
                    <a:lnTo>
                      <a:pt x="156" y="511"/>
                    </a:lnTo>
                    <a:lnTo>
                      <a:pt x="156" y="551"/>
                    </a:lnTo>
                    <a:lnTo>
                      <a:pt x="116" y="629"/>
                    </a:lnTo>
                    <a:lnTo>
                      <a:pt x="76" y="629"/>
                    </a:lnTo>
                    <a:lnTo>
                      <a:pt x="76" y="669"/>
                    </a:lnTo>
                    <a:lnTo>
                      <a:pt x="0" y="709"/>
                    </a:lnTo>
                    <a:lnTo>
                      <a:pt x="76" y="746"/>
                    </a:lnTo>
                    <a:lnTo>
                      <a:pt x="156" y="865"/>
                    </a:lnTo>
                    <a:lnTo>
                      <a:pt x="116" y="905"/>
                    </a:lnTo>
                    <a:lnTo>
                      <a:pt x="76" y="905"/>
                    </a:lnTo>
                    <a:lnTo>
                      <a:pt x="39" y="944"/>
                    </a:lnTo>
                    <a:lnTo>
                      <a:pt x="39" y="984"/>
                    </a:lnTo>
                    <a:lnTo>
                      <a:pt x="76" y="1023"/>
                    </a:lnTo>
                    <a:lnTo>
                      <a:pt x="116" y="984"/>
                    </a:lnTo>
                    <a:lnTo>
                      <a:pt x="156" y="1060"/>
                    </a:lnTo>
                    <a:lnTo>
                      <a:pt x="195" y="1100"/>
                    </a:lnTo>
                    <a:lnTo>
                      <a:pt x="235" y="1100"/>
                    </a:lnTo>
                    <a:lnTo>
                      <a:pt x="235" y="1140"/>
                    </a:lnTo>
                    <a:lnTo>
                      <a:pt x="116" y="1258"/>
                    </a:lnTo>
                    <a:lnTo>
                      <a:pt x="195" y="1295"/>
                    </a:lnTo>
                    <a:lnTo>
                      <a:pt x="235" y="1258"/>
                    </a:lnTo>
                    <a:lnTo>
                      <a:pt x="274" y="1295"/>
                    </a:lnTo>
                    <a:lnTo>
                      <a:pt x="274" y="1335"/>
                    </a:lnTo>
                    <a:lnTo>
                      <a:pt x="391" y="1335"/>
                    </a:lnTo>
                    <a:lnTo>
                      <a:pt x="391" y="1415"/>
                    </a:lnTo>
                    <a:lnTo>
                      <a:pt x="430" y="1415"/>
                    </a:lnTo>
                    <a:lnTo>
                      <a:pt x="391" y="1494"/>
                    </a:lnTo>
                    <a:lnTo>
                      <a:pt x="430" y="1494"/>
                    </a:lnTo>
                    <a:lnTo>
                      <a:pt x="430" y="1574"/>
                    </a:lnTo>
                    <a:lnTo>
                      <a:pt x="469" y="1610"/>
                    </a:lnTo>
                    <a:lnTo>
                      <a:pt x="549" y="1574"/>
                    </a:lnTo>
                    <a:lnTo>
                      <a:pt x="626" y="1610"/>
                    </a:lnTo>
                    <a:lnTo>
                      <a:pt x="665" y="1574"/>
                    </a:lnTo>
                    <a:lnTo>
                      <a:pt x="626" y="1534"/>
                    </a:lnTo>
                    <a:lnTo>
                      <a:pt x="704" y="1574"/>
                    </a:lnTo>
                    <a:lnTo>
                      <a:pt x="784" y="1534"/>
                    </a:lnTo>
                    <a:lnTo>
                      <a:pt x="744" y="1610"/>
                    </a:lnTo>
                    <a:lnTo>
                      <a:pt x="784" y="1610"/>
                    </a:lnTo>
                    <a:lnTo>
                      <a:pt x="823" y="1574"/>
                    </a:lnTo>
                    <a:lnTo>
                      <a:pt x="900" y="1574"/>
                    </a:lnTo>
                    <a:lnTo>
                      <a:pt x="939" y="1494"/>
                    </a:lnTo>
                    <a:lnTo>
                      <a:pt x="900" y="1494"/>
                    </a:lnTo>
                    <a:lnTo>
                      <a:pt x="939" y="1415"/>
                    </a:lnTo>
                    <a:lnTo>
                      <a:pt x="900" y="1375"/>
                    </a:lnTo>
                    <a:lnTo>
                      <a:pt x="979" y="1335"/>
                    </a:lnTo>
                    <a:lnTo>
                      <a:pt x="1019" y="1375"/>
                    </a:lnTo>
                    <a:lnTo>
                      <a:pt x="1058" y="1335"/>
                    </a:lnTo>
                    <a:lnTo>
                      <a:pt x="1138" y="1375"/>
                    </a:lnTo>
                    <a:lnTo>
                      <a:pt x="1177" y="1335"/>
                    </a:lnTo>
                    <a:lnTo>
                      <a:pt x="1177" y="1375"/>
                    </a:lnTo>
                    <a:lnTo>
                      <a:pt x="1254" y="1415"/>
                    </a:lnTo>
                    <a:lnTo>
                      <a:pt x="1333" y="1375"/>
                    </a:lnTo>
                    <a:lnTo>
                      <a:pt x="1254" y="1295"/>
                    </a:lnTo>
                    <a:lnTo>
                      <a:pt x="1254" y="1258"/>
                    </a:lnTo>
                    <a:lnTo>
                      <a:pt x="1177" y="1220"/>
                    </a:lnTo>
                    <a:lnTo>
                      <a:pt x="1138" y="1220"/>
                    </a:lnTo>
                    <a:lnTo>
                      <a:pt x="1138" y="1140"/>
                    </a:lnTo>
                    <a:lnTo>
                      <a:pt x="1177" y="1140"/>
                    </a:lnTo>
                    <a:lnTo>
                      <a:pt x="1254" y="1060"/>
                    </a:lnTo>
                    <a:lnTo>
                      <a:pt x="1254" y="1023"/>
                    </a:lnTo>
                    <a:lnTo>
                      <a:pt x="1254" y="984"/>
                    </a:lnTo>
                    <a:lnTo>
                      <a:pt x="1214" y="944"/>
                    </a:lnTo>
                    <a:lnTo>
                      <a:pt x="1254" y="905"/>
                    </a:lnTo>
                    <a:lnTo>
                      <a:pt x="1214" y="865"/>
                    </a:lnTo>
                    <a:lnTo>
                      <a:pt x="1177" y="905"/>
                    </a:lnTo>
                    <a:lnTo>
                      <a:pt x="1098" y="826"/>
                    </a:lnTo>
                    <a:lnTo>
                      <a:pt x="1098" y="786"/>
                    </a:lnTo>
                    <a:lnTo>
                      <a:pt x="1058" y="746"/>
                    </a:lnTo>
                    <a:lnTo>
                      <a:pt x="979" y="746"/>
                    </a:lnTo>
                    <a:lnTo>
                      <a:pt x="1058" y="669"/>
                    </a:lnTo>
                    <a:lnTo>
                      <a:pt x="1019" y="629"/>
                    </a:lnTo>
                    <a:lnTo>
                      <a:pt x="1019" y="471"/>
                    </a:lnTo>
                    <a:lnTo>
                      <a:pt x="979" y="471"/>
                    </a:lnTo>
                    <a:lnTo>
                      <a:pt x="979" y="394"/>
                    </a:lnTo>
                    <a:lnTo>
                      <a:pt x="939" y="394"/>
                    </a:lnTo>
                    <a:lnTo>
                      <a:pt x="939" y="315"/>
                    </a:lnTo>
                    <a:lnTo>
                      <a:pt x="979" y="315"/>
                    </a:lnTo>
                    <a:lnTo>
                      <a:pt x="979" y="196"/>
                    </a:lnTo>
                    <a:lnTo>
                      <a:pt x="939" y="196"/>
                    </a:lnTo>
                    <a:lnTo>
                      <a:pt x="900" y="157"/>
                    </a:lnTo>
                    <a:lnTo>
                      <a:pt x="863" y="196"/>
                    </a:lnTo>
                    <a:lnTo>
                      <a:pt x="784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5" name="Freeform 210">
                <a:extLst>
                  <a:ext uri="{FF2B5EF4-FFF2-40B4-BE49-F238E27FC236}">
                    <a16:creationId xmlns:a16="http://schemas.microsoft.com/office/drawing/2014/main" id="{18998CD2-A2B0-8E8F-632E-DCE2829C15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" y="1592"/>
                <a:ext cx="220" cy="204"/>
              </a:xfrm>
              <a:custGeom>
                <a:avLst/>
                <a:gdLst>
                  <a:gd name="T0" fmla="*/ 80 w 1102"/>
                  <a:gd name="T1" fmla="*/ 117 h 1020"/>
                  <a:gd name="T2" fmla="*/ 40 w 1102"/>
                  <a:gd name="T3" fmla="*/ 156 h 1020"/>
                  <a:gd name="T4" fmla="*/ 40 w 1102"/>
                  <a:gd name="T5" fmla="*/ 275 h 1020"/>
                  <a:gd name="T6" fmla="*/ 0 w 1102"/>
                  <a:gd name="T7" fmla="*/ 275 h 1020"/>
                  <a:gd name="T8" fmla="*/ 0 w 1102"/>
                  <a:gd name="T9" fmla="*/ 354 h 1020"/>
                  <a:gd name="T10" fmla="*/ 40 w 1102"/>
                  <a:gd name="T11" fmla="*/ 354 h 1020"/>
                  <a:gd name="T12" fmla="*/ 40 w 1102"/>
                  <a:gd name="T13" fmla="*/ 431 h 1020"/>
                  <a:gd name="T14" fmla="*/ 80 w 1102"/>
                  <a:gd name="T15" fmla="*/ 431 h 1020"/>
                  <a:gd name="T16" fmla="*/ 80 w 1102"/>
                  <a:gd name="T17" fmla="*/ 589 h 1020"/>
                  <a:gd name="T18" fmla="*/ 119 w 1102"/>
                  <a:gd name="T19" fmla="*/ 629 h 1020"/>
                  <a:gd name="T20" fmla="*/ 40 w 1102"/>
                  <a:gd name="T21" fmla="*/ 706 h 1020"/>
                  <a:gd name="T22" fmla="*/ 119 w 1102"/>
                  <a:gd name="T23" fmla="*/ 706 h 1020"/>
                  <a:gd name="T24" fmla="*/ 159 w 1102"/>
                  <a:gd name="T25" fmla="*/ 746 h 1020"/>
                  <a:gd name="T26" fmla="*/ 159 w 1102"/>
                  <a:gd name="T27" fmla="*/ 786 h 1020"/>
                  <a:gd name="T28" fmla="*/ 238 w 1102"/>
                  <a:gd name="T29" fmla="*/ 865 h 1020"/>
                  <a:gd name="T30" fmla="*/ 275 w 1102"/>
                  <a:gd name="T31" fmla="*/ 825 h 1020"/>
                  <a:gd name="T32" fmla="*/ 315 w 1102"/>
                  <a:gd name="T33" fmla="*/ 865 h 1020"/>
                  <a:gd name="T34" fmla="*/ 275 w 1102"/>
                  <a:gd name="T35" fmla="*/ 904 h 1020"/>
                  <a:gd name="T36" fmla="*/ 315 w 1102"/>
                  <a:gd name="T37" fmla="*/ 944 h 1020"/>
                  <a:gd name="T38" fmla="*/ 315 w 1102"/>
                  <a:gd name="T39" fmla="*/ 983 h 1020"/>
                  <a:gd name="T40" fmla="*/ 354 w 1102"/>
                  <a:gd name="T41" fmla="*/ 983 h 1020"/>
                  <a:gd name="T42" fmla="*/ 394 w 1102"/>
                  <a:gd name="T43" fmla="*/ 904 h 1020"/>
                  <a:gd name="T44" fmla="*/ 433 w 1102"/>
                  <a:gd name="T45" fmla="*/ 944 h 1020"/>
                  <a:gd name="T46" fmla="*/ 473 w 1102"/>
                  <a:gd name="T47" fmla="*/ 1020 h 1020"/>
                  <a:gd name="T48" fmla="*/ 550 w 1102"/>
                  <a:gd name="T49" fmla="*/ 983 h 1020"/>
                  <a:gd name="T50" fmla="*/ 550 w 1102"/>
                  <a:gd name="T51" fmla="*/ 904 h 1020"/>
                  <a:gd name="T52" fmla="*/ 708 w 1102"/>
                  <a:gd name="T53" fmla="*/ 904 h 1020"/>
                  <a:gd name="T54" fmla="*/ 708 w 1102"/>
                  <a:gd name="T55" fmla="*/ 825 h 1020"/>
                  <a:gd name="T56" fmla="*/ 827 w 1102"/>
                  <a:gd name="T57" fmla="*/ 825 h 1020"/>
                  <a:gd name="T58" fmla="*/ 827 w 1102"/>
                  <a:gd name="T59" fmla="*/ 746 h 1020"/>
                  <a:gd name="T60" fmla="*/ 903 w 1102"/>
                  <a:gd name="T61" fmla="*/ 786 h 1020"/>
                  <a:gd name="T62" fmla="*/ 943 w 1102"/>
                  <a:gd name="T63" fmla="*/ 786 h 1020"/>
                  <a:gd name="T64" fmla="*/ 982 w 1102"/>
                  <a:gd name="T65" fmla="*/ 746 h 1020"/>
                  <a:gd name="T66" fmla="*/ 1062 w 1102"/>
                  <a:gd name="T67" fmla="*/ 746 h 1020"/>
                  <a:gd name="T68" fmla="*/ 1102 w 1102"/>
                  <a:gd name="T69" fmla="*/ 706 h 1020"/>
                  <a:gd name="T70" fmla="*/ 1062 w 1102"/>
                  <a:gd name="T71" fmla="*/ 669 h 1020"/>
                  <a:gd name="T72" fmla="*/ 1062 w 1102"/>
                  <a:gd name="T73" fmla="*/ 629 h 1020"/>
                  <a:gd name="T74" fmla="*/ 1022 w 1102"/>
                  <a:gd name="T75" fmla="*/ 589 h 1020"/>
                  <a:gd name="T76" fmla="*/ 903 w 1102"/>
                  <a:gd name="T77" fmla="*/ 550 h 1020"/>
                  <a:gd name="T78" fmla="*/ 864 w 1102"/>
                  <a:gd name="T79" fmla="*/ 550 h 1020"/>
                  <a:gd name="T80" fmla="*/ 864 w 1102"/>
                  <a:gd name="T81" fmla="*/ 511 h 1020"/>
                  <a:gd name="T82" fmla="*/ 903 w 1102"/>
                  <a:gd name="T83" fmla="*/ 431 h 1020"/>
                  <a:gd name="T84" fmla="*/ 903 w 1102"/>
                  <a:gd name="T85" fmla="*/ 394 h 1020"/>
                  <a:gd name="T86" fmla="*/ 787 w 1102"/>
                  <a:gd name="T87" fmla="*/ 394 h 1020"/>
                  <a:gd name="T88" fmla="*/ 747 w 1102"/>
                  <a:gd name="T89" fmla="*/ 354 h 1020"/>
                  <a:gd name="T90" fmla="*/ 668 w 1102"/>
                  <a:gd name="T91" fmla="*/ 315 h 1020"/>
                  <a:gd name="T92" fmla="*/ 589 w 1102"/>
                  <a:gd name="T93" fmla="*/ 315 h 1020"/>
                  <a:gd name="T94" fmla="*/ 550 w 1102"/>
                  <a:gd name="T95" fmla="*/ 275 h 1020"/>
                  <a:gd name="T96" fmla="*/ 550 w 1102"/>
                  <a:gd name="T97" fmla="*/ 156 h 1020"/>
                  <a:gd name="T98" fmla="*/ 550 w 1102"/>
                  <a:gd name="T99" fmla="*/ 117 h 1020"/>
                  <a:gd name="T100" fmla="*/ 589 w 1102"/>
                  <a:gd name="T101" fmla="*/ 117 h 1020"/>
                  <a:gd name="T102" fmla="*/ 629 w 1102"/>
                  <a:gd name="T103" fmla="*/ 80 h 1020"/>
                  <a:gd name="T104" fmla="*/ 589 w 1102"/>
                  <a:gd name="T105" fmla="*/ 40 h 1020"/>
                  <a:gd name="T106" fmla="*/ 513 w 1102"/>
                  <a:gd name="T107" fmla="*/ 40 h 1020"/>
                  <a:gd name="T108" fmla="*/ 473 w 1102"/>
                  <a:gd name="T109" fmla="*/ 0 h 1020"/>
                  <a:gd name="T110" fmla="*/ 433 w 1102"/>
                  <a:gd name="T111" fmla="*/ 0 h 1020"/>
                  <a:gd name="T112" fmla="*/ 354 w 1102"/>
                  <a:gd name="T113" fmla="*/ 0 h 1020"/>
                  <a:gd name="T114" fmla="*/ 354 w 1102"/>
                  <a:gd name="T115" fmla="*/ 40 h 1020"/>
                  <a:gd name="T116" fmla="*/ 238 w 1102"/>
                  <a:gd name="T117" fmla="*/ 40 h 1020"/>
                  <a:gd name="T118" fmla="*/ 238 w 1102"/>
                  <a:gd name="T119" fmla="*/ 80 h 1020"/>
                  <a:gd name="T120" fmla="*/ 159 w 1102"/>
                  <a:gd name="T121" fmla="*/ 156 h 1020"/>
                  <a:gd name="T122" fmla="*/ 80 w 1102"/>
                  <a:gd name="T123" fmla="*/ 117 h 10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02" h="1020">
                    <a:moveTo>
                      <a:pt x="80" y="117"/>
                    </a:moveTo>
                    <a:lnTo>
                      <a:pt x="40" y="156"/>
                    </a:lnTo>
                    <a:lnTo>
                      <a:pt x="40" y="275"/>
                    </a:lnTo>
                    <a:lnTo>
                      <a:pt x="0" y="275"/>
                    </a:lnTo>
                    <a:lnTo>
                      <a:pt x="0" y="354"/>
                    </a:lnTo>
                    <a:lnTo>
                      <a:pt x="40" y="354"/>
                    </a:lnTo>
                    <a:lnTo>
                      <a:pt x="40" y="431"/>
                    </a:lnTo>
                    <a:lnTo>
                      <a:pt x="80" y="431"/>
                    </a:lnTo>
                    <a:lnTo>
                      <a:pt x="80" y="589"/>
                    </a:lnTo>
                    <a:lnTo>
                      <a:pt x="119" y="629"/>
                    </a:lnTo>
                    <a:lnTo>
                      <a:pt x="40" y="706"/>
                    </a:lnTo>
                    <a:lnTo>
                      <a:pt x="119" y="706"/>
                    </a:lnTo>
                    <a:lnTo>
                      <a:pt x="159" y="746"/>
                    </a:lnTo>
                    <a:lnTo>
                      <a:pt x="159" y="786"/>
                    </a:lnTo>
                    <a:lnTo>
                      <a:pt x="238" y="865"/>
                    </a:lnTo>
                    <a:lnTo>
                      <a:pt x="275" y="825"/>
                    </a:lnTo>
                    <a:lnTo>
                      <a:pt x="315" y="865"/>
                    </a:lnTo>
                    <a:lnTo>
                      <a:pt x="275" y="904"/>
                    </a:lnTo>
                    <a:lnTo>
                      <a:pt x="315" y="944"/>
                    </a:lnTo>
                    <a:lnTo>
                      <a:pt x="315" y="983"/>
                    </a:lnTo>
                    <a:lnTo>
                      <a:pt x="354" y="983"/>
                    </a:lnTo>
                    <a:lnTo>
                      <a:pt x="394" y="904"/>
                    </a:lnTo>
                    <a:lnTo>
                      <a:pt x="433" y="944"/>
                    </a:lnTo>
                    <a:lnTo>
                      <a:pt x="473" y="1020"/>
                    </a:lnTo>
                    <a:lnTo>
                      <a:pt x="550" y="983"/>
                    </a:lnTo>
                    <a:lnTo>
                      <a:pt x="550" y="904"/>
                    </a:lnTo>
                    <a:lnTo>
                      <a:pt x="708" y="904"/>
                    </a:lnTo>
                    <a:lnTo>
                      <a:pt x="708" y="825"/>
                    </a:lnTo>
                    <a:lnTo>
                      <a:pt x="827" y="825"/>
                    </a:lnTo>
                    <a:lnTo>
                      <a:pt x="827" y="746"/>
                    </a:lnTo>
                    <a:lnTo>
                      <a:pt x="903" y="786"/>
                    </a:lnTo>
                    <a:lnTo>
                      <a:pt x="943" y="786"/>
                    </a:lnTo>
                    <a:lnTo>
                      <a:pt x="982" y="746"/>
                    </a:lnTo>
                    <a:lnTo>
                      <a:pt x="1062" y="746"/>
                    </a:lnTo>
                    <a:lnTo>
                      <a:pt x="1102" y="706"/>
                    </a:lnTo>
                    <a:lnTo>
                      <a:pt x="1062" y="669"/>
                    </a:lnTo>
                    <a:lnTo>
                      <a:pt x="1062" y="629"/>
                    </a:lnTo>
                    <a:lnTo>
                      <a:pt x="1022" y="589"/>
                    </a:lnTo>
                    <a:lnTo>
                      <a:pt x="903" y="550"/>
                    </a:lnTo>
                    <a:lnTo>
                      <a:pt x="864" y="550"/>
                    </a:lnTo>
                    <a:lnTo>
                      <a:pt x="864" y="511"/>
                    </a:lnTo>
                    <a:lnTo>
                      <a:pt x="903" y="431"/>
                    </a:lnTo>
                    <a:lnTo>
                      <a:pt x="903" y="394"/>
                    </a:lnTo>
                    <a:lnTo>
                      <a:pt x="787" y="394"/>
                    </a:lnTo>
                    <a:lnTo>
                      <a:pt x="747" y="354"/>
                    </a:lnTo>
                    <a:lnTo>
                      <a:pt x="668" y="315"/>
                    </a:lnTo>
                    <a:lnTo>
                      <a:pt x="589" y="315"/>
                    </a:lnTo>
                    <a:lnTo>
                      <a:pt x="550" y="275"/>
                    </a:lnTo>
                    <a:lnTo>
                      <a:pt x="550" y="156"/>
                    </a:lnTo>
                    <a:lnTo>
                      <a:pt x="550" y="117"/>
                    </a:lnTo>
                    <a:lnTo>
                      <a:pt x="589" y="117"/>
                    </a:lnTo>
                    <a:lnTo>
                      <a:pt x="629" y="80"/>
                    </a:lnTo>
                    <a:lnTo>
                      <a:pt x="589" y="40"/>
                    </a:lnTo>
                    <a:lnTo>
                      <a:pt x="513" y="40"/>
                    </a:lnTo>
                    <a:lnTo>
                      <a:pt x="473" y="0"/>
                    </a:lnTo>
                    <a:lnTo>
                      <a:pt x="433" y="0"/>
                    </a:lnTo>
                    <a:lnTo>
                      <a:pt x="354" y="0"/>
                    </a:lnTo>
                    <a:lnTo>
                      <a:pt x="354" y="40"/>
                    </a:lnTo>
                    <a:lnTo>
                      <a:pt x="238" y="40"/>
                    </a:lnTo>
                    <a:lnTo>
                      <a:pt x="238" y="80"/>
                    </a:lnTo>
                    <a:lnTo>
                      <a:pt x="159" y="156"/>
                    </a:lnTo>
                    <a:lnTo>
                      <a:pt x="80" y="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6" name="Freeform 211">
                <a:extLst>
                  <a:ext uri="{FF2B5EF4-FFF2-40B4-BE49-F238E27FC236}">
                    <a16:creationId xmlns:a16="http://schemas.microsoft.com/office/drawing/2014/main" id="{688A703B-3E17-3786-13F2-05D7304A49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6" y="1592"/>
                <a:ext cx="228" cy="157"/>
              </a:xfrm>
              <a:custGeom>
                <a:avLst/>
                <a:gdLst>
                  <a:gd name="T0" fmla="*/ 903 w 1138"/>
                  <a:gd name="T1" fmla="*/ 80 h 786"/>
                  <a:gd name="T2" fmla="*/ 863 w 1138"/>
                  <a:gd name="T3" fmla="*/ 40 h 786"/>
                  <a:gd name="T4" fmla="*/ 784 w 1138"/>
                  <a:gd name="T5" fmla="*/ 0 h 786"/>
                  <a:gd name="T6" fmla="*/ 744 w 1138"/>
                  <a:gd name="T7" fmla="*/ 0 h 786"/>
                  <a:gd name="T8" fmla="*/ 744 w 1138"/>
                  <a:gd name="T9" fmla="*/ 80 h 786"/>
                  <a:gd name="T10" fmla="*/ 666 w 1138"/>
                  <a:gd name="T11" fmla="*/ 117 h 786"/>
                  <a:gd name="T12" fmla="*/ 666 w 1138"/>
                  <a:gd name="T13" fmla="*/ 195 h 786"/>
                  <a:gd name="T14" fmla="*/ 589 w 1138"/>
                  <a:gd name="T15" fmla="*/ 195 h 786"/>
                  <a:gd name="T16" fmla="*/ 589 w 1138"/>
                  <a:gd name="T17" fmla="*/ 156 h 786"/>
                  <a:gd name="T18" fmla="*/ 509 w 1138"/>
                  <a:gd name="T19" fmla="*/ 156 h 786"/>
                  <a:gd name="T20" fmla="*/ 431 w 1138"/>
                  <a:gd name="T21" fmla="*/ 117 h 786"/>
                  <a:gd name="T22" fmla="*/ 391 w 1138"/>
                  <a:gd name="T23" fmla="*/ 235 h 786"/>
                  <a:gd name="T24" fmla="*/ 234 w 1138"/>
                  <a:gd name="T25" fmla="*/ 235 h 786"/>
                  <a:gd name="T26" fmla="*/ 234 w 1138"/>
                  <a:gd name="T27" fmla="*/ 195 h 786"/>
                  <a:gd name="T28" fmla="*/ 156 w 1138"/>
                  <a:gd name="T29" fmla="*/ 235 h 786"/>
                  <a:gd name="T30" fmla="*/ 156 w 1138"/>
                  <a:gd name="T31" fmla="*/ 275 h 786"/>
                  <a:gd name="T32" fmla="*/ 156 w 1138"/>
                  <a:gd name="T33" fmla="*/ 315 h 786"/>
                  <a:gd name="T34" fmla="*/ 76 w 1138"/>
                  <a:gd name="T35" fmla="*/ 354 h 786"/>
                  <a:gd name="T36" fmla="*/ 39 w 1138"/>
                  <a:gd name="T37" fmla="*/ 394 h 786"/>
                  <a:gd name="T38" fmla="*/ 39 w 1138"/>
                  <a:gd name="T39" fmla="*/ 431 h 786"/>
                  <a:gd name="T40" fmla="*/ 76 w 1138"/>
                  <a:gd name="T41" fmla="*/ 511 h 786"/>
                  <a:gd name="T42" fmla="*/ 76 w 1138"/>
                  <a:gd name="T43" fmla="*/ 550 h 786"/>
                  <a:gd name="T44" fmla="*/ 0 w 1138"/>
                  <a:gd name="T45" fmla="*/ 629 h 786"/>
                  <a:gd name="T46" fmla="*/ 76 w 1138"/>
                  <a:gd name="T47" fmla="*/ 629 h 786"/>
                  <a:gd name="T48" fmla="*/ 156 w 1138"/>
                  <a:gd name="T49" fmla="*/ 706 h 786"/>
                  <a:gd name="T50" fmla="*/ 196 w 1138"/>
                  <a:gd name="T51" fmla="*/ 669 h 786"/>
                  <a:gd name="T52" fmla="*/ 274 w 1138"/>
                  <a:gd name="T53" fmla="*/ 669 h 786"/>
                  <a:gd name="T54" fmla="*/ 314 w 1138"/>
                  <a:gd name="T55" fmla="*/ 706 h 786"/>
                  <a:gd name="T56" fmla="*/ 391 w 1138"/>
                  <a:gd name="T57" fmla="*/ 746 h 786"/>
                  <a:gd name="T58" fmla="*/ 431 w 1138"/>
                  <a:gd name="T59" fmla="*/ 786 h 786"/>
                  <a:gd name="T60" fmla="*/ 509 w 1138"/>
                  <a:gd name="T61" fmla="*/ 706 h 786"/>
                  <a:gd name="T62" fmla="*/ 589 w 1138"/>
                  <a:gd name="T63" fmla="*/ 669 h 786"/>
                  <a:gd name="T64" fmla="*/ 629 w 1138"/>
                  <a:gd name="T65" fmla="*/ 629 h 786"/>
                  <a:gd name="T66" fmla="*/ 784 w 1138"/>
                  <a:gd name="T67" fmla="*/ 629 h 786"/>
                  <a:gd name="T68" fmla="*/ 863 w 1138"/>
                  <a:gd name="T69" fmla="*/ 669 h 786"/>
                  <a:gd name="T70" fmla="*/ 903 w 1138"/>
                  <a:gd name="T71" fmla="*/ 669 h 786"/>
                  <a:gd name="T72" fmla="*/ 979 w 1138"/>
                  <a:gd name="T73" fmla="*/ 629 h 786"/>
                  <a:gd name="T74" fmla="*/ 979 w 1138"/>
                  <a:gd name="T75" fmla="*/ 589 h 786"/>
                  <a:gd name="T76" fmla="*/ 1019 w 1138"/>
                  <a:gd name="T77" fmla="*/ 589 h 786"/>
                  <a:gd name="T78" fmla="*/ 1059 w 1138"/>
                  <a:gd name="T79" fmla="*/ 511 h 786"/>
                  <a:gd name="T80" fmla="*/ 1059 w 1138"/>
                  <a:gd name="T81" fmla="*/ 471 h 786"/>
                  <a:gd name="T82" fmla="*/ 1019 w 1138"/>
                  <a:gd name="T83" fmla="*/ 471 h 786"/>
                  <a:gd name="T84" fmla="*/ 1019 w 1138"/>
                  <a:gd name="T85" fmla="*/ 275 h 786"/>
                  <a:gd name="T86" fmla="*/ 1059 w 1138"/>
                  <a:gd name="T87" fmla="*/ 275 h 786"/>
                  <a:gd name="T88" fmla="*/ 1138 w 1138"/>
                  <a:gd name="T89" fmla="*/ 235 h 786"/>
                  <a:gd name="T90" fmla="*/ 1098 w 1138"/>
                  <a:gd name="T91" fmla="*/ 195 h 786"/>
                  <a:gd name="T92" fmla="*/ 1098 w 1138"/>
                  <a:gd name="T93" fmla="*/ 156 h 786"/>
                  <a:gd name="T94" fmla="*/ 979 w 1138"/>
                  <a:gd name="T95" fmla="*/ 156 h 786"/>
                  <a:gd name="T96" fmla="*/ 942 w 1138"/>
                  <a:gd name="T97" fmla="*/ 80 h 786"/>
                  <a:gd name="T98" fmla="*/ 903 w 1138"/>
                  <a:gd name="T99" fmla="*/ 80 h 7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138" h="786">
                    <a:moveTo>
                      <a:pt x="903" y="80"/>
                    </a:moveTo>
                    <a:lnTo>
                      <a:pt x="863" y="40"/>
                    </a:lnTo>
                    <a:lnTo>
                      <a:pt x="784" y="0"/>
                    </a:lnTo>
                    <a:lnTo>
                      <a:pt x="744" y="0"/>
                    </a:lnTo>
                    <a:lnTo>
                      <a:pt x="744" y="80"/>
                    </a:lnTo>
                    <a:lnTo>
                      <a:pt x="666" y="117"/>
                    </a:lnTo>
                    <a:lnTo>
                      <a:pt x="666" y="195"/>
                    </a:lnTo>
                    <a:lnTo>
                      <a:pt x="589" y="195"/>
                    </a:lnTo>
                    <a:lnTo>
                      <a:pt x="589" y="156"/>
                    </a:lnTo>
                    <a:lnTo>
                      <a:pt x="509" y="156"/>
                    </a:lnTo>
                    <a:lnTo>
                      <a:pt x="431" y="117"/>
                    </a:lnTo>
                    <a:lnTo>
                      <a:pt x="391" y="235"/>
                    </a:lnTo>
                    <a:lnTo>
                      <a:pt x="234" y="235"/>
                    </a:lnTo>
                    <a:lnTo>
                      <a:pt x="234" y="195"/>
                    </a:lnTo>
                    <a:lnTo>
                      <a:pt x="156" y="235"/>
                    </a:lnTo>
                    <a:lnTo>
                      <a:pt x="156" y="275"/>
                    </a:lnTo>
                    <a:lnTo>
                      <a:pt x="156" y="315"/>
                    </a:lnTo>
                    <a:lnTo>
                      <a:pt x="76" y="354"/>
                    </a:lnTo>
                    <a:lnTo>
                      <a:pt x="39" y="394"/>
                    </a:lnTo>
                    <a:lnTo>
                      <a:pt x="39" y="431"/>
                    </a:lnTo>
                    <a:lnTo>
                      <a:pt x="76" y="511"/>
                    </a:lnTo>
                    <a:lnTo>
                      <a:pt x="76" y="550"/>
                    </a:lnTo>
                    <a:lnTo>
                      <a:pt x="0" y="629"/>
                    </a:lnTo>
                    <a:lnTo>
                      <a:pt x="76" y="629"/>
                    </a:lnTo>
                    <a:lnTo>
                      <a:pt x="156" y="706"/>
                    </a:lnTo>
                    <a:lnTo>
                      <a:pt x="196" y="669"/>
                    </a:lnTo>
                    <a:lnTo>
                      <a:pt x="274" y="669"/>
                    </a:lnTo>
                    <a:lnTo>
                      <a:pt x="314" y="706"/>
                    </a:lnTo>
                    <a:lnTo>
                      <a:pt x="391" y="746"/>
                    </a:lnTo>
                    <a:lnTo>
                      <a:pt x="431" y="786"/>
                    </a:lnTo>
                    <a:lnTo>
                      <a:pt x="509" y="706"/>
                    </a:lnTo>
                    <a:lnTo>
                      <a:pt x="589" y="669"/>
                    </a:lnTo>
                    <a:lnTo>
                      <a:pt x="629" y="629"/>
                    </a:lnTo>
                    <a:lnTo>
                      <a:pt x="784" y="629"/>
                    </a:lnTo>
                    <a:lnTo>
                      <a:pt x="863" y="669"/>
                    </a:lnTo>
                    <a:lnTo>
                      <a:pt x="903" y="669"/>
                    </a:lnTo>
                    <a:lnTo>
                      <a:pt x="979" y="629"/>
                    </a:lnTo>
                    <a:lnTo>
                      <a:pt x="979" y="589"/>
                    </a:lnTo>
                    <a:lnTo>
                      <a:pt x="1019" y="589"/>
                    </a:lnTo>
                    <a:lnTo>
                      <a:pt x="1059" y="511"/>
                    </a:lnTo>
                    <a:lnTo>
                      <a:pt x="1059" y="471"/>
                    </a:lnTo>
                    <a:lnTo>
                      <a:pt x="1019" y="471"/>
                    </a:lnTo>
                    <a:lnTo>
                      <a:pt x="1019" y="275"/>
                    </a:lnTo>
                    <a:lnTo>
                      <a:pt x="1059" y="275"/>
                    </a:lnTo>
                    <a:lnTo>
                      <a:pt x="1138" y="235"/>
                    </a:lnTo>
                    <a:lnTo>
                      <a:pt x="1098" y="195"/>
                    </a:lnTo>
                    <a:lnTo>
                      <a:pt x="1098" y="156"/>
                    </a:lnTo>
                    <a:lnTo>
                      <a:pt x="979" y="156"/>
                    </a:lnTo>
                    <a:lnTo>
                      <a:pt x="942" y="80"/>
                    </a:lnTo>
                    <a:lnTo>
                      <a:pt x="903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7" name="Freeform 212">
                <a:extLst>
                  <a:ext uri="{FF2B5EF4-FFF2-40B4-BE49-F238E27FC236}">
                    <a16:creationId xmlns:a16="http://schemas.microsoft.com/office/drawing/2014/main" id="{63473E45-C66E-97F7-9DAE-A88D8EED48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0" y="1726"/>
                <a:ext cx="134" cy="141"/>
              </a:xfrm>
              <a:custGeom>
                <a:avLst/>
                <a:gdLst>
                  <a:gd name="T0" fmla="*/ 197 w 669"/>
                  <a:gd name="T1" fmla="*/ 0 h 706"/>
                  <a:gd name="T2" fmla="*/ 197 w 669"/>
                  <a:gd name="T3" fmla="*/ 37 h 706"/>
                  <a:gd name="T4" fmla="*/ 120 w 669"/>
                  <a:gd name="T5" fmla="*/ 37 h 706"/>
                  <a:gd name="T6" fmla="*/ 120 w 669"/>
                  <a:gd name="T7" fmla="*/ 117 h 706"/>
                  <a:gd name="T8" fmla="*/ 80 w 669"/>
                  <a:gd name="T9" fmla="*/ 117 h 706"/>
                  <a:gd name="T10" fmla="*/ 120 w 669"/>
                  <a:gd name="T11" fmla="*/ 196 h 706"/>
                  <a:gd name="T12" fmla="*/ 120 w 669"/>
                  <a:gd name="T13" fmla="*/ 275 h 706"/>
                  <a:gd name="T14" fmla="*/ 0 w 669"/>
                  <a:gd name="T15" fmla="*/ 314 h 706"/>
                  <a:gd name="T16" fmla="*/ 0 w 669"/>
                  <a:gd name="T17" fmla="*/ 351 h 706"/>
                  <a:gd name="T18" fmla="*/ 80 w 669"/>
                  <a:gd name="T19" fmla="*/ 391 h 706"/>
                  <a:gd name="T20" fmla="*/ 197 w 669"/>
                  <a:gd name="T21" fmla="*/ 431 h 706"/>
                  <a:gd name="T22" fmla="*/ 275 w 669"/>
                  <a:gd name="T23" fmla="*/ 471 h 706"/>
                  <a:gd name="T24" fmla="*/ 355 w 669"/>
                  <a:gd name="T25" fmla="*/ 549 h 706"/>
                  <a:gd name="T26" fmla="*/ 394 w 669"/>
                  <a:gd name="T27" fmla="*/ 626 h 706"/>
                  <a:gd name="T28" fmla="*/ 434 w 669"/>
                  <a:gd name="T29" fmla="*/ 706 h 706"/>
                  <a:gd name="T30" fmla="*/ 473 w 669"/>
                  <a:gd name="T31" fmla="*/ 706 h 706"/>
                  <a:gd name="T32" fmla="*/ 629 w 669"/>
                  <a:gd name="T33" fmla="*/ 666 h 706"/>
                  <a:gd name="T34" fmla="*/ 629 w 669"/>
                  <a:gd name="T35" fmla="*/ 586 h 706"/>
                  <a:gd name="T36" fmla="*/ 550 w 669"/>
                  <a:gd name="T37" fmla="*/ 549 h 706"/>
                  <a:gd name="T38" fmla="*/ 669 w 669"/>
                  <a:gd name="T39" fmla="*/ 431 h 706"/>
                  <a:gd name="T40" fmla="*/ 669 w 669"/>
                  <a:gd name="T41" fmla="*/ 391 h 706"/>
                  <a:gd name="T42" fmla="*/ 629 w 669"/>
                  <a:gd name="T43" fmla="*/ 391 h 706"/>
                  <a:gd name="T44" fmla="*/ 590 w 669"/>
                  <a:gd name="T45" fmla="*/ 351 h 706"/>
                  <a:gd name="T46" fmla="*/ 550 w 669"/>
                  <a:gd name="T47" fmla="*/ 275 h 706"/>
                  <a:gd name="T48" fmla="*/ 510 w 669"/>
                  <a:gd name="T49" fmla="*/ 314 h 706"/>
                  <a:gd name="T50" fmla="*/ 473 w 669"/>
                  <a:gd name="T51" fmla="*/ 275 h 706"/>
                  <a:gd name="T52" fmla="*/ 473 w 669"/>
                  <a:gd name="T53" fmla="*/ 235 h 706"/>
                  <a:gd name="T54" fmla="*/ 510 w 669"/>
                  <a:gd name="T55" fmla="*/ 196 h 706"/>
                  <a:gd name="T56" fmla="*/ 550 w 669"/>
                  <a:gd name="T57" fmla="*/ 196 h 706"/>
                  <a:gd name="T58" fmla="*/ 590 w 669"/>
                  <a:gd name="T59" fmla="*/ 156 h 706"/>
                  <a:gd name="T60" fmla="*/ 510 w 669"/>
                  <a:gd name="T61" fmla="*/ 37 h 706"/>
                  <a:gd name="T62" fmla="*/ 434 w 669"/>
                  <a:gd name="T63" fmla="*/ 0 h 706"/>
                  <a:gd name="T64" fmla="*/ 394 w 669"/>
                  <a:gd name="T65" fmla="*/ 0 h 706"/>
                  <a:gd name="T66" fmla="*/ 197 w 669"/>
                  <a:gd name="T67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69" h="706">
                    <a:moveTo>
                      <a:pt x="197" y="0"/>
                    </a:moveTo>
                    <a:lnTo>
                      <a:pt x="197" y="37"/>
                    </a:lnTo>
                    <a:lnTo>
                      <a:pt x="120" y="37"/>
                    </a:lnTo>
                    <a:lnTo>
                      <a:pt x="120" y="117"/>
                    </a:lnTo>
                    <a:lnTo>
                      <a:pt x="80" y="117"/>
                    </a:lnTo>
                    <a:lnTo>
                      <a:pt x="120" y="196"/>
                    </a:lnTo>
                    <a:lnTo>
                      <a:pt x="120" y="275"/>
                    </a:lnTo>
                    <a:lnTo>
                      <a:pt x="0" y="314"/>
                    </a:lnTo>
                    <a:lnTo>
                      <a:pt x="0" y="351"/>
                    </a:lnTo>
                    <a:lnTo>
                      <a:pt x="80" y="391"/>
                    </a:lnTo>
                    <a:lnTo>
                      <a:pt x="197" y="431"/>
                    </a:lnTo>
                    <a:lnTo>
                      <a:pt x="275" y="471"/>
                    </a:lnTo>
                    <a:lnTo>
                      <a:pt x="355" y="549"/>
                    </a:lnTo>
                    <a:lnTo>
                      <a:pt x="394" y="626"/>
                    </a:lnTo>
                    <a:lnTo>
                      <a:pt x="434" y="706"/>
                    </a:lnTo>
                    <a:lnTo>
                      <a:pt x="473" y="706"/>
                    </a:lnTo>
                    <a:lnTo>
                      <a:pt x="629" y="666"/>
                    </a:lnTo>
                    <a:lnTo>
                      <a:pt x="629" y="586"/>
                    </a:lnTo>
                    <a:lnTo>
                      <a:pt x="550" y="549"/>
                    </a:lnTo>
                    <a:lnTo>
                      <a:pt x="669" y="431"/>
                    </a:lnTo>
                    <a:lnTo>
                      <a:pt x="669" y="391"/>
                    </a:lnTo>
                    <a:lnTo>
                      <a:pt x="629" y="391"/>
                    </a:lnTo>
                    <a:lnTo>
                      <a:pt x="590" y="351"/>
                    </a:lnTo>
                    <a:lnTo>
                      <a:pt x="550" y="275"/>
                    </a:lnTo>
                    <a:lnTo>
                      <a:pt x="510" y="314"/>
                    </a:lnTo>
                    <a:lnTo>
                      <a:pt x="473" y="275"/>
                    </a:lnTo>
                    <a:lnTo>
                      <a:pt x="473" y="235"/>
                    </a:lnTo>
                    <a:lnTo>
                      <a:pt x="510" y="196"/>
                    </a:lnTo>
                    <a:lnTo>
                      <a:pt x="550" y="196"/>
                    </a:lnTo>
                    <a:lnTo>
                      <a:pt x="590" y="156"/>
                    </a:lnTo>
                    <a:lnTo>
                      <a:pt x="510" y="37"/>
                    </a:lnTo>
                    <a:lnTo>
                      <a:pt x="434" y="0"/>
                    </a:lnTo>
                    <a:lnTo>
                      <a:pt x="394" y="0"/>
                    </a:lnTo>
                    <a:lnTo>
                      <a:pt x="19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8" name="Freeform 213">
                <a:extLst>
                  <a:ext uri="{FF2B5EF4-FFF2-40B4-BE49-F238E27FC236}">
                    <a16:creationId xmlns:a16="http://schemas.microsoft.com/office/drawing/2014/main" id="{1A3E4761-EAAB-5C0E-4532-B2EA76A9D8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" y="1835"/>
                <a:ext cx="290" cy="220"/>
              </a:xfrm>
              <a:custGeom>
                <a:avLst/>
                <a:gdLst>
                  <a:gd name="T0" fmla="*/ 1021 w 1451"/>
                  <a:gd name="T1" fmla="*/ 37 h 1100"/>
                  <a:gd name="T2" fmla="*/ 942 w 1451"/>
                  <a:gd name="T3" fmla="*/ 37 h 1100"/>
                  <a:gd name="T4" fmla="*/ 786 w 1451"/>
                  <a:gd name="T5" fmla="*/ 157 h 1100"/>
                  <a:gd name="T6" fmla="*/ 707 w 1451"/>
                  <a:gd name="T7" fmla="*/ 77 h 1100"/>
                  <a:gd name="T8" fmla="*/ 548 w 1451"/>
                  <a:gd name="T9" fmla="*/ 276 h 1100"/>
                  <a:gd name="T10" fmla="*/ 473 w 1451"/>
                  <a:gd name="T11" fmla="*/ 351 h 1100"/>
                  <a:gd name="T12" fmla="*/ 393 w 1451"/>
                  <a:gd name="T13" fmla="*/ 236 h 1100"/>
                  <a:gd name="T14" fmla="*/ 275 w 1451"/>
                  <a:gd name="T15" fmla="*/ 157 h 1100"/>
                  <a:gd name="T16" fmla="*/ 313 w 1451"/>
                  <a:gd name="T17" fmla="*/ 117 h 1100"/>
                  <a:gd name="T18" fmla="*/ 275 w 1451"/>
                  <a:gd name="T19" fmla="*/ 37 h 1100"/>
                  <a:gd name="T20" fmla="*/ 198 w 1451"/>
                  <a:gd name="T21" fmla="*/ 117 h 1100"/>
                  <a:gd name="T22" fmla="*/ 313 w 1451"/>
                  <a:gd name="T23" fmla="*/ 197 h 1100"/>
                  <a:gd name="T24" fmla="*/ 353 w 1451"/>
                  <a:gd name="T25" fmla="*/ 276 h 1100"/>
                  <a:gd name="T26" fmla="*/ 469 w 1451"/>
                  <a:gd name="T27" fmla="*/ 354 h 1100"/>
                  <a:gd name="T28" fmla="*/ 393 w 1451"/>
                  <a:gd name="T29" fmla="*/ 551 h 1100"/>
                  <a:gd name="T30" fmla="*/ 115 w 1451"/>
                  <a:gd name="T31" fmla="*/ 743 h 1100"/>
                  <a:gd name="T32" fmla="*/ 0 w 1451"/>
                  <a:gd name="T33" fmla="*/ 706 h 1100"/>
                  <a:gd name="T34" fmla="*/ 78 w 1451"/>
                  <a:gd name="T35" fmla="*/ 826 h 1100"/>
                  <a:gd name="T36" fmla="*/ 118 w 1451"/>
                  <a:gd name="T37" fmla="*/ 746 h 1100"/>
                  <a:gd name="T38" fmla="*/ 548 w 1451"/>
                  <a:gd name="T39" fmla="*/ 666 h 1100"/>
                  <a:gd name="T40" fmla="*/ 668 w 1451"/>
                  <a:gd name="T41" fmla="*/ 865 h 1100"/>
                  <a:gd name="T42" fmla="*/ 747 w 1451"/>
                  <a:gd name="T43" fmla="*/ 905 h 1100"/>
                  <a:gd name="T44" fmla="*/ 823 w 1451"/>
                  <a:gd name="T45" fmla="*/ 1061 h 1100"/>
                  <a:gd name="T46" fmla="*/ 903 w 1451"/>
                  <a:gd name="T47" fmla="*/ 1100 h 1100"/>
                  <a:gd name="T48" fmla="*/ 1021 w 1451"/>
                  <a:gd name="T49" fmla="*/ 942 h 1100"/>
                  <a:gd name="T50" fmla="*/ 1138 w 1451"/>
                  <a:gd name="T51" fmla="*/ 905 h 1100"/>
                  <a:gd name="T52" fmla="*/ 1061 w 1451"/>
                  <a:gd name="T53" fmla="*/ 786 h 1100"/>
                  <a:gd name="T54" fmla="*/ 982 w 1451"/>
                  <a:gd name="T55" fmla="*/ 746 h 1100"/>
                  <a:gd name="T56" fmla="*/ 1021 w 1451"/>
                  <a:gd name="T57" fmla="*/ 628 h 1100"/>
                  <a:gd name="T58" fmla="*/ 1138 w 1451"/>
                  <a:gd name="T59" fmla="*/ 591 h 1100"/>
                  <a:gd name="T60" fmla="*/ 1061 w 1451"/>
                  <a:gd name="T61" fmla="*/ 511 h 1100"/>
                  <a:gd name="T62" fmla="*/ 1138 w 1451"/>
                  <a:gd name="T63" fmla="*/ 432 h 1100"/>
                  <a:gd name="T64" fmla="*/ 1216 w 1451"/>
                  <a:gd name="T65" fmla="*/ 432 h 1100"/>
                  <a:gd name="T66" fmla="*/ 1373 w 1451"/>
                  <a:gd name="T67" fmla="*/ 511 h 1100"/>
                  <a:gd name="T68" fmla="*/ 1373 w 1451"/>
                  <a:gd name="T69" fmla="*/ 352 h 1100"/>
                  <a:gd name="T70" fmla="*/ 1216 w 1451"/>
                  <a:gd name="T71" fmla="*/ 352 h 1100"/>
                  <a:gd name="T72" fmla="*/ 1177 w 1451"/>
                  <a:gd name="T73" fmla="*/ 236 h 1100"/>
                  <a:gd name="T74" fmla="*/ 1177 w 1451"/>
                  <a:gd name="T75" fmla="*/ 157 h 1100"/>
                  <a:gd name="T76" fmla="*/ 1138 w 1451"/>
                  <a:gd name="T77" fmla="*/ 77 h 1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451" h="1100">
                    <a:moveTo>
                      <a:pt x="1021" y="77"/>
                    </a:moveTo>
                    <a:lnTo>
                      <a:pt x="1021" y="37"/>
                    </a:lnTo>
                    <a:lnTo>
                      <a:pt x="982" y="0"/>
                    </a:lnTo>
                    <a:lnTo>
                      <a:pt x="942" y="37"/>
                    </a:lnTo>
                    <a:lnTo>
                      <a:pt x="942" y="117"/>
                    </a:lnTo>
                    <a:lnTo>
                      <a:pt x="786" y="157"/>
                    </a:lnTo>
                    <a:lnTo>
                      <a:pt x="747" y="157"/>
                    </a:lnTo>
                    <a:lnTo>
                      <a:pt x="707" y="77"/>
                    </a:lnTo>
                    <a:lnTo>
                      <a:pt x="628" y="117"/>
                    </a:lnTo>
                    <a:lnTo>
                      <a:pt x="548" y="276"/>
                    </a:lnTo>
                    <a:lnTo>
                      <a:pt x="473" y="316"/>
                    </a:lnTo>
                    <a:lnTo>
                      <a:pt x="473" y="351"/>
                    </a:lnTo>
                    <a:lnTo>
                      <a:pt x="430" y="310"/>
                    </a:lnTo>
                    <a:lnTo>
                      <a:pt x="393" y="236"/>
                    </a:lnTo>
                    <a:lnTo>
                      <a:pt x="353" y="197"/>
                    </a:lnTo>
                    <a:lnTo>
                      <a:pt x="275" y="157"/>
                    </a:lnTo>
                    <a:lnTo>
                      <a:pt x="275" y="117"/>
                    </a:lnTo>
                    <a:lnTo>
                      <a:pt x="313" y="117"/>
                    </a:lnTo>
                    <a:lnTo>
                      <a:pt x="313" y="77"/>
                    </a:lnTo>
                    <a:lnTo>
                      <a:pt x="275" y="37"/>
                    </a:lnTo>
                    <a:lnTo>
                      <a:pt x="198" y="37"/>
                    </a:lnTo>
                    <a:lnTo>
                      <a:pt x="198" y="117"/>
                    </a:lnTo>
                    <a:lnTo>
                      <a:pt x="235" y="197"/>
                    </a:lnTo>
                    <a:lnTo>
                      <a:pt x="313" y="197"/>
                    </a:lnTo>
                    <a:lnTo>
                      <a:pt x="353" y="236"/>
                    </a:lnTo>
                    <a:lnTo>
                      <a:pt x="353" y="276"/>
                    </a:lnTo>
                    <a:lnTo>
                      <a:pt x="424" y="310"/>
                    </a:lnTo>
                    <a:lnTo>
                      <a:pt x="469" y="354"/>
                    </a:lnTo>
                    <a:lnTo>
                      <a:pt x="393" y="392"/>
                    </a:lnTo>
                    <a:lnTo>
                      <a:pt x="393" y="551"/>
                    </a:lnTo>
                    <a:lnTo>
                      <a:pt x="421" y="571"/>
                    </a:lnTo>
                    <a:lnTo>
                      <a:pt x="115" y="743"/>
                    </a:lnTo>
                    <a:lnTo>
                      <a:pt x="78" y="706"/>
                    </a:lnTo>
                    <a:lnTo>
                      <a:pt x="0" y="706"/>
                    </a:lnTo>
                    <a:lnTo>
                      <a:pt x="0" y="746"/>
                    </a:lnTo>
                    <a:lnTo>
                      <a:pt x="78" y="826"/>
                    </a:lnTo>
                    <a:lnTo>
                      <a:pt x="158" y="826"/>
                    </a:lnTo>
                    <a:lnTo>
                      <a:pt x="118" y="746"/>
                    </a:lnTo>
                    <a:lnTo>
                      <a:pt x="425" y="574"/>
                    </a:lnTo>
                    <a:lnTo>
                      <a:pt x="548" y="666"/>
                    </a:lnTo>
                    <a:lnTo>
                      <a:pt x="668" y="786"/>
                    </a:lnTo>
                    <a:lnTo>
                      <a:pt x="668" y="865"/>
                    </a:lnTo>
                    <a:lnTo>
                      <a:pt x="707" y="865"/>
                    </a:lnTo>
                    <a:lnTo>
                      <a:pt x="747" y="905"/>
                    </a:lnTo>
                    <a:lnTo>
                      <a:pt x="747" y="942"/>
                    </a:lnTo>
                    <a:lnTo>
                      <a:pt x="823" y="1061"/>
                    </a:lnTo>
                    <a:lnTo>
                      <a:pt x="863" y="1100"/>
                    </a:lnTo>
                    <a:lnTo>
                      <a:pt x="903" y="1100"/>
                    </a:lnTo>
                    <a:lnTo>
                      <a:pt x="982" y="1021"/>
                    </a:lnTo>
                    <a:lnTo>
                      <a:pt x="1021" y="942"/>
                    </a:lnTo>
                    <a:lnTo>
                      <a:pt x="1061" y="942"/>
                    </a:lnTo>
                    <a:lnTo>
                      <a:pt x="1138" y="905"/>
                    </a:lnTo>
                    <a:lnTo>
                      <a:pt x="1098" y="826"/>
                    </a:lnTo>
                    <a:lnTo>
                      <a:pt x="1061" y="786"/>
                    </a:lnTo>
                    <a:lnTo>
                      <a:pt x="1021" y="786"/>
                    </a:lnTo>
                    <a:lnTo>
                      <a:pt x="982" y="746"/>
                    </a:lnTo>
                    <a:lnTo>
                      <a:pt x="982" y="666"/>
                    </a:lnTo>
                    <a:lnTo>
                      <a:pt x="1021" y="628"/>
                    </a:lnTo>
                    <a:lnTo>
                      <a:pt x="1061" y="666"/>
                    </a:lnTo>
                    <a:lnTo>
                      <a:pt x="1138" y="591"/>
                    </a:lnTo>
                    <a:lnTo>
                      <a:pt x="1138" y="551"/>
                    </a:lnTo>
                    <a:lnTo>
                      <a:pt x="1061" y="511"/>
                    </a:lnTo>
                    <a:lnTo>
                      <a:pt x="1061" y="432"/>
                    </a:lnTo>
                    <a:lnTo>
                      <a:pt x="1138" y="432"/>
                    </a:lnTo>
                    <a:lnTo>
                      <a:pt x="1177" y="471"/>
                    </a:lnTo>
                    <a:lnTo>
                      <a:pt x="1216" y="432"/>
                    </a:lnTo>
                    <a:lnTo>
                      <a:pt x="1256" y="471"/>
                    </a:lnTo>
                    <a:lnTo>
                      <a:pt x="1373" y="511"/>
                    </a:lnTo>
                    <a:lnTo>
                      <a:pt x="1451" y="432"/>
                    </a:lnTo>
                    <a:lnTo>
                      <a:pt x="1373" y="352"/>
                    </a:lnTo>
                    <a:lnTo>
                      <a:pt x="1296" y="316"/>
                    </a:lnTo>
                    <a:lnTo>
                      <a:pt x="1216" y="352"/>
                    </a:lnTo>
                    <a:lnTo>
                      <a:pt x="1177" y="316"/>
                    </a:lnTo>
                    <a:lnTo>
                      <a:pt x="1177" y="236"/>
                    </a:lnTo>
                    <a:lnTo>
                      <a:pt x="1138" y="236"/>
                    </a:lnTo>
                    <a:lnTo>
                      <a:pt x="1177" y="157"/>
                    </a:lnTo>
                    <a:lnTo>
                      <a:pt x="1138" y="157"/>
                    </a:lnTo>
                    <a:lnTo>
                      <a:pt x="1138" y="77"/>
                    </a:lnTo>
                    <a:lnTo>
                      <a:pt x="1021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9" name="Freeform 214">
                <a:extLst>
                  <a:ext uri="{FF2B5EF4-FFF2-40B4-BE49-F238E27FC236}">
                    <a16:creationId xmlns:a16="http://schemas.microsoft.com/office/drawing/2014/main" id="{37E714B4-43AD-2919-3BA3-FC49BBAF19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4" y="1891"/>
                <a:ext cx="220" cy="251"/>
              </a:xfrm>
              <a:custGeom>
                <a:avLst/>
                <a:gdLst>
                  <a:gd name="T0" fmla="*/ 430 w 1098"/>
                  <a:gd name="T1" fmla="*/ 40 h 1255"/>
                  <a:gd name="T2" fmla="*/ 469 w 1098"/>
                  <a:gd name="T3" fmla="*/ 156 h 1255"/>
                  <a:gd name="T4" fmla="*/ 274 w 1098"/>
                  <a:gd name="T5" fmla="*/ 195 h 1255"/>
                  <a:gd name="T6" fmla="*/ 195 w 1098"/>
                  <a:gd name="T7" fmla="*/ 195 h 1255"/>
                  <a:gd name="T8" fmla="*/ 79 w 1098"/>
                  <a:gd name="T9" fmla="*/ 156 h 1255"/>
                  <a:gd name="T10" fmla="*/ 156 w 1098"/>
                  <a:gd name="T11" fmla="*/ 275 h 1255"/>
                  <a:gd name="T12" fmla="*/ 79 w 1098"/>
                  <a:gd name="T13" fmla="*/ 390 h 1255"/>
                  <a:gd name="T14" fmla="*/ 0 w 1098"/>
                  <a:gd name="T15" fmla="*/ 390 h 1255"/>
                  <a:gd name="T16" fmla="*/ 39 w 1098"/>
                  <a:gd name="T17" fmla="*/ 510 h 1255"/>
                  <a:gd name="T18" fmla="*/ 116 w 1098"/>
                  <a:gd name="T19" fmla="*/ 550 h 1255"/>
                  <a:gd name="T20" fmla="*/ 79 w 1098"/>
                  <a:gd name="T21" fmla="*/ 666 h 1255"/>
                  <a:gd name="T22" fmla="*/ 195 w 1098"/>
                  <a:gd name="T23" fmla="*/ 706 h 1255"/>
                  <a:gd name="T24" fmla="*/ 274 w 1098"/>
                  <a:gd name="T25" fmla="*/ 745 h 1255"/>
                  <a:gd name="T26" fmla="*/ 195 w 1098"/>
                  <a:gd name="T27" fmla="*/ 864 h 1255"/>
                  <a:gd name="T28" fmla="*/ 354 w 1098"/>
                  <a:gd name="T29" fmla="*/ 864 h 1255"/>
                  <a:gd name="T30" fmla="*/ 391 w 1098"/>
                  <a:gd name="T31" fmla="*/ 941 h 1255"/>
                  <a:gd name="T32" fmla="*/ 430 w 1098"/>
                  <a:gd name="T33" fmla="*/ 1060 h 1255"/>
                  <a:gd name="T34" fmla="*/ 469 w 1098"/>
                  <a:gd name="T35" fmla="*/ 1099 h 1255"/>
                  <a:gd name="T36" fmla="*/ 549 w 1098"/>
                  <a:gd name="T37" fmla="*/ 1099 h 1255"/>
                  <a:gd name="T38" fmla="*/ 588 w 1098"/>
                  <a:gd name="T39" fmla="*/ 1255 h 1255"/>
                  <a:gd name="T40" fmla="*/ 628 w 1098"/>
                  <a:gd name="T41" fmla="*/ 1179 h 1255"/>
                  <a:gd name="T42" fmla="*/ 744 w 1098"/>
                  <a:gd name="T43" fmla="*/ 1139 h 1255"/>
                  <a:gd name="T44" fmla="*/ 665 w 1098"/>
                  <a:gd name="T45" fmla="*/ 981 h 1255"/>
                  <a:gd name="T46" fmla="*/ 863 w 1098"/>
                  <a:gd name="T47" fmla="*/ 981 h 1255"/>
                  <a:gd name="T48" fmla="*/ 903 w 1098"/>
                  <a:gd name="T49" fmla="*/ 904 h 1255"/>
                  <a:gd name="T50" fmla="*/ 979 w 1098"/>
                  <a:gd name="T51" fmla="*/ 864 h 1255"/>
                  <a:gd name="T52" fmla="*/ 1058 w 1098"/>
                  <a:gd name="T53" fmla="*/ 904 h 1255"/>
                  <a:gd name="T54" fmla="*/ 1098 w 1098"/>
                  <a:gd name="T55" fmla="*/ 824 h 1255"/>
                  <a:gd name="T56" fmla="*/ 942 w 1098"/>
                  <a:gd name="T57" fmla="*/ 706 h 1255"/>
                  <a:gd name="T58" fmla="*/ 823 w 1098"/>
                  <a:gd name="T59" fmla="*/ 550 h 1255"/>
                  <a:gd name="T60" fmla="*/ 704 w 1098"/>
                  <a:gd name="T61" fmla="*/ 510 h 1255"/>
                  <a:gd name="T62" fmla="*/ 744 w 1098"/>
                  <a:gd name="T63" fmla="*/ 430 h 1255"/>
                  <a:gd name="T64" fmla="*/ 704 w 1098"/>
                  <a:gd name="T65" fmla="*/ 352 h 1255"/>
                  <a:gd name="T66" fmla="*/ 628 w 1098"/>
                  <a:gd name="T67" fmla="*/ 235 h 1255"/>
                  <a:gd name="T68" fmla="*/ 665 w 1098"/>
                  <a:gd name="T69" fmla="*/ 156 h 1255"/>
                  <a:gd name="T70" fmla="*/ 704 w 1098"/>
                  <a:gd name="T71" fmla="*/ 76 h 1255"/>
                  <a:gd name="T72" fmla="*/ 588 w 1098"/>
                  <a:gd name="T73" fmla="*/ 40 h 1255"/>
                  <a:gd name="T74" fmla="*/ 509 w 1098"/>
                  <a:gd name="T75" fmla="*/ 76 h 1255"/>
                  <a:gd name="T76" fmla="*/ 469 w 1098"/>
                  <a:gd name="T77" fmla="*/ 40 h 1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098" h="1255">
                    <a:moveTo>
                      <a:pt x="391" y="0"/>
                    </a:moveTo>
                    <a:lnTo>
                      <a:pt x="430" y="40"/>
                    </a:lnTo>
                    <a:lnTo>
                      <a:pt x="391" y="76"/>
                    </a:lnTo>
                    <a:lnTo>
                      <a:pt x="469" y="156"/>
                    </a:lnTo>
                    <a:lnTo>
                      <a:pt x="391" y="235"/>
                    </a:lnTo>
                    <a:lnTo>
                      <a:pt x="274" y="195"/>
                    </a:lnTo>
                    <a:lnTo>
                      <a:pt x="234" y="156"/>
                    </a:lnTo>
                    <a:lnTo>
                      <a:pt x="195" y="195"/>
                    </a:lnTo>
                    <a:lnTo>
                      <a:pt x="156" y="156"/>
                    </a:lnTo>
                    <a:lnTo>
                      <a:pt x="79" y="156"/>
                    </a:lnTo>
                    <a:lnTo>
                      <a:pt x="79" y="235"/>
                    </a:lnTo>
                    <a:lnTo>
                      <a:pt x="156" y="275"/>
                    </a:lnTo>
                    <a:lnTo>
                      <a:pt x="156" y="315"/>
                    </a:lnTo>
                    <a:lnTo>
                      <a:pt x="79" y="390"/>
                    </a:lnTo>
                    <a:lnTo>
                      <a:pt x="39" y="352"/>
                    </a:lnTo>
                    <a:lnTo>
                      <a:pt x="0" y="390"/>
                    </a:lnTo>
                    <a:lnTo>
                      <a:pt x="0" y="470"/>
                    </a:lnTo>
                    <a:lnTo>
                      <a:pt x="39" y="510"/>
                    </a:lnTo>
                    <a:lnTo>
                      <a:pt x="79" y="510"/>
                    </a:lnTo>
                    <a:lnTo>
                      <a:pt x="116" y="550"/>
                    </a:lnTo>
                    <a:lnTo>
                      <a:pt x="156" y="629"/>
                    </a:lnTo>
                    <a:lnTo>
                      <a:pt x="79" y="666"/>
                    </a:lnTo>
                    <a:lnTo>
                      <a:pt x="156" y="745"/>
                    </a:lnTo>
                    <a:lnTo>
                      <a:pt x="195" y="706"/>
                    </a:lnTo>
                    <a:lnTo>
                      <a:pt x="274" y="666"/>
                    </a:lnTo>
                    <a:lnTo>
                      <a:pt x="274" y="745"/>
                    </a:lnTo>
                    <a:lnTo>
                      <a:pt x="234" y="745"/>
                    </a:lnTo>
                    <a:lnTo>
                      <a:pt x="195" y="864"/>
                    </a:lnTo>
                    <a:lnTo>
                      <a:pt x="274" y="824"/>
                    </a:lnTo>
                    <a:lnTo>
                      <a:pt x="354" y="864"/>
                    </a:lnTo>
                    <a:lnTo>
                      <a:pt x="354" y="941"/>
                    </a:lnTo>
                    <a:lnTo>
                      <a:pt x="391" y="941"/>
                    </a:lnTo>
                    <a:lnTo>
                      <a:pt x="391" y="1021"/>
                    </a:lnTo>
                    <a:lnTo>
                      <a:pt x="430" y="1060"/>
                    </a:lnTo>
                    <a:lnTo>
                      <a:pt x="469" y="1139"/>
                    </a:lnTo>
                    <a:lnTo>
                      <a:pt x="469" y="1099"/>
                    </a:lnTo>
                    <a:lnTo>
                      <a:pt x="509" y="1139"/>
                    </a:lnTo>
                    <a:lnTo>
                      <a:pt x="549" y="1099"/>
                    </a:lnTo>
                    <a:lnTo>
                      <a:pt x="549" y="1255"/>
                    </a:lnTo>
                    <a:lnTo>
                      <a:pt x="588" y="1255"/>
                    </a:lnTo>
                    <a:lnTo>
                      <a:pt x="628" y="1218"/>
                    </a:lnTo>
                    <a:lnTo>
                      <a:pt x="628" y="1179"/>
                    </a:lnTo>
                    <a:lnTo>
                      <a:pt x="665" y="1139"/>
                    </a:lnTo>
                    <a:lnTo>
                      <a:pt x="744" y="1139"/>
                    </a:lnTo>
                    <a:lnTo>
                      <a:pt x="744" y="1060"/>
                    </a:lnTo>
                    <a:lnTo>
                      <a:pt x="665" y="981"/>
                    </a:lnTo>
                    <a:lnTo>
                      <a:pt x="744" y="941"/>
                    </a:lnTo>
                    <a:lnTo>
                      <a:pt x="863" y="981"/>
                    </a:lnTo>
                    <a:lnTo>
                      <a:pt x="863" y="941"/>
                    </a:lnTo>
                    <a:lnTo>
                      <a:pt x="903" y="904"/>
                    </a:lnTo>
                    <a:lnTo>
                      <a:pt x="979" y="904"/>
                    </a:lnTo>
                    <a:lnTo>
                      <a:pt x="979" y="864"/>
                    </a:lnTo>
                    <a:lnTo>
                      <a:pt x="1019" y="904"/>
                    </a:lnTo>
                    <a:lnTo>
                      <a:pt x="1058" y="904"/>
                    </a:lnTo>
                    <a:lnTo>
                      <a:pt x="1098" y="864"/>
                    </a:lnTo>
                    <a:lnTo>
                      <a:pt x="1098" y="824"/>
                    </a:lnTo>
                    <a:lnTo>
                      <a:pt x="1098" y="785"/>
                    </a:lnTo>
                    <a:lnTo>
                      <a:pt x="942" y="706"/>
                    </a:lnTo>
                    <a:lnTo>
                      <a:pt x="823" y="589"/>
                    </a:lnTo>
                    <a:lnTo>
                      <a:pt x="823" y="550"/>
                    </a:lnTo>
                    <a:lnTo>
                      <a:pt x="784" y="510"/>
                    </a:lnTo>
                    <a:lnTo>
                      <a:pt x="704" y="510"/>
                    </a:lnTo>
                    <a:lnTo>
                      <a:pt x="704" y="430"/>
                    </a:lnTo>
                    <a:lnTo>
                      <a:pt x="744" y="430"/>
                    </a:lnTo>
                    <a:lnTo>
                      <a:pt x="744" y="352"/>
                    </a:lnTo>
                    <a:lnTo>
                      <a:pt x="704" y="352"/>
                    </a:lnTo>
                    <a:lnTo>
                      <a:pt x="704" y="315"/>
                    </a:lnTo>
                    <a:lnTo>
                      <a:pt x="628" y="235"/>
                    </a:lnTo>
                    <a:lnTo>
                      <a:pt x="665" y="195"/>
                    </a:lnTo>
                    <a:lnTo>
                      <a:pt x="665" y="156"/>
                    </a:lnTo>
                    <a:lnTo>
                      <a:pt x="704" y="116"/>
                    </a:lnTo>
                    <a:lnTo>
                      <a:pt x="704" y="76"/>
                    </a:lnTo>
                    <a:lnTo>
                      <a:pt x="665" y="40"/>
                    </a:lnTo>
                    <a:lnTo>
                      <a:pt x="588" y="40"/>
                    </a:lnTo>
                    <a:lnTo>
                      <a:pt x="549" y="76"/>
                    </a:lnTo>
                    <a:lnTo>
                      <a:pt x="509" y="76"/>
                    </a:lnTo>
                    <a:lnTo>
                      <a:pt x="549" y="0"/>
                    </a:lnTo>
                    <a:lnTo>
                      <a:pt x="469" y="40"/>
                    </a:lnTo>
                    <a:lnTo>
                      <a:pt x="39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0" name="Freeform 215">
                <a:extLst>
                  <a:ext uri="{FF2B5EF4-FFF2-40B4-BE49-F238E27FC236}">
                    <a16:creationId xmlns:a16="http://schemas.microsoft.com/office/drawing/2014/main" id="{ED3F30FD-F32B-1BF7-0693-E6D1C4DB6E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0" y="1851"/>
                <a:ext cx="219" cy="204"/>
              </a:xfrm>
              <a:custGeom>
                <a:avLst/>
                <a:gdLst>
                  <a:gd name="T0" fmla="*/ 37 w 1098"/>
                  <a:gd name="T1" fmla="*/ 394 h 1023"/>
                  <a:gd name="T2" fmla="*/ 0 w 1098"/>
                  <a:gd name="T3" fmla="*/ 434 h 1023"/>
                  <a:gd name="T4" fmla="*/ 76 w 1098"/>
                  <a:gd name="T5" fmla="*/ 514 h 1023"/>
                  <a:gd name="T6" fmla="*/ 76 w 1098"/>
                  <a:gd name="T7" fmla="*/ 551 h 1023"/>
                  <a:gd name="T8" fmla="*/ 116 w 1098"/>
                  <a:gd name="T9" fmla="*/ 551 h 1023"/>
                  <a:gd name="T10" fmla="*/ 116 w 1098"/>
                  <a:gd name="T11" fmla="*/ 629 h 1023"/>
                  <a:gd name="T12" fmla="*/ 76 w 1098"/>
                  <a:gd name="T13" fmla="*/ 629 h 1023"/>
                  <a:gd name="T14" fmla="*/ 76 w 1098"/>
                  <a:gd name="T15" fmla="*/ 709 h 1023"/>
                  <a:gd name="T16" fmla="*/ 156 w 1098"/>
                  <a:gd name="T17" fmla="*/ 709 h 1023"/>
                  <a:gd name="T18" fmla="*/ 195 w 1098"/>
                  <a:gd name="T19" fmla="*/ 749 h 1023"/>
                  <a:gd name="T20" fmla="*/ 195 w 1098"/>
                  <a:gd name="T21" fmla="*/ 788 h 1023"/>
                  <a:gd name="T22" fmla="*/ 314 w 1098"/>
                  <a:gd name="T23" fmla="*/ 905 h 1023"/>
                  <a:gd name="T24" fmla="*/ 470 w 1098"/>
                  <a:gd name="T25" fmla="*/ 984 h 1023"/>
                  <a:gd name="T26" fmla="*/ 470 w 1098"/>
                  <a:gd name="T27" fmla="*/ 1023 h 1023"/>
                  <a:gd name="T28" fmla="*/ 509 w 1098"/>
                  <a:gd name="T29" fmla="*/ 984 h 1023"/>
                  <a:gd name="T30" fmla="*/ 549 w 1098"/>
                  <a:gd name="T31" fmla="*/ 984 h 1023"/>
                  <a:gd name="T32" fmla="*/ 589 w 1098"/>
                  <a:gd name="T33" fmla="*/ 1023 h 1023"/>
                  <a:gd name="T34" fmla="*/ 626 w 1098"/>
                  <a:gd name="T35" fmla="*/ 1023 h 1023"/>
                  <a:gd name="T36" fmla="*/ 665 w 1098"/>
                  <a:gd name="T37" fmla="*/ 905 h 1023"/>
                  <a:gd name="T38" fmla="*/ 665 w 1098"/>
                  <a:gd name="T39" fmla="*/ 865 h 1023"/>
                  <a:gd name="T40" fmla="*/ 744 w 1098"/>
                  <a:gd name="T41" fmla="*/ 905 h 1023"/>
                  <a:gd name="T42" fmla="*/ 823 w 1098"/>
                  <a:gd name="T43" fmla="*/ 905 h 1023"/>
                  <a:gd name="T44" fmla="*/ 863 w 1098"/>
                  <a:gd name="T45" fmla="*/ 828 h 1023"/>
                  <a:gd name="T46" fmla="*/ 903 w 1098"/>
                  <a:gd name="T47" fmla="*/ 905 h 1023"/>
                  <a:gd name="T48" fmla="*/ 979 w 1098"/>
                  <a:gd name="T49" fmla="*/ 828 h 1023"/>
                  <a:gd name="T50" fmla="*/ 979 w 1098"/>
                  <a:gd name="T51" fmla="*/ 749 h 1023"/>
                  <a:gd name="T52" fmla="*/ 1019 w 1098"/>
                  <a:gd name="T53" fmla="*/ 788 h 1023"/>
                  <a:gd name="T54" fmla="*/ 1058 w 1098"/>
                  <a:gd name="T55" fmla="*/ 749 h 1023"/>
                  <a:gd name="T56" fmla="*/ 1058 w 1098"/>
                  <a:gd name="T57" fmla="*/ 669 h 1023"/>
                  <a:gd name="T58" fmla="*/ 1098 w 1098"/>
                  <a:gd name="T59" fmla="*/ 629 h 1023"/>
                  <a:gd name="T60" fmla="*/ 1098 w 1098"/>
                  <a:gd name="T61" fmla="*/ 589 h 1023"/>
                  <a:gd name="T62" fmla="*/ 1019 w 1098"/>
                  <a:gd name="T63" fmla="*/ 551 h 1023"/>
                  <a:gd name="T64" fmla="*/ 979 w 1098"/>
                  <a:gd name="T65" fmla="*/ 551 h 1023"/>
                  <a:gd name="T66" fmla="*/ 903 w 1098"/>
                  <a:gd name="T67" fmla="*/ 434 h 1023"/>
                  <a:gd name="T68" fmla="*/ 863 w 1098"/>
                  <a:gd name="T69" fmla="*/ 394 h 1023"/>
                  <a:gd name="T70" fmla="*/ 863 w 1098"/>
                  <a:gd name="T71" fmla="*/ 355 h 1023"/>
                  <a:gd name="T72" fmla="*/ 705 w 1098"/>
                  <a:gd name="T73" fmla="*/ 355 h 1023"/>
                  <a:gd name="T74" fmla="*/ 744 w 1098"/>
                  <a:gd name="T75" fmla="*/ 275 h 1023"/>
                  <a:gd name="T76" fmla="*/ 744 w 1098"/>
                  <a:gd name="T77" fmla="*/ 239 h 1023"/>
                  <a:gd name="T78" fmla="*/ 705 w 1098"/>
                  <a:gd name="T79" fmla="*/ 159 h 1023"/>
                  <a:gd name="T80" fmla="*/ 626 w 1098"/>
                  <a:gd name="T81" fmla="*/ 159 h 1023"/>
                  <a:gd name="T82" fmla="*/ 626 w 1098"/>
                  <a:gd name="T83" fmla="*/ 120 h 1023"/>
                  <a:gd name="T84" fmla="*/ 509 w 1098"/>
                  <a:gd name="T85" fmla="*/ 120 h 1023"/>
                  <a:gd name="T86" fmla="*/ 509 w 1098"/>
                  <a:gd name="T87" fmla="*/ 159 h 1023"/>
                  <a:gd name="T88" fmla="*/ 470 w 1098"/>
                  <a:gd name="T89" fmla="*/ 159 h 1023"/>
                  <a:gd name="T90" fmla="*/ 470 w 1098"/>
                  <a:gd name="T91" fmla="*/ 120 h 1023"/>
                  <a:gd name="T92" fmla="*/ 430 w 1098"/>
                  <a:gd name="T93" fmla="*/ 80 h 1023"/>
                  <a:gd name="T94" fmla="*/ 391 w 1098"/>
                  <a:gd name="T95" fmla="*/ 80 h 1023"/>
                  <a:gd name="T96" fmla="*/ 314 w 1098"/>
                  <a:gd name="T97" fmla="*/ 40 h 1023"/>
                  <a:gd name="T98" fmla="*/ 314 w 1098"/>
                  <a:gd name="T99" fmla="*/ 0 h 1023"/>
                  <a:gd name="T100" fmla="*/ 275 w 1098"/>
                  <a:gd name="T101" fmla="*/ 40 h 1023"/>
                  <a:gd name="T102" fmla="*/ 195 w 1098"/>
                  <a:gd name="T103" fmla="*/ 0 h 1023"/>
                  <a:gd name="T104" fmla="*/ 156 w 1098"/>
                  <a:gd name="T105" fmla="*/ 40 h 1023"/>
                  <a:gd name="T106" fmla="*/ 116 w 1098"/>
                  <a:gd name="T107" fmla="*/ 0 h 1023"/>
                  <a:gd name="T108" fmla="*/ 37 w 1098"/>
                  <a:gd name="T109" fmla="*/ 40 h 1023"/>
                  <a:gd name="T110" fmla="*/ 76 w 1098"/>
                  <a:gd name="T111" fmla="*/ 80 h 1023"/>
                  <a:gd name="T112" fmla="*/ 37 w 1098"/>
                  <a:gd name="T113" fmla="*/ 159 h 1023"/>
                  <a:gd name="T114" fmla="*/ 76 w 1098"/>
                  <a:gd name="T115" fmla="*/ 159 h 1023"/>
                  <a:gd name="T116" fmla="*/ 37 w 1098"/>
                  <a:gd name="T117" fmla="*/ 239 h 1023"/>
                  <a:gd name="T118" fmla="*/ 76 w 1098"/>
                  <a:gd name="T119" fmla="*/ 275 h 1023"/>
                  <a:gd name="T120" fmla="*/ 76 w 1098"/>
                  <a:gd name="T121" fmla="*/ 315 h 1023"/>
                  <a:gd name="T122" fmla="*/ 37 w 1098"/>
                  <a:gd name="T123" fmla="*/ 355 h 1023"/>
                  <a:gd name="T124" fmla="*/ 37 w 1098"/>
                  <a:gd name="T125" fmla="*/ 394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98" h="1023">
                    <a:moveTo>
                      <a:pt x="37" y="394"/>
                    </a:moveTo>
                    <a:lnTo>
                      <a:pt x="0" y="434"/>
                    </a:lnTo>
                    <a:lnTo>
                      <a:pt x="76" y="514"/>
                    </a:lnTo>
                    <a:lnTo>
                      <a:pt x="76" y="551"/>
                    </a:lnTo>
                    <a:lnTo>
                      <a:pt x="116" y="551"/>
                    </a:lnTo>
                    <a:lnTo>
                      <a:pt x="116" y="629"/>
                    </a:lnTo>
                    <a:lnTo>
                      <a:pt x="76" y="629"/>
                    </a:lnTo>
                    <a:lnTo>
                      <a:pt x="76" y="709"/>
                    </a:lnTo>
                    <a:lnTo>
                      <a:pt x="156" y="709"/>
                    </a:lnTo>
                    <a:lnTo>
                      <a:pt x="195" y="749"/>
                    </a:lnTo>
                    <a:lnTo>
                      <a:pt x="195" y="788"/>
                    </a:lnTo>
                    <a:lnTo>
                      <a:pt x="314" y="905"/>
                    </a:lnTo>
                    <a:lnTo>
                      <a:pt x="470" y="984"/>
                    </a:lnTo>
                    <a:lnTo>
                      <a:pt x="470" y="1023"/>
                    </a:lnTo>
                    <a:lnTo>
                      <a:pt x="509" y="984"/>
                    </a:lnTo>
                    <a:lnTo>
                      <a:pt x="549" y="984"/>
                    </a:lnTo>
                    <a:lnTo>
                      <a:pt x="589" y="1023"/>
                    </a:lnTo>
                    <a:lnTo>
                      <a:pt x="626" y="1023"/>
                    </a:lnTo>
                    <a:lnTo>
                      <a:pt x="665" y="905"/>
                    </a:lnTo>
                    <a:lnTo>
                      <a:pt x="665" y="865"/>
                    </a:lnTo>
                    <a:lnTo>
                      <a:pt x="744" y="905"/>
                    </a:lnTo>
                    <a:lnTo>
                      <a:pt x="823" y="905"/>
                    </a:lnTo>
                    <a:lnTo>
                      <a:pt x="863" y="828"/>
                    </a:lnTo>
                    <a:lnTo>
                      <a:pt x="903" y="905"/>
                    </a:lnTo>
                    <a:lnTo>
                      <a:pt x="979" y="828"/>
                    </a:lnTo>
                    <a:lnTo>
                      <a:pt x="979" y="749"/>
                    </a:lnTo>
                    <a:lnTo>
                      <a:pt x="1019" y="788"/>
                    </a:lnTo>
                    <a:lnTo>
                      <a:pt x="1058" y="749"/>
                    </a:lnTo>
                    <a:lnTo>
                      <a:pt x="1058" y="669"/>
                    </a:lnTo>
                    <a:lnTo>
                      <a:pt x="1098" y="629"/>
                    </a:lnTo>
                    <a:lnTo>
                      <a:pt x="1098" y="589"/>
                    </a:lnTo>
                    <a:lnTo>
                      <a:pt x="1019" y="551"/>
                    </a:lnTo>
                    <a:lnTo>
                      <a:pt x="979" y="551"/>
                    </a:lnTo>
                    <a:lnTo>
                      <a:pt x="903" y="434"/>
                    </a:lnTo>
                    <a:lnTo>
                      <a:pt x="863" y="394"/>
                    </a:lnTo>
                    <a:lnTo>
                      <a:pt x="863" y="355"/>
                    </a:lnTo>
                    <a:lnTo>
                      <a:pt x="705" y="355"/>
                    </a:lnTo>
                    <a:lnTo>
                      <a:pt x="744" y="275"/>
                    </a:lnTo>
                    <a:lnTo>
                      <a:pt x="744" y="239"/>
                    </a:lnTo>
                    <a:lnTo>
                      <a:pt x="705" y="159"/>
                    </a:lnTo>
                    <a:lnTo>
                      <a:pt x="626" y="159"/>
                    </a:lnTo>
                    <a:lnTo>
                      <a:pt x="626" y="120"/>
                    </a:lnTo>
                    <a:lnTo>
                      <a:pt x="509" y="120"/>
                    </a:lnTo>
                    <a:lnTo>
                      <a:pt x="509" y="159"/>
                    </a:lnTo>
                    <a:lnTo>
                      <a:pt x="470" y="159"/>
                    </a:lnTo>
                    <a:lnTo>
                      <a:pt x="470" y="120"/>
                    </a:lnTo>
                    <a:lnTo>
                      <a:pt x="430" y="80"/>
                    </a:lnTo>
                    <a:lnTo>
                      <a:pt x="391" y="80"/>
                    </a:lnTo>
                    <a:lnTo>
                      <a:pt x="314" y="40"/>
                    </a:lnTo>
                    <a:lnTo>
                      <a:pt x="314" y="0"/>
                    </a:lnTo>
                    <a:lnTo>
                      <a:pt x="275" y="40"/>
                    </a:lnTo>
                    <a:lnTo>
                      <a:pt x="195" y="0"/>
                    </a:lnTo>
                    <a:lnTo>
                      <a:pt x="156" y="40"/>
                    </a:lnTo>
                    <a:lnTo>
                      <a:pt x="116" y="0"/>
                    </a:lnTo>
                    <a:lnTo>
                      <a:pt x="37" y="40"/>
                    </a:lnTo>
                    <a:lnTo>
                      <a:pt x="76" y="80"/>
                    </a:lnTo>
                    <a:lnTo>
                      <a:pt x="37" y="159"/>
                    </a:lnTo>
                    <a:lnTo>
                      <a:pt x="76" y="159"/>
                    </a:lnTo>
                    <a:lnTo>
                      <a:pt x="37" y="239"/>
                    </a:lnTo>
                    <a:lnTo>
                      <a:pt x="76" y="275"/>
                    </a:lnTo>
                    <a:lnTo>
                      <a:pt x="76" y="315"/>
                    </a:lnTo>
                    <a:lnTo>
                      <a:pt x="37" y="355"/>
                    </a:lnTo>
                    <a:lnTo>
                      <a:pt x="37" y="3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1" name="Freeform 216">
                <a:extLst>
                  <a:ext uri="{FF2B5EF4-FFF2-40B4-BE49-F238E27FC236}">
                    <a16:creationId xmlns:a16="http://schemas.microsoft.com/office/drawing/2014/main" id="{2F19368E-79B9-2B1D-80A2-D7BD987F57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0" y="2024"/>
                <a:ext cx="134" cy="142"/>
              </a:xfrm>
              <a:custGeom>
                <a:avLst/>
                <a:gdLst>
                  <a:gd name="T0" fmla="*/ 314 w 668"/>
                  <a:gd name="T1" fmla="*/ 40 h 709"/>
                  <a:gd name="T2" fmla="*/ 275 w 668"/>
                  <a:gd name="T3" fmla="*/ 79 h 709"/>
                  <a:gd name="T4" fmla="*/ 198 w 668"/>
                  <a:gd name="T5" fmla="*/ 0 h 709"/>
                  <a:gd name="T6" fmla="*/ 158 w 668"/>
                  <a:gd name="T7" fmla="*/ 0 h 709"/>
                  <a:gd name="T8" fmla="*/ 119 w 668"/>
                  <a:gd name="T9" fmla="*/ 79 h 709"/>
                  <a:gd name="T10" fmla="*/ 40 w 668"/>
                  <a:gd name="T11" fmla="*/ 158 h 709"/>
                  <a:gd name="T12" fmla="*/ 0 w 668"/>
                  <a:gd name="T13" fmla="*/ 158 h 709"/>
                  <a:gd name="T14" fmla="*/ 0 w 668"/>
                  <a:gd name="T15" fmla="*/ 275 h 709"/>
                  <a:gd name="T16" fmla="*/ 40 w 668"/>
                  <a:gd name="T17" fmla="*/ 394 h 709"/>
                  <a:gd name="T18" fmla="*/ 79 w 668"/>
                  <a:gd name="T19" fmla="*/ 394 h 709"/>
                  <a:gd name="T20" fmla="*/ 119 w 668"/>
                  <a:gd name="T21" fmla="*/ 433 h 709"/>
                  <a:gd name="T22" fmla="*/ 198 w 668"/>
                  <a:gd name="T23" fmla="*/ 473 h 709"/>
                  <a:gd name="T24" fmla="*/ 198 w 668"/>
                  <a:gd name="T25" fmla="*/ 513 h 709"/>
                  <a:gd name="T26" fmla="*/ 275 w 668"/>
                  <a:gd name="T27" fmla="*/ 552 h 709"/>
                  <a:gd name="T28" fmla="*/ 314 w 668"/>
                  <a:gd name="T29" fmla="*/ 589 h 709"/>
                  <a:gd name="T30" fmla="*/ 393 w 668"/>
                  <a:gd name="T31" fmla="*/ 629 h 709"/>
                  <a:gd name="T32" fmla="*/ 433 w 668"/>
                  <a:gd name="T33" fmla="*/ 589 h 709"/>
                  <a:gd name="T34" fmla="*/ 549 w 668"/>
                  <a:gd name="T35" fmla="*/ 709 h 709"/>
                  <a:gd name="T36" fmla="*/ 588 w 668"/>
                  <a:gd name="T37" fmla="*/ 709 h 709"/>
                  <a:gd name="T38" fmla="*/ 588 w 668"/>
                  <a:gd name="T39" fmla="*/ 629 h 709"/>
                  <a:gd name="T40" fmla="*/ 628 w 668"/>
                  <a:gd name="T41" fmla="*/ 629 h 709"/>
                  <a:gd name="T42" fmla="*/ 668 w 668"/>
                  <a:gd name="T43" fmla="*/ 589 h 709"/>
                  <a:gd name="T44" fmla="*/ 668 w 668"/>
                  <a:gd name="T45" fmla="*/ 433 h 709"/>
                  <a:gd name="T46" fmla="*/ 628 w 668"/>
                  <a:gd name="T47" fmla="*/ 473 h 709"/>
                  <a:gd name="T48" fmla="*/ 588 w 668"/>
                  <a:gd name="T49" fmla="*/ 433 h 709"/>
                  <a:gd name="T50" fmla="*/ 588 w 668"/>
                  <a:gd name="T51" fmla="*/ 473 h 709"/>
                  <a:gd name="T52" fmla="*/ 549 w 668"/>
                  <a:gd name="T53" fmla="*/ 394 h 709"/>
                  <a:gd name="T54" fmla="*/ 510 w 668"/>
                  <a:gd name="T55" fmla="*/ 355 h 709"/>
                  <a:gd name="T56" fmla="*/ 510 w 668"/>
                  <a:gd name="T57" fmla="*/ 275 h 709"/>
                  <a:gd name="T58" fmla="*/ 473 w 668"/>
                  <a:gd name="T59" fmla="*/ 275 h 709"/>
                  <a:gd name="T60" fmla="*/ 473 w 668"/>
                  <a:gd name="T61" fmla="*/ 198 h 709"/>
                  <a:gd name="T62" fmla="*/ 393 w 668"/>
                  <a:gd name="T63" fmla="*/ 158 h 709"/>
                  <a:gd name="T64" fmla="*/ 314 w 668"/>
                  <a:gd name="T65" fmla="*/ 198 h 709"/>
                  <a:gd name="T66" fmla="*/ 353 w 668"/>
                  <a:gd name="T67" fmla="*/ 79 h 709"/>
                  <a:gd name="T68" fmla="*/ 393 w 668"/>
                  <a:gd name="T69" fmla="*/ 79 h 709"/>
                  <a:gd name="T70" fmla="*/ 393 w 668"/>
                  <a:gd name="T71" fmla="*/ 0 h 709"/>
                  <a:gd name="T72" fmla="*/ 314 w 668"/>
                  <a:gd name="T73" fmla="*/ 4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68" h="709">
                    <a:moveTo>
                      <a:pt x="314" y="40"/>
                    </a:moveTo>
                    <a:lnTo>
                      <a:pt x="275" y="79"/>
                    </a:lnTo>
                    <a:lnTo>
                      <a:pt x="198" y="0"/>
                    </a:lnTo>
                    <a:lnTo>
                      <a:pt x="158" y="0"/>
                    </a:lnTo>
                    <a:lnTo>
                      <a:pt x="119" y="79"/>
                    </a:lnTo>
                    <a:lnTo>
                      <a:pt x="40" y="158"/>
                    </a:lnTo>
                    <a:lnTo>
                      <a:pt x="0" y="158"/>
                    </a:lnTo>
                    <a:lnTo>
                      <a:pt x="0" y="275"/>
                    </a:lnTo>
                    <a:lnTo>
                      <a:pt x="40" y="394"/>
                    </a:lnTo>
                    <a:lnTo>
                      <a:pt x="79" y="394"/>
                    </a:lnTo>
                    <a:lnTo>
                      <a:pt x="119" y="433"/>
                    </a:lnTo>
                    <a:lnTo>
                      <a:pt x="198" y="473"/>
                    </a:lnTo>
                    <a:lnTo>
                      <a:pt x="198" y="513"/>
                    </a:lnTo>
                    <a:lnTo>
                      <a:pt x="275" y="552"/>
                    </a:lnTo>
                    <a:lnTo>
                      <a:pt x="314" y="589"/>
                    </a:lnTo>
                    <a:lnTo>
                      <a:pt x="393" y="629"/>
                    </a:lnTo>
                    <a:lnTo>
                      <a:pt x="433" y="589"/>
                    </a:lnTo>
                    <a:lnTo>
                      <a:pt x="549" y="709"/>
                    </a:lnTo>
                    <a:lnTo>
                      <a:pt x="588" y="709"/>
                    </a:lnTo>
                    <a:lnTo>
                      <a:pt x="588" y="629"/>
                    </a:lnTo>
                    <a:lnTo>
                      <a:pt x="628" y="629"/>
                    </a:lnTo>
                    <a:lnTo>
                      <a:pt x="668" y="589"/>
                    </a:lnTo>
                    <a:lnTo>
                      <a:pt x="668" y="433"/>
                    </a:lnTo>
                    <a:lnTo>
                      <a:pt x="628" y="473"/>
                    </a:lnTo>
                    <a:lnTo>
                      <a:pt x="588" y="433"/>
                    </a:lnTo>
                    <a:lnTo>
                      <a:pt x="588" y="473"/>
                    </a:lnTo>
                    <a:lnTo>
                      <a:pt x="549" y="394"/>
                    </a:lnTo>
                    <a:lnTo>
                      <a:pt x="510" y="355"/>
                    </a:lnTo>
                    <a:lnTo>
                      <a:pt x="510" y="275"/>
                    </a:lnTo>
                    <a:lnTo>
                      <a:pt x="473" y="275"/>
                    </a:lnTo>
                    <a:lnTo>
                      <a:pt x="473" y="198"/>
                    </a:lnTo>
                    <a:lnTo>
                      <a:pt x="393" y="158"/>
                    </a:lnTo>
                    <a:lnTo>
                      <a:pt x="314" y="198"/>
                    </a:lnTo>
                    <a:lnTo>
                      <a:pt x="353" y="79"/>
                    </a:lnTo>
                    <a:lnTo>
                      <a:pt x="393" y="79"/>
                    </a:lnTo>
                    <a:lnTo>
                      <a:pt x="393" y="0"/>
                    </a:lnTo>
                    <a:lnTo>
                      <a:pt x="31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2" name="Freeform 217">
                <a:extLst>
                  <a:ext uri="{FF2B5EF4-FFF2-40B4-BE49-F238E27FC236}">
                    <a16:creationId xmlns:a16="http://schemas.microsoft.com/office/drawing/2014/main" id="{14168D65-122D-EFC0-6E8F-A9046DA5E4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0" y="2001"/>
                <a:ext cx="298" cy="212"/>
              </a:xfrm>
              <a:custGeom>
                <a:avLst/>
                <a:gdLst>
                  <a:gd name="T0" fmla="*/ 433 w 1491"/>
                  <a:gd name="T1" fmla="*/ 431 h 1060"/>
                  <a:gd name="T2" fmla="*/ 235 w 1491"/>
                  <a:gd name="T3" fmla="*/ 431 h 1060"/>
                  <a:gd name="T4" fmla="*/ 314 w 1491"/>
                  <a:gd name="T5" fmla="*/ 589 h 1060"/>
                  <a:gd name="T6" fmla="*/ 198 w 1491"/>
                  <a:gd name="T7" fmla="*/ 629 h 1060"/>
                  <a:gd name="T8" fmla="*/ 158 w 1491"/>
                  <a:gd name="T9" fmla="*/ 705 h 1060"/>
                  <a:gd name="T10" fmla="*/ 79 w 1491"/>
                  <a:gd name="T11" fmla="*/ 745 h 1060"/>
                  <a:gd name="T12" fmla="*/ 39 w 1491"/>
                  <a:gd name="T13" fmla="*/ 825 h 1060"/>
                  <a:gd name="T14" fmla="*/ 0 w 1491"/>
                  <a:gd name="T15" fmla="*/ 865 h 1060"/>
                  <a:gd name="T16" fmla="*/ 235 w 1491"/>
                  <a:gd name="T17" fmla="*/ 903 h 1060"/>
                  <a:gd name="T18" fmla="*/ 433 w 1491"/>
                  <a:gd name="T19" fmla="*/ 1060 h 1060"/>
                  <a:gd name="T20" fmla="*/ 473 w 1491"/>
                  <a:gd name="T21" fmla="*/ 980 h 1060"/>
                  <a:gd name="T22" fmla="*/ 549 w 1491"/>
                  <a:gd name="T23" fmla="*/ 1020 h 1060"/>
                  <a:gd name="T24" fmla="*/ 589 w 1491"/>
                  <a:gd name="T25" fmla="*/ 980 h 1060"/>
                  <a:gd name="T26" fmla="*/ 787 w 1491"/>
                  <a:gd name="T27" fmla="*/ 903 h 1060"/>
                  <a:gd name="T28" fmla="*/ 863 w 1491"/>
                  <a:gd name="T29" fmla="*/ 865 h 1060"/>
                  <a:gd name="T30" fmla="*/ 824 w 1491"/>
                  <a:gd name="T31" fmla="*/ 980 h 1060"/>
                  <a:gd name="T32" fmla="*/ 1021 w 1491"/>
                  <a:gd name="T33" fmla="*/ 943 h 1060"/>
                  <a:gd name="T34" fmla="*/ 1138 w 1491"/>
                  <a:gd name="T35" fmla="*/ 980 h 1060"/>
                  <a:gd name="T36" fmla="*/ 1217 w 1491"/>
                  <a:gd name="T37" fmla="*/ 1020 h 1060"/>
                  <a:gd name="T38" fmla="*/ 1296 w 1491"/>
                  <a:gd name="T39" fmla="*/ 1020 h 1060"/>
                  <a:gd name="T40" fmla="*/ 1336 w 1491"/>
                  <a:gd name="T41" fmla="*/ 980 h 1060"/>
                  <a:gd name="T42" fmla="*/ 1491 w 1491"/>
                  <a:gd name="T43" fmla="*/ 865 h 1060"/>
                  <a:gd name="T44" fmla="*/ 1376 w 1491"/>
                  <a:gd name="T45" fmla="*/ 825 h 1060"/>
                  <a:gd name="T46" fmla="*/ 1412 w 1491"/>
                  <a:gd name="T47" fmla="*/ 705 h 1060"/>
                  <a:gd name="T48" fmla="*/ 1376 w 1491"/>
                  <a:gd name="T49" fmla="*/ 510 h 1060"/>
                  <a:gd name="T50" fmla="*/ 1412 w 1491"/>
                  <a:gd name="T51" fmla="*/ 471 h 1060"/>
                  <a:gd name="T52" fmla="*/ 1376 w 1491"/>
                  <a:gd name="T53" fmla="*/ 391 h 1060"/>
                  <a:gd name="T54" fmla="*/ 1376 w 1491"/>
                  <a:gd name="T55" fmla="*/ 354 h 1060"/>
                  <a:gd name="T56" fmla="*/ 1376 w 1491"/>
                  <a:gd name="T57" fmla="*/ 274 h 1060"/>
                  <a:gd name="T58" fmla="*/ 1376 w 1491"/>
                  <a:gd name="T59" fmla="*/ 195 h 1060"/>
                  <a:gd name="T60" fmla="*/ 1296 w 1491"/>
                  <a:gd name="T61" fmla="*/ 156 h 1060"/>
                  <a:gd name="T62" fmla="*/ 1296 w 1491"/>
                  <a:gd name="T63" fmla="*/ 39 h 1060"/>
                  <a:gd name="T64" fmla="*/ 1256 w 1491"/>
                  <a:gd name="T65" fmla="*/ 0 h 1060"/>
                  <a:gd name="T66" fmla="*/ 1177 w 1491"/>
                  <a:gd name="T67" fmla="*/ 0 h 1060"/>
                  <a:gd name="T68" fmla="*/ 1101 w 1491"/>
                  <a:gd name="T69" fmla="*/ 156 h 1060"/>
                  <a:gd name="T70" fmla="*/ 1021 w 1491"/>
                  <a:gd name="T71" fmla="*/ 156 h 1060"/>
                  <a:gd name="T72" fmla="*/ 863 w 1491"/>
                  <a:gd name="T73" fmla="*/ 116 h 1060"/>
                  <a:gd name="T74" fmla="*/ 824 w 1491"/>
                  <a:gd name="T75" fmla="*/ 274 h 1060"/>
                  <a:gd name="T76" fmla="*/ 747 w 1491"/>
                  <a:gd name="T77" fmla="*/ 235 h 1060"/>
                  <a:gd name="T78" fmla="*/ 668 w 1491"/>
                  <a:gd name="T79" fmla="*/ 274 h 1060"/>
                  <a:gd name="T80" fmla="*/ 628 w 1491"/>
                  <a:gd name="T81" fmla="*/ 354 h 1060"/>
                  <a:gd name="T82" fmla="*/ 549 w 1491"/>
                  <a:gd name="T83" fmla="*/ 314 h 1060"/>
                  <a:gd name="T84" fmla="*/ 473 w 1491"/>
                  <a:gd name="T85" fmla="*/ 354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91" h="1060">
                    <a:moveTo>
                      <a:pt x="433" y="391"/>
                    </a:moveTo>
                    <a:lnTo>
                      <a:pt x="433" y="431"/>
                    </a:lnTo>
                    <a:lnTo>
                      <a:pt x="314" y="391"/>
                    </a:lnTo>
                    <a:lnTo>
                      <a:pt x="235" y="431"/>
                    </a:lnTo>
                    <a:lnTo>
                      <a:pt x="314" y="510"/>
                    </a:lnTo>
                    <a:lnTo>
                      <a:pt x="314" y="589"/>
                    </a:lnTo>
                    <a:lnTo>
                      <a:pt x="235" y="589"/>
                    </a:lnTo>
                    <a:lnTo>
                      <a:pt x="198" y="629"/>
                    </a:lnTo>
                    <a:lnTo>
                      <a:pt x="198" y="668"/>
                    </a:lnTo>
                    <a:lnTo>
                      <a:pt x="158" y="705"/>
                    </a:lnTo>
                    <a:lnTo>
                      <a:pt x="119" y="705"/>
                    </a:lnTo>
                    <a:lnTo>
                      <a:pt x="79" y="745"/>
                    </a:lnTo>
                    <a:lnTo>
                      <a:pt x="39" y="745"/>
                    </a:lnTo>
                    <a:lnTo>
                      <a:pt x="39" y="825"/>
                    </a:lnTo>
                    <a:lnTo>
                      <a:pt x="0" y="825"/>
                    </a:lnTo>
                    <a:lnTo>
                      <a:pt x="0" y="865"/>
                    </a:lnTo>
                    <a:lnTo>
                      <a:pt x="119" y="903"/>
                    </a:lnTo>
                    <a:lnTo>
                      <a:pt x="235" y="903"/>
                    </a:lnTo>
                    <a:lnTo>
                      <a:pt x="393" y="1060"/>
                    </a:lnTo>
                    <a:lnTo>
                      <a:pt x="433" y="1060"/>
                    </a:lnTo>
                    <a:lnTo>
                      <a:pt x="433" y="1020"/>
                    </a:lnTo>
                    <a:lnTo>
                      <a:pt x="473" y="980"/>
                    </a:lnTo>
                    <a:lnTo>
                      <a:pt x="512" y="980"/>
                    </a:lnTo>
                    <a:lnTo>
                      <a:pt x="549" y="1020"/>
                    </a:lnTo>
                    <a:lnTo>
                      <a:pt x="589" y="943"/>
                    </a:lnTo>
                    <a:lnTo>
                      <a:pt x="589" y="980"/>
                    </a:lnTo>
                    <a:lnTo>
                      <a:pt x="668" y="903"/>
                    </a:lnTo>
                    <a:lnTo>
                      <a:pt x="787" y="903"/>
                    </a:lnTo>
                    <a:lnTo>
                      <a:pt x="824" y="865"/>
                    </a:lnTo>
                    <a:lnTo>
                      <a:pt x="863" y="865"/>
                    </a:lnTo>
                    <a:lnTo>
                      <a:pt x="863" y="943"/>
                    </a:lnTo>
                    <a:lnTo>
                      <a:pt x="824" y="980"/>
                    </a:lnTo>
                    <a:lnTo>
                      <a:pt x="982" y="980"/>
                    </a:lnTo>
                    <a:lnTo>
                      <a:pt x="1021" y="943"/>
                    </a:lnTo>
                    <a:lnTo>
                      <a:pt x="1061" y="980"/>
                    </a:lnTo>
                    <a:lnTo>
                      <a:pt x="1138" y="980"/>
                    </a:lnTo>
                    <a:lnTo>
                      <a:pt x="1177" y="1020"/>
                    </a:lnTo>
                    <a:lnTo>
                      <a:pt x="1217" y="1020"/>
                    </a:lnTo>
                    <a:lnTo>
                      <a:pt x="1256" y="980"/>
                    </a:lnTo>
                    <a:lnTo>
                      <a:pt x="1296" y="1020"/>
                    </a:lnTo>
                    <a:lnTo>
                      <a:pt x="1336" y="1020"/>
                    </a:lnTo>
                    <a:lnTo>
                      <a:pt x="1336" y="980"/>
                    </a:lnTo>
                    <a:lnTo>
                      <a:pt x="1491" y="903"/>
                    </a:lnTo>
                    <a:lnTo>
                      <a:pt x="1491" y="865"/>
                    </a:lnTo>
                    <a:lnTo>
                      <a:pt x="1412" y="785"/>
                    </a:lnTo>
                    <a:lnTo>
                      <a:pt x="1376" y="825"/>
                    </a:lnTo>
                    <a:lnTo>
                      <a:pt x="1336" y="785"/>
                    </a:lnTo>
                    <a:lnTo>
                      <a:pt x="1412" y="705"/>
                    </a:lnTo>
                    <a:lnTo>
                      <a:pt x="1376" y="589"/>
                    </a:lnTo>
                    <a:lnTo>
                      <a:pt x="1376" y="510"/>
                    </a:lnTo>
                    <a:lnTo>
                      <a:pt x="1412" y="510"/>
                    </a:lnTo>
                    <a:lnTo>
                      <a:pt x="1412" y="471"/>
                    </a:lnTo>
                    <a:lnTo>
                      <a:pt x="1412" y="431"/>
                    </a:lnTo>
                    <a:lnTo>
                      <a:pt x="1376" y="391"/>
                    </a:lnTo>
                    <a:lnTo>
                      <a:pt x="1412" y="391"/>
                    </a:lnTo>
                    <a:lnTo>
                      <a:pt x="1376" y="354"/>
                    </a:lnTo>
                    <a:lnTo>
                      <a:pt x="1412" y="314"/>
                    </a:lnTo>
                    <a:lnTo>
                      <a:pt x="1376" y="274"/>
                    </a:lnTo>
                    <a:lnTo>
                      <a:pt x="1336" y="274"/>
                    </a:lnTo>
                    <a:lnTo>
                      <a:pt x="1376" y="195"/>
                    </a:lnTo>
                    <a:lnTo>
                      <a:pt x="1336" y="156"/>
                    </a:lnTo>
                    <a:lnTo>
                      <a:pt x="1296" y="156"/>
                    </a:lnTo>
                    <a:lnTo>
                      <a:pt x="1336" y="116"/>
                    </a:lnTo>
                    <a:lnTo>
                      <a:pt x="1296" y="39"/>
                    </a:lnTo>
                    <a:lnTo>
                      <a:pt x="1296" y="0"/>
                    </a:lnTo>
                    <a:lnTo>
                      <a:pt x="1256" y="0"/>
                    </a:lnTo>
                    <a:lnTo>
                      <a:pt x="1217" y="39"/>
                    </a:lnTo>
                    <a:lnTo>
                      <a:pt x="1177" y="0"/>
                    </a:lnTo>
                    <a:lnTo>
                      <a:pt x="1177" y="79"/>
                    </a:lnTo>
                    <a:lnTo>
                      <a:pt x="1101" y="156"/>
                    </a:lnTo>
                    <a:lnTo>
                      <a:pt x="1061" y="79"/>
                    </a:lnTo>
                    <a:lnTo>
                      <a:pt x="1021" y="156"/>
                    </a:lnTo>
                    <a:lnTo>
                      <a:pt x="942" y="156"/>
                    </a:lnTo>
                    <a:lnTo>
                      <a:pt x="863" y="116"/>
                    </a:lnTo>
                    <a:lnTo>
                      <a:pt x="863" y="156"/>
                    </a:lnTo>
                    <a:lnTo>
                      <a:pt x="824" y="274"/>
                    </a:lnTo>
                    <a:lnTo>
                      <a:pt x="787" y="274"/>
                    </a:lnTo>
                    <a:lnTo>
                      <a:pt x="747" y="235"/>
                    </a:lnTo>
                    <a:lnTo>
                      <a:pt x="707" y="235"/>
                    </a:lnTo>
                    <a:lnTo>
                      <a:pt x="668" y="274"/>
                    </a:lnTo>
                    <a:lnTo>
                      <a:pt x="668" y="314"/>
                    </a:lnTo>
                    <a:lnTo>
                      <a:pt x="628" y="354"/>
                    </a:lnTo>
                    <a:lnTo>
                      <a:pt x="589" y="354"/>
                    </a:lnTo>
                    <a:lnTo>
                      <a:pt x="549" y="314"/>
                    </a:lnTo>
                    <a:lnTo>
                      <a:pt x="549" y="354"/>
                    </a:lnTo>
                    <a:lnTo>
                      <a:pt x="473" y="354"/>
                    </a:lnTo>
                    <a:lnTo>
                      <a:pt x="433" y="3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3" name="Freeform 218">
                <a:extLst>
                  <a:ext uri="{FF2B5EF4-FFF2-40B4-BE49-F238E27FC236}">
                    <a16:creationId xmlns:a16="http://schemas.microsoft.com/office/drawing/2014/main" id="{30A24A5E-0B80-0F3E-679E-9EB227668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9" y="2174"/>
                <a:ext cx="321" cy="172"/>
              </a:xfrm>
              <a:custGeom>
                <a:avLst/>
                <a:gdLst>
                  <a:gd name="T0" fmla="*/ 195 w 1608"/>
                  <a:gd name="T1" fmla="*/ 314 h 864"/>
                  <a:gd name="T2" fmla="*/ 117 w 1608"/>
                  <a:gd name="T3" fmla="*/ 195 h 864"/>
                  <a:gd name="T4" fmla="*/ 0 w 1608"/>
                  <a:gd name="T5" fmla="*/ 274 h 864"/>
                  <a:gd name="T6" fmla="*/ 40 w 1608"/>
                  <a:gd name="T7" fmla="*/ 353 h 864"/>
                  <a:gd name="T8" fmla="*/ 235 w 1608"/>
                  <a:gd name="T9" fmla="*/ 393 h 864"/>
                  <a:gd name="T10" fmla="*/ 391 w 1608"/>
                  <a:gd name="T11" fmla="*/ 509 h 864"/>
                  <a:gd name="T12" fmla="*/ 466 w 1608"/>
                  <a:gd name="T13" fmla="*/ 473 h 864"/>
                  <a:gd name="T14" fmla="*/ 510 w 1608"/>
                  <a:gd name="T15" fmla="*/ 509 h 864"/>
                  <a:gd name="T16" fmla="*/ 629 w 1608"/>
                  <a:gd name="T17" fmla="*/ 470 h 864"/>
                  <a:gd name="T18" fmla="*/ 705 w 1608"/>
                  <a:gd name="T19" fmla="*/ 589 h 864"/>
                  <a:gd name="T20" fmla="*/ 745 w 1608"/>
                  <a:gd name="T21" fmla="*/ 704 h 864"/>
                  <a:gd name="T22" fmla="*/ 784 w 1608"/>
                  <a:gd name="T23" fmla="*/ 744 h 864"/>
                  <a:gd name="T24" fmla="*/ 824 w 1608"/>
                  <a:gd name="T25" fmla="*/ 824 h 864"/>
                  <a:gd name="T26" fmla="*/ 863 w 1608"/>
                  <a:gd name="T27" fmla="*/ 824 h 864"/>
                  <a:gd name="T28" fmla="*/ 903 w 1608"/>
                  <a:gd name="T29" fmla="*/ 784 h 864"/>
                  <a:gd name="T30" fmla="*/ 1019 w 1608"/>
                  <a:gd name="T31" fmla="*/ 864 h 864"/>
                  <a:gd name="T32" fmla="*/ 1098 w 1608"/>
                  <a:gd name="T33" fmla="*/ 744 h 864"/>
                  <a:gd name="T34" fmla="*/ 1177 w 1608"/>
                  <a:gd name="T35" fmla="*/ 784 h 864"/>
                  <a:gd name="T36" fmla="*/ 1257 w 1608"/>
                  <a:gd name="T37" fmla="*/ 784 h 864"/>
                  <a:gd name="T38" fmla="*/ 1333 w 1608"/>
                  <a:gd name="T39" fmla="*/ 824 h 864"/>
                  <a:gd name="T40" fmla="*/ 1412 w 1608"/>
                  <a:gd name="T41" fmla="*/ 784 h 864"/>
                  <a:gd name="T42" fmla="*/ 1568 w 1608"/>
                  <a:gd name="T43" fmla="*/ 864 h 864"/>
                  <a:gd name="T44" fmla="*/ 1608 w 1608"/>
                  <a:gd name="T45" fmla="*/ 744 h 864"/>
                  <a:gd name="T46" fmla="*/ 1568 w 1608"/>
                  <a:gd name="T47" fmla="*/ 668 h 864"/>
                  <a:gd name="T48" fmla="*/ 1568 w 1608"/>
                  <a:gd name="T49" fmla="*/ 629 h 864"/>
                  <a:gd name="T50" fmla="*/ 1492 w 1608"/>
                  <a:gd name="T51" fmla="*/ 549 h 864"/>
                  <a:gd name="T52" fmla="*/ 1452 w 1608"/>
                  <a:gd name="T53" fmla="*/ 470 h 864"/>
                  <a:gd name="T54" fmla="*/ 1412 w 1608"/>
                  <a:gd name="T55" fmla="*/ 393 h 864"/>
                  <a:gd name="T56" fmla="*/ 1294 w 1608"/>
                  <a:gd name="T57" fmla="*/ 314 h 864"/>
                  <a:gd name="T58" fmla="*/ 1333 w 1608"/>
                  <a:gd name="T59" fmla="*/ 155 h 864"/>
                  <a:gd name="T60" fmla="*/ 1217 w 1608"/>
                  <a:gd name="T61" fmla="*/ 115 h 864"/>
                  <a:gd name="T62" fmla="*/ 1138 w 1608"/>
                  <a:gd name="T63" fmla="*/ 115 h 864"/>
                  <a:gd name="T64" fmla="*/ 1019 w 1608"/>
                  <a:gd name="T65" fmla="*/ 78 h 864"/>
                  <a:gd name="T66" fmla="*/ 980 w 1608"/>
                  <a:gd name="T67" fmla="*/ 0 h 864"/>
                  <a:gd name="T68" fmla="*/ 824 w 1608"/>
                  <a:gd name="T69" fmla="*/ 38 h 864"/>
                  <a:gd name="T70" fmla="*/ 745 w 1608"/>
                  <a:gd name="T71" fmla="*/ 78 h 864"/>
                  <a:gd name="T72" fmla="*/ 705 w 1608"/>
                  <a:gd name="T73" fmla="*/ 235 h 864"/>
                  <a:gd name="T74" fmla="*/ 668 w 1608"/>
                  <a:gd name="T75" fmla="*/ 274 h 864"/>
                  <a:gd name="T76" fmla="*/ 589 w 1608"/>
                  <a:gd name="T77" fmla="*/ 393 h 864"/>
                  <a:gd name="T78" fmla="*/ 510 w 1608"/>
                  <a:gd name="T79" fmla="*/ 473 h 864"/>
                  <a:gd name="T80" fmla="*/ 430 w 1608"/>
                  <a:gd name="T81" fmla="*/ 430 h 864"/>
                  <a:gd name="T82" fmla="*/ 391 w 1608"/>
                  <a:gd name="T83" fmla="*/ 393 h 864"/>
                  <a:gd name="T84" fmla="*/ 275 w 1608"/>
                  <a:gd name="T85" fmla="*/ 353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608" h="864">
                    <a:moveTo>
                      <a:pt x="275" y="353"/>
                    </a:moveTo>
                    <a:lnTo>
                      <a:pt x="195" y="314"/>
                    </a:lnTo>
                    <a:lnTo>
                      <a:pt x="156" y="274"/>
                    </a:lnTo>
                    <a:lnTo>
                      <a:pt x="117" y="195"/>
                    </a:lnTo>
                    <a:lnTo>
                      <a:pt x="80" y="235"/>
                    </a:lnTo>
                    <a:lnTo>
                      <a:pt x="0" y="274"/>
                    </a:lnTo>
                    <a:lnTo>
                      <a:pt x="40" y="314"/>
                    </a:lnTo>
                    <a:lnTo>
                      <a:pt x="40" y="353"/>
                    </a:lnTo>
                    <a:lnTo>
                      <a:pt x="117" y="353"/>
                    </a:lnTo>
                    <a:lnTo>
                      <a:pt x="235" y="393"/>
                    </a:lnTo>
                    <a:lnTo>
                      <a:pt x="314" y="430"/>
                    </a:lnTo>
                    <a:lnTo>
                      <a:pt x="391" y="509"/>
                    </a:lnTo>
                    <a:lnTo>
                      <a:pt x="430" y="509"/>
                    </a:lnTo>
                    <a:lnTo>
                      <a:pt x="466" y="473"/>
                    </a:lnTo>
                    <a:lnTo>
                      <a:pt x="510" y="478"/>
                    </a:lnTo>
                    <a:lnTo>
                      <a:pt x="510" y="509"/>
                    </a:lnTo>
                    <a:lnTo>
                      <a:pt x="589" y="509"/>
                    </a:lnTo>
                    <a:lnTo>
                      <a:pt x="629" y="470"/>
                    </a:lnTo>
                    <a:lnTo>
                      <a:pt x="668" y="549"/>
                    </a:lnTo>
                    <a:lnTo>
                      <a:pt x="705" y="589"/>
                    </a:lnTo>
                    <a:lnTo>
                      <a:pt x="705" y="629"/>
                    </a:lnTo>
                    <a:lnTo>
                      <a:pt x="745" y="704"/>
                    </a:lnTo>
                    <a:lnTo>
                      <a:pt x="745" y="744"/>
                    </a:lnTo>
                    <a:lnTo>
                      <a:pt x="784" y="744"/>
                    </a:lnTo>
                    <a:lnTo>
                      <a:pt x="784" y="864"/>
                    </a:lnTo>
                    <a:lnTo>
                      <a:pt x="824" y="824"/>
                    </a:lnTo>
                    <a:lnTo>
                      <a:pt x="824" y="784"/>
                    </a:lnTo>
                    <a:lnTo>
                      <a:pt x="863" y="824"/>
                    </a:lnTo>
                    <a:lnTo>
                      <a:pt x="863" y="784"/>
                    </a:lnTo>
                    <a:lnTo>
                      <a:pt x="903" y="784"/>
                    </a:lnTo>
                    <a:lnTo>
                      <a:pt x="980" y="824"/>
                    </a:lnTo>
                    <a:lnTo>
                      <a:pt x="1019" y="864"/>
                    </a:lnTo>
                    <a:lnTo>
                      <a:pt x="1059" y="824"/>
                    </a:lnTo>
                    <a:lnTo>
                      <a:pt x="1098" y="744"/>
                    </a:lnTo>
                    <a:lnTo>
                      <a:pt x="1138" y="744"/>
                    </a:lnTo>
                    <a:lnTo>
                      <a:pt x="1177" y="784"/>
                    </a:lnTo>
                    <a:lnTo>
                      <a:pt x="1217" y="744"/>
                    </a:lnTo>
                    <a:lnTo>
                      <a:pt x="1257" y="784"/>
                    </a:lnTo>
                    <a:lnTo>
                      <a:pt x="1294" y="784"/>
                    </a:lnTo>
                    <a:lnTo>
                      <a:pt x="1333" y="824"/>
                    </a:lnTo>
                    <a:lnTo>
                      <a:pt x="1412" y="824"/>
                    </a:lnTo>
                    <a:lnTo>
                      <a:pt x="1412" y="784"/>
                    </a:lnTo>
                    <a:lnTo>
                      <a:pt x="1492" y="784"/>
                    </a:lnTo>
                    <a:lnTo>
                      <a:pt x="1568" y="864"/>
                    </a:lnTo>
                    <a:lnTo>
                      <a:pt x="1568" y="824"/>
                    </a:lnTo>
                    <a:lnTo>
                      <a:pt x="1608" y="744"/>
                    </a:lnTo>
                    <a:lnTo>
                      <a:pt x="1568" y="744"/>
                    </a:lnTo>
                    <a:lnTo>
                      <a:pt x="1568" y="668"/>
                    </a:lnTo>
                    <a:lnTo>
                      <a:pt x="1608" y="629"/>
                    </a:lnTo>
                    <a:lnTo>
                      <a:pt x="1568" y="629"/>
                    </a:lnTo>
                    <a:lnTo>
                      <a:pt x="1568" y="549"/>
                    </a:lnTo>
                    <a:lnTo>
                      <a:pt x="1492" y="549"/>
                    </a:lnTo>
                    <a:lnTo>
                      <a:pt x="1492" y="509"/>
                    </a:lnTo>
                    <a:lnTo>
                      <a:pt x="1452" y="470"/>
                    </a:lnTo>
                    <a:lnTo>
                      <a:pt x="1373" y="430"/>
                    </a:lnTo>
                    <a:lnTo>
                      <a:pt x="1412" y="393"/>
                    </a:lnTo>
                    <a:lnTo>
                      <a:pt x="1373" y="353"/>
                    </a:lnTo>
                    <a:lnTo>
                      <a:pt x="1294" y="314"/>
                    </a:lnTo>
                    <a:lnTo>
                      <a:pt x="1333" y="235"/>
                    </a:lnTo>
                    <a:lnTo>
                      <a:pt x="1333" y="155"/>
                    </a:lnTo>
                    <a:lnTo>
                      <a:pt x="1294" y="115"/>
                    </a:lnTo>
                    <a:lnTo>
                      <a:pt x="1217" y="115"/>
                    </a:lnTo>
                    <a:lnTo>
                      <a:pt x="1177" y="78"/>
                    </a:lnTo>
                    <a:lnTo>
                      <a:pt x="1138" y="115"/>
                    </a:lnTo>
                    <a:lnTo>
                      <a:pt x="980" y="115"/>
                    </a:lnTo>
                    <a:lnTo>
                      <a:pt x="1019" y="78"/>
                    </a:lnTo>
                    <a:lnTo>
                      <a:pt x="1019" y="0"/>
                    </a:lnTo>
                    <a:lnTo>
                      <a:pt x="980" y="0"/>
                    </a:lnTo>
                    <a:lnTo>
                      <a:pt x="943" y="38"/>
                    </a:lnTo>
                    <a:lnTo>
                      <a:pt x="824" y="38"/>
                    </a:lnTo>
                    <a:lnTo>
                      <a:pt x="745" y="115"/>
                    </a:lnTo>
                    <a:lnTo>
                      <a:pt x="745" y="78"/>
                    </a:lnTo>
                    <a:lnTo>
                      <a:pt x="705" y="155"/>
                    </a:lnTo>
                    <a:lnTo>
                      <a:pt x="705" y="235"/>
                    </a:lnTo>
                    <a:lnTo>
                      <a:pt x="668" y="235"/>
                    </a:lnTo>
                    <a:lnTo>
                      <a:pt x="668" y="274"/>
                    </a:lnTo>
                    <a:lnTo>
                      <a:pt x="589" y="353"/>
                    </a:lnTo>
                    <a:lnTo>
                      <a:pt x="589" y="393"/>
                    </a:lnTo>
                    <a:lnTo>
                      <a:pt x="510" y="470"/>
                    </a:lnTo>
                    <a:lnTo>
                      <a:pt x="510" y="473"/>
                    </a:lnTo>
                    <a:lnTo>
                      <a:pt x="468" y="468"/>
                    </a:lnTo>
                    <a:lnTo>
                      <a:pt x="430" y="430"/>
                    </a:lnTo>
                    <a:lnTo>
                      <a:pt x="430" y="393"/>
                    </a:lnTo>
                    <a:lnTo>
                      <a:pt x="391" y="393"/>
                    </a:lnTo>
                    <a:lnTo>
                      <a:pt x="354" y="353"/>
                    </a:lnTo>
                    <a:lnTo>
                      <a:pt x="275" y="35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4" name="Freeform 219">
                <a:extLst>
                  <a:ext uri="{FF2B5EF4-FFF2-40B4-BE49-F238E27FC236}">
                    <a16:creationId xmlns:a16="http://schemas.microsoft.com/office/drawing/2014/main" id="{BE1B5C1B-4F95-ABE4-E055-6579A4652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6" y="2314"/>
                <a:ext cx="204" cy="284"/>
              </a:xfrm>
              <a:custGeom>
                <a:avLst/>
                <a:gdLst>
                  <a:gd name="T0" fmla="*/ 0 w 1022"/>
                  <a:gd name="T1" fmla="*/ 160 h 1418"/>
                  <a:gd name="T2" fmla="*/ 156 w 1022"/>
                  <a:gd name="T3" fmla="*/ 355 h 1418"/>
                  <a:gd name="T4" fmla="*/ 195 w 1022"/>
                  <a:gd name="T5" fmla="*/ 474 h 1418"/>
                  <a:gd name="T6" fmla="*/ 261 w 1022"/>
                  <a:gd name="T7" fmla="*/ 565 h 1418"/>
                  <a:gd name="T8" fmla="*/ 235 w 1022"/>
                  <a:gd name="T9" fmla="*/ 631 h 1418"/>
                  <a:gd name="T10" fmla="*/ 275 w 1022"/>
                  <a:gd name="T11" fmla="*/ 828 h 1418"/>
                  <a:gd name="T12" fmla="*/ 470 w 1022"/>
                  <a:gd name="T13" fmla="*/ 985 h 1418"/>
                  <a:gd name="T14" fmla="*/ 549 w 1022"/>
                  <a:gd name="T15" fmla="*/ 1024 h 1418"/>
                  <a:gd name="T16" fmla="*/ 628 w 1022"/>
                  <a:gd name="T17" fmla="*/ 1140 h 1418"/>
                  <a:gd name="T18" fmla="*/ 708 w 1022"/>
                  <a:gd name="T19" fmla="*/ 1180 h 1418"/>
                  <a:gd name="T20" fmla="*/ 745 w 1022"/>
                  <a:gd name="T21" fmla="*/ 1260 h 1418"/>
                  <a:gd name="T22" fmla="*/ 863 w 1022"/>
                  <a:gd name="T23" fmla="*/ 1338 h 1418"/>
                  <a:gd name="T24" fmla="*/ 903 w 1022"/>
                  <a:gd name="T25" fmla="*/ 1418 h 1418"/>
                  <a:gd name="T26" fmla="*/ 982 w 1022"/>
                  <a:gd name="T27" fmla="*/ 1299 h 1418"/>
                  <a:gd name="T28" fmla="*/ 982 w 1022"/>
                  <a:gd name="T29" fmla="*/ 1260 h 1418"/>
                  <a:gd name="T30" fmla="*/ 1022 w 1022"/>
                  <a:gd name="T31" fmla="*/ 1180 h 1418"/>
                  <a:gd name="T32" fmla="*/ 982 w 1022"/>
                  <a:gd name="T33" fmla="*/ 1063 h 1418"/>
                  <a:gd name="T34" fmla="*/ 982 w 1022"/>
                  <a:gd name="T35" fmla="*/ 985 h 1418"/>
                  <a:gd name="T36" fmla="*/ 903 w 1022"/>
                  <a:gd name="T37" fmla="*/ 865 h 1418"/>
                  <a:gd name="T38" fmla="*/ 863 w 1022"/>
                  <a:gd name="T39" fmla="*/ 789 h 1418"/>
                  <a:gd name="T40" fmla="*/ 824 w 1022"/>
                  <a:gd name="T41" fmla="*/ 709 h 1418"/>
                  <a:gd name="T42" fmla="*/ 863 w 1022"/>
                  <a:gd name="T43" fmla="*/ 591 h 1418"/>
                  <a:gd name="T44" fmla="*/ 745 w 1022"/>
                  <a:gd name="T45" fmla="*/ 669 h 1418"/>
                  <a:gd name="T46" fmla="*/ 628 w 1022"/>
                  <a:gd name="T47" fmla="*/ 631 h 1418"/>
                  <a:gd name="T48" fmla="*/ 549 w 1022"/>
                  <a:gd name="T49" fmla="*/ 474 h 1418"/>
                  <a:gd name="T50" fmla="*/ 433 w 1022"/>
                  <a:gd name="T51" fmla="*/ 434 h 1418"/>
                  <a:gd name="T52" fmla="*/ 354 w 1022"/>
                  <a:gd name="T53" fmla="*/ 474 h 1418"/>
                  <a:gd name="T54" fmla="*/ 510 w 1022"/>
                  <a:gd name="T55" fmla="*/ 709 h 1418"/>
                  <a:gd name="T56" fmla="*/ 588 w 1022"/>
                  <a:gd name="T57" fmla="*/ 826 h 1418"/>
                  <a:gd name="T58" fmla="*/ 668 w 1022"/>
                  <a:gd name="T59" fmla="*/ 865 h 1418"/>
                  <a:gd name="T60" fmla="*/ 592 w 1022"/>
                  <a:gd name="T61" fmla="*/ 830 h 1418"/>
                  <a:gd name="T62" fmla="*/ 588 w 1022"/>
                  <a:gd name="T63" fmla="*/ 826 h 1418"/>
                  <a:gd name="T64" fmla="*/ 549 w 1022"/>
                  <a:gd name="T65" fmla="*/ 749 h 1418"/>
                  <a:gd name="T66" fmla="*/ 354 w 1022"/>
                  <a:gd name="T67" fmla="*/ 591 h 1418"/>
                  <a:gd name="T68" fmla="*/ 286 w 1022"/>
                  <a:gd name="T69" fmla="*/ 631 h 1418"/>
                  <a:gd name="T70" fmla="*/ 314 w 1022"/>
                  <a:gd name="T71" fmla="*/ 514 h 1418"/>
                  <a:gd name="T72" fmla="*/ 314 w 1022"/>
                  <a:gd name="T73" fmla="*/ 395 h 1418"/>
                  <a:gd name="T74" fmla="*/ 275 w 1022"/>
                  <a:gd name="T75" fmla="*/ 279 h 1418"/>
                  <a:gd name="T76" fmla="*/ 275 w 1022"/>
                  <a:gd name="T77" fmla="*/ 199 h 1418"/>
                  <a:gd name="T78" fmla="*/ 195 w 1022"/>
                  <a:gd name="T79" fmla="*/ 160 h 1418"/>
                  <a:gd name="T80" fmla="*/ 0 w 1022"/>
                  <a:gd name="T81" fmla="*/ 0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022" h="1418">
                    <a:moveTo>
                      <a:pt x="0" y="0"/>
                    </a:moveTo>
                    <a:lnTo>
                      <a:pt x="0" y="160"/>
                    </a:lnTo>
                    <a:lnTo>
                      <a:pt x="79" y="315"/>
                    </a:lnTo>
                    <a:lnTo>
                      <a:pt x="156" y="355"/>
                    </a:lnTo>
                    <a:lnTo>
                      <a:pt x="195" y="434"/>
                    </a:lnTo>
                    <a:lnTo>
                      <a:pt x="195" y="474"/>
                    </a:lnTo>
                    <a:lnTo>
                      <a:pt x="235" y="591"/>
                    </a:lnTo>
                    <a:lnTo>
                      <a:pt x="261" y="565"/>
                    </a:lnTo>
                    <a:lnTo>
                      <a:pt x="281" y="631"/>
                    </a:lnTo>
                    <a:lnTo>
                      <a:pt x="235" y="631"/>
                    </a:lnTo>
                    <a:lnTo>
                      <a:pt x="235" y="828"/>
                    </a:lnTo>
                    <a:lnTo>
                      <a:pt x="275" y="828"/>
                    </a:lnTo>
                    <a:lnTo>
                      <a:pt x="433" y="985"/>
                    </a:lnTo>
                    <a:lnTo>
                      <a:pt x="470" y="985"/>
                    </a:lnTo>
                    <a:lnTo>
                      <a:pt x="510" y="1024"/>
                    </a:lnTo>
                    <a:lnTo>
                      <a:pt x="549" y="1024"/>
                    </a:lnTo>
                    <a:lnTo>
                      <a:pt x="589" y="1063"/>
                    </a:lnTo>
                    <a:lnTo>
                      <a:pt x="628" y="1140"/>
                    </a:lnTo>
                    <a:lnTo>
                      <a:pt x="668" y="1180"/>
                    </a:lnTo>
                    <a:lnTo>
                      <a:pt x="708" y="1180"/>
                    </a:lnTo>
                    <a:lnTo>
                      <a:pt x="708" y="1220"/>
                    </a:lnTo>
                    <a:lnTo>
                      <a:pt x="745" y="1260"/>
                    </a:lnTo>
                    <a:lnTo>
                      <a:pt x="824" y="1299"/>
                    </a:lnTo>
                    <a:lnTo>
                      <a:pt x="863" y="1338"/>
                    </a:lnTo>
                    <a:lnTo>
                      <a:pt x="863" y="1378"/>
                    </a:lnTo>
                    <a:lnTo>
                      <a:pt x="903" y="1418"/>
                    </a:lnTo>
                    <a:lnTo>
                      <a:pt x="982" y="1378"/>
                    </a:lnTo>
                    <a:lnTo>
                      <a:pt x="982" y="1299"/>
                    </a:lnTo>
                    <a:lnTo>
                      <a:pt x="1022" y="1299"/>
                    </a:lnTo>
                    <a:lnTo>
                      <a:pt x="982" y="1260"/>
                    </a:lnTo>
                    <a:lnTo>
                      <a:pt x="982" y="1220"/>
                    </a:lnTo>
                    <a:lnTo>
                      <a:pt x="1022" y="1180"/>
                    </a:lnTo>
                    <a:lnTo>
                      <a:pt x="1022" y="1063"/>
                    </a:lnTo>
                    <a:lnTo>
                      <a:pt x="982" y="1063"/>
                    </a:lnTo>
                    <a:lnTo>
                      <a:pt x="942" y="1024"/>
                    </a:lnTo>
                    <a:lnTo>
                      <a:pt x="982" y="985"/>
                    </a:lnTo>
                    <a:lnTo>
                      <a:pt x="982" y="865"/>
                    </a:lnTo>
                    <a:lnTo>
                      <a:pt x="903" y="865"/>
                    </a:lnTo>
                    <a:lnTo>
                      <a:pt x="903" y="828"/>
                    </a:lnTo>
                    <a:lnTo>
                      <a:pt x="863" y="789"/>
                    </a:lnTo>
                    <a:lnTo>
                      <a:pt x="824" y="789"/>
                    </a:lnTo>
                    <a:lnTo>
                      <a:pt x="824" y="709"/>
                    </a:lnTo>
                    <a:lnTo>
                      <a:pt x="863" y="669"/>
                    </a:lnTo>
                    <a:lnTo>
                      <a:pt x="863" y="591"/>
                    </a:lnTo>
                    <a:lnTo>
                      <a:pt x="784" y="591"/>
                    </a:lnTo>
                    <a:lnTo>
                      <a:pt x="745" y="669"/>
                    </a:lnTo>
                    <a:lnTo>
                      <a:pt x="708" y="709"/>
                    </a:lnTo>
                    <a:lnTo>
                      <a:pt x="628" y="631"/>
                    </a:lnTo>
                    <a:lnTo>
                      <a:pt x="628" y="554"/>
                    </a:lnTo>
                    <a:lnTo>
                      <a:pt x="549" y="474"/>
                    </a:lnTo>
                    <a:lnTo>
                      <a:pt x="470" y="434"/>
                    </a:lnTo>
                    <a:lnTo>
                      <a:pt x="433" y="434"/>
                    </a:lnTo>
                    <a:lnTo>
                      <a:pt x="433" y="474"/>
                    </a:lnTo>
                    <a:lnTo>
                      <a:pt x="354" y="474"/>
                    </a:lnTo>
                    <a:lnTo>
                      <a:pt x="470" y="709"/>
                    </a:lnTo>
                    <a:lnTo>
                      <a:pt x="510" y="709"/>
                    </a:lnTo>
                    <a:lnTo>
                      <a:pt x="549" y="749"/>
                    </a:lnTo>
                    <a:lnTo>
                      <a:pt x="588" y="826"/>
                    </a:lnTo>
                    <a:lnTo>
                      <a:pt x="592" y="830"/>
                    </a:lnTo>
                    <a:lnTo>
                      <a:pt x="668" y="865"/>
                    </a:lnTo>
                    <a:lnTo>
                      <a:pt x="628" y="865"/>
                    </a:lnTo>
                    <a:lnTo>
                      <a:pt x="592" y="830"/>
                    </a:lnTo>
                    <a:lnTo>
                      <a:pt x="589" y="828"/>
                    </a:lnTo>
                    <a:lnTo>
                      <a:pt x="588" y="826"/>
                    </a:lnTo>
                    <a:lnTo>
                      <a:pt x="549" y="789"/>
                    </a:lnTo>
                    <a:lnTo>
                      <a:pt x="549" y="749"/>
                    </a:lnTo>
                    <a:lnTo>
                      <a:pt x="470" y="709"/>
                    </a:lnTo>
                    <a:lnTo>
                      <a:pt x="354" y="591"/>
                    </a:lnTo>
                    <a:lnTo>
                      <a:pt x="314" y="631"/>
                    </a:lnTo>
                    <a:lnTo>
                      <a:pt x="286" y="631"/>
                    </a:lnTo>
                    <a:lnTo>
                      <a:pt x="265" y="561"/>
                    </a:lnTo>
                    <a:lnTo>
                      <a:pt x="314" y="514"/>
                    </a:lnTo>
                    <a:lnTo>
                      <a:pt x="275" y="474"/>
                    </a:lnTo>
                    <a:lnTo>
                      <a:pt x="314" y="395"/>
                    </a:lnTo>
                    <a:lnTo>
                      <a:pt x="275" y="355"/>
                    </a:lnTo>
                    <a:lnTo>
                      <a:pt x="275" y="279"/>
                    </a:lnTo>
                    <a:lnTo>
                      <a:pt x="235" y="239"/>
                    </a:lnTo>
                    <a:lnTo>
                      <a:pt x="275" y="199"/>
                    </a:lnTo>
                    <a:lnTo>
                      <a:pt x="235" y="160"/>
                    </a:lnTo>
                    <a:lnTo>
                      <a:pt x="195" y="160"/>
                    </a:lnTo>
                    <a:lnTo>
                      <a:pt x="119" y="1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5" name="Freeform 220">
                <a:extLst>
                  <a:ext uri="{FF2B5EF4-FFF2-40B4-BE49-F238E27FC236}">
                    <a16:creationId xmlns:a16="http://schemas.microsoft.com/office/drawing/2014/main" id="{DD155B5B-D2DE-BD26-4DD7-23E664548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" y="2542"/>
                <a:ext cx="188" cy="291"/>
              </a:xfrm>
              <a:custGeom>
                <a:avLst/>
                <a:gdLst>
                  <a:gd name="T0" fmla="*/ 119 w 943"/>
                  <a:gd name="T1" fmla="*/ 198 h 1454"/>
                  <a:gd name="T2" fmla="*/ 119 w 943"/>
                  <a:gd name="T3" fmla="*/ 552 h 1454"/>
                  <a:gd name="T4" fmla="*/ 80 w 943"/>
                  <a:gd name="T5" fmla="*/ 669 h 1454"/>
                  <a:gd name="T6" fmla="*/ 80 w 943"/>
                  <a:gd name="T7" fmla="*/ 749 h 1454"/>
                  <a:gd name="T8" fmla="*/ 40 w 943"/>
                  <a:gd name="T9" fmla="*/ 1023 h 1454"/>
                  <a:gd name="T10" fmla="*/ 0 w 943"/>
                  <a:gd name="T11" fmla="*/ 1180 h 1454"/>
                  <a:gd name="T12" fmla="*/ 159 w 943"/>
                  <a:gd name="T13" fmla="*/ 1218 h 1454"/>
                  <a:gd name="T14" fmla="*/ 238 w 943"/>
                  <a:gd name="T15" fmla="*/ 1298 h 1454"/>
                  <a:gd name="T16" fmla="*/ 275 w 943"/>
                  <a:gd name="T17" fmla="*/ 1258 h 1454"/>
                  <a:gd name="T18" fmla="*/ 354 w 943"/>
                  <a:gd name="T19" fmla="*/ 1258 h 1454"/>
                  <a:gd name="T20" fmla="*/ 354 w 943"/>
                  <a:gd name="T21" fmla="*/ 1298 h 1454"/>
                  <a:gd name="T22" fmla="*/ 513 w 943"/>
                  <a:gd name="T23" fmla="*/ 1258 h 1454"/>
                  <a:gd name="T24" fmla="*/ 550 w 943"/>
                  <a:gd name="T25" fmla="*/ 1298 h 1454"/>
                  <a:gd name="T26" fmla="*/ 589 w 943"/>
                  <a:gd name="T27" fmla="*/ 1298 h 1454"/>
                  <a:gd name="T28" fmla="*/ 589 w 943"/>
                  <a:gd name="T29" fmla="*/ 1338 h 1454"/>
                  <a:gd name="T30" fmla="*/ 629 w 943"/>
                  <a:gd name="T31" fmla="*/ 1417 h 1454"/>
                  <a:gd name="T32" fmla="*/ 668 w 943"/>
                  <a:gd name="T33" fmla="*/ 1454 h 1454"/>
                  <a:gd name="T34" fmla="*/ 668 w 943"/>
                  <a:gd name="T35" fmla="*/ 1298 h 1454"/>
                  <a:gd name="T36" fmla="*/ 708 w 943"/>
                  <a:gd name="T37" fmla="*/ 1258 h 1454"/>
                  <a:gd name="T38" fmla="*/ 787 w 943"/>
                  <a:gd name="T39" fmla="*/ 1218 h 1454"/>
                  <a:gd name="T40" fmla="*/ 827 w 943"/>
                  <a:gd name="T41" fmla="*/ 1298 h 1454"/>
                  <a:gd name="T42" fmla="*/ 787 w 943"/>
                  <a:gd name="T43" fmla="*/ 1338 h 1454"/>
                  <a:gd name="T44" fmla="*/ 903 w 943"/>
                  <a:gd name="T45" fmla="*/ 1338 h 1454"/>
                  <a:gd name="T46" fmla="*/ 943 w 943"/>
                  <a:gd name="T47" fmla="*/ 1298 h 1454"/>
                  <a:gd name="T48" fmla="*/ 903 w 943"/>
                  <a:gd name="T49" fmla="*/ 1258 h 1454"/>
                  <a:gd name="T50" fmla="*/ 903 w 943"/>
                  <a:gd name="T51" fmla="*/ 1218 h 1454"/>
                  <a:gd name="T52" fmla="*/ 864 w 943"/>
                  <a:gd name="T53" fmla="*/ 1180 h 1454"/>
                  <a:gd name="T54" fmla="*/ 864 w 943"/>
                  <a:gd name="T55" fmla="*/ 1143 h 1454"/>
                  <a:gd name="T56" fmla="*/ 827 w 943"/>
                  <a:gd name="T57" fmla="*/ 1103 h 1454"/>
                  <a:gd name="T58" fmla="*/ 827 w 943"/>
                  <a:gd name="T59" fmla="*/ 1023 h 1454"/>
                  <a:gd name="T60" fmla="*/ 787 w 943"/>
                  <a:gd name="T61" fmla="*/ 1023 h 1454"/>
                  <a:gd name="T62" fmla="*/ 787 w 943"/>
                  <a:gd name="T63" fmla="*/ 828 h 1454"/>
                  <a:gd name="T64" fmla="*/ 747 w 943"/>
                  <a:gd name="T65" fmla="*/ 709 h 1454"/>
                  <a:gd name="T66" fmla="*/ 629 w 943"/>
                  <a:gd name="T67" fmla="*/ 474 h 1454"/>
                  <a:gd name="T68" fmla="*/ 550 w 943"/>
                  <a:gd name="T69" fmla="*/ 394 h 1454"/>
                  <a:gd name="T70" fmla="*/ 513 w 943"/>
                  <a:gd name="T71" fmla="*/ 315 h 1454"/>
                  <a:gd name="T72" fmla="*/ 433 w 943"/>
                  <a:gd name="T73" fmla="*/ 278 h 1454"/>
                  <a:gd name="T74" fmla="*/ 275 w 943"/>
                  <a:gd name="T75" fmla="*/ 120 h 1454"/>
                  <a:gd name="T76" fmla="*/ 275 w 943"/>
                  <a:gd name="T77" fmla="*/ 0 h 1454"/>
                  <a:gd name="T78" fmla="*/ 238 w 943"/>
                  <a:gd name="T79" fmla="*/ 0 h 1454"/>
                  <a:gd name="T80" fmla="*/ 199 w 943"/>
                  <a:gd name="T81" fmla="*/ 120 h 1454"/>
                  <a:gd name="T82" fmla="*/ 119 w 943"/>
                  <a:gd name="T83" fmla="*/ 198 h 1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43" h="1454">
                    <a:moveTo>
                      <a:pt x="119" y="198"/>
                    </a:moveTo>
                    <a:lnTo>
                      <a:pt x="119" y="552"/>
                    </a:lnTo>
                    <a:lnTo>
                      <a:pt x="80" y="669"/>
                    </a:lnTo>
                    <a:lnTo>
                      <a:pt x="80" y="749"/>
                    </a:lnTo>
                    <a:lnTo>
                      <a:pt x="40" y="1023"/>
                    </a:lnTo>
                    <a:lnTo>
                      <a:pt x="0" y="1180"/>
                    </a:lnTo>
                    <a:lnTo>
                      <a:pt x="159" y="1218"/>
                    </a:lnTo>
                    <a:lnTo>
                      <a:pt x="238" y="1298"/>
                    </a:lnTo>
                    <a:lnTo>
                      <a:pt x="275" y="1258"/>
                    </a:lnTo>
                    <a:lnTo>
                      <a:pt x="354" y="1258"/>
                    </a:lnTo>
                    <a:lnTo>
                      <a:pt x="354" y="1298"/>
                    </a:lnTo>
                    <a:lnTo>
                      <a:pt x="513" y="1258"/>
                    </a:lnTo>
                    <a:lnTo>
                      <a:pt x="550" y="1298"/>
                    </a:lnTo>
                    <a:lnTo>
                      <a:pt x="589" y="1298"/>
                    </a:lnTo>
                    <a:lnTo>
                      <a:pt x="589" y="1338"/>
                    </a:lnTo>
                    <a:lnTo>
                      <a:pt x="629" y="1417"/>
                    </a:lnTo>
                    <a:lnTo>
                      <a:pt x="668" y="1454"/>
                    </a:lnTo>
                    <a:lnTo>
                      <a:pt x="668" y="1298"/>
                    </a:lnTo>
                    <a:lnTo>
                      <a:pt x="708" y="1258"/>
                    </a:lnTo>
                    <a:lnTo>
                      <a:pt x="787" y="1218"/>
                    </a:lnTo>
                    <a:lnTo>
                      <a:pt x="827" y="1298"/>
                    </a:lnTo>
                    <a:lnTo>
                      <a:pt x="787" y="1338"/>
                    </a:lnTo>
                    <a:lnTo>
                      <a:pt x="903" y="1338"/>
                    </a:lnTo>
                    <a:lnTo>
                      <a:pt x="943" y="1298"/>
                    </a:lnTo>
                    <a:lnTo>
                      <a:pt x="903" y="1258"/>
                    </a:lnTo>
                    <a:lnTo>
                      <a:pt x="903" y="1218"/>
                    </a:lnTo>
                    <a:lnTo>
                      <a:pt x="864" y="1180"/>
                    </a:lnTo>
                    <a:lnTo>
                      <a:pt x="864" y="1143"/>
                    </a:lnTo>
                    <a:lnTo>
                      <a:pt x="827" y="1103"/>
                    </a:lnTo>
                    <a:lnTo>
                      <a:pt x="827" y="1023"/>
                    </a:lnTo>
                    <a:lnTo>
                      <a:pt x="787" y="1023"/>
                    </a:lnTo>
                    <a:lnTo>
                      <a:pt x="787" y="828"/>
                    </a:lnTo>
                    <a:lnTo>
                      <a:pt x="747" y="709"/>
                    </a:lnTo>
                    <a:lnTo>
                      <a:pt x="629" y="474"/>
                    </a:lnTo>
                    <a:lnTo>
                      <a:pt x="550" y="394"/>
                    </a:lnTo>
                    <a:lnTo>
                      <a:pt x="513" y="315"/>
                    </a:lnTo>
                    <a:lnTo>
                      <a:pt x="433" y="278"/>
                    </a:lnTo>
                    <a:lnTo>
                      <a:pt x="275" y="120"/>
                    </a:lnTo>
                    <a:lnTo>
                      <a:pt x="275" y="0"/>
                    </a:lnTo>
                    <a:lnTo>
                      <a:pt x="238" y="0"/>
                    </a:lnTo>
                    <a:lnTo>
                      <a:pt x="199" y="120"/>
                    </a:lnTo>
                    <a:lnTo>
                      <a:pt x="119" y="1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6" name="Freeform 221">
                <a:extLst>
                  <a:ext uri="{FF2B5EF4-FFF2-40B4-BE49-F238E27FC236}">
                    <a16:creationId xmlns:a16="http://schemas.microsoft.com/office/drawing/2014/main" id="{245445F6-2F4E-08F6-E77D-4BF65293DC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4" y="2653"/>
                <a:ext cx="337" cy="440"/>
              </a:xfrm>
              <a:custGeom>
                <a:avLst/>
                <a:gdLst>
                  <a:gd name="T0" fmla="*/ 39 w 1687"/>
                  <a:gd name="T1" fmla="*/ 1455 h 2200"/>
                  <a:gd name="T2" fmla="*/ 39 w 1687"/>
                  <a:gd name="T3" fmla="*/ 1492 h 2200"/>
                  <a:gd name="T4" fmla="*/ 195 w 1687"/>
                  <a:gd name="T5" fmla="*/ 1297 h 2200"/>
                  <a:gd name="T6" fmla="*/ 393 w 1687"/>
                  <a:gd name="T7" fmla="*/ 1492 h 2200"/>
                  <a:gd name="T8" fmla="*/ 705 w 1687"/>
                  <a:gd name="T9" fmla="*/ 1415 h 2200"/>
                  <a:gd name="T10" fmla="*/ 628 w 1687"/>
                  <a:gd name="T11" fmla="*/ 1571 h 2200"/>
                  <a:gd name="T12" fmla="*/ 744 w 1687"/>
                  <a:gd name="T13" fmla="*/ 1571 h 2200"/>
                  <a:gd name="T14" fmla="*/ 823 w 1687"/>
                  <a:gd name="T15" fmla="*/ 1806 h 2200"/>
                  <a:gd name="T16" fmla="*/ 863 w 1687"/>
                  <a:gd name="T17" fmla="*/ 1965 h 2200"/>
                  <a:gd name="T18" fmla="*/ 942 w 1687"/>
                  <a:gd name="T19" fmla="*/ 2084 h 2200"/>
                  <a:gd name="T20" fmla="*/ 1019 w 1687"/>
                  <a:gd name="T21" fmla="*/ 2200 h 2200"/>
                  <a:gd name="T22" fmla="*/ 1137 w 1687"/>
                  <a:gd name="T23" fmla="*/ 2121 h 2200"/>
                  <a:gd name="T24" fmla="*/ 1217 w 1687"/>
                  <a:gd name="T25" fmla="*/ 1926 h 2200"/>
                  <a:gd name="T26" fmla="*/ 1293 w 1687"/>
                  <a:gd name="T27" fmla="*/ 1806 h 2200"/>
                  <a:gd name="T28" fmla="*/ 1293 w 1687"/>
                  <a:gd name="T29" fmla="*/ 1690 h 2200"/>
                  <a:gd name="T30" fmla="*/ 1333 w 1687"/>
                  <a:gd name="T31" fmla="*/ 1611 h 2200"/>
                  <a:gd name="T32" fmla="*/ 1452 w 1687"/>
                  <a:gd name="T33" fmla="*/ 1492 h 2200"/>
                  <a:gd name="T34" fmla="*/ 1607 w 1687"/>
                  <a:gd name="T35" fmla="*/ 1455 h 2200"/>
                  <a:gd name="T36" fmla="*/ 1647 w 1687"/>
                  <a:gd name="T37" fmla="*/ 1375 h 2200"/>
                  <a:gd name="T38" fmla="*/ 1570 w 1687"/>
                  <a:gd name="T39" fmla="*/ 1297 h 2200"/>
                  <a:gd name="T40" fmla="*/ 1531 w 1687"/>
                  <a:gd name="T41" fmla="*/ 1180 h 2200"/>
                  <a:gd name="T42" fmla="*/ 1452 w 1687"/>
                  <a:gd name="T43" fmla="*/ 1100 h 2200"/>
                  <a:gd name="T44" fmla="*/ 1570 w 1687"/>
                  <a:gd name="T45" fmla="*/ 1061 h 2200"/>
                  <a:gd name="T46" fmla="*/ 1491 w 1687"/>
                  <a:gd name="T47" fmla="*/ 982 h 2200"/>
                  <a:gd name="T48" fmla="*/ 1372 w 1687"/>
                  <a:gd name="T49" fmla="*/ 942 h 2200"/>
                  <a:gd name="T50" fmla="*/ 1531 w 1687"/>
                  <a:gd name="T51" fmla="*/ 865 h 2200"/>
                  <a:gd name="T52" fmla="*/ 1531 w 1687"/>
                  <a:gd name="T53" fmla="*/ 786 h 2200"/>
                  <a:gd name="T54" fmla="*/ 1570 w 1687"/>
                  <a:gd name="T55" fmla="*/ 628 h 2200"/>
                  <a:gd name="T56" fmla="*/ 1647 w 1687"/>
                  <a:gd name="T57" fmla="*/ 551 h 2200"/>
                  <a:gd name="T58" fmla="*/ 1531 w 1687"/>
                  <a:gd name="T59" fmla="*/ 511 h 2200"/>
                  <a:gd name="T60" fmla="*/ 1491 w 1687"/>
                  <a:gd name="T61" fmla="*/ 276 h 2200"/>
                  <a:gd name="T62" fmla="*/ 1412 w 1687"/>
                  <a:gd name="T63" fmla="*/ 157 h 2200"/>
                  <a:gd name="T64" fmla="*/ 1333 w 1687"/>
                  <a:gd name="T65" fmla="*/ 37 h 2200"/>
                  <a:gd name="T66" fmla="*/ 1177 w 1687"/>
                  <a:gd name="T67" fmla="*/ 37 h 2200"/>
                  <a:gd name="T68" fmla="*/ 1019 w 1687"/>
                  <a:gd name="T69" fmla="*/ 37 h 2200"/>
                  <a:gd name="T70" fmla="*/ 1019 w 1687"/>
                  <a:gd name="T71" fmla="*/ 316 h 2200"/>
                  <a:gd name="T72" fmla="*/ 1098 w 1687"/>
                  <a:gd name="T73" fmla="*/ 591 h 2200"/>
                  <a:gd name="T74" fmla="*/ 1098 w 1687"/>
                  <a:gd name="T75" fmla="*/ 706 h 2200"/>
                  <a:gd name="T76" fmla="*/ 1058 w 1687"/>
                  <a:gd name="T77" fmla="*/ 786 h 2200"/>
                  <a:gd name="T78" fmla="*/ 942 w 1687"/>
                  <a:gd name="T79" fmla="*/ 666 h 2200"/>
                  <a:gd name="T80" fmla="*/ 823 w 1687"/>
                  <a:gd name="T81" fmla="*/ 902 h 2200"/>
                  <a:gd name="T82" fmla="*/ 744 w 1687"/>
                  <a:gd name="T83" fmla="*/ 746 h 2200"/>
                  <a:gd name="T84" fmla="*/ 509 w 1687"/>
                  <a:gd name="T85" fmla="*/ 746 h 2200"/>
                  <a:gd name="T86" fmla="*/ 393 w 1687"/>
                  <a:gd name="T87" fmla="*/ 746 h 2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687" h="2200">
                    <a:moveTo>
                      <a:pt x="314" y="666"/>
                    </a:moveTo>
                    <a:lnTo>
                      <a:pt x="155" y="628"/>
                    </a:lnTo>
                    <a:lnTo>
                      <a:pt x="39" y="1455"/>
                    </a:lnTo>
                    <a:lnTo>
                      <a:pt x="0" y="1611"/>
                    </a:lnTo>
                    <a:lnTo>
                      <a:pt x="39" y="1611"/>
                    </a:lnTo>
                    <a:lnTo>
                      <a:pt x="39" y="1492"/>
                    </a:lnTo>
                    <a:lnTo>
                      <a:pt x="155" y="1375"/>
                    </a:lnTo>
                    <a:lnTo>
                      <a:pt x="155" y="1335"/>
                    </a:lnTo>
                    <a:lnTo>
                      <a:pt x="195" y="1297"/>
                    </a:lnTo>
                    <a:lnTo>
                      <a:pt x="235" y="1375"/>
                    </a:lnTo>
                    <a:lnTo>
                      <a:pt x="314" y="1415"/>
                    </a:lnTo>
                    <a:lnTo>
                      <a:pt x="393" y="1492"/>
                    </a:lnTo>
                    <a:lnTo>
                      <a:pt x="470" y="1415"/>
                    </a:lnTo>
                    <a:lnTo>
                      <a:pt x="668" y="1335"/>
                    </a:lnTo>
                    <a:lnTo>
                      <a:pt x="705" y="1415"/>
                    </a:lnTo>
                    <a:lnTo>
                      <a:pt x="588" y="1492"/>
                    </a:lnTo>
                    <a:lnTo>
                      <a:pt x="628" y="1531"/>
                    </a:lnTo>
                    <a:lnTo>
                      <a:pt x="628" y="1571"/>
                    </a:lnTo>
                    <a:lnTo>
                      <a:pt x="784" y="1492"/>
                    </a:lnTo>
                    <a:lnTo>
                      <a:pt x="823" y="1531"/>
                    </a:lnTo>
                    <a:lnTo>
                      <a:pt x="744" y="1571"/>
                    </a:lnTo>
                    <a:lnTo>
                      <a:pt x="744" y="1729"/>
                    </a:lnTo>
                    <a:lnTo>
                      <a:pt x="823" y="1729"/>
                    </a:lnTo>
                    <a:lnTo>
                      <a:pt x="823" y="1806"/>
                    </a:lnTo>
                    <a:lnTo>
                      <a:pt x="902" y="1806"/>
                    </a:lnTo>
                    <a:lnTo>
                      <a:pt x="902" y="1926"/>
                    </a:lnTo>
                    <a:lnTo>
                      <a:pt x="863" y="1965"/>
                    </a:lnTo>
                    <a:lnTo>
                      <a:pt x="902" y="2005"/>
                    </a:lnTo>
                    <a:lnTo>
                      <a:pt x="902" y="2084"/>
                    </a:lnTo>
                    <a:lnTo>
                      <a:pt x="942" y="2084"/>
                    </a:lnTo>
                    <a:lnTo>
                      <a:pt x="902" y="2121"/>
                    </a:lnTo>
                    <a:lnTo>
                      <a:pt x="902" y="2200"/>
                    </a:lnTo>
                    <a:lnTo>
                      <a:pt x="1019" y="2200"/>
                    </a:lnTo>
                    <a:lnTo>
                      <a:pt x="1019" y="2161"/>
                    </a:lnTo>
                    <a:lnTo>
                      <a:pt x="1098" y="2121"/>
                    </a:lnTo>
                    <a:lnTo>
                      <a:pt x="1137" y="2121"/>
                    </a:lnTo>
                    <a:lnTo>
                      <a:pt x="1137" y="2044"/>
                    </a:lnTo>
                    <a:lnTo>
                      <a:pt x="1177" y="2005"/>
                    </a:lnTo>
                    <a:lnTo>
                      <a:pt x="1217" y="1926"/>
                    </a:lnTo>
                    <a:lnTo>
                      <a:pt x="1137" y="1886"/>
                    </a:lnTo>
                    <a:lnTo>
                      <a:pt x="1177" y="1806"/>
                    </a:lnTo>
                    <a:lnTo>
                      <a:pt x="1293" y="1806"/>
                    </a:lnTo>
                    <a:lnTo>
                      <a:pt x="1333" y="1729"/>
                    </a:lnTo>
                    <a:lnTo>
                      <a:pt x="1293" y="1729"/>
                    </a:lnTo>
                    <a:lnTo>
                      <a:pt x="1293" y="1690"/>
                    </a:lnTo>
                    <a:lnTo>
                      <a:pt x="1333" y="1690"/>
                    </a:lnTo>
                    <a:lnTo>
                      <a:pt x="1372" y="1651"/>
                    </a:lnTo>
                    <a:lnTo>
                      <a:pt x="1333" y="1611"/>
                    </a:lnTo>
                    <a:lnTo>
                      <a:pt x="1372" y="1531"/>
                    </a:lnTo>
                    <a:lnTo>
                      <a:pt x="1452" y="1531"/>
                    </a:lnTo>
                    <a:lnTo>
                      <a:pt x="1452" y="1492"/>
                    </a:lnTo>
                    <a:lnTo>
                      <a:pt x="1531" y="1492"/>
                    </a:lnTo>
                    <a:lnTo>
                      <a:pt x="1531" y="1455"/>
                    </a:lnTo>
                    <a:lnTo>
                      <a:pt x="1607" y="1455"/>
                    </a:lnTo>
                    <a:lnTo>
                      <a:pt x="1687" y="1375"/>
                    </a:lnTo>
                    <a:lnTo>
                      <a:pt x="1687" y="1335"/>
                    </a:lnTo>
                    <a:lnTo>
                      <a:pt x="1647" y="1375"/>
                    </a:lnTo>
                    <a:lnTo>
                      <a:pt x="1647" y="1335"/>
                    </a:lnTo>
                    <a:lnTo>
                      <a:pt x="1687" y="1297"/>
                    </a:lnTo>
                    <a:lnTo>
                      <a:pt x="1570" y="1297"/>
                    </a:lnTo>
                    <a:lnTo>
                      <a:pt x="1570" y="1217"/>
                    </a:lnTo>
                    <a:lnTo>
                      <a:pt x="1531" y="1217"/>
                    </a:lnTo>
                    <a:lnTo>
                      <a:pt x="1531" y="1180"/>
                    </a:lnTo>
                    <a:lnTo>
                      <a:pt x="1491" y="1140"/>
                    </a:lnTo>
                    <a:lnTo>
                      <a:pt x="1452" y="1140"/>
                    </a:lnTo>
                    <a:lnTo>
                      <a:pt x="1452" y="1100"/>
                    </a:lnTo>
                    <a:lnTo>
                      <a:pt x="1531" y="1100"/>
                    </a:lnTo>
                    <a:lnTo>
                      <a:pt x="1531" y="1061"/>
                    </a:lnTo>
                    <a:lnTo>
                      <a:pt x="1570" y="1061"/>
                    </a:lnTo>
                    <a:lnTo>
                      <a:pt x="1607" y="1021"/>
                    </a:lnTo>
                    <a:lnTo>
                      <a:pt x="1570" y="982"/>
                    </a:lnTo>
                    <a:lnTo>
                      <a:pt x="1491" y="982"/>
                    </a:lnTo>
                    <a:lnTo>
                      <a:pt x="1491" y="942"/>
                    </a:lnTo>
                    <a:lnTo>
                      <a:pt x="1412" y="982"/>
                    </a:lnTo>
                    <a:lnTo>
                      <a:pt x="1372" y="942"/>
                    </a:lnTo>
                    <a:lnTo>
                      <a:pt x="1452" y="902"/>
                    </a:lnTo>
                    <a:lnTo>
                      <a:pt x="1491" y="826"/>
                    </a:lnTo>
                    <a:lnTo>
                      <a:pt x="1531" y="865"/>
                    </a:lnTo>
                    <a:lnTo>
                      <a:pt x="1531" y="826"/>
                    </a:lnTo>
                    <a:lnTo>
                      <a:pt x="1570" y="826"/>
                    </a:lnTo>
                    <a:lnTo>
                      <a:pt x="1531" y="786"/>
                    </a:lnTo>
                    <a:lnTo>
                      <a:pt x="1570" y="746"/>
                    </a:lnTo>
                    <a:lnTo>
                      <a:pt x="1531" y="706"/>
                    </a:lnTo>
                    <a:lnTo>
                      <a:pt x="1570" y="628"/>
                    </a:lnTo>
                    <a:lnTo>
                      <a:pt x="1570" y="666"/>
                    </a:lnTo>
                    <a:lnTo>
                      <a:pt x="1607" y="628"/>
                    </a:lnTo>
                    <a:lnTo>
                      <a:pt x="1647" y="551"/>
                    </a:lnTo>
                    <a:lnTo>
                      <a:pt x="1647" y="511"/>
                    </a:lnTo>
                    <a:lnTo>
                      <a:pt x="1570" y="432"/>
                    </a:lnTo>
                    <a:lnTo>
                      <a:pt x="1531" y="511"/>
                    </a:lnTo>
                    <a:lnTo>
                      <a:pt x="1452" y="352"/>
                    </a:lnTo>
                    <a:lnTo>
                      <a:pt x="1491" y="316"/>
                    </a:lnTo>
                    <a:lnTo>
                      <a:pt x="1491" y="276"/>
                    </a:lnTo>
                    <a:lnTo>
                      <a:pt x="1452" y="236"/>
                    </a:lnTo>
                    <a:lnTo>
                      <a:pt x="1452" y="197"/>
                    </a:lnTo>
                    <a:lnTo>
                      <a:pt x="1412" y="157"/>
                    </a:lnTo>
                    <a:lnTo>
                      <a:pt x="1333" y="157"/>
                    </a:lnTo>
                    <a:lnTo>
                      <a:pt x="1293" y="77"/>
                    </a:lnTo>
                    <a:lnTo>
                      <a:pt x="1333" y="37"/>
                    </a:lnTo>
                    <a:lnTo>
                      <a:pt x="1257" y="0"/>
                    </a:lnTo>
                    <a:lnTo>
                      <a:pt x="1217" y="37"/>
                    </a:lnTo>
                    <a:lnTo>
                      <a:pt x="1177" y="37"/>
                    </a:lnTo>
                    <a:lnTo>
                      <a:pt x="1177" y="77"/>
                    </a:lnTo>
                    <a:lnTo>
                      <a:pt x="1137" y="77"/>
                    </a:lnTo>
                    <a:lnTo>
                      <a:pt x="1019" y="37"/>
                    </a:lnTo>
                    <a:lnTo>
                      <a:pt x="982" y="77"/>
                    </a:lnTo>
                    <a:lnTo>
                      <a:pt x="1019" y="157"/>
                    </a:lnTo>
                    <a:lnTo>
                      <a:pt x="1019" y="316"/>
                    </a:lnTo>
                    <a:lnTo>
                      <a:pt x="1058" y="392"/>
                    </a:lnTo>
                    <a:lnTo>
                      <a:pt x="1058" y="551"/>
                    </a:lnTo>
                    <a:lnTo>
                      <a:pt x="1098" y="591"/>
                    </a:lnTo>
                    <a:lnTo>
                      <a:pt x="1098" y="628"/>
                    </a:lnTo>
                    <a:lnTo>
                      <a:pt x="1137" y="666"/>
                    </a:lnTo>
                    <a:lnTo>
                      <a:pt x="1098" y="706"/>
                    </a:lnTo>
                    <a:lnTo>
                      <a:pt x="1137" y="786"/>
                    </a:lnTo>
                    <a:lnTo>
                      <a:pt x="1098" y="746"/>
                    </a:lnTo>
                    <a:lnTo>
                      <a:pt x="1058" y="786"/>
                    </a:lnTo>
                    <a:lnTo>
                      <a:pt x="942" y="786"/>
                    </a:lnTo>
                    <a:lnTo>
                      <a:pt x="982" y="746"/>
                    </a:lnTo>
                    <a:lnTo>
                      <a:pt x="942" y="666"/>
                    </a:lnTo>
                    <a:lnTo>
                      <a:pt x="863" y="706"/>
                    </a:lnTo>
                    <a:lnTo>
                      <a:pt x="823" y="746"/>
                    </a:lnTo>
                    <a:lnTo>
                      <a:pt x="823" y="902"/>
                    </a:lnTo>
                    <a:lnTo>
                      <a:pt x="784" y="865"/>
                    </a:lnTo>
                    <a:lnTo>
                      <a:pt x="744" y="786"/>
                    </a:lnTo>
                    <a:lnTo>
                      <a:pt x="744" y="746"/>
                    </a:lnTo>
                    <a:lnTo>
                      <a:pt x="705" y="746"/>
                    </a:lnTo>
                    <a:lnTo>
                      <a:pt x="668" y="706"/>
                    </a:lnTo>
                    <a:lnTo>
                      <a:pt x="509" y="746"/>
                    </a:lnTo>
                    <a:lnTo>
                      <a:pt x="509" y="706"/>
                    </a:lnTo>
                    <a:lnTo>
                      <a:pt x="430" y="706"/>
                    </a:lnTo>
                    <a:lnTo>
                      <a:pt x="393" y="746"/>
                    </a:lnTo>
                    <a:lnTo>
                      <a:pt x="314" y="66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7" name="Freeform 222">
                <a:extLst>
                  <a:ext uri="{FF2B5EF4-FFF2-40B4-BE49-F238E27FC236}">
                    <a16:creationId xmlns:a16="http://schemas.microsoft.com/office/drawing/2014/main" id="{FCA243D8-C190-A39B-D7F4-B64468A022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2" y="2920"/>
                <a:ext cx="236" cy="346"/>
              </a:xfrm>
              <a:custGeom>
                <a:avLst/>
                <a:gdLst>
                  <a:gd name="T0" fmla="*/ 353 w 1177"/>
                  <a:gd name="T1" fmla="*/ 236 h 1729"/>
                  <a:gd name="T2" fmla="*/ 274 w 1177"/>
                  <a:gd name="T3" fmla="*/ 316 h 1729"/>
                  <a:gd name="T4" fmla="*/ 158 w 1177"/>
                  <a:gd name="T5" fmla="*/ 511 h 1729"/>
                  <a:gd name="T6" fmla="*/ 118 w 1177"/>
                  <a:gd name="T7" fmla="*/ 985 h 1729"/>
                  <a:gd name="T8" fmla="*/ 78 w 1177"/>
                  <a:gd name="T9" fmla="*/ 1140 h 1729"/>
                  <a:gd name="T10" fmla="*/ 0 w 1177"/>
                  <a:gd name="T11" fmla="*/ 1455 h 1729"/>
                  <a:gd name="T12" fmla="*/ 237 w 1177"/>
                  <a:gd name="T13" fmla="*/ 1494 h 1729"/>
                  <a:gd name="T14" fmla="*/ 274 w 1177"/>
                  <a:gd name="T15" fmla="*/ 1651 h 1729"/>
                  <a:gd name="T16" fmla="*/ 393 w 1177"/>
                  <a:gd name="T17" fmla="*/ 1729 h 1729"/>
                  <a:gd name="T18" fmla="*/ 353 w 1177"/>
                  <a:gd name="T19" fmla="*/ 1611 h 1729"/>
                  <a:gd name="T20" fmla="*/ 393 w 1177"/>
                  <a:gd name="T21" fmla="*/ 1455 h 1729"/>
                  <a:gd name="T22" fmla="*/ 667 w 1177"/>
                  <a:gd name="T23" fmla="*/ 1574 h 1729"/>
                  <a:gd name="T24" fmla="*/ 628 w 1177"/>
                  <a:gd name="T25" fmla="*/ 1691 h 1729"/>
                  <a:gd name="T26" fmla="*/ 786 w 1177"/>
                  <a:gd name="T27" fmla="*/ 1611 h 1729"/>
                  <a:gd name="T28" fmla="*/ 786 w 1177"/>
                  <a:gd name="T29" fmla="*/ 1415 h 1729"/>
                  <a:gd name="T30" fmla="*/ 942 w 1177"/>
                  <a:gd name="T31" fmla="*/ 1336 h 1729"/>
                  <a:gd name="T32" fmla="*/ 1060 w 1177"/>
                  <a:gd name="T33" fmla="*/ 1375 h 1729"/>
                  <a:gd name="T34" fmla="*/ 1177 w 1177"/>
                  <a:gd name="T35" fmla="*/ 1296 h 1729"/>
                  <a:gd name="T36" fmla="*/ 1060 w 1177"/>
                  <a:gd name="T37" fmla="*/ 1220 h 1729"/>
                  <a:gd name="T38" fmla="*/ 1100 w 1177"/>
                  <a:gd name="T39" fmla="*/ 985 h 1729"/>
                  <a:gd name="T40" fmla="*/ 1060 w 1177"/>
                  <a:gd name="T41" fmla="*/ 865 h 1729"/>
                  <a:gd name="T42" fmla="*/ 1100 w 1177"/>
                  <a:gd name="T43" fmla="*/ 749 h 1729"/>
                  <a:gd name="T44" fmla="*/ 1060 w 1177"/>
                  <a:gd name="T45" fmla="*/ 670 h 1729"/>
                  <a:gd name="T46" fmla="*/ 1060 w 1177"/>
                  <a:gd name="T47" fmla="*/ 591 h 1729"/>
                  <a:gd name="T48" fmla="*/ 981 w 1177"/>
                  <a:gd name="T49" fmla="*/ 471 h 1729"/>
                  <a:gd name="T50" fmla="*/ 902 w 1177"/>
                  <a:gd name="T51" fmla="*/ 394 h 1729"/>
                  <a:gd name="T52" fmla="*/ 981 w 1177"/>
                  <a:gd name="T53" fmla="*/ 196 h 1729"/>
                  <a:gd name="T54" fmla="*/ 786 w 1177"/>
                  <a:gd name="T55" fmla="*/ 236 h 1729"/>
                  <a:gd name="T56" fmla="*/ 746 w 1177"/>
                  <a:gd name="T57" fmla="*/ 157 h 1729"/>
                  <a:gd name="T58" fmla="*/ 826 w 1177"/>
                  <a:gd name="T59" fmla="*/ 0 h 1729"/>
                  <a:gd name="T60" fmla="*/ 551 w 1177"/>
                  <a:gd name="T61" fmla="*/ 157 h 1729"/>
                  <a:gd name="T62" fmla="*/ 551 w 1177"/>
                  <a:gd name="T63" fmla="*/ 236 h 1729"/>
                  <a:gd name="T64" fmla="*/ 393 w 1177"/>
                  <a:gd name="T65" fmla="*/ 276 h 17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77" h="1729">
                    <a:moveTo>
                      <a:pt x="393" y="276"/>
                    </a:moveTo>
                    <a:lnTo>
                      <a:pt x="353" y="236"/>
                    </a:lnTo>
                    <a:lnTo>
                      <a:pt x="274" y="236"/>
                    </a:lnTo>
                    <a:lnTo>
                      <a:pt x="274" y="316"/>
                    </a:lnTo>
                    <a:lnTo>
                      <a:pt x="237" y="394"/>
                    </a:lnTo>
                    <a:lnTo>
                      <a:pt x="158" y="511"/>
                    </a:lnTo>
                    <a:lnTo>
                      <a:pt x="158" y="670"/>
                    </a:lnTo>
                    <a:lnTo>
                      <a:pt x="118" y="985"/>
                    </a:lnTo>
                    <a:lnTo>
                      <a:pt x="78" y="1024"/>
                    </a:lnTo>
                    <a:lnTo>
                      <a:pt x="78" y="1140"/>
                    </a:lnTo>
                    <a:lnTo>
                      <a:pt x="39" y="1375"/>
                    </a:lnTo>
                    <a:lnTo>
                      <a:pt x="0" y="1455"/>
                    </a:lnTo>
                    <a:lnTo>
                      <a:pt x="39" y="1455"/>
                    </a:lnTo>
                    <a:lnTo>
                      <a:pt x="237" y="1494"/>
                    </a:lnTo>
                    <a:lnTo>
                      <a:pt x="197" y="1651"/>
                    </a:lnTo>
                    <a:lnTo>
                      <a:pt x="274" y="1651"/>
                    </a:lnTo>
                    <a:lnTo>
                      <a:pt x="313" y="1691"/>
                    </a:lnTo>
                    <a:lnTo>
                      <a:pt x="393" y="1729"/>
                    </a:lnTo>
                    <a:lnTo>
                      <a:pt x="393" y="1651"/>
                    </a:lnTo>
                    <a:lnTo>
                      <a:pt x="353" y="1611"/>
                    </a:lnTo>
                    <a:lnTo>
                      <a:pt x="393" y="1534"/>
                    </a:lnTo>
                    <a:lnTo>
                      <a:pt x="393" y="1455"/>
                    </a:lnTo>
                    <a:lnTo>
                      <a:pt x="628" y="1534"/>
                    </a:lnTo>
                    <a:lnTo>
                      <a:pt x="667" y="1574"/>
                    </a:lnTo>
                    <a:lnTo>
                      <a:pt x="588" y="1691"/>
                    </a:lnTo>
                    <a:lnTo>
                      <a:pt x="628" y="1691"/>
                    </a:lnTo>
                    <a:lnTo>
                      <a:pt x="694" y="1582"/>
                    </a:lnTo>
                    <a:lnTo>
                      <a:pt x="786" y="1611"/>
                    </a:lnTo>
                    <a:lnTo>
                      <a:pt x="826" y="1574"/>
                    </a:lnTo>
                    <a:lnTo>
                      <a:pt x="786" y="1415"/>
                    </a:lnTo>
                    <a:lnTo>
                      <a:pt x="902" y="1375"/>
                    </a:lnTo>
                    <a:lnTo>
                      <a:pt x="942" y="1336"/>
                    </a:lnTo>
                    <a:lnTo>
                      <a:pt x="981" y="1375"/>
                    </a:lnTo>
                    <a:lnTo>
                      <a:pt x="1060" y="1375"/>
                    </a:lnTo>
                    <a:lnTo>
                      <a:pt x="1140" y="1336"/>
                    </a:lnTo>
                    <a:lnTo>
                      <a:pt x="1177" y="1296"/>
                    </a:lnTo>
                    <a:lnTo>
                      <a:pt x="1140" y="1259"/>
                    </a:lnTo>
                    <a:lnTo>
                      <a:pt x="1060" y="1220"/>
                    </a:lnTo>
                    <a:lnTo>
                      <a:pt x="1100" y="1140"/>
                    </a:lnTo>
                    <a:lnTo>
                      <a:pt x="1100" y="985"/>
                    </a:lnTo>
                    <a:lnTo>
                      <a:pt x="1177" y="865"/>
                    </a:lnTo>
                    <a:lnTo>
                      <a:pt x="1060" y="865"/>
                    </a:lnTo>
                    <a:lnTo>
                      <a:pt x="1060" y="786"/>
                    </a:lnTo>
                    <a:lnTo>
                      <a:pt x="1100" y="749"/>
                    </a:lnTo>
                    <a:lnTo>
                      <a:pt x="1060" y="749"/>
                    </a:lnTo>
                    <a:lnTo>
                      <a:pt x="1060" y="670"/>
                    </a:lnTo>
                    <a:lnTo>
                      <a:pt x="1021" y="630"/>
                    </a:lnTo>
                    <a:lnTo>
                      <a:pt x="1060" y="591"/>
                    </a:lnTo>
                    <a:lnTo>
                      <a:pt x="1060" y="471"/>
                    </a:lnTo>
                    <a:lnTo>
                      <a:pt x="981" y="471"/>
                    </a:lnTo>
                    <a:lnTo>
                      <a:pt x="981" y="394"/>
                    </a:lnTo>
                    <a:lnTo>
                      <a:pt x="902" y="394"/>
                    </a:lnTo>
                    <a:lnTo>
                      <a:pt x="902" y="236"/>
                    </a:lnTo>
                    <a:lnTo>
                      <a:pt x="981" y="196"/>
                    </a:lnTo>
                    <a:lnTo>
                      <a:pt x="942" y="157"/>
                    </a:lnTo>
                    <a:lnTo>
                      <a:pt x="786" y="236"/>
                    </a:lnTo>
                    <a:lnTo>
                      <a:pt x="786" y="196"/>
                    </a:lnTo>
                    <a:lnTo>
                      <a:pt x="746" y="157"/>
                    </a:lnTo>
                    <a:lnTo>
                      <a:pt x="863" y="80"/>
                    </a:lnTo>
                    <a:lnTo>
                      <a:pt x="826" y="0"/>
                    </a:lnTo>
                    <a:lnTo>
                      <a:pt x="628" y="80"/>
                    </a:lnTo>
                    <a:lnTo>
                      <a:pt x="551" y="157"/>
                    </a:lnTo>
                    <a:lnTo>
                      <a:pt x="588" y="236"/>
                    </a:lnTo>
                    <a:lnTo>
                      <a:pt x="551" y="236"/>
                    </a:lnTo>
                    <a:lnTo>
                      <a:pt x="512" y="276"/>
                    </a:lnTo>
                    <a:lnTo>
                      <a:pt x="393" y="2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8" name="Freeform 223">
                <a:extLst>
                  <a:ext uri="{FF2B5EF4-FFF2-40B4-BE49-F238E27FC236}">
                    <a16:creationId xmlns:a16="http://schemas.microsoft.com/office/drawing/2014/main" id="{450B125E-3B15-E2C8-D8DE-205BD7168F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1741"/>
                <a:ext cx="275" cy="393"/>
              </a:xfrm>
              <a:custGeom>
                <a:avLst/>
                <a:gdLst>
                  <a:gd name="T0" fmla="*/ 589 w 1372"/>
                  <a:gd name="T1" fmla="*/ 0 h 1966"/>
                  <a:gd name="T2" fmla="*/ 430 w 1372"/>
                  <a:gd name="T3" fmla="*/ 0 h 1966"/>
                  <a:gd name="T4" fmla="*/ 391 w 1372"/>
                  <a:gd name="T5" fmla="*/ 198 h 1966"/>
                  <a:gd name="T6" fmla="*/ 274 w 1372"/>
                  <a:gd name="T7" fmla="*/ 394 h 1966"/>
                  <a:gd name="T8" fmla="*/ 235 w 1372"/>
                  <a:gd name="T9" fmla="*/ 472 h 1966"/>
                  <a:gd name="T10" fmla="*/ 195 w 1372"/>
                  <a:gd name="T11" fmla="*/ 472 h 1966"/>
                  <a:gd name="T12" fmla="*/ 116 w 1372"/>
                  <a:gd name="T13" fmla="*/ 509 h 1966"/>
                  <a:gd name="T14" fmla="*/ 156 w 1372"/>
                  <a:gd name="T15" fmla="*/ 629 h 1966"/>
                  <a:gd name="T16" fmla="*/ 77 w 1372"/>
                  <a:gd name="T17" fmla="*/ 669 h 1966"/>
                  <a:gd name="T18" fmla="*/ 116 w 1372"/>
                  <a:gd name="T19" fmla="*/ 708 h 1966"/>
                  <a:gd name="T20" fmla="*/ 0 w 1372"/>
                  <a:gd name="T21" fmla="*/ 748 h 1966"/>
                  <a:gd name="T22" fmla="*/ 77 w 1372"/>
                  <a:gd name="T23" fmla="*/ 904 h 1966"/>
                  <a:gd name="T24" fmla="*/ 195 w 1372"/>
                  <a:gd name="T25" fmla="*/ 943 h 1966"/>
                  <a:gd name="T26" fmla="*/ 195 w 1372"/>
                  <a:gd name="T27" fmla="*/ 1063 h 1966"/>
                  <a:gd name="T28" fmla="*/ 116 w 1372"/>
                  <a:gd name="T29" fmla="*/ 1138 h 1966"/>
                  <a:gd name="T30" fmla="*/ 77 w 1372"/>
                  <a:gd name="T31" fmla="*/ 1178 h 1966"/>
                  <a:gd name="T32" fmla="*/ 0 w 1372"/>
                  <a:gd name="T33" fmla="*/ 1218 h 1966"/>
                  <a:gd name="T34" fmla="*/ 116 w 1372"/>
                  <a:gd name="T35" fmla="*/ 1377 h 1966"/>
                  <a:gd name="T36" fmla="*/ 0 w 1372"/>
                  <a:gd name="T37" fmla="*/ 1454 h 1966"/>
                  <a:gd name="T38" fmla="*/ 40 w 1372"/>
                  <a:gd name="T39" fmla="*/ 1533 h 1966"/>
                  <a:gd name="T40" fmla="*/ 156 w 1372"/>
                  <a:gd name="T41" fmla="*/ 1572 h 1966"/>
                  <a:gd name="T42" fmla="*/ 195 w 1372"/>
                  <a:gd name="T43" fmla="*/ 1689 h 1966"/>
                  <a:gd name="T44" fmla="*/ 274 w 1372"/>
                  <a:gd name="T45" fmla="*/ 1689 h 1966"/>
                  <a:gd name="T46" fmla="*/ 314 w 1372"/>
                  <a:gd name="T47" fmla="*/ 1769 h 1966"/>
                  <a:gd name="T48" fmla="*/ 354 w 1372"/>
                  <a:gd name="T49" fmla="*/ 1808 h 1966"/>
                  <a:gd name="T50" fmla="*/ 314 w 1372"/>
                  <a:gd name="T51" fmla="*/ 1927 h 1966"/>
                  <a:gd name="T52" fmla="*/ 391 w 1372"/>
                  <a:gd name="T53" fmla="*/ 1887 h 1966"/>
                  <a:gd name="T54" fmla="*/ 509 w 1372"/>
                  <a:gd name="T55" fmla="*/ 1966 h 1966"/>
                  <a:gd name="T56" fmla="*/ 665 w 1372"/>
                  <a:gd name="T57" fmla="*/ 1927 h 1966"/>
                  <a:gd name="T58" fmla="*/ 744 w 1372"/>
                  <a:gd name="T59" fmla="*/ 1927 h 1966"/>
                  <a:gd name="T60" fmla="*/ 824 w 1372"/>
                  <a:gd name="T61" fmla="*/ 1927 h 1966"/>
                  <a:gd name="T62" fmla="*/ 864 w 1372"/>
                  <a:gd name="T63" fmla="*/ 1847 h 1966"/>
                  <a:gd name="T64" fmla="*/ 824 w 1372"/>
                  <a:gd name="T65" fmla="*/ 1769 h 1966"/>
                  <a:gd name="T66" fmla="*/ 864 w 1372"/>
                  <a:gd name="T67" fmla="*/ 1689 h 1966"/>
                  <a:gd name="T68" fmla="*/ 903 w 1372"/>
                  <a:gd name="T69" fmla="*/ 1652 h 1966"/>
                  <a:gd name="T70" fmla="*/ 940 w 1372"/>
                  <a:gd name="T71" fmla="*/ 1572 h 1966"/>
                  <a:gd name="T72" fmla="*/ 1019 w 1372"/>
                  <a:gd name="T73" fmla="*/ 1454 h 1966"/>
                  <a:gd name="T74" fmla="*/ 1137 w 1372"/>
                  <a:gd name="T75" fmla="*/ 1493 h 1966"/>
                  <a:gd name="T76" fmla="*/ 1214 w 1372"/>
                  <a:gd name="T77" fmla="*/ 1454 h 1966"/>
                  <a:gd name="T78" fmla="*/ 1098 w 1372"/>
                  <a:gd name="T79" fmla="*/ 1377 h 1966"/>
                  <a:gd name="T80" fmla="*/ 1098 w 1372"/>
                  <a:gd name="T81" fmla="*/ 1258 h 1966"/>
                  <a:gd name="T82" fmla="*/ 1177 w 1372"/>
                  <a:gd name="T83" fmla="*/ 1138 h 1966"/>
                  <a:gd name="T84" fmla="*/ 1254 w 1372"/>
                  <a:gd name="T85" fmla="*/ 1063 h 1966"/>
                  <a:gd name="T86" fmla="*/ 1333 w 1372"/>
                  <a:gd name="T87" fmla="*/ 983 h 1966"/>
                  <a:gd name="T88" fmla="*/ 1372 w 1372"/>
                  <a:gd name="T89" fmla="*/ 864 h 1966"/>
                  <a:gd name="T90" fmla="*/ 1333 w 1372"/>
                  <a:gd name="T91" fmla="*/ 788 h 1966"/>
                  <a:gd name="T92" fmla="*/ 1254 w 1372"/>
                  <a:gd name="T93" fmla="*/ 629 h 1966"/>
                  <a:gd name="T94" fmla="*/ 1254 w 1372"/>
                  <a:gd name="T95" fmla="*/ 549 h 1966"/>
                  <a:gd name="T96" fmla="*/ 1214 w 1372"/>
                  <a:gd name="T97" fmla="*/ 509 h 1966"/>
                  <a:gd name="T98" fmla="*/ 1177 w 1372"/>
                  <a:gd name="T99" fmla="*/ 434 h 1966"/>
                  <a:gd name="T100" fmla="*/ 1137 w 1372"/>
                  <a:gd name="T101" fmla="*/ 354 h 1966"/>
                  <a:gd name="T102" fmla="*/ 1098 w 1372"/>
                  <a:gd name="T103" fmla="*/ 314 h 1966"/>
                  <a:gd name="T104" fmla="*/ 1098 w 1372"/>
                  <a:gd name="T105" fmla="*/ 198 h 1966"/>
                  <a:gd name="T106" fmla="*/ 1059 w 1372"/>
                  <a:gd name="T107" fmla="*/ 119 h 1966"/>
                  <a:gd name="T108" fmla="*/ 864 w 1372"/>
                  <a:gd name="T109" fmla="*/ 158 h 1966"/>
                  <a:gd name="T110" fmla="*/ 744 w 1372"/>
                  <a:gd name="T111" fmla="*/ 79 h 1966"/>
                  <a:gd name="T112" fmla="*/ 705 w 1372"/>
                  <a:gd name="T113" fmla="*/ 158 h 1966"/>
                  <a:gd name="T114" fmla="*/ 629 w 1372"/>
                  <a:gd name="T115" fmla="*/ 40 h 19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372" h="1966">
                    <a:moveTo>
                      <a:pt x="629" y="40"/>
                    </a:moveTo>
                    <a:lnTo>
                      <a:pt x="589" y="0"/>
                    </a:lnTo>
                    <a:lnTo>
                      <a:pt x="509" y="40"/>
                    </a:lnTo>
                    <a:lnTo>
                      <a:pt x="430" y="0"/>
                    </a:lnTo>
                    <a:lnTo>
                      <a:pt x="430" y="198"/>
                    </a:lnTo>
                    <a:lnTo>
                      <a:pt x="391" y="198"/>
                    </a:lnTo>
                    <a:lnTo>
                      <a:pt x="391" y="274"/>
                    </a:lnTo>
                    <a:lnTo>
                      <a:pt x="274" y="394"/>
                    </a:lnTo>
                    <a:lnTo>
                      <a:pt x="195" y="434"/>
                    </a:lnTo>
                    <a:lnTo>
                      <a:pt x="235" y="472"/>
                    </a:lnTo>
                    <a:lnTo>
                      <a:pt x="195" y="509"/>
                    </a:lnTo>
                    <a:lnTo>
                      <a:pt x="195" y="472"/>
                    </a:lnTo>
                    <a:lnTo>
                      <a:pt x="156" y="509"/>
                    </a:lnTo>
                    <a:lnTo>
                      <a:pt x="116" y="509"/>
                    </a:lnTo>
                    <a:lnTo>
                      <a:pt x="116" y="549"/>
                    </a:lnTo>
                    <a:lnTo>
                      <a:pt x="156" y="629"/>
                    </a:lnTo>
                    <a:lnTo>
                      <a:pt x="40" y="629"/>
                    </a:lnTo>
                    <a:lnTo>
                      <a:pt x="77" y="669"/>
                    </a:lnTo>
                    <a:lnTo>
                      <a:pt x="77" y="708"/>
                    </a:lnTo>
                    <a:lnTo>
                      <a:pt x="116" y="708"/>
                    </a:lnTo>
                    <a:lnTo>
                      <a:pt x="116" y="748"/>
                    </a:lnTo>
                    <a:lnTo>
                      <a:pt x="0" y="748"/>
                    </a:lnTo>
                    <a:lnTo>
                      <a:pt x="77" y="824"/>
                    </a:lnTo>
                    <a:lnTo>
                      <a:pt x="77" y="904"/>
                    </a:lnTo>
                    <a:lnTo>
                      <a:pt x="40" y="943"/>
                    </a:lnTo>
                    <a:lnTo>
                      <a:pt x="195" y="943"/>
                    </a:lnTo>
                    <a:lnTo>
                      <a:pt x="156" y="983"/>
                    </a:lnTo>
                    <a:lnTo>
                      <a:pt x="195" y="1063"/>
                    </a:lnTo>
                    <a:lnTo>
                      <a:pt x="156" y="1063"/>
                    </a:lnTo>
                    <a:lnTo>
                      <a:pt x="116" y="1138"/>
                    </a:lnTo>
                    <a:lnTo>
                      <a:pt x="40" y="1138"/>
                    </a:lnTo>
                    <a:lnTo>
                      <a:pt x="77" y="1178"/>
                    </a:lnTo>
                    <a:lnTo>
                      <a:pt x="40" y="1218"/>
                    </a:lnTo>
                    <a:lnTo>
                      <a:pt x="0" y="1218"/>
                    </a:lnTo>
                    <a:lnTo>
                      <a:pt x="40" y="1298"/>
                    </a:lnTo>
                    <a:lnTo>
                      <a:pt x="116" y="1377"/>
                    </a:lnTo>
                    <a:lnTo>
                      <a:pt x="77" y="1414"/>
                    </a:lnTo>
                    <a:lnTo>
                      <a:pt x="0" y="1454"/>
                    </a:lnTo>
                    <a:lnTo>
                      <a:pt x="40" y="1493"/>
                    </a:lnTo>
                    <a:lnTo>
                      <a:pt x="40" y="1533"/>
                    </a:lnTo>
                    <a:lnTo>
                      <a:pt x="116" y="1533"/>
                    </a:lnTo>
                    <a:lnTo>
                      <a:pt x="156" y="1572"/>
                    </a:lnTo>
                    <a:lnTo>
                      <a:pt x="116" y="1612"/>
                    </a:lnTo>
                    <a:lnTo>
                      <a:pt x="195" y="1689"/>
                    </a:lnTo>
                    <a:lnTo>
                      <a:pt x="195" y="1729"/>
                    </a:lnTo>
                    <a:lnTo>
                      <a:pt x="274" y="1689"/>
                    </a:lnTo>
                    <a:lnTo>
                      <a:pt x="314" y="1729"/>
                    </a:lnTo>
                    <a:lnTo>
                      <a:pt x="314" y="1769"/>
                    </a:lnTo>
                    <a:lnTo>
                      <a:pt x="354" y="1769"/>
                    </a:lnTo>
                    <a:lnTo>
                      <a:pt x="354" y="1808"/>
                    </a:lnTo>
                    <a:lnTo>
                      <a:pt x="314" y="1847"/>
                    </a:lnTo>
                    <a:lnTo>
                      <a:pt x="314" y="1927"/>
                    </a:lnTo>
                    <a:lnTo>
                      <a:pt x="354" y="1927"/>
                    </a:lnTo>
                    <a:lnTo>
                      <a:pt x="391" y="1887"/>
                    </a:lnTo>
                    <a:lnTo>
                      <a:pt x="430" y="1927"/>
                    </a:lnTo>
                    <a:lnTo>
                      <a:pt x="509" y="1966"/>
                    </a:lnTo>
                    <a:lnTo>
                      <a:pt x="629" y="1966"/>
                    </a:lnTo>
                    <a:lnTo>
                      <a:pt x="665" y="1927"/>
                    </a:lnTo>
                    <a:lnTo>
                      <a:pt x="705" y="1966"/>
                    </a:lnTo>
                    <a:lnTo>
                      <a:pt x="744" y="1927"/>
                    </a:lnTo>
                    <a:lnTo>
                      <a:pt x="784" y="1966"/>
                    </a:lnTo>
                    <a:lnTo>
                      <a:pt x="824" y="1927"/>
                    </a:lnTo>
                    <a:lnTo>
                      <a:pt x="903" y="1887"/>
                    </a:lnTo>
                    <a:lnTo>
                      <a:pt x="864" y="1847"/>
                    </a:lnTo>
                    <a:lnTo>
                      <a:pt x="864" y="1808"/>
                    </a:lnTo>
                    <a:lnTo>
                      <a:pt x="824" y="1769"/>
                    </a:lnTo>
                    <a:lnTo>
                      <a:pt x="864" y="1729"/>
                    </a:lnTo>
                    <a:lnTo>
                      <a:pt x="864" y="1689"/>
                    </a:lnTo>
                    <a:lnTo>
                      <a:pt x="824" y="1652"/>
                    </a:lnTo>
                    <a:lnTo>
                      <a:pt x="903" y="1652"/>
                    </a:lnTo>
                    <a:lnTo>
                      <a:pt x="903" y="1572"/>
                    </a:lnTo>
                    <a:lnTo>
                      <a:pt x="940" y="1572"/>
                    </a:lnTo>
                    <a:lnTo>
                      <a:pt x="1019" y="1493"/>
                    </a:lnTo>
                    <a:lnTo>
                      <a:pt x="1019" y="1454"/>
                    </a:lnTo>
                    <a:lnTo>
                      <a:pt x="1098" y="1454"/>
                    </a:lnTo>
                    <a:lnTo>
                      <a:pt x="1137" y="1493"/>
                    </a:lnTo>
                    <a:lnTo>
                      <a:pt x="1177" y="1454"/>
                    </a:lnTo>
                    <a:lnTo>
                      <a:pt x="1214" y="1454"/>
                    </a:lnTo>
                    <a:lnTo>
                      <a:pt x="1177" y="1377"/>
                    </a:lnTo>
                    <a:lnTo>
                      <a:pt x="1098" y="1377"/>
                    </a:lnTo>
                    <a:lnTo>
                      <a:pt x="1137" y="1298"/>
                    </a:lnTo>
                    <a:lnTo>
                      <a:pt x="1098" y="1258"/>
                    </a:lnTo>
                    <a:lnTo>
                      <a:pt x="1177" y="1178"/>
                    </a:lnTo>
                    <a:lnTo>
                      <a:pt x="1177" y="1138"/>
                    </a:lnTo>
                    <a:lnTo>
                      <a:pt x="1214" y="1138"/>
                    </a:lnTo>
                    <a:lnTo>
                      <a:pt x="1254" y="1063"/>
                    </a:lnTo>
                    <a:lnTo>
                      <a:pt x="1254" y="1023"/>
                    </a:lnTo>
                    <a:lnTo>
                      <a:pt x="1333" y="983"/>
                    </a:lnTo>
                    <a:lnTo>
                      <a:pt x="1333" y="904"/>
                    </a:lnTo>
                    <a:lnTo>
                      <a:pt x="1372" y="864"/>
                    </a:lnTo>
                    <a:lnTo>
                      <a:pt x="1333" y="824"/>
                    </a:lnTo>
                    <a:lnTo>
                      <a:pt x="1333" y="788"/>
                    </a:lnTo>
                    <a:lnTo>
                      <a:pt x="1254" y="708"/>
                    </a:lnTo>
                    <a:lnTo>
                      <a:pt x="1254" y="629"/>
                    </a:lnTo>
                    <a:lnTo>
                      <a:pt x="1294" y="589"/>
                    </a:lnTo>
                    <a:lnTo>
                      <a:pt x="1254" y="549"/>
                    </a:lnTo>
                    <a:lnTo>
                      <a:pt x="1254" y="509"/>
                    </a:lnTo>
                    <a:lnTo>
                      <a:pt x="1214" y="509"/>
                    </a:lnTo>
                    <a:lnTo>
                      <a:pt x="1177" y="472"/>
                    </a:lnTo>
                    <a:lnTo>
                      <a:pt x="1177" y="434"/>
                    </a:lnTo>
                    <a:lnTo>
                      <a:pt x="1137" y="394"/>
                    </a:lnTo>
                    <a:lnTo>
                      <a:pt x="1137" y="354"/>
                    </a:lnTo>
                    <a:lnTo>
                      <a:pt x="1098" y="354"/>
                    </a:lnTo>
                    <a:lnTo>
                      <a:pt x="1098" y="314"/>
                    </a:lnTo>
                    <a:lnTo>
                      <a:pt x="1059" y="237"/>
                    </a:lnTo>
                    <a:lnTo>
                      <a:pt x="1098" y="198"/>
                    </a:lnTo>
                    <a:lnTo>
                      <a:pt x="1059" y="158"/>
                    </a:lnTo>
                    <a:lnTo>
                      <a:pt x="1059" y="119"/>
                    </a:lnTo>
                    <a:lnTo>
                      <a:pt x="940" y="79"/>
                    </a:lnTo>
                    <a:lnTo>
                      <a:pt x="864" y="158"/>
                    </a:lnTo>
                    <a:lnTo>
                      <a:pt x="784" y="79"/>
                    </a:lnTo>
                    <a:lnTo>
                      <a:pt x="744" y="79"/>
                    </a:lnTo>
                    <a:lnTo>
                      <a:pt x="744" y="119"/>
                    </a:lnTo>
                    <a:lnTo>
                      <a:pt x="705" y="158"/>
                    </a:lnTo>
                    <a:lnTo>
                      <a:pt x="629" y="158"/>
                    </a:lnTo>
                    <a:lnTo>
                      <a:pt x="629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9" name="Freeform 224">
                <a:extLst>
                  <a:ext uri="{FF2B5EF4-FFF2-40B4-BE49-F238E27FC236}">
                    <a16:creationId xmlns:a16="http://schemas.microsoft.com/office/drawing/2014/main" id="{9B1E412C-4712-3B30-60D9-0CBED9F6C6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7" y="1592"/>
                <a:ext cx="314" cy="291"/>
              </a:xfrm>
              <a:custGeom>
                <a:avLst/>
                <a:gdLst>
                  <a:gd name="T0" fmla="*/ 1491 w 1570"/>
                  <a:gd name="T1" fmla="*/ 195 h 1454"/>
                  <a:gd name="T2" fmla="*/ 1570 w 1570"/>
                  <a:gd name="T3" fmla="*/ 117 h 1454"/>
                  <a:gd name="T4" fmla="*/ 1451 w 1570"/>
                  <a:gd name="T5" fmla="*/ 40 h 1454"/>
                  <a:gd name="T6" fmla="*/ 1372 w 1570"/>
                  <a:gd name="T7" fmla="*/ 40 h 1454"/>
                  <a:gd name="T8" fmla="*/ 1296 w 1570"/>
                  <a:gd name="T9" fmla="*/ 40 h 1454"/>
                  <a:gd name="T10" fmla="*/ 1177 w 1570"/>
                  <a:gd name="T11" fmla="*/ 40 h 1454"/>
                  <a:gd name="T12" fmla="*/ 1098 w 1570"/>
                  <a:gd name="T13" fmla="*/ 0 h 1454"/>
                  <a:gd name="T14" fmla="*/ 863 w 1570"/>
                  <a:gd name="T15" fmla="*/ 117 h 1454"/>
                  <a:gd name="T16" fmla="*/ 783 w 1570"/>
                  <a:gd name="T17" fmla="*/ 235 h 1454"/>
                  <a:gd name="T18" fmla="*/ 667 w 1570"/>
                  <a:gd name="T19" fmla="*/ 315 h 1454"/>
                  <a:gd name="T20" fmla="*/ 628 w 1570"/>
                  <a:gd name="T21" fmla="*/ 394 h 1454"/>
                  <a:gd name="T22" fmla="*/ 433 w 1570"/>
                  <a:gd name="T23" fmla="*/ 550 h 1454"/>
                  <a:gd name="T24" fmla="*/ 393 w 1570"/>
                  <a:gd name="T25" fmla="*/ 669 h 1454"/>
                  <a:gd name="T26" fmla="*/ 433 w 1570"/>
                  <a:gd name="T27" fmla="*/ 825 h 1454"/>
                  <a:gd name="T28" fmla="*/ 353 w 1570"/>
                  <a:gd name="T29" fmla="*/ 865 h 1454"/>
                  <a:gd name="T30" fmla="*/ 274 w 1570"/>
                  <a:gd name="T31" fmla="*/ 786 h 1454"/>
                  <a:gd name="T32" fmla="*/ 155 w 1570"/>
                  <a:gd name="T33" fmla="*/ 786 h 1454"/>
                  <a:gd name="T34" fmla="*/ 118 w 1570"/>
                  <a:gd name="T35" fmla="*/ 865 h 1454"/>
                  <a:gd name="T36" fmla="*/ 0 w 1570"/>
                  <a:gd name="T37" fmla="*/ 944 h 1454"/>
                  <a:gd name="T38" fmla="*/ 39 w 1570"/>
                  <a:gd name="T39" fmla="*/ 1020 h 1454"/>
                  <a:gd name="T40" fmla="*/ 118 w 1570"/>
                  <a:gd name="T41" fmla="*/ 1140 h 1454"/>
                  <a:gd name="T42" fmla="*/ 155 w 1570"/>
                  <a:gd name="T43" fmla="*/ 1335 h 1454"/>
                  <a:gd name="T44" fmla="*/ 274 w 1570"/>
                  <a:gd name="T45" fmla="*/ 1415 h 1454"/>
                  <a:gd name="T46" fmla="*/ 433 w 1570"/>
                  <a:gd name="T47" fmla="*/ 1454 h 1454"/>
                  <a:gd name="T48" fmla="*/ 548 w 1570"/>
                  <a:gd name="T49" fmla="*/ 1415 h 1454"/>
                  <a:gd name="T50" fmla="*/ 588 w 1570"/>
                  <a:gd name="T51" fmla="*/ 1335 h 1454"/>
                  <a:gd name="T52" fmla="*/ 667 w 1570"/>
                  <a:gd name="T53" fmla="*/ 1375 h 1454"/>
                  <a:gd name="T54" fmla="*/ 783 w 1570"/>
                  <a:gd name="T55" fmla="*/ 1295 h 1454"/>
                  <a:gd name="T56" fmla="*/ 863 w 1570"/>
                  <a:gd name="T57" fmla="*/ 1180 h 1454"/>
                  <a:gd name="T58" fmla="*/ 942 w 1570"/>
                  <a:gd name="T59" fmla="*/ 1180 h 1454"/>
                  <a:gd name="T60" fmla="*/ 982 w 1570"/>
                  <a:gd name="T61" fmla="*/ 1100 h 1454"/>
                  <a:gd name="T62" fmla="*/ 1021 w 1570"/>
                  <a:gd name="T63" fmla="*/ 983 h 1454"/>
                  <a:gd name="T64" fmla="*/ 1137 w 1570"/>
                  <a:gd name="T65" fmla="*/ 944 h 1454"/>
                  <a:gd name="T66" fmla="*/ 1177 w 1570"/>
                  <a:gd name="T67" fmla="*/ 746 h 1454"/>
                  <a:gd name="T68" fmla="*/ 1372 w 1570"/>
                  <a:gd name="T69" fmla="*/ 629 h 1454"/>
                  <a:gd name="T70" fmla="*/ 1491 w 1570"/>
                  <a:gd name="T71" fmla="*/ 589 h 1454"/>
                  <a:gd name="T72" fmla="*/ 1570 w 1570"/>
                  <a:gd name="T73" fmla="*/ 629 h 1454"/>
                  <a:gd name="T74" fmla="*/ 1491 w 1570"/>
                  <a:gd name="T75" fmla="*/ 471 h 1454"/>
                  <a:gd name="T76" fmla="*/ 1491 w 1570"/>
                  <a:gd name="T77" fmla="*/ 315 h 1454"/>
                  <a:gd name="T78" fmla="*/ 1372 w 1570"/>
                  <a:gd name="T79" fmla="*/ 235 h 1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70" h="1454">
                    <a:moveTo>
                      <a:pt x="1412" y="195"/>
                    </a:moveTo>
                    <a:lnTo>
                      <a:pt x="1491" y="195"/>
                    </a:lnTo>
                    <a:lnTo>
                      <a:pt x="1570" y="156"/>
                    </a:lnTo>
                    <a:lnTo>
                      <a:pt x="1570" y="117"/>
                    </a:lnTo>
                    <a:lnTo>
                      <a:pt x="1530" y="0"/>
                    </a:lnTo>
                    <a:lnTo>
                      <a:pt x="1451" y="40"/>
                    </a:lnTo>
                    <a:lnTo>
                      <a:pt x="1412" y="0"/>
                    </a:lnTo>
                    <a:lnTo>
                      <a:pt x="1372" y="40"/>
                    </a:lnTo>
                    <a:lnTo>
                      <a:pt x="1296" y="0"/>
                    </a:lnTo>
                    <a:lnTo>
                      <a:pt x="1296" y="40"/>
                    </a:lnTo>
                    <a:lnTo>
                      <a:pt x="1217" y="0"/>
                    </a:lnTo>
                    <a:lnTo>
                      <a:pt x="1177" y="40"/>
                    </a:lnTo>
                    <a:lnTo>
                      <a:pt x="1137" y="40"/>
                    </a:lnTo>
                    <a:lnTo>
                      <a:pt x="1098" y="0"/>
                    </a:lnTo>
                    <a:lnTo>
                      <a:pt x="982" y="0"/>
                    </a:lnTo>
                    <a:lnTo>
                      <a:pt x="863" y="117"/>
                    </a:lnTo>
                    <a:lnTo>
                      <a:pt x="863" y="156"/>
                    </a:lnTo>
                    <a:lnTo>
                      <a:pt x="783" y="235"/>
                    </a:lnTo>
                    <a:lnTo>
                      <a:pt x="744" y="235"/>
                    </a:lnTo>
                    <a:lnTo>
                      <a:pt x="667" y="315"/>
                    </a:lnTo>
                    <a:lnTo>
                      <a:pt x="628" y="315"/>
                    </a:lnTo>
                    <a:lnTo>
                      <a:pt x="628" y="394"/>
                    </a:lnTo>
                    <a:lnTo>
                      <a:pt x="509" y="511"/>
                    </a:lnTo>
                    <a:lnTo>
                      <a:pt x="433" y="550"/>
                    </a:lnTo>
                    <a:lnTo>
                      <a:pt x="393" y="629"/>
                    </a:lnTo>
                    <a:lnTo>
                      <a:pt x="393" y="669"/>
                    </a:lnTo>
                    <a:lnTo>
                      <a:pt x="433" y="706"/>
                    </a:lnTo>
                    <a:lnTo>
                      <a:pt x="433" y="825"/>
                    </a:lnTo>
                    <a:lnTo>
                      <a:pt x="393" y="825"/>
                    </a:lnTo>
                    <a:lnTo>
                      <a:pt x="353" y="865"/>
                    </a:lnTo>
                    <a:lnTo>
                      <a:pt x="314" y="865"/>
                    </a:lnTo>
                    <a:lnTo>
                      <a:pt x="274" y="786"/>
                    </a:lnTo>
                    <a:lnTo>
                      <a:pt x="195" y="746"/>
                    </a:lnTo>
                    <a:lnTo>
                      <a:pt x="155" y="786"/>
                    </a:lnTo>
                    <a:lnTo>
                      <a:pt x="155" y="904"/>
                    </a:lnTo>
                    <a:lnTo>
                      <a:pt x="118" y="865"/>
                    </a:lnTo>
                    <a:lnTo>
                      <a:pt x="0" y="904"/>
                    </a:lnTo>
                    <a:lnTo>
                      <a:pt x="0" y="944"/>
                    </a:lnTo>
                    <a:lnTo>
                      <a:pt x="39" y="983"/>
                    </a:lnTo>
                    <a:lnTo>
                      <a:pt x="39" y="1020"/>
                    </a:lnTo>
                    <a:lnTo>
                      <a:pt x="79" y="1060"/>
                    </a:lnTo>
                    <a:lnTo>
                      <a:pt x="118" y="1140"/>
                    </a:lnTo>
                    <a:lnTo>
                      <a:pt x="155" y="1180"/>
                    </a:lnTo>
                    <a:lnTo>
                      <a:pt x="155" y="1335"/>
                    </a:lnTo>
                    <a:lnTo>
                      <a:pt x="195" y="1335"/>
                    </a:lnTo>
                    <a:lnTo>
                      <a:pt x="274" y="1415"/>
                    </a:lnTo>
                    <a:lnTo>
                      <a:pt x="314" y="1415"/>
                    </a:lnTo>
                    <a:lnTo>
                      <a:pt x="433" y="1454"/>
                    </a:lnTo>
                    <a:lnTo>
                      <a:pt x="509" y="1375"/>
                    </a:lnTo>
                    <a:lnTo>
                      <a:pt x="548" y="1415"/>
                    </a:lnTo>
                    <a:lnTo>
                      <a:pt x="548" y="1375"/>
                    </a:lnTo>
                    <a:lnTo>
                      <a:pt x="588" y="1335"/>
                    </a:lnTo>
                    <a:lnTo>
                      <a:pt x="628" y="1375"/>
                    </a:lnTo>
                    <a:lnTo>
                      <a:pt x="667" y="1375"/>
                    </a:lnTo>
                    <a:lnTo>
                      <a:pt x="707" y="1295"/>
                    </a:lnTo>
                    <a:lnTo>
                      <a:pt x="783" y="1295"/>
                    </a:lnTo>
                    <a:lnTo>
                      <a:pt x="783" y="1255"/>
                    </a:lnTo>
                    <a:lnTo>
                      <a:pt x="863" y="1180"/>
                    </a:lnTo>
                    <a:lnTo>
                      <a:pt x="902" y="1218"/>
                    </a:lnTo>
                    <a:lnTo>
                      <a:pt x="942" y="1180"/>
                    </a:lnTo>
                    <a:lnTo>
                      <a:pt x="942" y="1060"/>
                    </a:lnTo>
                    <a:lnTo>
                      <a:pt x="982" y="1100"/>
                    </a:lnTo>
                    <a:lnTo>
                      <a:pt x="1021" y="1060"/>
                    </a:lnTo>
                    <a:lnTo>
                      <a:pt x="1021" y="983"/>
                    </a:lnTo>
                    <a:lnTo>
                      <a:pt x="1098" y="904"/>
                    </a:lnTo>
                    <a:lnTo>
                      <a:pt x="1137" y="944"/>
                    </a:lnTo>
                    <a:lnTo>
                      <a:pt x="1137" y="825"/>
                    </a:lnTo>
                    <a:lnTo>
                      <a:pt x="1177" y="746"/>
                    </a:lnTo>
                    <a:lnTo>
                      <a:pt x="1333" y="746"/>
                    </a:lnTo>
                    <a:lnTo>
                      <a:pt x="1372" y="629"/>
                    </a:lnTo>
                    <a:lnTo>
                      <a:pt x="1412" y="629"/>
                    </a:lnTo>
                    <a:lnTo>
                      <a:pt x="1491" y="589"/>
                    </a:lnTo>
                    <a:lnTo>
                      <a:pt x="1530" y="669"/>
                    </a:lnTo>
                    <a:lnTo>
                      <a:pt x="1570" y="629"/>
                    </a:lnTo>
                    <a:lnTo>
                      <a:pt x="1570" y="431"/>
                    </a:lnTo>
                    <a:lnTo>
                      <a:pt x="1491" y="471"/>
                    </a:lnTo>
                    <a:lnTo>
                      <a:pt x="1530" y="394"/>
                    </a:lnTo>
                    <a:lnTo>
                      <a:pt x="1491" y="315"/>
                    </a:lnTo>
                    <a:lnTo>
                      <a:pt x="1412" y="315"/>
                    </a:lnTo>
                    <a:lnTo>
                      <a:pt x="1372" y="235"/>
                    </a:lnTo>
                    <a:lnTo>
                      <a:pt x="1412" y="1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0" name="Freeform 225">
                <a:extLst>
                  <a:ext uri="{FF2B5EF4-FFF2-40B4-BE49-F238E27FC236}">
                    <a16:creationId xmlns:a16="http://schemas.microsoft.com/office/drawing/2014/main" id="{7499BCCE-5AA5-D1D4-D1C8-7F070252F5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1710"/>
                <a:ext cx="180" cy="181"/>
              </a:xfrm>
              <a:custGeom>
                <a:avLst/>
                <a:gdLst>
                  <a:gd name="T0" fmla="*/ 589 w 903"/>
                  <a:gd name="T1" fmla="*/ 40 h 905"/>
                  <a:gd name="T2" fmla="*/ 550 w 903"/>
                  <a:gd name="T3" fmla="*/ 157 h 905"/>
                  <a:gd name="T4" fmla="*/ 394 w 903"/>
                  <a:gd name="T5" fmla="*/ 157 h 905"/>
                  <a:gd name="T6" fmla="*/ 354 w 903"/>
                  <a:gd name="T7" fmla="*/ 236 h 905"/>
                  <a:gd name="T8" fmla="*/ 354 w 903"/>
                  <a:gd name="T9" fmla="*/ 355 h 905"/>
                  <a:gd name="T10" fmla="*/ 315 w 903"/>
                  <a:gd name="T11" fmla="*/ 315 h 905"/>
                  <a:gd name="T12" fmla="*/ 238 w 903"/>
                  <a:gd name="T13" fmla="*/ 394 h 905"/>
                  <a:gd name="T14" fmla="*/ 238 w 903"/>
                  <a:gd name="T15" fmla="*/ 471 h 905"/>
                  <a:gd name="T16" fmla="*/ 199 w 903"/>
                  <a:gd name="T17" fmla="*/ 511 h 905"/>
                  <a:gd name="T18" fmla="*/ 159 w 903"/>
                  <a:gd name="T19" fmla="*/ 471 h 905"/>
                  <a:gd name="T20" fmla="*/ 159 w 903"/>
                  <a:gd name="T21" fmla="*/ 591 h 905"/>
                  <a:gd name="T22" fmla="*/ 119 w 903"/>
                  <a:gd name="T23" fmla="*/ 629 h 905"/>
                  <a:gd name="T24" fmla="*/ 80 w 903"/>
                  <a:gd name="T25" fmla="*/ 591 h 905"/>
                  <a:gd name="T26" fmla="*/ 0 w 903"/>
                  <a:gd name="T27" fmla="*/ 666 h 905"/>
                  <a:gd name="T28" fmla="*/ 0 w 903"/>
                  <a:gd name="T29" fmla="*/ 706 h 905"/>
                  <a:gd name="T30" fmla="*/ 80 w 903"/>
                  <a:gd name="T31" fmla="*/ 706 h 905"/>
                  <a:gd name="T32" fmla="*/ 159 w 903"/>
                  <a:gd name="T33" fmla="*/ 746 h 905"/>
                  <a:gd name="T34" fmla="*/ 315 w 903"/>
                  <a:gd name="T35" fmla="*/ 746 h 905"/>
                  <a:gd name="T36" fmla="*/ 315 w 903"/>
                  <a:gd name="T37" fmla="*/ 826 h 905"/>
                  <a:gd name="T38" fmla="*/ 354 w 903"/>
                  <a:gd name="T39" fmla="*/ 826 h 905"/>
                  <a:gd name="T40" fmla="*/ 315 w 903"/>
                  <a:gd name="T41" fmla="*/ 865 h 905"/>
                  <a:gd name="T42" fmla="*/ 473 w 903"/>
                  <a:gd name="T43" fmla="*/ 865 h 905"/>
                  <a:gd name="T44" fmla="*/ 434 w 903"/>
                  <a:gd name="T45" fmla="*/ 905 h 905"/>
                  <a:gd name="T46" fmla="*/ 473 w 903"/>
                  <a:gd name="T47" fmla="*/ 905 h 905"/>
                  <a:gd name="T48" fmla="*/ 589 w 903"/>
                  <a:gd name="T49" fmla="*/ 905 h 905"/>
                  <a:gd name="T50" fmla="*/ 589 w 903"/>
                  <a:gd name="T51" fmla="*/ 865 h 905"/>
                  <a:gd name="T52" fmla="*/ 550 w 903"/>
                  <a:gd name="T53" fmla="*/ 865 h 905"/>
                  <a:gd name="T54" fmla="*/ 550 w 903"/>
                  <a:gd name="T55" fmla="*/ 826 h 905"/>
                  <a:gd name="T56" fmla="*/ 513 w 903"/>
                  <a:gd name="T57" fmla="*/ 786 h 905"/>
                  <a:gd name="T58" fmla="*/ 629 w 903"/>
                  <a:gd name="T59" fmla="*/ 786 h 905"/>
                  <a:gd name="T60" fmla="*/ 589 w 903"/>
                  <a:gd name="T61" fmla="*/ 706 h 905"/>
                  <a:gd name="T62" fmla="*/ 589 w 903"/>
                  <a:gd name="T63" fmla="*/ 666 h 905"/>
                  <a:gd name="T64" fmla="*/ 629 w 903"/>
                  <a:gd name="T65" fmla="*/ 666 h 905"/>
                  <a:gd name="T66" fmla="*/ 668 w 903"/>
                  <a:gd name="T67" fmla="*/ 629 h 905"/>
                  <a:gd name="T68" fmla="*/ 668 w 903"/>
                  <a:gd name="T69" fmla="*/ 666 h 905"/>
                  <a:gd name="T70" fmla="*/ 708 w 903"/>
                  <a:gd name="T71" fmla="*/ 629 h 905"/>
                  <a:gd name="T72" fmla="*/ 668 w 903"/>
                  <a:gd name="T73" fmla="*/ 591 h 905"/>
                  <a:gd name="T74" fmla="*/ 747 w 903"/>
                  <a:gd name="T75" fmla="*/ 551 h 905"/>
                  <a:gd name="T76" fmla="*/ 864 w 903"/>
                  <a:gd name="T77" fmla="*/ 431 h 905"/>
                  <a:gd name="T78" fmla="*/ 864 w 903"/>
                  <a:gd name="T79" fmla="*/ 355 h 905"/>
                  <a:gd name="T80" fmla="*/ 903 w 903"/>
                  <a:gd name="T81" fmla="*/ 355 h 905"/>
                  <a:gd name="T82" fmla="*/ 903 w 903"/>
                  <a:gd name="T83" fmla="*/ 157 h 905"/>
                  <a:gd name="T84" fmla="*/ 827 w 903"/>
                  <a:gd name="T85" fmla="*/ 157 h 905"/>
                  <a:gd name="T86" fmla="*/ 827 w 903"/>
                  <a:gd name="T87" fmla="*/ 117 h 905"/>
                  <a:gd name="T88" fmla="*/ 787 w 903"/>
                  <a:gd name="T89" fmla="*/ 117 h 905"/>
                  <a:gd name="T90" fmla="*/ 787 w 903"/>
                  <a:gd name="T91" fmla="*/ 40 h 905"/>
                  <a:gd name="T92" fmla="*/ 747 w 903"/>
                  <a:gd name="T93" fmla="*/ 80 h 905"/>
                  <a:gd name="T94" fmla="*/ 708 w 903"/>
                  <a:gd name="T95" fmla="*/ 0 h 905"/>
                  <a:gd name="T96" fmla="*/ 629 w 903"/>
                  <a:gd name="T97" fmla="*/ 40 h 905"/>
                  <a:gd name="T98" fmla="*/ 589 w 903"/>
                  <a:gd name="T99" fmla="*/ 40 h 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03" h="905">
                    <a:moveTo>
                      <a:pt x="589" y="40"/>
                    </a:moveTo>
                    <a:lnTo>
                      <a:pt x="550" y="157"/>
                    </a:lnTo>
                    <a:lnTo>
                      <a:pt x="394" y="157"/>
                    </a:lnTo>
                    <a:lnTo>
                      <a:pt x="354" y="236"/>
                    </a:lnTo>
                    <a:lnTo>
                      <a:pt x="354" y="355"/>
                    </a:lnTo>
                    <a:lnTo>
                      <a:pt x="315" y="315"/>
                    </a:lnTo>
                    <a:lnTo>
                      <a:pt x="238" y="394"/>
                    </a:lnTo>
                    <a:lnTo>
                      <a:pt x="238" y="471"/>
                    </a:lnTo>
                    <a:lnTo>
                      <a:pt x="199" y="511"/>
                    </a:lnTo>
                    <a:lnTo>
                      <a:pt x="159" y="471"/>
                    </a:lnTo>
                    <a:lnTo>
                      <a:pt x="159" y="591"/>
                    </a:lnTo>
                    <a:lnTo>
                      <a:pt x="119" y="629"/>
                    </a:lnTo>
                    <a:lnTo>
                      <a:pt x="80" y="591"/>
                    </a:lnTo>
                    <a:lnTo>
                      <a:pt x="0" y="666"/>
                    </a:lnTo>
                    <a:lnTo>
                      <a:pt x="0" y="706"/>
                    </a:lnTo>
                    <a:lnTo>
                      <a:pt x="80" y="706"/>
                    </a:lnTo>
                    <a:lnTo>
                      <a:pt x="159" y="746"/>
                    </a:lnTo>
                    <a:lnTo>
                      <a:pt x="315" y="746"/>
                    </a:lnTo>
                    <a:lnTo>
                      <a:pt x="315" y="826"/>
                    </a:lnTo>
                    <a:lnTo>
                      <a:pt x="354" y="826"/>
                    </a:lnTo>
                    <a:lnTo>
                      <a:pt x="315" y="865"/>
                    </a:lnTo>
                    <a:lnTo>
                      <a:pt x="473" y="865"/>
                    </a:lnTo>
                    <a:lnTo>
                      <a:pt x="434" y="905"/>
                    </a:lnTo>
                    <a:lnTo>
                      <a:pt x="473" y="905"/>
                    </a:lnTo>
                    <a:lnTo>
                      <a:pt x="589" y="905"/>
                    </a:lnTo>
                    <a:lnTo>
                      <a:pt x="589" y="865"/>
                    </a:lnTo>
                    <a:lnTo>
                      <a:pt x="550" y="865"/>
                    </a:lnTo>
                    <a:lnTo>
                      <a:pt x="550" y="826"/>
                    </a:lnTo>
                    <a:lnTo>
                      <a:pt x="513" y="786"/>
                    </a:lnTo>
                    <a:lnTo>
                      <a:pt x="629" y="786"/>
                    </a:lnTo>
                    <a:lnTo>
                      <a:pt x="589" y="706"/>
                    </a:lnTo>
                    <a:lnTo>
                      <a:pt x="589" y="666"/>
                    </a:lnTo>
                    <a:lnTo>
                      <a:pt x="629" y="666"/>
                    </a:lnTo>
                    <a:lnTo>
                      <a:pt x="668" y="629"/>
                    </a:lnTo>
                    <a:lnTo>
                      <a:pt x="668" y="666"/>
                    </a:lnTo>
                    <a:lnTo>
                      <a:pt x="708" y="629"/>
                    </a:lnTo>
                    <a:lnTo>
                      <a:pt x="668" y="591"/>
                    </a:lnTo>
                    <a:lnTo>
                      <a:pt x="747" y="551"/>
                    </a:lnTo>
                    <a:lnTo>
                      <a:pt x="864" y="431"/>
                    </a:lnTo>
                    <a:lnTo>
                      <a:pt x="864" y="355"/>
                    </a:lnTo>
                    <a:lnTo>
                      <a:pt x="903" y="355"/>
                    </a:lnTo>
                    <a:lnTo>
                      <a:pt x="903" y="157"/>
                    </a:lnTo>
                    <a:lnTo>
                      <a:pt x="827" y="157"/>
                    </a:lnTo>
                    <a:lnTo>
                      <a:pt x="827" y="117"/>
                    </a:lnTo>
                    <a:lnTo>
                      <a:pt x="787" y="117"/>
                    </a:lnTo>
                    <a:lnTo>
                      <a:pt x="787" y="40"/>
                    </a:lnTo>
                    <a:lnTo>
                      <a:pt x="747" y="80"/>
                    </a:lnTo>
                    <a:lnTo>
                      <a:pt x="708" y="0"/>
                    </a:lnTo>
                    <a:lnTo>
                      <a:pt x="629" y="40"/>
                    </a:lnTo>
                    <a:lnTo>
                      <a:pt x="589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1" name="Freeform 226">
                <a:extLst>
                  <a:ext uri="{FF2B5EF4-FFF2-40B4-BE49-F238E27FC236}">
                    <a16:creationId xmlns:a16="http://schemas.microsoft.com/office/drawing/2014/main" id="{6E10E4D3-AD14-57E3-371F-5503D6EF22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1" y="1851"/>
                <a:ext cx="479" cy="362"/>
              </a:xfrm>
              <a:custGeom>
                <a:avLst/>
                <a:gdLst>
                  <a:gd name="T0" fmla="*/ 1726 w 2393"/>
                  <a:gd name="T1" fmla="*/ 159 h 1809"/>
                  <a:gd name="T2" fmla="*/ 1726 w 2393"/>
                  <a:gd name="T3" fmla="*/ 40 h 1809"/>
                  <a:gd name="T4" fmla="*/ 1411 w 2393"/>
                  <a:gd name="T5" fmla="*/ 0 h 1809"/>
                  <a:gd name="T6" fmla="*/ 1256 w 2393"/>
                  <a:gd name="T7" fmla="*/ 80 h 1809"/>
                  <a:gd name="T8" fmla="*/ 1176 w 2393"/>
                  <a:gd name="T9" fmla="*/ 120 h 1809"/>
                  <a:gd name="T10" fmla="*/ 942 w 2393"/>
                  <a:gd name="T11" fmla="*/ 120 h 1809"/>
                  <a:gd name="T12" fmla="*/ 823 w 2393"/>
                  <a:gd name="T13" fmla="*/ 120 h 1809"/>
                  <a:gd name="T14" fmla="*/ 746 w 2393"/>
                  <a:gd name="T15" fmla="*/ 239 h 1809"/>
                  <a:gd name="T16" fmla="*/ 628 w 2393"/>
                  <a:gd name="T17" fmla="*/ 394 h 1809"/>
                  <a:gd name="T18" fmla="*/ 746 w 2393"/>
                  <a:gd name="T19" fmla="*/ 551 h 1809"/>
                  <a:gd name="T20" fmla="*/ 508 w 2393"/>
                  <a:gd name="T21" fmla="*/ 629 h 1809"/>
                  <a:gd name="T22" fmla="*/ 433 w 2393"/>
                  <a:gd name="T23" fmla="*/ 474 h 1809"/>
                  <a:gd name="T24" fmla="*/ 433 w 2393"/>
                  <a:gd name="T25" fmla="*/ 669 h 1809"/>
                  <a:gd name="T26" fmla="*/ 273 w 2393"/>
                  <a:gd name="T27" fmla="*/ 669 h 1809"/>
                  <a:gd name="T28" fmla="*/ 198 w 2393"/>
                  <a:gd name="T29" fmla="*/ 788 h 1809"/>
                  <a:gd name="T30" fmla="*/ 118 w 2393"/>
                  <a:gd name="T31" fmla="*/ 865 h 1809"/>
                  <a:gd name="T32" fmla="*/ 39 w 2393"/>
                  <a:gd name="T33" fmla="*/ 905 h 1809"/>
                  <a:gd name="T34" fmla="*/ 39 w 2393"/>
                  <a:gd name="T35" fmla="*/ 1103 h 1809"/>
                  <a:gd name="T36" fmla="*/ 158 w 2393"/>
                  <a:gd name="T37" fmla="*/ 1259 h 1809"/>
                  <a:gd name="T38" fmla="*/ 313 w 2393"/>
                  <a:gd name="T39" fmla="*/ 1338 h 1809"/>
                  <a:gd name="T40" fmla="*/ 393 w 2393"/>
                  <a:gd name="T41" fmla="*/ 1454 h 1809"/>
                  <a:gd name="T42" fmla="*/ 433 w 2393"/>
                  <a:gd name="T43" fmla="*/ 1574 h 1809"/>
                  <a:gd name="T44" fmla="*/ 472 w 2393"/>
                  <a:gd name="T45" fmla="*/ 1692 h 1809"/>
                  <a:gd name="T46" fmla="*/ 508 w 2393"/>
                  <a:gd name="T47" fmla="*/ 1729 h 1809"/>
                  <a:gd name="T48" fmla="*/ 667 w 2393"/>
                  <a:gd name="T49" fmla="*/ 1729 h 1809"/>
                  <a:gd name="T50" fmla="*/ 783 w 2393"/>
                  <a:gd name="T51" fmla="*/ 1729 h 1809"/>
                  <a:gd name="T52" fmla="*/ 942 w 2393"/>
                  <a:gd name="T53" fmla="*/ 1692 h 1809"/>
                  <a:gd name="T54" fmla="*/ 1021 w 2393"/>
                  <a:gd name="T55" fmla="*/ 1614 h 1809"/>
                  <a:gd name="T56" fmla="*/ 1098 w 2393"/>
                  <a:gd name="T57" fmla="*/ 1652 h 1809"/>
                  <a:gd name="T58" fmla="*/ 1176 w 2393"/>
                  <a:gd name="T59" fmla="*/ 1692 h 1809"/>
                  <a:gd name="T60" fmla="*/ 1335 w 2393"/>
                  <a:gd name="T61" fmla="*/ 1692 h 1809"/>
                  <a:gd name="T62" fmla="*/ 1372 w 2393"/>
                  <a:gd name="T63" fmla="*/ 1574 h 1809"/>
                  <a:gd name="T64" fmla="*/ 1765 w 2393"/>
                  <a:gd name="T65" fmla="*/ 1614 h 1809"/>
                  <a:gd name="T66" fmla="*/ 2119 w 2393"/>
                  <a:gd name="T67" fmla="*/ 1614 h 1809"/>
                  <a:gd name="T68" fmla="*/ 2238 w 2393"/>
                  <a:gd name="T69" fmla="*/ 1574 h 1809"/>
                  <a:gd name="T70" fmla="*/ 2314 w 2393"/>
                  <a:gd name="T71" fmla="*/ 1454 h 1809"/>
                  <a:gd name="T72" fmla="*/ 2275 w 2393"/>
                  <a:gd name="T73" fmla="*/ 1338 h 1809"/>
                  <a:gd name="T74" fmla="*/ 2198 w 2393"/>
                  <a:gd name="T75" fmla="*/ 1298 h 1809"/>
                  <a:gd name="T76" fmla="*/ 2198 w 2393"/>
                  <a:gd name="T77" fmla="*/ 1220 h 1809"/>
                  <a:gd name="T78" fmla="*/ 2079 w 2393"/>
                  <a:gd name="T79" fmla="*/ 1180 h 1809"/>
                  <a:gd name="T80" fmla="*/ 2040 w 2393"/>
                  <a:gd name="T81" fmla="*/ 1023 h 1809"/>
                  <a:gd name="T82" fmla="*/ 1924 w 2393"/>
                  <a:gd name="T83" fmla="*/ 944 h 1809"/>
                  <a:gd name="T84" fmla="*/ 2000 w 2393"/>
                  <a:gd name="T85" fmla="*/ 828 h 1809"/>
                  <a:gd name="T86" fmla="*/ 1924 w 2393"/>
                  <a:gd name="T87" fmla="*/ 669 h 1809"/>
                  <a:gd name="T88" fmla="*/ 2000 w 2393"/>
                  <a:gd name="T89" fmla="*/ 589 h 1809"/>
                  <a:gd name="T90" fmla="*/ 2040 w 2393"/>
                  <a:gd name="T91" fmla="*/ 434 h 1809"/>
                  <a:gd name="T92" fmla="*/ 1961 w 2393"/>
                  <a:gd name="T93" fmla="*/ 355 h 1809"/>
                  <a:gd name="T94" fmla="*/ 1845 w 2393"/>
                  <a:gd name="T95" fmla="*/ 199 h 18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393" h="1809">
                    <a:moveTo>
                      <a:pt x="1845" y="199"/>
                    </a:moveTo>
                    <a:lnTo>
                      <a:pt x="1884" y="159"/>
                    </a:lnTo>
                    <a:lnTo>
                      <a:pt x="1726" y="159"/>
                    </a:lnTo>
                    <a:lnTo>
                      <a:pt x="1765" y="120"/>
                    </a:lnTo>
                    <a:lnTo>
                      <a:pt x="1726" y="120"/>
                    </a:lnTo>
                    <a:lnTo>
                      <a:pt x="1726" y="40"/>
                    </a:lnTo>
                    <a:lnTo>
                      <a:pt x="1570" y="40"/>
                    </a:lnTo>
                    <a:lnTo>
                      <a:pt x="1491" y="0"/>
                    </a:lnTo>
                    <a:lnTo>
                      <a:pt x="1411" y="0"/>
                    </a:lnTo>
                    <a:lnTo>
                      <a:pt x="1335" y="0"/>
                    </a:lnTo>
                    <a:lnTo>
                      <a:pt x="1295" y="80"/>
                    </a:lnTo>
                    <a:lnTo>
                      <a:pt x="1256" y="80"/>
                    </a:lnTo>
                    <a:lnTo>
                      <a:pt x="1216" y="40"/>
                    </a:lnTo>
                    <a:lnTo>
                      <a:pt x="1176" y="80"/>
                    </a:lnTo>
                    <a:lnTo>
                      <a:pt x="1176" y="120"/>
                    </a:lnTo>
                    <a:lnTo>
                      <a:pt x="1137" y="80"/>
                    </a:lnTo>
                    <a:lnTo>
                      <a:pt x="1061" y="159"/>
                    </a:lnTo>
                    <a:lnTo>
                      <a:pt x="942" y="120"/>
                    </a:lnTo>
                    <a:lnTo>
                      <a:pt x="902" y="120"/>
                    </a:lnTo>
                    <a:lnTo>
                      <a:pt x="863" y="159"/>
                    </a:lnTo>
                    <a:lnTo>
                      <a:pt x="823" y="120"/>
                    </a:lnTo>
                    <a:lnTo>
                      <a:pt x="783" y="159"/>
                    </a:lnTo>
                    <a:lnTo>
                      <a:pt x="746" y="159"/>
                    </a:lnTo>
                    <a:lnTo>
                      <a:pt x="746" y="239"/>
                    </a:lnTo>
                    <a:lnTo>
                      <a:pt x="667" y="315"/>
                    </a:lnTo>
                    <a:lnTo>
                      <a:pt x="667" y="355"/>
                    </a:lnTo>
                    <a:lnTo>
                      <a:pt x="628" y="394"/>
                    </a:lnTo>
                    <a:lnTo>
                      <a:pt x="667" y="394"/>
                    </a:lnTo>
                    <a:lnTo>
                      <a:pt x="667" y="474"/>
                    </a:lnTo>
                    <a:lnTo>
                      <a:pt x="746" y="551"/>
                    </a:lnTo>
                    <a:lnTo>
                      <a:pt x="628" y="551"/>
                    </a:lnTo>
                    <a:lnTo>
                      <a:pt x="588" y="514"/>
                    </a:lnTo>
                    <a:lnTo>
                      <a:pt x="508" y="629"/>
                    </a:lnTo>
                    <a:lnTo>
                      <a:pt x="472" y="589"/>
                    </a:lnTo>
                    <a:lnTo>
                      <a:pt x="472" y="551"/>
                    </a:lnTo>
                    <a:lnTo>
                      <a:pt x="433" y="474"/>
                    </a:lnTo>
                    <a:lnTo>
                      <a:pt x="393" y="474"/>
                    </a:lnTo>
                    <a:lnTo>
                      <a:pt x="393" y="589"/>
                    </a:lnTo>
                    <a:lnTo>
                      <a:pt x="433" y="669"/>
                    </a:lnTo>
                    <a:lnTo>
                      <a:pt x="393" y="709"/>
                    </a:lnTo>
                    <a:lnTo>
                      <a:pt x="353" y="709"/>
                    </a:lnTo>
                    <a:lnTo>
                      <a:pt x="273" y="669"/>
                    </a:lnTo>
                    <a:lnTo>
                      <a:pt x="235" y="629"/>
                    </a:lnTo>
                    <a:lnTo>
                      <a:pt x="198" y="749"/>
                    </a:lnTo>
                    <a:lnTo>
                      <a:pt x="198" y="788"/>
                    </a:lnTo>
                    <a:lnTo>
                      <a:pt x="235" y="828"/>
                    </a:lnTo>
                    <a:lnTo>
                      <a:pt x="158" y="828"/>
                    </a:lnTo>
                    <a:lnTo>
                      <a:pt x="118" y="865"/>
                    </a:lnTo>
                    <a:lnTo>
                      <a:pt x="78" y="828"/>
                    </a:lnTo>
                    <a:lnTo>
                      <a:pt x="0" y="828"/>
                    </a:lnTo>
                    <a:lnTo>
                      <a:pt x="39" y="905"/>
                    </a:lnTo>
                    <a:lnTo>
                      <a:pt x="78" y="944"/>
                    </a:lnTo>
                    <a:lnTo>
                      <a:pt x="39" y="1023"/>
                    </a:lnTo>
                    <a:lnTo>
                      <a:pt x="39" y="1103"/>
                    </a:lnTo>
                    <a:lnTo>
                      <a:pt x="39" y="1220"/>
                    </a:lnTo>
                    <a:lnTo>
                      <a:pt x="78" y="1220"/>
                    </a:lnTo>
                    <a:lnTo>
                      <a:pt x="158" y="1259"/>
                    </a:lnTo>
                    <a:lnTo>
                      <a:pt x="198" y="1259"/>
                    </a:lnTo>
                    <a:lnTo>
                      <a:pt x="235" y="1338"/>
                    </a:lnTo>
                    <a:lnTo>
                      <a:pt x="313" y="1338"/>
                    </a:lnTo>
                    <a:lnTo>
                      <a:pt x="393" y="1378"/>
                    </a:lnTo>
                    <a:lnTo>
                      <a:pt x="433" y="1417"/>
                    </a:lnTo>
                    <a:lnTo>
                      <a:pt x="393" y="1454"/>
                    </a:lnTo>
                    <a:lnTo>
                      <a:pt x="393" y="1494"/>
                    </a:lnTo>
                    <a:lnTo>
                      <a:pt x="433" y="1534"/>
                    </a:lnTo>
                    <a:lnTo>
                      <a:pt x="433" y="1574"/>
                    </a:lnTo>
                    <a:lnTo>
                      <a:pt x="472" y="1614"/>
                    </a:lnTo>
                    <a:lnTo>
                      <a:pt x="508" y="1614"/>
                    </a:lnTo>
                    <a:lnTo>
                      <a:pt x="472" y="1692"/>
                    </a:lnTo>
                    <a:lnTo>
                      <a:pt x="472" y="1729"/>
                    </a:lnTo>
                    <a:lnTo>
                      <a:pt x="508" y="1692"/>
                    </a:lnTo>
                    <a:lnTo>
                      <a:pt x="508" y="1729"/>
                    </a:lnTo>
                    <a:lnTo>
                      <a:pt x="548" y="1769"/>
                    </a:lnTo>
                    <a:lnTo>
                      <a:pt x="588" y="1729"/>
                    </a:lnTo>
                    <a:lnTo>
                      <a:pt x="667" y="1729"/>
                    </a:lnTo>
                    <a:lnTo>
                      <a:pt x="667" y="1692"/>
                    </a:lnTo>
                    <a:lnTo>
                      <a:pt x="746" y="1692"/>
                    </a:lnTo>
                    <a:lnTo>
                      <a:pt x="783" y="1729"/>
                    </a:lnTo>
                    <a:lnTo>
                      <a:pt x="823" y="1729"/>
                    </a:lnTo>
                    <a:lnTo>
                      <a:pt x="823" y="1809"/>
                    </a:lnTo>
                    <a:lnTo>
                      <a:pt x="942" y="1692"/>
                    </a:lnTo>
                    <a:lnTo>
                      <a:pt x="981" y="1692"/>
                    </a:lnTo>
                    <a:lnTo>
                      <a:pt x="981" y="1652"/>
                    </a:lnTo>
                    <a:lnTo>
                      <a:pt x="1021" y="1614"/>
                    </a:lnTo>
                    <a:lnTo>
                      <a:pt x="1061" y="1652"/>
                    </a:lnTo>
                    <a:lnTo>
                      <a:pt x="1061" y="1692"/>
                    </a:lnTo>
                    <a:lnTo>
                      <a:pt x="1098" y="1652"/>
                    </a:lnTo>
                    <a:lnTo>
                      <a:pt x="1137" y="1652"/>
                    </a:lnTo>
                    <a:lnTo>
                      <a:pt x="1176" y="1614"/>
                    </a:lnTo>
                    <a:lnTo>
                      <a:pt x="1176" y="1692"/>
                    </a:lnTo>
                    <a:lnTo>
                      <a:pt x="1216" y="1692"/>
                    </a:lnTo>
                    <a:lnTo>
                      <a:pt x="1295" y="1652"/>
                    </a:lnTo>
                    <a:lnTo>
                      <a:pt x="1335" y="1692"/>
                    </a:lnTo>
                    <a:lnTo>
                      <a:pt x="1372" y="1692"/>
                    </a:lnTo>
                    <a:lnTo>
                      <a:pt x="1411" y="1614"/>
                    </a:lnTo>
                    <a:lnTo>
                      <a:pt x="1372" y="1574"/>
                    </a:lnTo>
                    <a:lnTo>
                      <a:pt x="1451" y="1574"/>
                    </a:lnTo>
                    <a:lnTo>
                      <a:pt x="1491" y="1614"/>
                    </a:lnTo>
                    <a:lnTo>
                      <a:pt x="1765" y="1614"/>
                    </a:lnTo>
                    <a:lnTo>
                      <a:pt x="1845" y="1652"/>
                    </a:lnTo>
                    <a:lnTo>
                      <a:pt x="2079" y="1652"/>
                    </a:lnTo>
                    <a:lnTo>
                      <a:pt x="2119" y="1614"/>
                    </a:lnTo>
                    <a:lnTo>
                      <a:pt x="2158" y="1652"/>
                    </a:lnTo>
                    <a:lnTo>
                      <a:pt x="2238" y="1652"/>
                    </a:lnTo>
                    <a:lnTo>
                      <a:pt x="2238" y="1574"/>
                    </a:lnTo>
                    <a:lnTo>
                      <a:pt x="2275" y="1534"/>
                    </a:lnTo>
                    <a:lnTo>
                      <a:pt x="2314" y="1534"/>
                    </a:lnTo>
                    <a:lnTo>
                      <a:pt x="2314" y="1454"/>
                    </a:lnTo>
                    <a:lnTo>
                      <a:pt x="2393" y="1417"/>
                    </a:lnTo>
                    <a:lnTo>
                      <a:pt x="2314" y="1378"/>
                    </a:lnTo>
                    <a:lnTo>
                      <a:pt x="2275" y="1338"/>
                    </a:lnTo>
                    <a:lnTo>
                      <a:pt x="2238" y="1378"/>
                    </a:lnTo>
                    <a:lnTo>
                      <a:pt x="2198" y="1378"/>
                    </a:lnTo>
                    <a:lnTo>
                      <a:pt x="2198" y="1298"/>
                    </a:lnTo>
                    <a:lnTo>
                      <a:pt x="2238" y="1259"/>
                    </a:lnTo>
                    <a:lnTo>
                      <a:pt x="2238" y="1220"/>
                    </a:lnTo>
                    <a:lnTo>
                      <a:pt x="2198" y="1220"/>
                    </a:lnTo>
                    <a:lnTo>
                      <a:pt x="2198" y="1180"/>
                    </a:lnTo>
                    <a:lnTo>
                      <a:pt x="2158" y="1140"/>
                    </a:lnTo>
                    <a:lnTo>
                      <a:pt x="2079" y="1180"/>
                    </a:lnTo>
                    <a:lnTo>
                      <a:pt x="2079" y="1140"/>
                    </a:lnTo>
                    <a:lnTo>
                      <a:pt x="2000" y="1063"/>
                    </a:lnTo>
                    <a:lnTo>
                      <a:pt x="2040" y="1023"/>
                    </a:lnTo>
                    <a:lnTo>
                      <a:pt x="2000" y="984"/>
                    </a:lnTo>
                    <a:lnTo>
                      <a:pt x="1924" y="984"/>
                    </a:lnTo>
                    <a:lnTo>
                      <a:pt x="1924" y="944"/>
                    </a:lnTo>
                    <a:lnTo>
                      <a:pt x="1884" y="905"/>
                    </a:lnTo>
                    <a:lnTo>
                      <a:pt x="1961" y="865"/>
                    </a:lnTo>
                    <a:lnTo>
                      <a:pt x="2000" y="828"/>
                    </a:lnTo>
                    <a:lnTo>
                      <a:pt x="1924" y="749"/>
                    </a:lnTo>
                    <a:lnTo>
                      <a:pt x="1884" y="669"/>
                    </a:lnTo>
                    <a:lnTo>
                      <a:pt x="1924" y="669"/>
                    </a:lnTo>
                    <a:lnTo>
                      <a:pt x="1961" y="629"/>
                    </a:lnTo>
                    <a:lnTo>
                      <a:pt x="1924" y="589"/>
                    </a:lnTo>
                    <a:lnTo>
                      <a:pt x="2000" y="589"/>
                    </a:lnTo>
                    <a:lnTo>
                      <a:pt x="2040" y="514"/>
                    </a:lnTo>
                    <a:lnTo>
                      <a:pt x="2079" y="514"/>
                    </a:lnTo>
                    <a:lnTo>
                      <a:pt x="2040" y="434"/>
                    </a:lnTo>
                    <a:lnTo>
                      <a:pt x="2079" y="394"/>
                    </a:lnTo>
                    <a:lnTo>
                      <a:pt x="1924" y="394"/>
                    </a:lnTo>
                    <a:lnTo>
                      <a:pt x="1961" y="355"/>
                    </a:lnTo>
                    <a:lnTo>
                      <a:pt x="1961" y="275"/>
                    </a:lnTo>
                    <a:lnTo>
                      <a:pt x="1884" y="199"/>
                    </a:lnTo>
                    <a:lnTo>
                      <a:pt x="1845" y="1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2" name="Freeform 227">
                <a:extLst>
                  <a:ext uri="{FF2B5EF4-FFF2-40B4-BE49-F238E27FC236}">
                    <a16:creationId xmlns:a16="http://schemas.microsoft.com/office/drawing/2014/main" id="{F824EE06-E83A-041B-258B-346952DBA5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7" y="1568"/>
                <a:ext cx="330" cy="362"/>
              </a:xfrm>
              <a:custGeom>
                <a:avLst/>
                <a:gdLst>
                  <a:gd name="T0" fmla="*/ 1020 w 1648"/>
                  <a:gd name="T1" fmla="*/ 159 h 1808"/>
                  <a:gd name="T2" fmla="*/ 903 w 1648"/>
                  <a:gd name="T3" fmla="*/ 79 h 1808"/>
                  <a:gd name="T4" fmla="*/ 824 w 1648"/>
                  <a:gd name="T5" fmla="*/ 79 h 1808"/>
                  <a:gd name="T6" fmla="*/ 745 w 1648"/>
                  <a:gd name="T7" fmla="*/ 79 h 1808"/>
                  <a:gd name="T8" fmla="*/ 665 w 1648"/>
                  <a:gd name="T9" fmla="*/ 40 h 1808"/>
                  <a:gd name="T10" fmla="*/ 628 w 1648"/>
                  <a:gd name="T11" fmla="*/ 119 h 1808"/>
                  <a:gd name="T12" fmla="*/ 590 w 1648"/>
                  <a:gd name="T13" fmla="*/ 119 h 1808"/>
                  <a:gd name="T14" fmla="*/ 470 w 1648"/>
                  <a:gd name="T15" fmla="*/ 159 h 1808"/>
                  <a:gd name="T16" fmla="*/ 391 w 1648"/>
                  <a:gd name="T17" fmla="*/ 199 h 1808"/>
                  <a:gd name="T18" fmla="*/ 275 w 1648"/>
                  <a:gd name="T19" fmla="*/ 199 h 1808"/>
                  <a:gd name="T20" fmla="*/ 315 w 1648"/>
                  <a:gd name="T21" fmla="*/ 314 h 1808"/>
                  <a:gd name="T22" fmla="*/ 195 w 1648"/>
                  <a:gd name="T23" fmla="*/ 275 h 1808"/>
                  <a:gd name="T24" fmla="*/ 40 w 1648"/>
                  <a:gd name="T25" fmla="*/ 236 h 1808"/>
                  <a:gd name="T26" fmla="*/ 40 w 1648"/>
                  <a:gd name="T27" fmla="*/ 314 h 1808"/>
                  <a:gd name="T28" fmla="*/ 40 w 1648"/>
                  <a:gd name="T29" fmla="*/ 434 h 1808"/>
                  <a:gd name="T30" fmla="*/ 0 w 1648"/>
                  <a:gd name="T31" fmla="*/ 513 h 1808"/>
                  <a:gd name="T32" fmla="*/ 40 w 1648"/>
                  <a:gd name="T33" fmla="*/ 669 h 1808"/>
                  <a:gd name="T34" fmla="*/ 77 w 1648"/>
                  <a:gd name="T35" fmla="*/ 748 h 1808"/>
                  <a:gd name="T36" fmla="*/ 157 w 1648"/>
                  <a:gd name="T37" fmla="*/ 865 h 1808"/>
                  <a:gd name="T38" fmla="*/ 235 w 1648"/>
                  <a:gd name="T39" fmla="*/ 944 h 1808"/>
                  <a:gd name="T40" fmla="*/ 315 w 1648"/>
                  <a:gd name="T41" fmla="*/ 944 h 1808"/>
                  <a:gd name="T42" fmla="*/ 275 w 1648"/>
                  <a:gd name="T43" fmla="*/ 1023 h 1808"/>
                  <a:gd name="T44" fmla="*/ 275 w 1648"/>
                  <a:gd name="T45" fmla="*/ 1139 h 1808"/>
                  <a:gd name="T46" fmla="*/ 355 w 1648"/>
                  <a:gd name="T47" fmla="*/ 1139 h 1808"/>
                  <a:gd name="T48" fmla="*/ 275 w 1648"/>
                  <a:gd name="T49" fmla="*/ 1374 h 1808"/>
                  <a:gd name="T50" fmla="*/ 275 w 1648"/>
                  <a:gd name="T51" fmla="*/ 1454 h 1808"/>
                  <a:gd name="T52" fmla="*/ 315 w 1648"/>
                  <a:gd name="T53" fmla="*/ 1534 h 1808"/>
                  <a:gd name="T54" fmla="*/ 235 w 1648"/>
                  <a:gd name="T55" fmla="*/ 1534 h 1808"/>
                  <a:gd name="T56" fmla="*/ 117 w 1648"/>
                  <a:gd name="T57" fmla="*/ 1653 h 1808"/>
                  <a:gd name="T58" fmla="*/ 117 w 1648"/>
                  <a:gd name="T59" fmla="*/ 1769 h 1808"/>
                  <a:gd name="T60" fmla="*/ 195 w 1648"/>
                  <a:gd name="T61" fmla="*/ 1808 h 1808"/>
                  <a:gd name="T62" fmla="*/ 275 w 1648"/>
                  <a:gd name="T63" fmla="*/ 1808 h 1808"/>
                  <a:gd name="T64" fmla="*/ 430 w 1648"/>
                  <a:gd name="T65" fmla="*/ 1769 h 1808"/>
                  <a:gd name="T66" fmla="*/ 590 w 1648"/>
                  <a:gd name="T67" fmla="*/ 1729 h 1808"/>
                  <a:gd name="T68" fmla="*/ 550 w 1648"/>
                  <a:gd name="T69" fmla="*/ 1653 h 1808"/>
                  <a:gd name="T70" fmla="*/ 550 w 1648"/>
                  <a:gd name="T71" fmla="*/ 1613 h 1808"/>
                  <a:gd name="T72" fmla="*/ 665 w 1648"/>
                  <a:gd name="T73" fmla="*/ 1573 h 1808"/>
                  <a:gd name="T74" fmla="*/ 745 w 1648"/>
                  <a:gd name="T75" fmla="*/ 1374 h 1808"/>
                  <a:gd name="T76" fmla="*/ 785 w 1648"/>
                  <a:gd name="T77" fmla="*/ 1299 h 1808"/>
                  <a:gd name="T78" fmla="*/ 903 w 1648"/>
                  <a:gd name="T79" fmla="*/ 1259 h 1808"/>
                  <a:gd name="T80" fmla="*/ 980 w 1648"/>
                  <a:gd name="T81" fmla="*/ 1139 h 1808"/>
                  <a:gd name="T82" fmla="*/ 1020 w 1648"/>
                  <a:gd name="T83" fmla="*/ 1102 h 1808"/>
                  <a:gd name="T84" fmla="*/ 1098 w 1648"/>
                  <a:gd name="T85" fmla="*/ 1102 h 1808"/>
                  <a:gd name="T86" fmla="*/ 1333 w 1648"/>
                  <a:gd name="T87" fmla="*/ 1139 h 1808"/>
                  <a:gd name="T88" fmla="*/ 1413 w 1648"/>
                  <a:gd name="T89" fmla="*/ 1102 h 1808"/>
                  <a:gd name="T90" fmla="*/ 1568 w 1648"/>
                  <a:gd name="T91" fmla="*/ 1179 h 1808"/>
                  <a:gd name="T92" fmla="*/ 1608 w 1648"/>
                  <a:gd name="T93" fmla="*/ 1102 h 1808"/>
                  <a:gd name="T94" fmla="*/ 1648 w 1648"/>
                  <a:gd name="T95" fmla="*/ 1023 h 1808"/>
                  <a:gd name="T96" fmla="*/ 1492 w 1648"/>
                  <a:gd name="T97" fmla="*/ 1063 h 1808"/>
                  <a:gd name="T98" fmla="*/ 1413 w 1648"/>
                  <a:gd name="T99" fmla="*/ 905 h 1808"/>
                  <a:gd name="T100" fmla="*/ 1413 w 1648"/>
                  <a:gd name="T101" fmla="*/ 825 h 1808"/>
                  <a:gd name="T102" fmla="*/ 1413 w 1648"/>
                  <a:gd name="T103" fmla="*/ 708 h 1808"/>
                  <a:gd name="T104" fmla="*/ 1453 w 1648"/>
                  <a:gd name="T105" fmla="*/ 669 h 1808"/>
                  <a:gd name="T106" fmla="*/ 1413 w 1648"/>
                  <a:gd name="T107" fmla="*/ 590 h 1808"/>
                  <a:gd name="T108" fmla="*/ 1373 w 1648"/>
                  <a:gd name="T109" fmla="*/ 473 h 1808"/>
                  <a:gd name="T110" fmla="*/ 1373 w 1648"/>
                  <a:gd name="T111" fmla="*/ 354 h 1808"/>
                  <a:gd name="T112" fmla="*/ 1293 w 1648"/>
                  <a:gd name="T113" fmla="*/ 275 h 1808"/>
                  <a:gd name="T114" fmla="*/ 1255 w 1648"/>
                  <a:gd name="T115" fmla="*/ 236 h 1808"/>
                  <a:gd name="T116" fmla="*/ 1138 w 1648"/>
                  <a:gd name="T117" fmla="*/ 199 h 1808"/>
                  <a:gd name="T118" fmla="*/ 1098 w 1648"/>
                  <a:gd name="T119" fmla="*/ 275 h 1808"/>
                  <a:gd name="T120" fmla="*/ 1020 w 1648"/>
                  <a:gd name="T121" fmla="*/ 236 h 18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48" h="1808">
                    <a:moveTo>
                      <a:pt x="1059" y="199"/>
                    </a:moveTo>
                    <a:lnTo>
                      <a:pt x="1020" y="159"/>
                    </a:lnTo>
                    <a:lnTo>
                      <a:pt x="1059" y="79"/>
                    </a:lnTo>
                    <a:lnTo>
                      <a:pt x="903" y="79"/>
                    </a:lnTo>
                    <a:lnTo>
                      <a:pt x="863" y="40"/>
                    </a:lnTo>
                    <a:lnTo>
                      <a:pt x="824" y="79"/>
                    </a:lnTo>
                    <a:lnTo>
                      <a:pt x="745" y="40"/>
                    </a:lnTo>
                    <a:lnTo>
                      <a:pt x="745" y="79"/>
                    </a:lnTo>
                    <a:lnTo>
                      <a:pt x="705" y="0"/>
                    </a:lnTo>
                    <a:lnTo>
                      <a:pt x="665" y="40"/>
                    </a:lnTo>
                    <a:lnTo>
                      <a:pt x="665" y="79"/>
                    </a:lnTo>
                    <a:lnTo>
                      <a:pt x="628" y="119"/>
                    </a:lnTo>
                    <a:lnTo>
                      <a:pt x="590" y="79"/>
                    </a:lnTo>
                    <a:lnTo>
                      <a:pt x="590" y="119"/>
                    </a:lnTo>
                    <a:lnTo>
                      <a:pt x="510" y="119"/>
                    </a:lnTo>
                    <a:lnTo>
                      <a:pt x="470" y="159"/>
                    </a:lnTo>
                    <a:lnTo>
                      <a:pt x="430" y="159"/>
                    </a:lnTo>
                    <a:lnTo>
                      <a:pt x="391" y="199"/>
                    </a:lnTo>
                    <a:lnTo>
                      <a:pt x="315" y="159"/>
                    </a:lnTo>
                    <a:lnTo>
                      <a:pt x="275" y="199"/>
                    </a:lnTo>
                    <a:lnTo>
                      <a:pt x="315" y="275"/>
                    </a:lnTo>
                    <a:lnTo>
                      <a:pt x="315" y="314"/>
                    </a:lnTo>
                    <a:lnTo>
                      <a:pt x="235" y="314"/>
                    </a:lnTo>
                    <a:lnTo>
                      <a:pt x="195" y="275"/>
                    </a:lnTo>
                    <a:lnTo>
                      <a:pt x="117" y="236"/>
                    </a:lnTo>
                    <a:lnTo>
                      <a:pt x="40" y="236"/>
                    </a:lnTo>
                    <a:lnTo>
                      <a:pt x="77" y="314"/>
                    </a:lnTo>
                    <a:lnTo>
                      <a:pt x="40" y="314"/>
                    </a:lnTo>
                    <a:lnTo>
                      <a:pt x="0" y="394"/>
                    </a:lnTo>
                    <a:lnTo>
                      <a:pt x="40" y="434"/>
                    </a:lnTo>
                    <a:lnTo>
                      <a:pt x="40" y="473"/>
                    </a:lnTo>
                    <a:lnTo>
                      <a:pt x="0" y="513"/>
                    </a:lnTo>
                    <a:lnTo>
                      <a:pt x="117" y="590"/>
                    </a:lnTo>
                    <a:lnTo>
                      <a:pt x="40" y="669"/>
                    </a:lnTo>
                    <a:lnTo>
                      <a:pt x="77" y="708"/>
                    </a:lnTo>
                    <a:lnTo>
                      <a:pt x="77" y="748"/>
                    </a:lnTo>
                    <a:lnTo>
                      <a:pt x="117" y="825"/>
                    </a:lnTo>
                    <a:lnTo>
                      <a:pt x="157" y="865"/>
                    </a:lnTo>
                    <a:lnTo>
                      <a:pt x="195" y="825"/>
                    </a:lnTo>
                    <a:lnTo>
                      <a:pt x="235" y="944"/>
                    </a:lnTo>
                    <a:lnTo>
                      <a:pt x="275" y="905"/>
                    </a:lnTo>
                    <a:lnTo>
                      <a:pt x="315" y="944"/>
                    </a:lnTo>
                    <a:lnTo>
                      <a:pt x="275" y="984"/>
                    </a:lnTo>
                    <a:lnTo>
                      <a:pt x="275" y="1023"/>
                    </a:lnTo>
                    <a:lnTo>
                      <a:pt x="235" y="1063"/>
                    </a:lnTo>
                    <a:lnTo>
                      <a:pt x="275" y="1139"/>
                    </a:lnTo>
                    <a:lnTo>
                      <a:pt x="275" y="1179"/>
                    </a:lnTo>
                    <a:lnTo>
                      <a:pt x="355" y="1139"/>
                    </a:lnTo>
                    <a:lnTo>
                      <a:pt x="355" y="1337"/>
                    </a:lnTo>
                    <a:lnTo>
                      <a:pt x="275" y="1374"/>
                    </a:lnTo>
                    <a:lnTo>
                      <a:pt x="315" y="1374"/>
                    </a:lnTo>
                    <a:lnTo>
                      <a:pt x="275" y="1454"/>
                    </a:lnTo>
                    <a:lnTo>
                      <a:pt x="315" y="1454"/>
                    </a:lnTo>
                    <a:lnTo>
                      <a:pt x="315" y="1534"/>
                    </a:lnTo>
                    <a:lnTo>
                      <a:pt x="275" y="1573"/>
                    </a:lnTo>
                    <a:lnTo>
                      <a:pt x="235" y="1534"/>
                    </a:lnTo>
                    <a:lnTo>
                      <a:pt x="235" y="1653"/>
                    </a:lnTo>
                    <a:lnTo>
                      <a:pt x="117" y="1653"/>
                    </a:lnTo>
                    <a:lnTo>
                      <a:pt x="117" y="1729"/>
                    </a:lnTo>
                    <a:lnTo>
                      <a:pt x="117" y="1769"/>
                    </a:lnTo>
                    <a:lnTo>
                      <a:pt x="157" y="1808"/>
                    </a:lnTo>
                    <a:lnTo>
                      <a:pt x="195" y="1808"/>
                    </a:lnTo>
                    <a:lnTo>
                      <a:pt x="235" y="1769"/>
                    </a:lnTo>
                    <a:lnTo>
                      <a:pt x="275" y="1808"/>
                    </a:lnTo>
                    <a:lnTo>
                      <a:pt x="355" y="1808"/>
                    </a:lnTo>
                    <a:lnTo>
                      <a:pt x="430" y="1769"/>
                    </a:lnTo>
                    <a:lnTo>
                      <a:pt x="590" y="1769"/>
                    </a:lnTo>
                    <a:lnTo>
                      <a:pt x="590" y="1729"/>
                    </a:lnTo>
                    <a:lnTo>
                      <a:pt x="550" y="1689"/>
                    </a:lnTo>
                    <a:lnTo>
                      <a:pt x="550" y="1653"/>
                    </a:lnTo>
                    <a:lnTo>
                      <a:pt x="590" y="1653"/>
                    </a:lnTo>
                    <a:lnTo>
                      <a:pt x="550" y="1613"/>
                    </a:lnTo>
                    <a:lnTo>
                      <a:pt x="628" y="1534"/>
                    </a:lnTo>
                    <a:lnTo>
                      <a:pt x="665" y="1573"/>
                    </a:lnTo>
                    <a:lnTo>
                      <a:pt x="665" y="1534"/>
                    </a:lnTo>
                    <a:lnTo>
                      <a:pt x="745" y="1374"/>
                    </a:lnTo>
                    <a:lnTo>
                      <a:pt x="785" y="1374"/>
                    </a:lnTo>
                    <a:lnTo>
                      <a:pt x="785" y="1299"/>
                    </a:lnTo>
                    <a:lnTo>
                      <a:pt x="863" y="1259"/>
                    </a:lnTo>
                    <a:lnTo>
                      <a:pt x="903" y="1259"/>
                    </a:lnTo>
                    <a:lnTo>
                      <a:pt x="903" y="1219"/>
                    </a:lnTo>
                    <a:lnTo>
                      <a:pt x="980" y="1139"/>
                    </a:lnTo>
                    <a:lnTo>
                      <a:pt x="980" y="1063"/>
                    </a:lnTo>
                    <a:lnTo>
                      <a:pt x="1020" y="1102"/>
                    </a:lnTo>
                    <a:lnTo>
                      <a:pt x="1020" y="1179"/>
                    </a:lnTo>
                    <a:lnTo>
                      <a:pt x="1098" y="1102"/>
                    </a:lnTo>
                    <a:lnTo>
                      <a:pt x="1293" y="1102"/>
                    </a:lnTo>
                    <a:lnTo>
                      <a:pt x="1333" y="1139"/>
                    </a:lnTo>
                    <a:lnTo>
                      <a:pt x="1373" y="1139"/>
                    </a:lnTo>
                    <a:lnTo>
                      <a:pt x="1413" y="1102"/>
                    </a:lnTo>
                    <a:lnTo>
                      <a:pt x="1492" y="1179"/>
                    </a:lnTo>
                    <a:lnTo>
                      <a:pt x="1568" y="1179"/>
                    </a:lnTo>
                    <a:lnTo>
                      <a:pt x="1568" y="1102"/>
                    </a:lnTo>
                    <a:lnTo>
                      <a:pt x="1608" y="1102"/>
                    </a:lnTo>
                    <a:lnTo>
                      <a:pt x="1648" y="1063"/>
                    </a:lnTo>
                    <a:lnTo>
                      <a:pt x="1648" y="1023"/>
                    </a:lnTo>
                    <a:lnTo>
                      <a:pt x="1528" y="1023"/>
                    </a:lnTo>
                    <a:lnTo>
                      <a:pt x="1492" y="1063"/>
                    </a:lnTo>
                    <a:lnTo>
                      <a:pt x="1413" y="984"/>
                    </a:lnTo>
                    <a:lnTo>
                      <a:pt x="1413" y="905"/>
                    </a:lnTo>
                    <a:lnTo>
                      <a:pt x="1453" y="865"/>
                    </a:lnTo>
                    <a:lnTo>
                      <a:pt x="1413" y="825"/>
                    </a:lnTo>
                    <a:lnTo>
                      <a:pt x="1453" y="788"/>
                    </a:lnTo>
                    <a:lnTo>
                      <a:pt x="1413" y="708"/>
                    </a:lnTo>
                    <a:lnTo>
                      <a:pt x="1373" y="669"/>
                    </a:lnTo>
                    <a:lnTo>
                      <a:pt x="1453" y="669"/>
                    </a:lnTo>
                    <a:lnTo>
                      <a:pt x="1453" y="590"/>
                    </a:lnTo>
                    <a:lnTo>
                      <a:pt x="1413" y="590"/>
                    </a:lnTo>
                    <a:lnTo>
                      <a:pt x="1373" y="550"/>
                    </a:lnTo>
                    <a:lnTo>
                      <a:pt x="1373" y="473"/>
                    </a:lnTo>
                    <a:lnTo>
                      <a:pt x="1333" y="434"/>
                    </a:lnTo>
                    <a:lnTo>
                      <a:pt x="1373" y="354"/>
                    </a:lnTo>
                    <a:lnTo>
                      <a:pt x="1333" y="275"/>
                    </a:lnTo>
                    <a:lnTo>
                      <a:pt x="1293" y="275"/>
                    </a:lnTo>
                    <a:lnTo>
                      <a:pt x="1255" y="314"/>
                    </a:lnTo>
                    <a:lnTo>
                      <a:pt x="1255" y="236"/>
                    </a:lnTo>
                    <a:lnTo>
                      <a:pt x="1218" y="199"/>
                    </a:lnTo>
                    <a:lnTo>
                      <a:pt x="1138" y="199"/>
                    </a:lnTo>
                    <a:lnTo>
                      <a:pt x="1098" y="236"/>
                    </a:lnTo>
                    <a:lnTo>
                      <a:pt x="1098" y="275"/>
                    </a:lnTo>
                    <a:lnTo>
                      <a:pt x="1059" y="275"/>
                    </a:lnTo>
                    <a:lnTo>
                      <a:pt x="1020" y="236"/>
                    </a:lnTo>
                    <a:lnTo>
                      <a:pt x="1059" y="1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3" name="Freeform 228">
                <a:extLst>
                  <a:ext uri="{FF2B5EF4-FFF2-40B4-BE49-F238E27FC236}">
                    <a16:creationId xmlns:a16="http://schemas.microsoft.com/office/drawing/2014/main" id="{2E363762-76C3-6FFD-9676-000546A9A6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7" y="1781"/>
                <a:ext cx="275" cy="243"/>
              </a:xfrm>
              <a:custGeom>
                <a:avLst/>
                <a:gdLst>
                  <a:gd name="T0" fmla="*/ 1058 w 1372"/>
                  <a:gd name="T1" fmla="*/ 39 h 1216"/>
                  <a:gd name="T2" fmla="*/ 1018 w 1372"/>
                  <a:gd name="T3" fmla="*/ 116 h 1216"/>
                  <a:gd name="T4" fmla="*/ 863 w 1372"/>
                  <a:gd name="T5" fmla="*/ 39 h 1216"/>
                  <a:gd name="T6" fmla="*/ 783 w 1372"/>
                  <a:gd name="T7" fmla="*/ 76 h 1216"/>
                  <a:gd name="T8" fmla="*/ 548 w 1372"/>
                  <a:gd name="T9" fmla="*/ 39 h 1216"/>
                  <a:gd name="T10" fmla="*/ 470 w 1372"/>
                  <a:gd name="T11" fmla="*/ 39 h 1216"/>
                  <a:gd name="T12" fmla="*/ 430 w 1372"/>
                  <a:gd name="T13" fmla="*/ 76 h 1216"/>
                  <a:gd name="T14" fmla="*/ 353 w 1372"/>
                  <a:gd name="T15" fmla="*/ 196 h 1216"/>
                  <a:gd name="T16" fmla="*/ 235 w 1372"/>
                  <a:gd name="T17" fmla="*/ 236 h 1216"/>
                  <a:gd name="T18" fmla="*/ 195 w 1372"/>
                  <a:gd name="T19" fmla="*/ 311 h 1216"/>
                  <a:gd name="T20" fmla="*/ 115 w 1372"/>
                  <a:gd name="T21" fmla="*/ 510 h 1216"/>
                  <a:gd name="T22" fmla="*/ 0 w 1372"/>
                  <a:gd name="T23" fmla="*/ 550 h 1216"/>
                  <a:gd name="T24" fmla="*/ 78 w 1372"/>
                  <a:gd name="T25" fmla="*/ 590 h 1216"/>
                  <a:gd name="T26" fmla="*/ 115 w 1372"/>
                  <a:gd name="T27" fmla="*/ 626 h 1216"/>
                  <a:gd name="T28" fmla="*/ 195 w 1372"/>
                  <a:gd name="T29" fmla="*/ 825 h 1216"/>
                  <a:gd name="T30" fmla="*/ 353 w 1372"/>
                  <a:gd name="T31" fmla="*/ 1060 h 1216"/>
                  <a:gd name="T32" fmla="*/ 430 w 1372"/>
                  <a:gd name="T33" fmla="*/ 1179 h 1216"/>
                  <a:gd name="T34" fmla="*/ 548 w 1372"/>
                  <a:gd name="T35" fmla="*/ 1179 h 1216"/>
                  <a:gd name="T36" fmla="*/ 628 w 1372"/>
                  <a:gd name="T37" fmla="*/ 1179 h 1216"/>
                  <a:gd name="T38" fmla="*/ 668 w 1372"/>
                  <a:gd name="T39" fmla="*/ 1139 h 1216"/>
                  <a:gd name="T40" fmla="*/ 705 w 1372"/>
                  <a:gd name="T41" fmla="*/ 980 h 1216"/>
                  <a:gd name="T42" fmla="*/ 823 w 1372"/>
                  <a:gd name="T43" fmla="*/ 1060 h 1216"/>
                  <a:gd name="T44" fmla="*/ 903 w 1372"/>
                  <a:gd name="T45" fmla="*/ 1020 h 1216"/>
                  <a:gd name="T46" fmla="*/ 863 w 1372"/>
                  <a:gd name="T47" fmla="*/ 825 h 1216"/>
                  <a:gd name="T48" fmla="*/ 942 w 1372"/>
                  <a:gd name="T49" fmla="*/ 902 h 1216"/>
                  <a:gd name="T50" fmla="*/ 978 w 1372"/>
                  <a:gd name="T51" fmla="*/ 980 h 1216"/>
                  <a:gd name="T52" fmla="*/ 1098 w 1372"/>
                  <a:gd name="T53" fmla="*/ 902 h 1216"/>
                  <a:gd name="T54" fmla="*/ 1137 w 1372"/>
                  <a:gd name="T55" fmla="*/ 825 h 1216"/>
                  <a:gd name="T56" fmla="*/ 1098 w 1372"/>
                  <a:gd name="T57" fmla="*/ 745 h 1216"/>
                  <a:gd name="T58" fmla="*/ 1137 w 1372"/>
                  <a:gd name="T59" fmla="*/ 666 h 1216"/>
                  <a:gd name="T60" fmla="*/ 1216 w 1372"/>
                  <a:gd name="T61" fmla="*/ 510 h 1216"/>
                  <a:gd name="T62" fmla="*/ 1293 w 1372"/>
                  <a:gd name="T63" fmla="*/ 471 h 1216"/>
                  <a:gd name="T64" fmla="*/ 1372 w 1372"/>
                  <a:gd name="T65" fmla="*/ 471 h 1216"/>
                  <a:gd name="T66" fmla="*/ 1253 w 1372"/>
                  <a:gd name="T67" fmla="*/ 391 h 1216"/>
                  <a:gd name="T68" fmla="*/ 1216 w 1372"/>
                  <a:gd name="T69" fmla="*/ 196 h 1216"/>
                  <a:gd name="T70" fmla="*/ 1137 w 1372"/>
                  <a:gd name="T71" fmla="*/ 76 h 1216"/>
                  <a:gd name="T72" fmla="*/ 1098 w 1372"/>
                  <a:gd name="T73" fmla="*/ 0 h 1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372" h="1216">
                    <a:moveTo>
                      <a:pt x="1098" y="0"/>
                    </a:moveTo>
                    <a:lnTo>
                      <a:pt x="1058" y="39"/>
                    </a:lnTo>
                    <a:lnTo>
                      <a:pt x="1018" y="39"/>
                    </a:lnTo>
                    <a:lnTo>
                      <a:pt x="1018" y="116"/>
                    </a:lnTo>
                    <a:lnTo>
                      <a:pt x="942" y="116"/>
                    </a:lnTo>
                    <a:lnTo>
                      <a:pt x="863" y="39"/>
                    </a:lnTo>
                    <a:lnTo>
                      <a:pt x="823" y="76"/>
                    </a:lnTo>
                    <a:lnTo>
                      <a:pt x="783" y="76"/>
                    </a:lnTo>
                    <a:lnTo>
                      <a:pt x="743" y="39"/>
                    </a:lnTo>
                    <a:lnTo>
                      <a:pt x="548" y="39"/>
                    </a:lnTo>
                    <a:lnTo>
                      <a:pt x="470" y="116"/>
                    </a:lnTo>
                    <a:lnTo>
                      <a:pt x="470" y="39"/>
                    </a:lnTo>
                    <a:lnTo>
                      <a:pt x="430" y="0"/>
                    </a:lnTo>
                    <a:lnTo>
                      <a:pt x="430" y="76"/>
                    </a:lnTo>
                    <a:lnTo>
                      <a:pt x="353" y="156"/>
                    </a:lnTo>
                    <a:lnTo>
                      <a:pt x="353" y="196"/>
                    </a:lnTo>
                    <a:lnTo>
                      <a:pt x="313" y="196"/>
                    </a:lnTo>
                    <a:lnTo>
                      <a:pt x="235" y="236"/>
                    </a:lnTo>
                    <a:lnTo>
                      <a:pt x="235" y="311"/>
                    </a:lnTo>
                    <a:lnTo>
                      <a:pt x="195" y="311"/>
                    </a:lnTo>
                    <a:lnTo>
                      <a:pt x="115" y="471"/>
                    </a:lnTo>
                    <a:lnTo>
                      <a:pt x="115" y="510"/>
                    </a:lnTo>
                    <a:lnTo>
                      <a:pt x="78" y="471"/>
                    </a:lnTo>
                    <a:lnTo>
                      <a:pt x="0" y="550"/>
                    </a:lnTo>
                    <a:lnTo>
                      <a:pt x="40" y="590"/>
                    </a:lnTo>
                    <a:lnTo>
                      <a:pt x="78" y="590"/>
                    </a:lnTo>
                    <a:lnTo>
                      <a:pt x="78" y="626"/>
                    </a:lnTo>
                    <a:lnTo>
                      <a:pt x="115" y="626"/>
                    </a:lnTo>
                    <a:lnTo>
                      <a:pt x="195" y="666"/>
                    </a:lnTo>
                    <a:lnTo>
                      <a:pt x="195" y="825"/>
                    </a:lnTo>
                    <a:lnTo>
                      <a:pt x="353" y="980"/>
                    </a:lnTo>
                    <a:lnTo>
                      <a:pt x="353" y="1060"/>
                    </a:lnTo>
                    <a:lnTo>
                      <a:pt x="390" y="1100"/>
                    </a:lnTo>
                    <a:lnTo>
                      <a:pt x="430" y="1179"/>
                    </a:lnTo>
                    <a:lnTo>
                      <a:pt x="470" y="1179"/>
                    </a:lnTo>
                    <a:lnTo>
                      <a:pt x="548" y="1179"/>
                    </a:lnTo>
                    <a:lnTo>
                      <a:pt x="588" y="1216"/>
                    </a:lnTo>
                    <a:lnTo>
                      <a:pt x="628" y="1179"/>
                    </a:lnTo>
                    <a:lnTo>
                      <a:pt x="705" y="1179"/>
                    </a:lnTo>
                    <a:lnTo>
                      <a:pt x="668" y="1139"/>
                    </a:lnTo>
                    <a:lnTo>
                      <a:pt x="668" y="1100"/>
                    </a:lnTo>
                    <a:lnTo>
                      <a:pt x="705" y="980"/>
                    </a:lnTo>
                    <a:lnTo>
                      <a:pt x="743" y="1020"/>
                    </a:lnTo>
                    <a:lnTo>
                      <a:pt x="823" y="1060"/>
                    </a:lnTo>
                    <a:lnTo>
                      <a:pt x="863" y="1060"/>
                    </a:lnTo>
                    <a:lnTo>
                      <a:pt x="903" y="1020"/>
                    </a:lnTo>
                    <a:lnTo>
                      <a:pt x="863" y="940"/>
                    </a:lnTo>
                    <a:lnTo>
                      <a:pt x="863" y="825"/>
                    </a:lnTo>
                    <a:lnTo>
                      <a:pt x="903" y="825"/>
                    </a:lnTo>
                    <a:lnTo>
                      <a:pt x="942" y="902"/>
                    </a:lnTo>
                    <a:lnTo>
                      <a:pt x="942" y="940"/>
                    </a:lnTo>
                    <a:lnTo>
                      <a:pt x="978" y="980"/>
                    </a:lnTo>
                    <a:lnTo>
                      <a:pt x="1058" y="865"/>
                    </a:lnTo>
                    <a:lnTo>
                      <a:pt x="1098" y="902"/>
                    </a:lnTo>
                    <a:lnTo>
                      <a:pt x="1216" y="902"/>
                    </a:lnTo>
                    <a:lnTo>
                      <a:pt x="1137" y="825"/>
                    </a:lnTo>
                    <a:lnTo>
                      <a:pt x="1137" y="745"/>
                    </a:lnTo>
                    <a:lnTo>
                      <a:pt x="1098" y="745"/>
                    </a:lnTo>
                    <a:lnTo>
                      <a:pt x="1137" y="706"/>
                    </a:lnTo>
                    <a:lnTo>
                      <a:pt x="1137" y="666"/>
                    </a:lnTo>
                    <a:lnTo>
                      <a:pt x="1216" y="590"/>
                    </a:lnTo>
                    <a:lnTo>
                      <a:pt x="1216" y="510"/>
                    </a:lnTo>
                    <a:lnTo>
                      <a:pt x="1253" y="510"/>
                    </a:lnTo>
                    <a:lnTo>
                      <a:pt x="1293" y="471"/>
                    </a:lnTo>
                    <a:lnTo>
                      <a:pt x="1333" y="510"/>
                    </a:lnTo>
                    <a:lnTo>
                      <a:pt x="1372" y="471"/>
                    </a:lnTo>
                    <a:lnTo>
                      <a:pt x="1293" y="391"/>
                    </a:lnTo>
                    <a:lnTo>
                      <a:pt x="1253" y="391"/>
                    </a:lnTo>
                    <a:lnTo>
                      <a:pt x="1253" y="236"/>
                    </a:lnTo>
                    <a:lnTo>
                      <a:pt x="1216" y="196"/>
                    </a:lnTo>
                    <a:lnTo>
                      <a:pt x="1177" y="116"/>
                    </a:lnTo>
                    <a:lnTo>
                      <a:pt x="1137" y="76"/>
                    </a:lnTo>
                    <a:lnTo>
                      <a:pt x="1137" y="39"/>
                    </a:lnTo>
                    <a:lnTo>
                      <a:pt x="109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4" name="Freeform 229">
                <a:extLst>
                  <a:ext uri="{FF2B5EF4-FFF2-40B4-BE49-F238E27FC236}">
                    <a16:creationId xmlns:a16="http://schemas.microsoft.com/office/drawing/2014/main" id="{6455046B-CAFE-FC21-04FF-1D86B2DF95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7" y="1899"/>
                <a:ext cx="220" cy="180"/>
              </a:xfrm>
              <a:custGeom>
                <a:avLst/>
                <a:gdLst>
                  <a:gd name="T0" fmla="*/ 1098 w 1098"/>
                  <a:gd name="T1" fmla="*/ 705 h 901"/>
                  <a:gd name="T2" fmla="*/ 1059 w 1098"/>
                  <a:gd name="T3" fmla="*/ 666 h 901"/>
                  <a:gd name="T4" fmla="*/ 1020 w 1098"/>
                  <a:gd name="T5" fmla="*/ 589 h 901"/>
                  <a:gd name="T6" fmla="*/ 980 w 1098"/>
                  <a:gd name="T7" fmla="*/ 589 h 901"/>
                  <a:gd name="T8" fmla="*/ 940 w 1098"/>
                  <a:gd name="T9" fmla="*/ 510 h 901"/>
                  <a:gd name="T10" fmla="*/ 903 w 1098"/>
                  <a:gd name="T11" fmla="*/ 470 h 901"/>
                  <a:gd name="T12" fmla="*/ 903 w 1098"/>
                  <a:gd name="T13" fmla="*/ 390 h 901"/>
                  <a:gd name="T14" fmla="*/ 745 w 1098"/>
                  <a:gd name="T15" fmla="*/ 235 h 901"/>
                  <a:gd name="T16" fmla="*/ 745 w 1098"/>
                  <a:gd name="T17" fmla="*/ 76 h 901"/>
                  <a:gd name="T18" fmla="*/ 665 w 1098"/>
                  <a:gd name="T19" fmla="*/ 36 h 901"/>
                  <a:gd name="T20" fmla="*/ 628 w 1098"/>
                  <a:gd name="T21" fmla="*/ 36 h 901"/>
                  <a:gd name="T22" fmla="*/ 628 w 1098"/>
                  <a:gd name="T23" fmla="*/ 0 h 901"/>
                  <a:gd name="T24" fmla="*/ 590 w 1098"/>
                  <a:gd name="T25" fmla="*/ 0 h 901"/>
                  <a:gd name="T26" fmla="*/ 550 w 1098"/>
                  <a:gd name="T27" fmla="*/ 0 h 901"/>
                  <a:gd name="T28" fmla="*/ 550 w 1098"/>
                  <a:gd name="T29" fmla="*/ 36 h 901"/>
                  <a:gd name="T30" fmla="*/ 590 w 1098"/>
                  <a:gd name="T31" fmla="*/ 76 h 901"/>
                  <a:gd name="T32" fmla="*/ 590 w 1098"/>
                  <a:gd name="T33" fmla="*/ 116 h 901"/>
                  <a:gd name="T34" fmla="*/ 430 w 1098"/>
                  <a:gd name="T35" fmla="*/ 116 h 901"/>
                  <a:gd name="T36" fmla="*/ 355 w 1098"/>
                  <a:gd name="T37" fmla="*/ 155 h 901"/>
                  <a:gd name="T38" fmla="*/ 275 w 1098"/>
                  <a:gd name="T39" fmla="*/ 155 h 901"/>
                  <a:gd name="T40" fmla="*/ 235 w 1098"/>
                  <a:gd name="T41" fmla="*/ 116 h 901"/>
                  <a:gd name="T42" fmla="*/ 195 w 1098"/>
                  <a:gd name="T43" fmla="*/ 155 h 901"/>
                  <a:gd name="T44" fmla="*/ 157 w 1098"/>
                  <a:gd name="T45" fmla="*/ 155 h 901"/>
                  <a:gd name="T46" fmla="*/ 117 w 1098"/>
                  <a:gd name="T47" fmla="*/ 116 h 901"/>
                  <a:gd name="T48" fmla="*/ 117 w 1098"/>
                  <a:gd name="T49" fmla="*/ 76 h 901"/>
                  <a:gd name="T50" fmla="*/ 77 w 1098"/>
                  <a:gd name="T51" fmla="*/ 116 h 901"/>
                  <a:gd name="T52" fmla="*/ 77 w 1098"/>
                  <a:gd name="T53" fmla="*/ 195 h 901"/>
                  <a:gd name="T54" fmla="*/ 117 w 1098"/>
                  <a:gd name="T55" fmla="*/ 235 h 901"/>
                  <a:gd name="T56" fmla="*/ 40 w 1098"/>
                  <a:gd name="T57" fmla="*/ 275 h 901"/>
                  <a:gd name="T58" fmla="*/ 0 w 1098"/>
                  <a:gd name="T59" fmla="*/ 312 h 901"/>
                  <a:gd name="T60" fmla="*/ 0 w 1098"/>
                  <a:gd name="T61" fmla="*/ 390 h 901"/>
                  <a:gd name="T62" fmla="*/ 77 w 1098"/>
                  <a:gd name="T63" fmla="*/ 470 h 901"/>
                  <a:gd name="T64" fmla="*/ 157 w 1098"/>
                  <a:gd name="T65" fmla="*/ 510 h 901"/>
                  <a:gd name="T66" fmla="*/ 157 w 1098"/>
                  <a:gd name="T67" fmla="*/ 549 h 901"/>
                  <a:gd name="T68" fmla="*/ 195 w 1098"/>
                  <a:gd name="T69" fmla="*/ 549 h 901"/>
                  <a:gd name="T70" fmla="*/ 235 w 1098"/>
                  <a:gd name="T71" fmla="*/ 510 h 901"/>
                  <a:gd name="T72" fmla="*/ 235 w 1098"/>
                  <a:gd name="T73" fmla="*/ 549 h 901"/>
                  <a:gd name="T74" fmla="*/ 275 w 1098"/>
                  <a:gd name="T75" fmla="*/ 589 h 901"/>
                  <a:gd name="T76" fmla="*/ 275 w 1098"/>
                  <a:gd name="T77" fmla="*/ 666 h 901"/>
                  <a:gd name="T78" fmla="*/ 315 w 1098"/>
                  <a:gd name="T79" fmla="*/ 666 h 901"/>
                  <a:gd name="T80" fmla="*/ 391 w 1098"/>
                  <a:gd name="T81" fmla="*/ 705 h 901"/>
                  <a:gd name="T82" fmla="*/ 391 w 1098"/>
                  <a:gd name="T83" fmla="*/ 745 h 901"/>
                  <a:gd name="T84" fmla="*/ 430 w 1098"/>
                  <a:gd name="T85" fmla="*/ 824 h 901"/>
                  <a:gd name="T86" fmla="*/ 470 w 1098"/>
                  <a:gd name="T87" fmla="*/ 784 h 901"/>
                  <a:gd name="T88" fmla="*/ 628 w 1098"/>
                  <a:gd name="T89" fmla="*/ 864 h 901"/>
                  <a:gd name="T90" fmla="*/ 628 w 1098"/>
                  <a:gd name="T91" fmla="*/ 901 h 901"/>
                  <a:gd name="T92" fmla="*/ 705 w 1098"/>
                  <a:gd name="T93" fmla="*/ 901 h 901"/>
                  <a:gd name="T94" fmla="*/ 705 w 1098"/>
                  <a:gd name="T95" fmla="*/ 864 h 901"/>
                  <a:gd name="T96" fmla="*/ 745 w 1098"/>
                  <a:gd name="T97" fmla="*/ 864 h 901"/>
                  <a:gd name="T98" fmla="*/ 785 w 1098"/>
                  <a:gd name="T99" fmla="*/ 901 h 901"/>
                  <a:gd name="T100" fmla="*/ 863 w 1098"/>
                  <a:gd name="T101" fmla="*/ 901 h 901"/>
                  <a:gd name="T102" fmla="*/ 863 w 1098"/>
                  <a:gd name="T103" fmla="*/ 824 h 901"/>
                  <a:gd name="T104" fmla="*/ 940 w 1098"/>
                  <a:gd name="T105" fmla="*/ 824 h 901"/>
                  <a:gd name="T106" fmla="*/ 1020 w 1098"/>
                  <a:gd name="T107" fmla="*/ 864 h 901"/>
                  <a:gd name="T108" fmla="*/ 1059 w 1098"/>
                  <a:gd name="T109" fmla="*/ 864 h 901"/>
                  <a:gd name="T110" fmla="*/ 1059 w 1098"/>
                  <a:gd name="T111" fmla="*/ 784 h 901"/>
                  <a:gd name="T112" fmla="*/ 1098 w 1098"/>
                  <a:gd name="T113" fmla="*/ 705 h 9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98" h="901">
                    <a:moveTo>
                      <a:pt x="1098" y="705"/>
                    </a:moveTo>
                    <a:lnTo>
                      <a:pt x="1059" y="666"/>
                    </a:lnTo>
                    <a:lnTo>
                      <a:pt x="1020" y="589"/>
                    </a:lnTo>
                    <a:lnTo>
                      <a:pt x="980" y="589"/>
                    </a:lnTo>
                    <a:lnTo>
                      <a:pt x="940" y="510"/>
                    </a:lnTo>
                    <a:lnTo>
                      <a:pt x="903" y="470"/>
                    </a:lnTo>
                    <a:lnTo>
                      <a:pt x="903" y="390"/>
                    </a:lnTo>
                    <a:lnTo>
                      <a:pt x="745" y="235"/>
                    </a:lnTo>
                    <a:lnTo>
                      <a:pt x="745" y="76"/>
                    </a:lnTo>
                    <a:lnTo>
                      <a:pt x="665" y="36"/>
                    </a:lnTo>
                    <a:lnTo>
                      <a:pt x="628" y="36"/>
                    </a:lnTo>
                    <a:lnTo>
                      <a:pt x="628" y="0"/>
                    </a:lnTo>
                    <a:lnTo>
                      <a:pt x="590" y="0"/>
                    </a:lnTo>
                    <a:lnTo>
                      <a:pt x="550" y="0"/>
                    </a:lnTo>
                    <a:lnTo>
                      <a:pt x="550" y="36"/>
                    </a:lnTo>
                    <a:lnTo>
                      <a:pt x="590" y="76"/>
                    </a:lnTo>
                    <a:lnTo>
                      <a:pt x="590" y="116"/>
                    </a:lnTo>
                    <a:lnTo>
                      <a:pt x="430" y="116"/>
                    </a:lnTo>
                    <a:lnTo>
                      <a:pt x="355" y="155"/>
                    </a:lnTo>
                    <a:lnTo>
                      <a:pt x="275" y="155"/>
                    </a:lnTo>
                    <a:lnTo>
                      <a:pt x="235" y="116"/>
                    </a:lnTo>
                    <a:lnTo>
                      <a:pt x="195" y="155"/>
                    </a:lnTo>
                    <a:lnTo>
                      <a:pt x="157" y="155"/>
                    </a:lnTo>
                    <a:lnTo>
                      <a:pt x="117" y="116"/>
                    </a:lnTo>
                    <a:lnTo>
                      <a:pt x="117" y="76"/>
                    </a:lnTo>
                    <a:lnTo>
                      <a:pt x="77" y="116"/>
                    </a:lnTo>
                    <a:lnTo>
                      <a:pt x="77" y="195"/>
                    </a:lnTo>
                    <a:lnTo>
                      <a:pt x="117" y="235"/>
                    </a:lnTo>
                    <a:lnTo>
                      <a:pt x="40" y="275"/>
                    </a:lnTo>
                    <a:lnTo>
                      <a:pt x="0" y="312"/>
                    </a:lnTo>
                    <a:lnTo>
                      <a:pt x="0" y="390"/>
                    </a:lnTo>
                    <a:lnTo>
                      <a:pt x="77" y="470"/>
                    </a:lnTo>
                    <a:lnTo>
                      <a:pt x="157" y="510"/>
                    </a:lnTo>
                    <a:lnTo>
                      <a:pt x="157" y="549"/>
                    </a:lnTo>
                    <a:lnTo>
                      <a:pt x="195" y="549"/>
                    </a:lnTo>
                    <a:lnTo>
                      <a:pt x="235" y="510"/>
                    </a:lnTo>
                    <a:lnTo>
                      <a:pt x="235" y="549"/>
                    </a:lnTo>
                    <a:lnTo>
                      <a:pt x="275" y="589"/>
                    </a:lnTo>
                    <a:lnTo>
                      <a:pt x="275" y="666"/>
                    </a:lnTo>
                    <a:lnTo>
                      <a:pt x="315" y="666"/>
                    </a:lnTo>
                    <a:lnTo>
                      <a:pt x="391" y="705"/>
                    </a:lnTo>
                    <a:lnTo>
                      <a:pt x="391" y="745"/>
                    </a:lnTo>
                    <a:lnTo>
                      <a:pt x="430" y="824"/>
                    </a:lnTo>
                    <a:lnTo>
                      <a:pt x="470" y="784"/>
                    </a:lnTo>
                    <a:lnTo>
                      <a:pt x="628" y="864"/>
                    </a:lnTo>
                    <a:lnTo>
                      <a:pt x="628" y="901"/>
                    </a:lnTo>
                    <a:lnTo>
                      <a:pt x="705" y="901"/>
                    </a:lnTo>
                    <a:lnTo>
                      <a:pt x="705" y="864"/>
                    </a:lnTo>
                    <a:lnTo>
                      <a:pt x="745" y="864"/>
                    </a:lnTo>
                    <a:lnTo>
                      <a:pt x="785" y="901"/>
                    </a:lnTo>
                    <a:lnTo>
                      <a:pt x="863" y="901"/>
                    </a:lnTo>
                    <a:lnTo>
                      <a:pt x="863" y="824"/>
                    </a:lnTo>
                    <a:lnTo>
                      <a:pt x="940" y="824"/>
                    </a:lnTo>
                    <a:lnTo>
                      <a:pt x="1020" y="864"/>
                    </a:lnTo>
                    <a:lnTo>
                      <a:pt x="1059" y="864"/>
                    </a:lnTo>
                    <a:lnTo>
                      <a:pt x="1059" y="784"/>
                    </a:lnTo>
                    <a:lnTo>
                      <a:pt x="1098" y="7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5" name="Freeform 230">
                <a:extLst>
                  <a:ext uri="{FF2B5EF4-FFF2-40B4-BE49-F238E27FC236}">
                    <a16:creationId xmlns:a16="http://schemas.microsoft.com/office/drawing/2014/main" id="{71E8E759-168F-54B7-E215-63D38E012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6" y="1961"/>
                <a:ext cx="407" cy="377"/>
              </a:xfrm>
              <a:custGeom>
                <a:avLst/>
                <a:gdLst>
                  <a:gd name="T0" fmla="*/ 1448 w 2036"/>
                  <a:gd name="T1" fmla="*/ 512 h 1887"/>
                  <a:gd name="T2" fmla="*/ 1293 w 2036"/>
                  <a:gd name="T3" fmla="*/ 589 h 1887"/>
                  <a:gd name="T4" fmla="*/ 1213 w 2036"/>
                  <a:gd name="T5" fmla="*/ 589 h 1887"/>
                  <a:gd name="T6" fmla="*/ 978 w 2036"/>
                  <a:gd name="T7" fmla="*/ 472 h 1887"/>
                  <a:gd name="T8" fmla="*/ 899 w 2036"/>
                  <a:gd name="T9" fmla="*/ 393 h 1887"/>
                  <a:gd name="T10" fmla="*/ 783 w 2036"/>
                  <a:gd name="T11" fmla="*/ 277 h 1887"/>
                  <a:gd name="T12" fmla="*/ 703 w 2036"/>
                  <a:gd name="T13" fmla="*/ 237 h 1887"/>
                  <a:gd name="T14" fmla="*/ 585 w 2036"/>
                  <a:gd name="T15" fmla="*/ 158 h 1887"/>
                  <a:gd name="T16" fmla="*/ 468 w 2036"/>
                  <a:gd name="T17" fmla="*/ 0 h 1887"/>
                  <a:gd name="T18" fmla="*/ 310 w 2036"/>
                  <a:gd name="T19" fmla="*/ 118 h 1887"/>
                  <a:gd name="T20" fmla="*/ 195 w 2036"/>
                  <a:gd name="T21" fmla="*/ 237 h 1887"/>
                  <a:gd name="T22" fmla="*/ 115 w 2036"/>
                  <a:gd name="T23" fmla="*/ 314 h 1887"/>
                  <a:gd name="T24" fmla="*/ 75 w 2036"/>
                  <a:gd name="T25" fmla="*/ 472 h 1887"/>
                  <a:gd name="T26" fmla="*/ 115 w 2036"/>
                  <a:gd name="T27" fmla="*/ 472 h 1887"/>
                  <a:gd name="T28" fmla="*/ 155 w 2036"/>
                  <a:gd name="T29" fmla="*/ 589 h 1887"/>
                  <a:gd name="T30" fmla="*/ 75 w 2036"/>
                  <a:gd name="T31" fmla="*/ 708 h 1887"/>
                  <a:gd name="T32" fmla="*/ 75 w 2036"/>
                  <a:gd name="T33" fmla="*/ 787 h 1887"/>
                  <a:gd name="T34" fmla="*/ 75 w 2036"/>
                  <a:gd name="T35" fmla="*/ 903 h 1887"/>
                  <a:gd name="T36" fmla="*/ 155 w 2036"/>
                  <a:gd name="T37" fmla="*/ 1141 h 1887"/>
                  <a:gd name="T38" fmla="*/ 155 w 2036"/>
                  <a:gd name="T39" fmla="*/ 1218 h 1887"/>
                  <a:gd name="T40" fmla="*/ 234 w 2036"/>
                  <a:gd name="T41" fmla="*/ 1416 h 1887"/>
                  <a:gd name="T42" fmla="*/ 273 w 2036"/>
                  <a:gd name="T43" fmla="*/ 1493 h 1887"/>
                  <a:gd name="T44" fmla="*/ 310 w 2036"/>
                  <a:gd name="T45" fmla="*/ 1652 h 1887"/>
                  <a:gd name="T46" fmla="*/ 390 w 2036"/>
                  <a:gd name="T47" fmla="*/ 1731 h 1887"/>
                  <a:gd name="T48" fmla="*/ 508 w 2036"/>
                  <a:gd name="T49" fmla="*/ 1767 h 1887"/>
                  <a:gd name="T50" fmla="*/ 625 w 2036"/>
                  <a:gd name="T51" fmla="*/ 1847 h 1887"/>
                  <a:gd name="T52" fmla="*/ 823 w 2036"/>
                  <a:gd name="T53" fmla="*/ 1731 h 1887"/>
                  <a:gd name="T54" fmla="*/ 863 w 2036"/>
                  <a:gd name="T55" fmla="*/ 1572 h 1887"/>
                  <a:gd name="T56" fmla="*/ 1058 w 2036"/>
                  <a:gd name="T57" fmla="*/ 1612 h 1887"/>
                  <a:gd name="T58" fmla="*/ 1058 w 2036"/>
                  <a:gd name="T59" fmla="*/ 1456 h 1887"/>
                  <a:gd name="T60" fmla="*/ 1173 w 2036"/>
                  <a:gd name="T61" fmla="*/ 1416 h 1887"/>
                  <a:gd name="T62" fmla="*/ 1136 w 2036"/>
                  <a:gd name="T63" fmla="*/ 1612 h 1887"/>
                  <a:gd name="T64" fmla="*/ 1253 w 2036"/>
                  <a:gd name="T65" fmla="*/ 1652 h 1887"/>
                  <a:gd name="T66" fmla="*/ 1293 w 2036"/>
                  <a:gd name="T67" fmla="*/ 1572 h 1887"/>
                  <a:gd name="T68" fmla="*/ 1332 w 2036"/>
                  <a:gd name="T69" fmla="*/ 1456 h 1887"/>
                  <a:gd name="T70" fmla="*/ 1332 w 2036"/>
                  <a:gd name="T71" fmla="*/ 1298 h 1887"/>
                  <a:gd name="T72" fmla="*/ 1488 w 2036"/>
                  <a:gd name="T73" fmla="*/ 1416 h 1887"/>
                  <a:gd name="T74" fmla="*/ 1726 w 2036"/>
                  <a:gd name="T75" fmla="*/ 1377 h 1887"/>
                  <a:gd name="T76" fmla="*/ 1801 w 2036"/>
                  <a:gd name="T77" fmla="*/ 1218 h 1887"/>
                  <a:gd name="T78" fmla="*/ 1961 w 2036"/>
                  <a:gd name="T79" fmla="*/ 1141 h 1887"/>
                  <a:gd name="T80" fmla="*/ 2000 w 2036"/>
                  <a:gd name="T81" fmla="*/ 1063 h 1887"/>
                  <a:gd name="T82" fmla="*/ 1921 w 2036"/>
                  <a:gd name="T83" fmla="*/ 943 h 1887"/>
                  <a:gd name="T84" fmla="*/ 1921 w 2036"/>
                  <a:gd name="T85" fmla="*/ 827 h 1887"/>
                  <a:gd name="T86" fmla="*/ 1726 w 2036"/>
                  <a:gd name="T87" fmla="*/ 708 h 1887"/>
                  <a:gd name="T88" fmla="*/ 1567 w 2036"/>
                  <a:gd name="T89" fmla="*/ 669 h 1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036" h="1887">
                    <a:moveTo>
                      <a:pt x="1567" y="552"/>
                    </a:moveTo>
                    <a:lnTo>
                      <a:pt x="1528" y="552"/>
                    </a:lnTo>
                    <a:lnTo>
                      <a:pt x="1448" y="512"/>
                    </a:lnTo>
                    <a:lnTo>
                      <a:pt x="1371" y="512"/>
                    </a:lnTo>
                    <a:lnTo>
                      <a:pt x="1371" y="589"/>
                    </a:lnTo>
                    <a:lnTo>
                      <a:pt x="1293" y="589"/>
                    </a:lnTo>
                    <a:lnTo>
                      <a:pt x="1253" y="552"/>
                    </a:lnTo>
                    <a:lnTo>
                      <a:pt x="1213" y="552"/>
                    </a:lnTo>
                    <a:lnTo>
                      <a:pt x="1213" y="589"/>
                    </a:lnTo>
                    <a:lnTo>
                      <a:pt x="1136" y="589"/>
                    </a:lnTo>
                    <a:lnTo>
                      <a:pt x="1136" y="552"/>
                    </a:lnTo>
                    <a:lnTo>
                      <a:pt x="978" y="472"/>
                    </a:lnTo>
                    <a:lnTo>
                      <a:pt x="938" y="512"/>
                    </a:lnTo>
                    <a:lnTo>
                      <a:pt x="899" y="433"/>
                    </a:lnTo>
                    <a:lnTo>
                      <a:pt x="899" y="393"/>
                    </a:lnTo>
                    <a:lnTo>
                      <a:pt x="823" y="354"/>
                    </a:lnTo>
                    <a:lnTo>
                      <a:pt x="783" y="354"/>
                    </a:lnTo>
                    <a:lnTo>
                      <a:pt x="783" y="277"/>
                    </a:lnTo>
                    <a:lnTo>
                      <a:pt x="743" y="237"/>
                    </a:lnTo>
                    <a:lnTo>
                      <a:pt x="743" y="198"/>
                    </a:lnTo>
                    <a:lnTo>
                      <a:pt x="703" y="237"/>
                    </a:lnTo>
                    <a:lnTo>
                      <a:pt x="665" y="237"/>
                    </a:lnTo>
                    <a:lnTo>
                      <a:pt x="665" y="198"/>
                    </a:lnTo>
                    <a:lnTo>
                      <a:pt x="585" y="158"/>
                    </a:lnTo>
                    <a:lnTo>
                      <a:pt x="508" y="78"/>
                    </a:lnTo>
                    <a:lnTo>
                      <a:pt x="508" y="0"/>
                    </a:lnTo>
                    <a:lnTo>
                      <a:pt x="468" y="0"/>
                    </a:lnTo>
                    <a:lnTo>
                      <a:pt x="390" y="38"/>
                    </a:lnTo>
                    <a:lnTo>
                      <a:pt x="350" y="38"/>
                    </a:lnTo>
                    <a:lnTo>
                      <a:pt x="310" y="118"/>
                    </a:lnTo>
                    <a:lnTo>
                      <a:pt x="234" y="78"/>
                    </a:lnTo>
                    <a:lnTo>
                      <a:pt x="234" y="198"/>
                    </a:lnTo>
                    <a:lnTo>
                      <a:pt x="195" y="237"/>
                    </a:lnTo>
                    <a:lnTo>
                      <a:pt x="195" y="277"/>
                    </a:lnTo>
                    <a:lnTo>
                      <a:pt x="195" y="314"/>
                    </a:lnTo>
                    <a:lnTo>
                      <a:pt x="115" y="314"/>
                    </a:lnTo>
                    <a:lnTo>
                      <a:pt x="115" y="393"/>
                    </a:lnTo>
                    <a:lnTo>
                      <a:pt x="75" y="433"/>
                    </a:lnTo>
                    <a:lnTo>
                      <a:pt x="75" y="472"/>
                    </a:lnTo>
                    <a:lnTo>
                      <a:pt x="0" y="552"/>
                    </a:lnTo>
                    <a:lnTo>
                      <a:pt x="75" y="512"/>
                    </a:lnTo>
                    <a:lnTo>
                      <a:pt x="115" y="472"/>
                    </a:lnTo>
                    <a:lnTo>
                      <a:pt x="115" y="552"/>
                    </a:lnTo>
                    <a:lnTo>
                      <a:pt x="155" y="552"/>
                    </a:lnTo>
                    <a:lnTo>
                      <a:pt x="155" y="589"/>
                    </a:lnTo>
                    <a:lnTo>
                      <a:pt x="195" y="629"/>
                    </a:lnTo>
                    <a:lnTo>
                      <a:pt x="155" y="629"/>
                    </a:lnTo>
                    <a:lnTo>
                      <a:pt x="75" y="708"/>
                    </a:lnTo>
                    <a:lnTo>
                      <a:pt x="115" y="708"/>
                    </a:lnTo>
                    <a:lnTo>
                      <a:pt x="115" y="787"/>
                    </a:lnTo>
                    <a:lnTo>
                      <a:pt x="75" y="787"/>
                    </a:lnTo>
                    <a:lnTo>
                      <a:pt x="36" y="827"/>
                    </a:lnTo>
                    <a:lnTo>
                      <a:pt x="36" y="903"/>
                    </a:lnTo>
                    <a:lnTo>
                      <a:pt x="75" y="903"/>
                    </a:lnTo>
                    <a:lnTo>
                      <a:pt x="75" y="1101"/>
                    </a:lnTo>
                    <a:lnTo>
                      <a:pt x="115" y="1063"/>
                    </a:lnTo>
                    <a:lnTo>
                      <a:pt x="155" y="1141"/>
                    </a:lnTo>
                    <a:lnTo>
                      <a:pt x="115" y="1178"/>
                    </a:lnTo>
                    <a:lnTo>
                      <a:pt x="115" y="1218"/>
                    </a:lnTo>
                    <a:lnTo>
                      <a:pt x="155" y="1218"/>
                    </a:lnTo>
                    <a:lnTo>
                      <a:pt x="234" y="1298"/>
                    </a:lnTo>
                    <a:lnTo>
                      <a:pt x="195" y="1337"/>
                    </a:lnTo>
                    <a:lnTo>
                      <a:pt x="234" y="1416"/>
                    </a:lnTo>
                    <a:lnTo>
                      <a:pt x="310" y="1416"/>
                    </a:lnTo>
                    <a:lnTo>
                      <a:pt x="310" y="1456"/>
                    </a:lnTo>
                    <a:lnTo>
                      <a:pt x="273" y="1493"/>
                    </a:lnTo>
                    <a:lnTo>
                      <a:pt x="234" y="1572"/>
                    </a:lnTo>
                    <a:lnTo>
                      <a:pt x="310" y="1572"/>
                    </a:lnTo>
                    <a:lnTo>
                      <a:pt x="310" y="1652"/>
                    </a:lnTo>
                    <a:lnTo>
                      <a:pt x="430" y="1652"/>
                    </a:lnTo>
                    <a:lnTo>
                      <a:pt x="430" y="1692"/>
                    </a:lnTo>
                    <a:lnTo>
                      <a:pt x="390" y="1731"/>
                    </a:lnTo>
                    <a:lnTo>
                      <a:pt x="390" y="1767"/>
                    </a:lnTo>
                    <a:lnTo>
                      <a:pt x="508" y="1731"/>
                    </a:lnTo>
                    <a:lnTo>
                      <a:pt x="508" y="1767"/>
                    </a:lnTo>
                    <a:lnTo>
                      <a:pt x="548" y="1767"/>
                    </a:lnTo>
                    <a:lnTo>
                      <a:pt x="585" y="1847"/>
                    </a:lnTo>
                    <a:lnTo>
                      <a:pt x="625" y="1847"/>
                    </a:lnTo>
                    <a:lnTo>
                      <a:pt x="703" y="1887"/>
                    </a:lnTo>
                    <a:lnTo>
                      <a:pt x="703" y="1847"/>
                    </a:lnTo>
                    <a:lnTo>
                      <a:pt x="823" y="1731"/>
                    </a:lnTo>
                    <a:lnTo>
                      <a:pt x="823" y="1612"/>
                    </a:lnTo>
                    <a:lnTo>
                      <a:pt x="863" y="1612"/>
                    </a:lnTo>
                    <a:lnTo>
                      <a:pt x="863" y="1572"/>
                    </a:lnTo>
                    <a:lnTo>
                      <a:pt x="899" y="1533"/>
                    </a:lnTo>
                    <a:lnTo>
                      <a:pt x="938" y="1612"/>
                    </a:lnTo>
                    <a:lnTo>
                      <a:pt x="1058" y="1612"/>
                    </a:lnTo>
                    <a:lnTo>
                      <a:pt x="1058" y="1533"/>
                    </a:lnTo>
                    <a:lnTo>
                      <a:pt x="1018" y="1493"/>
                    </a:lnTo>
                    <a:lnTo>
                      <a:pt x="1058" y="1456"/>
                    </a:lnTo>
                    <a:lnTo>
                      <a:pt x="1058" y="1416"/>
                    </a:lnTo>
                    <a:lnTo>
                      <a:pt x="1136" y="1377"/>
                    </a:lnTo>
                    <a:lnTo>
                      <a:pt x="1173" y="1416"/>
                    </a:lnTo>
                    <a:lnTo>
                      <a:pt x="1173" y="1533"/>
                    </a:lnTo>
                    <a:lnTo>
                      <a:pt x="1136" y="1572"/>
                    </a:lnTo>
                    <a:lnTo>
                      <a:pt x="1136" y="1612"/>
                    </a:lnTo>
                    <a:lnTo>
                      <a:pt x="1213" y="1652"/>
                    </a:lnTo>
                    <a:lnTo>
                      <a:pt x="1213" y="1692"/>
                    </a:lnTo>
                    <a:lnTo>
                      <a:pt x="1253" y="1652"/>
                    </a:lnTo>
                    <a:lnTo>
                      <a:pt x="1253" y="1533"/>
                    </a:lnTo>
                    <a:lnTo>
                      <a:pt x="1293" y="1533"/>
                    </a:lnTo>
                    <a:lnTo>
                      <a:pt x="1293" y="1572"/>
                    </a:lnTo>
                    <a:lnTo>
                      <a:pt x="1371" y="1572"/>
                    </a:lnTo>
                    <a:lnTo>
                      <a:pt x="1371" y="1493"/>
                    </a:lnTo>
                    <a:lnTo>
                      <a:pt x="1332" y="1456"/>
                    </a:lnTo>
                    <a:lnTo>
                      <a:pt x="1253" y="1456"/>
                    </a:lnTo>
                    <a:lnTo>
                      <a:pt x="1253" y="1377"/>
                    </a:lnTo>
                    <a:lnTo>
                      <a:pt x="1332" y="1298"/>
                    </a:lnTo>
                    <a:lnTo>
                      <a:pt x="1448" y="1337"/>
                    </a:lnTo>
                    <a:lnTo>
                      <a:pt x="1448" y="1377"/>
                    </a:lnTo>
                    <a:lnTo>
                      <a:pt x="1488" y="1416"/>
                    </a:lnTo>
                    <a:lnTo>
                      <a:pt x="1528" y="1416"/>
                    </a:lnTo>
                    <a:lnTo>
                      <a:pt x="1528" y="1377"/>
                    </a:lnTo>
                    <a:lnTo>
                      <a:pt x="1726" y="1377"/>
                    </a:lnTo>
                    <a:lnTo>
                      <a:pt x="1763" y="1298"/>
                    </a:lnTo>
                    <a:lnTo>
                      <a:pt x="1763" y="1258"/>
                    </a:lnTo>
                    <a:lnTo>
                      <a:pt x="1801" y="1218"/>
                    </a:lnTo>
                    <a:lnTo>
                      <a:pt x="1921" y="1218"/>
                    </a:lnTo>
                    <a:lnTo>
                      <a:pt x="1961" y="1178"/>
                    </a:lnTo>
                    <a:lnTo>
                      <a:pt x="1961" y="1141"/>
                    </a:lnTo>
                    <a:lnTo>
                      <a:pt x="2000" y="1141"/>
                    </a:lnTo>
                    <a:lnTo>
                      <a:pt x="2036" y="1063"/>
                    </a:lnTo>
                    <a:lnTo>
                      <a:pt x="2000" y="1063"/>
                    </a:lnTo>
                    <a:lnTo>
                      <a:pt x="1961" y="1023"/>
                    </a:lnTo>
                    <a:lnTo>
                      <a:pt x="1961" y="983"/>
                    </a:lnTo>
                    <a:lnTo>
                      <a:pt x="1921" y="943"/>
                    </a:lnTo>
                    <a:lnTo>
                      <a:pt x="1921" y="903"/>
                    </a:lnTo>
                    <a:lnTo>
                      <a:pt x="1961" y="866"/>
                    </a:lnTo>
                    <a:lnTo>
                      <a:pt x="1921" y="827"/>
                    </a:lnTo>
                    <a:lnTo>
                      <a:pt x="1841" y="787"/>
                    </a:lnTo>
                    <a:lnTo>
                      <a:pt x="1763" y="787"/>
                    </a:lnTo>
                    <a:lnTo>
                      <a:pt x="1726" y="708"/>
                    </a:lnTo>
                    <a:lnTo>
                      <a:pt x="1686" y="708"/>
                    </a:lnTo>
                    <a:lnTo>
                      <a:pt x="1606" y="669"/>
                    </a:lnTo>
                    <a:lnTo>
                      <a:pt x="1567" y="669"/>
                    </a:lnTo>
                    <a:lnTo>
                      <a:pt x="1567" y="5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6" name="Freeform 231">
                <a:extLst>
                  <a:ext uri="{FF2B5EF4-FFF2-40B4-BE49-F238E27FC236}">
                    <a16:creationId xmlns:a16="http://schemas.microsoft.com/office/drawing/2014/main" id="{C0898004-B51B-8AAD-7B42-5F52CA80F8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2166"/>
                <a:ext cx="463" cy="369"/>
              </a:xfrm>
              <a:custGeom>
                <a:avLst/>
                <a:gdLst>
                  <a:gd name="T0" fmla="*/ 234 w 2315"/>
                  <a:gd name="T1" fmla="*/ 155 h 1847"/>
                  <a:gd name="T2" fmla="*/ 75 w 2315"/>
                  <a:gd name="T3" fmla="*/ 155 h 1847"/>
                  <a:gd name="T4" fmla="*/ 39 w 2315"/>
                  <a:gd name="T5" fmla="*/ 195 h 1847"/>
                  <a:gd name="T6" fmla="*/ 75 w 2315"/>
                  <a:gd name="T7" fmla="*/ 275 h 1847"/>
                  <a:gd name="T8" fmla="*/ 39 w 2315"/>
                  <a:gd name="T9" fmla="*/ 433 h 1847"/>
                  <a:gd name="T10" fmla="*/ 195 w 2315"/>
                  <a:gd name="T11" fmla="*/ 470 h 1847"/>
                  <a:gd name="T12" fmla="*/ 234 w 2315"/>
                  <a:gd name="T13" fmla="*/ 669 h 1847"/>
                  <a:gd name="T14" fmla="*/ 430 w 2315"/>
                  <a:gd name="T15" fmla="*/ 708 h 1847"/>
                  <a:gd name="T16" fmla="*/ 509 w 2315"/>
                  <a:gd name="T17" fmla="*/ 784 h 1847"/>
                  <a:gd name="T18" fmla="*/ 665 w 2315"/>
                  <a:gd name="T19" fmla="*/ 904 h 1847"/>
                  <a:gd name="T20" fmla="*/ 665 w 2315"/>
                  <a:gd name="T21" fmla="*/ 1059 h 1847"/>
                  <a:gd name="T22" fmla="*/ 743 w 2315"/>
                  <a:gd name="T23" fmla="*/ 1218 h 1847"/>
                  <a:gd name="T24" fmla="*/ 783 w 2315"/>
                  <a:gd name="T25" fmla="*/ 1413 h 1847"/>
                  <a:gd name="T26" fmla="*/ 939 w 2315"/>
                  <a:gd name="T27" fmla="*/ 1375 h 1847"/>
                  <a:gd name="T28" fmla="*/ 1018 w 2315"/>
                  <a:gd name="T29" fmla="*/ 1453 h 1847"/>
                  <a:gd name="T30" fmla="*/ 1137 w 2315"/>
                  <a:gd name="T31" fmla="*/ 1609 h 1847"/>
                  <a:gd name="T32" fmla="*/ 1137 w 2315"/>
                  <a:gd name="T33" fmla="*/ 1729 h 1847"/>
                  <a:gd name="T34" fmla="*/ 1137 w 2315"/>
                  <a:gd name="T35" fmla="*/ 1847 h 1847"/>
                  <a:gd name="T36" fmla="*/ 1293 w 2315"/>
                  <a:gd name="T37" fmla="*/ 1689 h 1847"/>
                  <a:gd name="T38" fmla="*/ 1491 w 2315"/>
                  <a:gd name="T39" fmla="*/ 1649 h 1847"/>
                  <a:gd name="T40" fmla="*/ 1567 w 2315"/>
                  <a:gd name="T41" fmla="*/ 1649 h 1847"/>
                  <a:gd name="T42" fmla="*/ 1686 w 2315"/>
                  <a:gd name="T43" fmla="*/ 1729 h 1847"/>
                  <a:gd name="T44" fmla="*/ 1567 w 2315"/>
                  <a:gd name="T45" fmla="*/ 1620 h 1847"/>
                  <a:gd name="T46" fmla="*/ 1646 w 2315"/>
                  <a:gd name="T47" fmla="*/ 1493 h 1847"/>
                  <a:gd name="T48" fmla="*/ 1765 w 2315"/>
                  <a:gd name="T49" fmla="*/ 1609 h 1847"/>
                  <a:gd name="T50" fmla="*/ 1921 w 2315"/>
                  <a:gd name="T51" fmla="*/ 1493 h 1847"/>
                  <a:gd name="T52" fmla="*/ 2000 w 2315"/>
                  <a:gd name="T53" fmla="*/ 1298 h 1847"/>
                  <a:gd name="T54" fmla="*/ 2080 w 2315"/>
                  <a:gd name="T55" fmla="*/ 1218 h 1847"/>
                  <a:gd name="T56" fmla="*/ 2315 w 2315"/>
                  <a:gd name="T57" fmla="*/ 1139 h 1847"/>
                  <a:gd name="T58" fmla="*/ 2235 w 2315"/>
                  <a:gd name="T59" fmla="*/ 744 h 1847"/>
                  <a:gd name="T60" fmla="*/ 2195 w 2315"/>
                  <a:gd name="T61" fmla="*/ 510 h 1847"/>
                  <a:gd name="T62" fmla="*/ 2080 w 2315"/>
                  <a:gd name="T63" fmla="*/ 354 h 1847"/>
                  <a:gd name="T64" fmla="*/ 1960 w 2315"/>
                  <a:gd name="T65" fmla="*/ 275 h 1847"/>
                  <a:gd name="T66" fmla="*/ 1842 w 2315"/>
                  <a:gd name="T67" fmla="*/ 275 h 1847"/>
                  <a:gd name="T68" fmla="*/ 1805 w 2315"/>
                  <a:gd name="T69" fmla="*/ 155 h 1847"/>
                  <a:gd name="T70" fmla="*/ 1686 w 2315"/>
                  <a:gd name="T71" fmla="*/ 40 h 1847"/>
                  <a:gd name="T72" fmla="*/ 1332 w 2315"/>
                  <a:gd name="T73" fmla="*/ 40 h 1847"/>
                  <a:gd name="T74" fmla="*/ 939 w 2315"/>
                  <a:gd name="T75" fmla="*/ 0 h 1847"/>
                  <a:gd name="T76" fmla="*/ 902 w 2315"/>
                  <a:gd name="T77" fmla="*/ 118 h 1847"/>
                  <a:gd name="T78" fmla="*/ 743 w 2315"/>
                  <a:gd name="T79" fmla="*/ 118 h 1847"/>
                  <a:gd name="T80" fmla="*/ 665 w 2315"/>
                  <a:gd name="T81" fmla="*/ 78 h 1847"/>
                  <a:gd name="T82" fmla="*/ 588 w 2315"/>
                  <a:gd name="T83" fmla="*/ 40 h 1847"/>
                  <a:gd name="T84" fmla="*/ 509 w 2315"/>
                  <a:gd name="T85" fmla="*/ 118 h 1847"/>
                  <a:gd name="T86" fmla="*/ 350 w 2315"/>
                  <a:gd name="T87" fmla="*/ 155 h 18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315" h="1847">
                    <a:moveTo>
                      <a:pt x="313" y="118"/>
                    </a:moveTo>
                    <a:lnTo>
                      <a:pt x="234" y="118"/>
                    </a:lnTo>
                    <a:lnTo>
                      <a:pt x="234" y="155"/>
                    </a:lnTo>
                    <a:lnTo>
                      <a:pt x="155" y="155"/>
                    </a:lnTo>
                    <a:lnTo>
                      <a:pt x="115" y="195"/>
                    </a:lnTo>
                    <a:lnTo>
                      <a:pt x="75" y="155"/>
                    </a:lnTo>
                    <a:lnTo>
                      <a:pt x="75" y="118"/>
                    </a:lnTo>
                    <a:lnTo>
                      <a:pt x="39" y="155"/>
                    </a:lnTo>
                    <a:lnTo>
                      <a:pt x="39" y="195"/>
                    </a:lnTo>
                    <a:lnTo>
                      <a:pt x="115" y="235"/>
                    </a:lnTo>
                    <a:lnTo>
                      <a:pt x="115" y="275"/>
                    </a:lnTo>
                    <a:lnTo>
                      <a:pt x="75" y="275"/>
                    </a:lnTo>
                    <a:lnTo>
                      <a:pt x="0" y="314"/>
                    </a:lnTo>
                    <a:lnTo>
                      <a:pt x="39" y="393"/>
                    </a:lnTo>
                    <a:lnTo>
                      <a:pt x="39" y="433"/>
                    </a:lnTo>
                    <a:lnTo>
                      <a:pt x="115" y="433"/>
                    </a:lnTo>
                    <a:lnTo>
                      <a:pt x="155" y="470"/>
                    </a:lnTo>
                    <a:lnTo>
                      <a:pt x="195" y="470"/>
                    </a:lnTo>
                    <a:lnTo>
                      <a:pt x="234" y="510"/>
                    </a:lnTo>
                    <a:lnTo>
                      <a:pt x="115" y="629"/>
                    </a:lnTo>
                    <a:lnTo>
                      <a:pt x="234" y="669"/>
                    </a:lnTo>
                    <a:lnTo>
                      <a:pt x="350" y="669"/>
                    </a:lnTo>
                    <a:lnTo>
                      <a:pt x="350" y="744"/>
                    </a:lnTo>
                    <a:lnTo>
                      <a:pt x="430" y="708"/>
                    </a:lnTo>
                    <a:lnTo>
                      <a:pt x="469" y="669"/>
                    </a:lnTo>
                    <a:lnTo>
                      <a:pt x="548" y="744"/>
                    </a:lnTo>
                    <a:lnTo>
                      <a:pt x="509" y="784"/>
                    </a:lnTo>
                    <a:lnTo>
                      <a:pt x="588" y="864"/>
                    </a:lnTo>
                    <a:lnTo>
                      <a:pt x="588" y="904"/>
                    </a:lnTo>
                    <a:lnTo>
                      <a:pt x="665" y="904"/>
                    </a:lnTo>
                    <a:lnTo>
                      <a:pt x="665" y="983"/>
                    </a:lnTo>
                    <a:lnTo>
                      <a:pt x="628" y="1059"/>
                    </a:lnTo>
                    <a:lnTo>
                      <a:pt x="665" y="1059"/>
                    </a:lnTo>
                    <a:lnTo>
                      <a:pt x="665" y="1099"/>
                    </a:lnTo>
                    <a:lnTo>
                      <a:pt x="704" y="1178"/>
                    </a:lnTo>
                    <a:lnTo>
                      <a:pt x="743" y="1218"/>
                    </a:lnTo>
                    <a:lnTo>
                      <a:pt x="743" y="1298"/>
                    </a:lnTo>
                    <a:lnTo>
                      <a:pt x="783" y="1298"/>
                    </a:lnTo>
                    <a:lnTo>
                      <a:pt x="783" y="1413"/>
                    </a:lnTo>
                    <a:lnTo>
                      <a:pt x="862" y="1413"/>
                    </a:lnTo>
                    <a:lnTo>
                      <a:pt x="902" y="1375"/>
                    </a:lnTo>
                    <a:lnTo>
                      <a:pt x="939" y="1375"/>
                    </a:lnTo>
                    <a:lnTo>
                      <a:pt x="978" y="1335"/>
                    </a:lnTo>
                    <a:lnTo>
                      <a:pt x="978" y="1413"/>
                    </a:lnTo>
                    <a:lnTo>
                      <a:pt x="1018" y="1453"/>
                    </a:lnTo>
                    <a:lnTo>
                      <a:pt x="1058" y="1453"/>
                    </a:lnTo>
                    <a:lnTo>
                      <a:pt x="1177" y="1572"/>
                    </a:lnTo>
                    <a:lnTo>
                      <a:pt x="1137" y="1609"/>
                    </a:lnTo>
                    <a:lnTo>
                      <a:pt x="1137" y="1689"/>
                    </a:lnTo>
                    <a:lnTo>
                      <a:pt x="1177" y="1689"/>
                    </a:lnTo>
                    <a:lnTo>
                      <a:pt x="1137" y="1729"/>
                    </a:lnTo>
                    <a:lnTo>
                      <a:pt x="1058" y="1768"/>
                    </a:lnTo>
                    <a:lnTo>
                      <a:pt x="1058" y="1807"/>
                    </a:lnTo>
                    <a:lnTo>
                      <a:pt x="1137" y="1847"/>
                    </a:lnTo>
                    <a:lnTo>
                      <a:pt x="1177" y="1768"/>
                    </a:lnTo>
                    <a:lnTo>
                      <a:pt x="1253" y="1689"/>
                    </a:lnTo>
                    <a:lnTo>
                      <a:pt x="1293" y="1689"/>
                    </a:lnTo>
                    <a:lnTo>
                      <a:pt x="1332" y="1649"/>
                    </a:lnTo>
                    <a:lnTo>
                      <a:pt x="1412" y="1609"/>
                    </a:lnTo>
                    <a:lnTo>
                      <a:pt x="1491" y="1649"/>
                    </a:lnTo>
                    <a:lnTo>
                      <a:pt x="1491" y="1689"/>
                    </a:lnTo>
                    <a:lnTo>
                      <a:pt x="1528" y="1689"/>
                    </a:lnTo>
                    <a:lnTo>
                      <a:pt x="1567" y="1649"/>
                    </a:lnTo>
                    <a:lnTo>
                      <a:pt x="1567" y="1689"/>
                    </a:lnTo>
                    <a:lnTo>
                      <a:pt x="1607" y="1649"/>
                    </a:lnTo>
                    <a:lnTo>
                      <a:pt x="1686" y="1729"/>
                    </a:lnTo>
                    <a:lnTo>
                      <a:pt x="1686" y="1609"/>
                    </a:lnTo>
                    <a:lnTo>
                      <a:pt x="1594" y="1640"/>
                    </a:lnTo>
                    <a:lnTo>
                      <a:pt x="1567" y="1620"/>
                    </a:lnTo>
                    <a:lnTo>
                      <a:pt x="1567" y="1533"/>
                    </a:lnTo>
                    <a:lnTo>
                      <a:pt x="1607" y="1533"/>
                    </a:lnTo>
                    <a:lnTo>
                      <a:pt x="1646" y="1493"/>
                    </a:lnTo>
                    <a:lnTo>
                      <a:pt x="1646" y="1533"/>
                    </a:lnTo>
                    <a:lnTo>
                      <a:pt x="1686" y="1572"/>
                    </a:lnTo>
                    <a:lnTo>
                      <a:pt x="1765" y="1609"/>
                    </a:lnTo>
                    <a:lnTo>
                      <a:pt x="1805" y="1572"/>
                    </a:lnTo>
                    <a:lnTo>
                      <a:pt x="1921" y="1572"/>
                    </a:lnTo>
                    <a:lnTo>
                      <a:pt x="1921" y="1493"/>
                    </a:lnTo>
                    <a:lnTo>
                      <a:pt x="1960" y="1453"/>
                    </a:lnTo>
                    <a:lnTo>
                      <a:pt x="1960" y="1375"/>
                    </a:lnTo>
                    <a:lnTo>
                      <a:pt x="2000" y="1298"/>
                    </a:lnTo>
                    <a:lnTo>
                      <a:pt x="2040" y="1335"/>
                    </a:lnTo>
                    <a:lnTo>
                      <a:pt x="2040" y="1258"/>
                    </a:lnTo>
                    <a:lnTo>
                      <a:pt x="2080" y="1218"/>
                    </a:lnTo>
                    <a:lnTo>
                      <a:pt x="2195" y="1178"/>
                    </a:lnTo>
                    <a:lnTo>
                      <a:pt x="2235" y="1178"/>
                    </a:lnTo>
                    <a:lnTo>
                      <a:pt x="2315" y="1139"/>
                    </a:lnTo>
                    <a:lnTo>
                      <a:pt x="2315" y="983"/>
                    </a:lnTo>
                    <a:lnTo>
                      <a:pt x="2235" y="904"/>
                    </a:lnTo>
                    <a:lnTo>
                      <a:pt x="2235" y="744"/>
                    </a:lnTo>
                    <a:lnTo>
                      <a:pt x="2275" y="708"/>
                    </a:lnTo>
                    <a:lnTo>
                      <a:pt x="2195" y="629"/>
                    </a:lnTo>
                    <a:lnTo>
                      <a:pt x="2195" y="510"/>
                    </a:lnTo>
                    <a:lnTo>
                      <a:pt x="2116" y="433"/>
                    </a:lnTo>
                    <a:lnTo>
                      <a:pt x="2116" y="393"/>
                    </a:lnTo>
                    <a:lnTo>
                      <a:pt x="2080" y="354"/>
                    </a:lnTo>
                    <a:lnTo>
                      <a:pt x="2040" y="393"/>
                    </a:lnTo>
                    <a:lnTo>
                      <a:pt x="2040" y="354"/>
                    </a:lnTo>
                    <a:lnTo>
                      <a:pt x="1960" y="275"/>
                    </a:lnTo>
                    <a:lnTo>
                      <a:pt x="1960" y="314"/>
                    </a:lnTo>
                    <a:lnTo>
                      <a:pt x="1881" y="314"/>
                    </a:lnTo>
                    <a:lnTo>
                      <a:pt x="1842" y="275"/>
                    </a:lnTo>
                    <a:lnTo>
                      <a:pt x="1842" y="235"/>
                    </a:lnTo>
                    <a:lnTo>
                      <a:pt x="1881" y="195"/>
                    </a:lnTo>
                    <a:lnTo>
                      <a:pt x="1805" y="155"/>
                    </a:lnTo>
                    <a:lnTo>
                      <a:pt x="1805" y="78"/>
                    </a:lnTo>
                    <a:lnTo>
                      <a:pt x="1725" y="78"/>
                    </a:lnTo>
                    <a:lnTo>
                      <a:pt x="1686" y="40"/>
                    </a:lnTo>
                    <a:lnTo>
                      <a:pt x="1646" y="78"/>
                    </a:lnTo>
                    <a:lnTo>
                      <a:pt x="1412" y="78"/>
                    </a:lnTo>
                    <a:lnTo>
                      <a:pt x="1332" y="40"/>
                    </a:lnTo>
                    <a:lnTo>
                      <a:pt x="1058" y="40"/>
                    </a:lnTo>
                    <a:lnTo>
                      <a:pt x="1018" y="0"/>
                    </a:lnTo>
                    <a:lnTo>
                      <a:pt x="939" y="0"/>
                    </a:lnTo>
                    <a:lnTo>
                      <a:pt x="978" y="40"/>
                    </a:lnTo>
                    <a:lnTo>
                      <a:pt x="939" y="118"/>
                    </a:lnTo>
                    <a:lnTo>
                      <a:pt x="902" y="118"/>
                    </a:lnTo>
                    <a:lnTo>
                      <a:pt x="862" y="78"/>
                    </a:lnTo>
                    <a:lnTo>
                      <a:pt x="783" y="118"/>
                    </a:lnTo>
                    <a:lnTo>
                      <a:pt x="743" y="118"/>
                    </a:lnTo>
                    <a:lnTo>
                      <a:pt x="743" y="40"/>
                    </a:lnTo>
                    <a:lnTo>
                      <a:pt x="704" y="78"/>
                    </a:lnTo>
                    <a:lnTo>
                      <a:pt x="665" y="78"/>
                    </a:lnTo>
                    <a:lnTo>
                      <a:pt x="628" y="118"/>
                    </a:lnTo>
                    <a:lnTo>
                      <a:pt x="628" y="78"/>
                    </a:lnTo>
                    <a:lnTo>
                      <a:pt x="588" y="40"/>
                    </a:lnTo>
                    <a:lnTo>
                      <a:pt x="548" y="78"/>
                    </a:lnTo>
                    <a:lnTo>
                      <a:pt x="548" y="118"/>
                    </a:lnTo>
                    <a:lnTo>
                      <a:pt x="509" y="118"/>
                    </a:lnTo>
                    <a:lnTo>
                      <a:pt x="390" y="235"/>
                    </a:lnTo>
                    <a:lnTo>
                      <a:pt x="390" y="155"/>
                    </a:lnTo>
                    <a:lnTo>
                      <a:pt x="350" y="155"/>
                    </a:lnTo>
                    <a:lnTo>
                      <a:pt x="313" y="1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7" name="Freeform 232">
                <a:extLst>
                  <a:ext uri="{FF2B5EF4-FFF2-40B4-BE49-F238E27FC236}">
                    <a16:creationId xmlns:a16="http://schemas.microsoft.com/office/drawing/2014/main" id="{6CA3914C-E85F-EE29-46BB-C1A3AF0484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6" y="2189"/>
                <a:ext cx="299" cy="385"/>
              </a:xfrm>
              <a:custGeom>
                <a:avLst/>
                <a:gdLst>
                  <a:gd name="T0" fmla="*/ 1218 w 1492"/>
                  <a:gd name="T1" fmla="*/ 77 h 1925"/>
                  <a:gd name="T2" fmla="*/ 1060 w 1492"/>
                  <a:gd name="T3" fmla="*/ 157 h 1925"/>
                  <a:gd name="T4" fmla="*/ 825 w 1492"/>
                  <a:gd name="T5" fmla="*/ 275 h 1925"/>
                  <a:gd name="T6" fmla="*/ 745 w 1492"/>
                  <a:gd name="T7" fmla="*/ 196 h 1925"/>
                  <a:gd name="T8" fmla="*/ 550 w 1492"/>
                  <a:gd name="T9" fmla="*/ 315 h 1925"/>
                  <a:gd name="T10" fmla="*/ 668 w 1492"/>
                  <a:gd name="T11" fmla="*/ 431 h 1925"/>
                  <a:gd name="T12" fmla="*/ 550 w 1492"/>
                  <a:gd name="T13" fmla="*/ 392 h 1925"/>
                  <a:gd name="T14" fmla="*/ 510 w 1492"/>
                  <a:gd name="T15" fmla="*/ 511 h 1925"/>
                  <a:gd name="T16" fmla="*/ 470 w 1492"/>
                  <a:gd name="T17" fmla="*/ 392 h 1925"/>
                  <a:gd name="T18" fmla="*/ 355 w 1492"/>
                  <a:gd name="T19" fmla="*/ 275 h 1925"/>
                  <a:gd name="T20" fmla="*/ 355 w 1492"/>
                  <a:gd name="T21" fmla="*/ 392 h 1925"/>
                  <a:gd name="T22" fmla="*/ 196 w 1492"/>
                  <a:gd name="T23" fmla="*/ 392 h 1925"/>
                  <a:gd name="T24" fmla="*/ 120 w 1492"/>
                  <a:gd name="T25" fmla="*/ 471 h 1925"/>
                  <a:gd name="T26" fmla="*/ 0 w 1492"/>
                  <a:gd name="T27" fmla="*/ 746 h 1925"/>
                  <a:gd name="T28" fmla="*/ 160 w 1492"/>
                  <a:gd name="T29" fmla="*/ 746 h 1925"/>
                  <a:gd name="T30" fmla="*/ 196 w 1492"/>
                  <a:gd name="T31" fmla="*/ 905 h 1925"/>
                  <a:gd name="T32" fmla="*/ 80 w 1492"/>
                  <a:gd name="T33" fmla="*/ 865 h 1925"/>
                  <a:gd name="T34" fmla="*/ 80 w 1492"/>
                  <a:gd name="T35" fmla="*/ 981 h 1925"/>
                  <a:gd name="T36" fmla="*/ 196 w 1492"/>
                  <a:gd name="T37" fmla="*/ 1060 h 1925"/>
                  <a:gd name="T38" fmla="*/ 120 w 1492"/>
                  <a:gd name="T39" fmla="*/ 1180 h 1925"/>
                  <a:gd name="T40" fmla="*/ 235 w 1492"/>
                  <a:gd name="T41" fmla="*/ 1295 h 1925"/>
                  <a:gd name="T42" fmla="*/ 315 w 1492"/>
                  <a:gd name="T43" fmla="*/ 1415 h 1925"/>
                  <a:gd name="T44" fmla="*/ 433 w 1492"/>
                  <a:gd name="T45" fmla="*/ 1491 h 1925"/>
                  <a:gd name="T46" fmla="*/ 341 w 1492"/>
                  <a:gd name="T47" fmla="*/ 1481 h 1925"/>
                  <a:gd name="T48" fmla="*/ 355 w 1492"/>
                  <a:gd name="T49" fmla="*/ 1531 h 1925"/>
                  <a:gd name="T50" fmla="*/ 590 w 1492"/>
                  <a:gd name="T51" fmla="*/ 1650 h 1925"/>
                  <a:gd name="T52" fmla="*/ 590 w 1492"/>
                  <a:gd name="T53" fmla="*/ 1846 h 1925"/>
                  <a:gd name="T54" fmla="*/ 708 w 1492"/>
                  <a:gd name="T55" fmla="*/ 1846 h 1925"/>
                  <a:gd name="T56" fmla="*/ 785 w 1492"/>
                  <a:gd name="T57" fmla="*/ 1806 h 1925"/>
                  <a:gd name="T58" fmla="*/ 903 w 1492"/>
                  <a:gd name="T59" fmla="*/ 1886 h 1925"/>
                  <a:gd name="T60" fmla="*/ 943 w 1492"/>
                  <a:gd name="T61" fmla="*/ 1766 h 1925"/>
                  <a:gd name="T62" fmla="*/ 983 w 1492"/>
                  <a:gd name="T63" fmla="*/ 1454 h 1925"/>
                  <a:gd name="T64" fmla="*/ 943 w 1492"/>
                  <a:gd name="T65" fmla="*/ 1335 h 1925"/>
                  <a:gd name="T66" fmla="*/ 943 w 1492"/>
                  <a:gd name="T67" fmla="*/ 1180 h 1925"/>
                  <a:gd name="T68" fmla="*/ 1060 w 1492"/>
                  <a:gd name="T69" fmla="*/ 1180 h 1925"/>
                  <a:gd name="T70" fmla="*/ 1098 w 1492"/>
                  <a:gd name="T71" fmla="*/ 1021 h 1925"/>
                  <a:gd name="T72" fmla="*/ 1098 w 1492"/>
                  <a:gd name="T73" fmla="*/ 941 h 1925"/>
                  <a:gd name="T74" fmla="*/ 1098 w 1492"/>
                  <a:gd name="T75" fmla="*/ 786 h 1925"/>
                  <a:gd name="T76" fmla="*/ 1258 w 1492"/>
                  <a:gd name="T77" fmla="*/ 786 h 1925"/>
                  <a:gd name="T78" fmla="*/ 1373 w 1492"/>
                  <a:gd name="T79" fmla="*/ 551 h 1925"/>
                  <a:gd name="T80" fmla="*/ 1453 w 1492"/>
                  <a:gd name="T81" fmla="*/ 352 h 1925"/>
                  <a:gd name="T82" fmla="*/ 1297 w 1492"/>
                  <a:gd name="T83" fmla="*/ 315 h 1925"/>
                  <a:gd name="T84" fmla="*/ 1333 w 1492"/>
                  <a:gd name="T85" fmla="*/ 157 h 1925"/>
                  <a:gd name="T86" fmla="*/ 1297 w 1492"/>
                  <a:gd name="T87" fmla="*/ 77 h 1925"/>
                  <a:gd name="T88" fmla="*/ 1258 w 1492"/>
                  <a:gd name="T89" fmla="*/ 0 h 19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492" h="1925">
                    <a:moveTo>
                      <a:pt x="1258" y="0"/>
                    </a:moveTo>
                    <a:lnTo>
                      <a:pt x="1258" y="37"/>
                    </a:lnTo>
                    <a:lnTo>
                      <a:pt x="1218" y="77"/>
                    </a:lnTo>
                    <a:lnTo>
                      <a:pt x="1098" y="77"/>
                    </a:lnTo>
                    <a:lnTo>
                      <a:pt x="1060" y="117"/>
                    </a:lnTo>
                    <a:lnTo>
                      <a:pt x="1060" y="157"/>
                    </a:lnTo>
                    <a:lnTo>
                      <a:pt x="1023" y="236"/>
                    </a:lnTo>
                    <a:lnTo>
                      <a:pt x="825" y="236"/>
                    </a:lnTo>
                    <a:lnTo>
                      <a:pt x="825" y="275"/>
                    </a:lnTo>
                    <a:lnTo>
                      <a:pt x="785" y="275"/>
                    </a:lnTo>
                    <a:lnTo>
                      <a:pt x="745" y="236"/>
                    </a:lnTo>
                    <a:lnTo>
                      <a:pt x="745" y="196"/>
                    </a:lnTo>
                    <a:lnTo>
                      <a:pt x="629" y="157"/>
                    </a:lnTo>
                    <a:lnTo>
                      <a:pt x="550" y="236"/>
                    </a:lnTo>
                    <a:lnTo>
                      <a:pt x="550" y="315"/>
                    </a:lnTo>
                    <a:lnTo>
                      <a:pt x="629" y="315"/>
                    </a:lnTo>
                    <a:lnTo>
                      <a:pt x="668" y="352"/>
                    </a:lnTo>
                    <a:lnTo>
                      <a:pt x="668" y="431"/>
                    </a:lnTo>
                    <a:lnTo>
                      <a:pt x="590" y="431"/>
                    </a:lnTo>
                    <a:lnTo>
                      <a:pt x="590" y="392"/>
                    </a:lnTo>
                    <a:lnTo>
                      <a:pt x="550" y="392"/>
                    </a:lnTo>
                    <a:lnTo>
                      <a:pt x="550" y="511"/>
                    </a:lnTo>
                    <a:lnTo>
                      <a:pt x="510" y="551"/>
                    </a:lnTo>
                    <a:lnTo>
                      <a:pt x="510" y="511"/>
                    </a:lnTo>
                    <a:lnTo>
                      <a:pt x="433" y="471"/>
                    </a:lnTo>
                    <a:lnTo>
                      <a:pt x="433" y="431"/>
                    </a:lnTo>
                    <a:lnTo>
                      <a:pt x="470" y="392"/>
                    </a:lnTo>
                    <a:lnTo>
                      <a:pt x="470" y="275"/>
                    </a:lnTo>
                    <a:lnTo>
                      <a:pt x="433" y="236"/>
                    </a:lnTo>
                    <a:lnTo>
                      <a:pt x="355" y="275"/>
                    </a:lnTo>
                    <a:lnTo>
                      <a:pt x="355" y="315"/>
                    </a:lnTo>
                    <a:lnTo>
                      <a:pt x="315" y="352"/>
                    </a:lnTo>
                    <a:lnTo>
                      <a:pt x="355" y="392"/>
                    </a:lnTo>
                    <a:lnTo>
                      <a:pt x="355" y="471"/>
                    </a:lnTo>
                    <a:lnTo>
                      <a:pt x="235" y="471"/>
                    </a:lnTo>
                    <a:lnTo>
                      <a:pt x="196" y="392"/>
                    </a:lnTo>
                    <a:lnTo>
                      <a:pt x="160" y="431"/>
                    </a:lnTo>
                    <a:lnTo>
                      <a:pt x="160" y="471"/>
                    </a:lnTo>
                    <a:lnTo>
                      <a:pt x="120" y="471"/>
                    </a:lnTo>
                    <a:lnTo>
                      <a:pt x="120" y="590"/>
                    </a:lnTo>
                    <a:lnTo>
                      <a:pt x="0" y="706"/>
                    </a:lnTo>
                    <a:lnTo>
                      <a:pt x="0" y="746"/>
                    </a:lnTo>
                    <a:lnTo>
                      <a:pt x="80" y="746"/>
                    </a:lnTo>
                    <a:lnTo>
                      <a:pt x="160" y="706"/>
                    </a:lnTo>
                    <a:lnTo>
                      <a:pt x="160" y="746"/>
                    </a:lnTo>
                    <a:lnTo>
                      <a:pt x="120" y="786"/>
                    </a:lnTo>
                    <a:lnTo>
                      <a:pt x="120" y="865"/>
                    </a:lnTo>
                    <a:lnTo>
                      <a:pt x="196" y="905"/>
                    </a:lnTo>
                    <a:lnTo>
                      <a:pt x="160" y="941"/>
                    </a:lnTo>
                    <a:lnTo>
                      <a:pt x="120" y="941"/>
                    </a:lnTo>
                    <a:lnTo>
                      <a:pt x="80" y="865"/>
                    </a:lnTo>
                    <a:lnTo>
                      <a:pt x="80" y="941"/>
                    </a:lnTo>
                    <a:lnTo>
                      <a:pt x="40" y="941"/>
                    </a:lnTo>
                    <a:lnTo>
                      <a:pt x="80" y="981"/>
                    </a:lnTo>
                    <a:lnTo>
                      <a:pt x="120" y="981"/>
                    </a:lnTo>
                    <a:lnTo>
                      <a:pt x="120" y="1060"/>
                    </a:lnTo>
                    <a:lnTo>
                      <a:pt x="196" y="1060"/>
                    </a:lnTo>
                    <a:lnTo>
                      <a:pt x="235" y="1100"/>
                    </a:lnTo>
                    <a:lnTo>
                      <a:pt x="160" y="1100"/>
                    </a:lnTo>
                    <a:lnTo>
                      <a:pt x="120" y="1180"/>
                    </a:lnTo>
                    <a:lnTo>
                      <a:pt x="160" y="1180"/>
                    </a:lnTo>
                    <a:lnTo>
                      <a:pt x="235" y="1217"/>
                    </a:lnTo>
                    <a:lnTo>
                      <a:pt x="235" y="1295"/>
                    </a:lnTo>
                    <a:lnTo>
                      <a:pt x="315" y="1295"/>
                    </a:lnTo>
                    <a:lnTo>
                      <a:pt x="395" y="1375"/>
                    </a:lnTo>
                    <a:lnTo>
                      <a:pt x="315" y="1415"/>
                    </a:lnTo>
                    <a:lnTo>
                      <a:pt x="355" y="1454"/>
                    </a:lnTo>
                    <a:lnTo>
                      <a:pt x="433" y="1415"/>
                    </a:lnTo>
                    <a:lnTo>
                      <a:pt x="433" y="1491"/>
                    </a:lnTo>
                    <a:lnTo>
                      <a:pt x="395" y="1531"/>
                    </a:lnTo>
                    <a:lnTo>
                      <a:pt x="374" y="1492"/>
                    </a:lnTo>
                    <a:lnTo>
                      <a:pt x="341" y="1481"/>
                    </a:lnTo>
                    <a:lnTo>
                      <a:pt x="315" y="1531"/>
                    </a:lnTo>
                    <a:lnTo>
                      <a:pt x="315" y="1611"/>
                    </a:lnTo>
                    <a:lnTo>
                      <a:pt x="355" y="1531"/>
                    </a:lnTo>
                    <a:lnTo>
                      <a:pt x="395" y="1611"/>
                    </a:lnTo>
                    <a:lnTo>
                      <a:pt x="550" y="1611"/>
                    </a:lnTo>
                    <a:lnTo>
                      <a:pt x="590" y="1650"/>
                    </a:lnTo>
                    <a:lnTo>
                      <a:pt x="590" y="1766"/>
                    </a:lnTo>
                    <a:lnTo>
                      <a:pt x="550" y="1766"/>
                    </a:lnTo>
                    <a:lnTo>
                      <a:pt x="590" y="1846"/>
                    </a:lnTo>
                    <a:lnTo>
                      <a:pt x="629" y="1846"/>
                    </a:lnTo>
                    <a:lnTo>
                      <a:pt x="629" y="1886"/>
                    </a:lnTo>
                    <a:lnTo>
                      <a:pt x="708" y="1846"/>
                    </a:lnTo>
                    <a:lnTo>
                      <a:pt x="708" y="1806"/>
                    </a:lnTo>
                    <a:lnTo>
                      <a:pt x="745" y="1766"/>
                    </a:lnTo>
                    <a:lnTo>
                      <a:pt x="785" y="1806"/>
                    </a:lnTo>
                    <a:lnTo>
                      <a:pt x="785" y="1846"/>
                    </a:lnTo>
                    <a:lnTo>
                      <a:pt x="864" y="1925"/>
                    </a:lnTo>
                    <a:lnTo>
                      <a:pt x="903" y="1886"/>
                    </a:lnTo>
                    <a:lnTo>
                      <a:pt x="943" y="1806"/>
                    </a:lnTo>
                    <a:lnTo>
                      <a:pt x="903" y="1806"/>
                    </a:lnTo>
                    <a:lnTo>
                      <a:pt x="943" y="1766"/>
                    </a:lnTo>
                    <a:lnTo>
                      <a:pt x="943" y="1571"/>
                    </a:lnTo>
                    <a:lnTo>
                      <a:pt x="1023" y="1491"/>
                    </a:lnTo>
                    <a:lnTo>
                      <a:pt x="983" y="1454"/>
                    </a:lnTo>
                    <a:lnTo>
                      <a:pt x="1060" y="1375"/>
                    </a:lnTo>
                    <a:lnTo>
                      <a:pt x="1060" y="1335"/>
                    </a:lnTo>
                    <a:lnTo>
                      <a:pt x="943" y="1335"/>
                    </a:lnTo>
                    <a:lnTo>
                      <a:pt x="903" y="1295"/>
                    </a:lnTo>
                    <a:lnTo>
                      <a:pt x="903" y="1217"/>
                    </a:lnTo>
                    <a:lnTo>
                      <a:pt x="943" y="1180"/>
                    </a:lnTo>
                    <a:lnTo>
                      <a:pt x="1023" y="1257"/>
                    </a:lnTo>
                    <a:lnTo>
                      <a:pt x="1098" y="1180"/>
                    </a:lnTo>
                    <a:lnTo>
                      <a:pt x="1060" y="1180"/>
                    </a:lnTo>
                    <a:lnTo>
                      <a:pt x="1023" y="1140"/>
                    </a:lnTo>
                    <a:lnTo>
                      <a:pt x="1098" y="1100"/>
                    </a:lnTo>
                    <a:lnTo>
                      <a:pt x="1098" y="1021"/>
                    </a:lnTo>
                    <a:lnTo>
                      <a:pt x="1060" y="1021"/>
                    </a:lnTo>
                    <a:lnTo>
                      <a:pt x="1098" y="981"/>
                    </a:lnTo>
                    <a:lnTo>
                      <a:pt x="1098" y="941"/>
                    </a:lnTo>
                    <a:lnTo>
                      <a:pt x="1138" y="941"/>
                    </a:lnTo>
                    <a:lnTo>
                      <a:pt x="1060" y="865"/>
                    </a:lnTo>
                    <a:lnTo>
                      <a:pt x="1098" y="786"/>
                    </a:lnTo>
                    <a:lnTo>
                      <a:pt x="1178" y="786"/>
                    </a:lnTo>
                    <a:lnTo>
                      <a:pt x="1218" y="825"/>
                    </a:lnTo>
                    <a:lnTo>
                      <a:pt x="1258" y="786"/>
                    </a:lnTo>
                    <a:lnTo>
                      <a:pt x="1258" y="706"/>
                    </a:lnTo>
                    <a:lnTo>
                      <a:pt x="1333" y="626"/>
                    </a:lnTo>
                    <a:lnTo>
                      <a:pt x="1373" y="551"/>
                    </a:lnTo>
                    <a:lnTo>
                      <a:pt x="1373" y="511"/>
                    </a:lnTo>
                    <a:lnTo>
                      <a:pt x="1492" y="392"/>
                    </a:lnTo>
                    <a:lnTo>
                      <a:pt x="1453" y="352"/>
                    </a:lnTo>
                    <a:lnTo>
                      <a:pt x="1413" y="352"/>
                    </a:lnTo>
                    <a:lnTo>
                      <a:pt x="1373" y="315"/>
                    </a:lnTo>
                    <a:lnTo>
                      <a:pt x="1297" y="315"/>
                    </a:lnTo>
                    <a:lnTo>
                      <a:pt x="1297" y="275"/>
                    </a:lnTo>
                    <a:lnTo>
                      <a:pt x="1258" y="196"/>
                    </a:lnTo>
                    <a:lnTo>
                      <a:pt x="1333" y="157"/>
                    </a:lnTo>
                    <a:lnTo>
                      <a:pt x="1373" y="157"/>
                    </a:lnTo>
                    <a:lnTo>
                      <a:pt x="1373" y="117"/>
                    </a:lnTo>
                    <a:lnTo>
                      <a:pt x="1297" y="77"/>
                    </a:lnTo>
                    <a:lnTo>
                      <a:pt x="1297" y="37"/>
                    </a:lnTo>
                    <a:lnTo>
                      <a:pt x="1297" y="0"/>
                    </a:lnTo>
                    <a:lnTo>
                      <a:pt x="125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8" name="Freeform 233">
                <a:extLst>
                  <a:ext uri="{FF2B5EF4-FFF2-40B4-BE49-F238E27FC236}">
                    <a16:creationId xmlns:a16="http://schemas.microsoft.com/office/drawing/2014/main" id="{69C911AF-6B37-0349-7773-AF4148A14A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7" y="2291"/>
                <a:ext cx="306" cy="385"/>
              </a:xfrm>
              <a:custGeom>
                <a:avLst/>
                <a:gdLst>
                  <a:gd name="T0" fmla="*/ 195 w 1532"/>
                  <a:gd name="T1" fmla="*/ 275 h 1924"/>
                  <a:gd name="T2" fmla="*/ 235 w 1532"/>
                  <a:gd name="T3" fmla="*/ 430 h 1924"/>
                  <a:gd name="T4" fmla="*/ 195 w 1532"/>
                  <a:gd name="T5" fmla="*/ 470 h 1924"/>
                  <a:gd name="T6" fmla="*/ 195 w 1532"/>
                  <a:gd name="T7" fmla="*/ 510 h 1924"/>
                  <a:gd name="T8" fmla="*/ 120 w 1532"/>
                  <a:gd name="T9" fmla="*/ 629 h 1924"/>
                  <a:gd name="T10" fmla="*/ 195 w 1532"/>
                  <a:gd name="T11" fmla="*/ 669 h 1924"/>
                  <a:gd name="T12" fmla="*/ 40 w 1532"/>
                  <a:gd name="T13" fmla="*/ 669 h 1924"/>
                  <a:gd name="T14" fmla="*/ 0 w 1532"/>
                  <a:gd name="T15" fmla="*/ 784 h 1924"/>
                  <a:gd name="T16" fmla="*/ 157 w 1532"/>
                  <a:gd name="T17" fmla="*/ 824 h 1924"/>
                  <a:gd name="T18" fmla="*/ 80 w 1532"/>
                  <a:gd name="T19" fmla="*/ 943 h 1924"/>
                  <a:gd name="T20" fmla="*/ 40 w 1532"/>
                  <a:gd name="T21" fmla="*/ 1060 h 1924"/>
                  <a:gd name="T22" fmla="*/ 0 w 1532"/>
                  <a:gd name="T23" fmla="*/ 1295 h 1924"/>
                  <a:gd name="T24" fmla="*/ 80 w 1532"/>
                  <a:gd name="T25" fmla="*/ 1295 h 1924"/>
                  <a:gd name="T26" fmla="*/ 157 w 1532"/>
                  <a:gd name="T27" fmla="*/ 1414 h 1924"/>
                  <a:gd name="T28" fmla="*/ 80 w 1532"/>
                  <a:gd name="T29" fmla="*/ 1533 h 1924"/>
                  <a:gd name="T30" fmla="*/ 80 w 1532"/>
                  <a:gd name="T31" fmla="*/ 1649 h 1924"/>
                  <a:gd name="T32" fmla="*/ 157 w 1532"/>
                  <a:gd name="T33" fmla="*/ 1649 h 1924"/>
                  <a:gd name="T34" fmla="*/ 157 w 1532"/>
                  <a:gd name="T35" fmla="*/ 1729 h 1924"/>
                  <a:gd name="T36" fmla="*/ 120 w 1532"/>
                  <a:gd name="T37" fmla="*/ 1769 h 1924"/>
                  <a:gd name="T38" fmla="*/ 157 w 1532"/>
                  <a:gd name="T39" fmla="*/ 1844 h 1924"/>
                  <a:gd name="T40" fmla="*/ 195 w 1532"/>
                  <a:gd name="T41" fmla="*/ 1844 h 1924"/>
                  <a:gd name="T42" fmla="*/ 235 w 1532"/>
                  <a:gd name="T43" fmla="*/ 1924 h 1924"/>
                  <a:gd name="T44" fmla="*/ 315 w 1532"/>
                  <a:gd name="T45" fmla="*/ 1884 h 1924"/>
                  <a:gd name="T46" fmla="*/ 430 w 1532"/>
                  <a:gd name="T47" fmla="*/ 1924 h 1924"/>
                  <a:gd name="T48" fmla="*/ 470 w 1532"/>
                  <a:gd name="T49" fmla="*/ 1844 h 1924"/>
                  <a:gd name="T50" fmla="*/ 470 w 1532"/>
                  <a:gd name="T51" fmla="*/ 1769 h 1924"/>
                  <a:gd name="T52" fmla="*/ 470 w 1532"/>
                  <a:gd name="T53" fmla="*/ 1729 h 1924"/>
                  <a:gd name="T54" fmla="*/ 589 w 1532"/>
                  <a:gd name="T55" fmla="*/ 1769 h 1924"/>
                  <a:gd name="T56" fmla="*/ 629 w 1532"/>
                  <a:gd name="T57" fmla="*/ 1689 h 1924"/>
                  <a:gd name="T58" fmla="*/ 668 w 1532"/>
                  <a:gd name="T59" fmla="*/ 1570 h 1924"/>
                  <a:gd name="T60" fmla="*/ 745 w 1532"/>
                  <a:gd name="T61" fmla="*/ 1533 h 1924"/>
                  <a:gd name="T62" fmla="*/ 824 w 1532"/>
                  <a:gd name="T63" fmla="*/ 1414 h 1924"/>
                  <a:gd name="T64" fmla="*/ 864 w 1532"/>
                  <a:gd name="T65" fmla="*/ 1453 h 1924"/>
                  <a:gd name="T66" fmla="*/ 1020 w 1532"/>
                  <a:gd name="T67" fmla="*/ 1414 h 1924"/>
                  <a:gd name="T68" fmla="*/ 983 w 1532"/>
                  <a:gd name="T69" fmla="*/ 1255 h 1924"/>
                  <a:gd name="T70" fmla="*/ 1020 w 1532"/>
                  <a:gd name="T71" fmla="*/ 1178 h 1924"/>
                  <a:gd name="T72" fmla="*/ 1098 w 1532"/>
                  <a:gd name="T73" fmla="*/ 1295 h 1924"/>
                  <a:gd name="T74" fmla="*/ 1178 w 1532"/>
                  <a:gd name="T75" fmla="*/ 1255 h 1924"/>
                  <a:gd name="T76" fmla="*/ 1217 w 1532"/>
                  <a:gd name="T77" fmla="*/ 1218 h 1924"/>
                  <a:gd name="T78" fmla="*/ 1333 w 1532"/>
                  <a:gd name="T79" fmla="*/ 1139 h 1924"/>
                  <a:gd name="T80" fmla="*/ 1413 w 1532"/>
                  <a:gd name="T81" fmla="*/ 1139 h 1924"/>
                  <a:gd name="T82" fmla="*/ 1532 w 1532"/>
                  <a:gd name="T83" fmla="*/ 1060 h 1924"/>
                  <a:gd name="T84" fmla="*/ 1492 w 1532"/>
                  <a:gd name="T85" fmla="*/ 980 h 1924"/>
                  <a:gd name="T86" fmla="*/ 1413 w 1532"/>
                  <a:gd name="T87" fmla="*/ 824 h 1924"/>
                  <a:gd name="T88" fmla="*/ 1333 w 1532"/>
                  <a:gd name="T89" fmla="*/ 784 h 1924"/>
                  <a:gd name="T90" fmla="*/ 1294 w 1532"/>
                  <a:gd name="T91" fmla="*/ 746 h 1924"/>
                  <a:gd name="T92" fmla="*/ 1217 w 1532"/>
                  <a:gd name="T93" fmla="*/ 784 h 1924"/>
                  <a:gd name="T94" fmla="*/ 1138 w 1532"/>
                  <a:gd name="T95" fmla="*/ 669 h 1924"/>
                  <a:gd name="T96" fmla="*/ 1098 w 1532"/>
                  <a:gd name="T97" fmla="*/ 589 h 1924"/>
                  <a:gd name="T98" fmla="*/ 1020 w 1532"/>
                  <a:gd name="T99" fmla="*/ 470 h 1924"/>
                  <a:gd name="T100" fmla="*/ 983 w 1532"/>
                  <a:gd name="T101" fmla="*/ 430 h 1924"/>
                  <a:gd name="T102" fmla="*/ 1020 w 1532"/>
                  <a:gd name="T103" fmla="*/ 275 h 1924"/>
                  <a:gd name="T104" fmla="*/ 943 w 1532"/>
                  <a:gd name="T105" fmla="*/ 235 h 1924"/>
                  <a:gd name="T106" fmla="*/ 903 w 1532"/>
                  <a:gd name="T107" fmla="*/ 115 h 1924"/>
                  <a:gd name="T108" fmla="*/ 785 w 1532"/>
                  <a:gd name="T109" fmla="*/ 79 h 1924"/>
                  <a:gd name="T110" fmla="*/ 705 w 1532"/>
                  <a:gd name="T111" fmla="*/ 40 h 1924"/>
                  <a:gd name="T112" fmla="*/ 470 w 1532"/>
                  <a:gd name="T113" fmla="*/ 0 h 1924"/>
                  <a:gd name="T114" fmla="*/ 430 w 1532"/>
                  <a:gd name="T115" fmla="*/ 115 h 1924"/>
                  <a:gd name="T116" fmla="*/ 355 w 1532"/>
                  <a:gd name="T117" fmla="*/ 275 h 1924"/>
                  <a:gd name="T118" fmla="*/ 275 w 1532"/>
                  <a:gd name="T119" fmla="*/ 275 h 1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32" h="1924">
                    <a:moveTo>
                      <a:pt x="275" y="275"/>
                    </a:moveTo>
                    <a:lnTo>
                      <a:pt x="195" y="275"/>
                    </a:lnTo>
                    <a:lnTo>
                      <a:pt x="157" y="354"/>
                    </a:lnTo>
                    <a:lnTo>
                      <a:pt x="235" y="430"/>
                    </a:lnTo>
                    <a:lnTo>
                      <a:pt x="195" y="430"/>
                    </a:lnTo>
                    <a:lnTo>
                      <a:pt x="195" y="470"/>
                    </a:lnTo>
                    <a:lnTo>
                      <a:pt x="157" y="510"/>
                    </a:lnTo>
                    <a:lnTo>
                      <a:pt x="195" y="510"/>
                    </a:lnTo>
                    <a:lnTo>
                      <a:pt x="195" y="589"/>
                    </a:lnTo>
                    <a:lnTo>
                      <a:pt x="120" y="629"/>
                    </a:lnTo>
                    <a:lnTo>
                      <a:pt x="157" y="669"/>
                    </a:lnTo>
                    <a:lnTo>
                      <a:pt x="195" y="669"/>
                    </a:lnTo>
                    <a:lnTo>
                      <a:pt x="120" y="746"/>
                    </a:lnTo>
                    <a:lnTo>
                      <a:pt x="40" y="669"/>
                    </a:lnTo>
                    <a:lnTo>
                      <a:pt x="0" y="706"/>
                    </a:lnTo>
                    <a:lnTo>
                      <a:pt x="0" y="784"/>
                    </a:lnTo>
                    <a:lnTo>
                      <a:pt x="40" y="824"/>
                    </a:lnTo>
                    <a:lnTo>
                      <a:pt x="157" y="824"/>
                    </a:lnTo>
                    <a:lnTo>
                      <a:pt x="157" y="864"/>
                    </a:lnTo>
                    <a:lnTo>
                      <a:pt x="80" y="943"/>
                    </a:lnTo>
                    <a:lnTo>
                      <a:pt x="120" y="980"/>
                    </a:lnTo>
                    <a:lnTo>
                      <a:pt x="40" y="1060"/>
                    </a:lnTo>
                    <a:lnTo>
                      <a:pt x="40" y="1255"/>
                    </a:lnTo>
                    <a:lnTo>
                      <a:pt x="0" y="1295"/>
                    </a:lnTo>
                    <a:lnTo>
                      <a:pt x="40" y="1295"/>
                    </a:lnTo>
                    <a:lnTo>
                      <a:pt x="80" y="1295"/>
                    </a:lnTo>
                    <a:lnTo>
                      <a:pt x="120" y="1375"/>
                    </a:lnTo>
                    <a:lnTo>
                      <a:pt x="157" y="1414"/>
                    </a:lnTo>
                    <a:lnTo>
                      <a:pt x="120" y="1493"/>
                    </a:lnTo>
                    <a:lnTo>
                      <a:pt x="80" y="1533"/>
                    </a:lnTo>
                    <a:lnTo>
                      <a:pt x="120" y="1609"/>
                    </a:lnTo>
                    <a:lnTo>
                      <a:pt x="80" y="1649"/>
                    </a:lnTo>
                    <a:lnTo>
                      <a:pt x="120" y="1689"/>
                    </a:lnTo>
                    <a:lnTo>
                      <a:pt x="157" y="1649"/>
                    </a:lnTo>
                    <a:lnTo>
                      <a:pt x="195" y="1689"/>
                    </a:lnTo>
                    <a:lnTo>
                      <a:pt x="157" y="1729"/>
                    </a:lnTo>
                    <a:lnTo>
                      <a:pt x="195" y="1769"/>
                    </a:lnTo>
                    <a:lnTo>
                      <a:pt x="120" y="1769"/>
                    </a:lnTo>
                    <a:lnTo>
                      <a:pt x="80" y="1844"/>
                    </a:lnTo>
                    <a:lnTo>
                      <a:pt x="157" y="1844"/>
                    </a:lnTo>
                    <a:lnTo>
                      <a:pt x="157" y="1884"/>
                    </a:lnTo>
                    <a:lnTo>
                      <a:pt x="195" y="1844"/>
                    </a:lnTo>
                    <a:lnTo>
                      <a:pt x="235" y="1884"/>
                    </a:lnTo>
                    <a:lnTo>
                      <a:pt x="235" y="1924"/>
                    </a:lnTo>
                    <a:lnTo>
                      <a:pt x="275" y="1924"/>
                    </a:lnTo>
                    <a:lnTo>
                      <a:pt x="315" y="1884"/>
                    </a:lnTo>
                    <a:lnTo>
                      <a:pt x="355" y="1884"/>
                    </a:lnTo>
                    <a:lnTo>
                      <a:pt x="430" y="1924"/>
                    </a:lnTo>
                    <a:lnTo>
                      <a:pt x="430" y="1844"/>
                    </a:lnTo>
                    <a:lnTo>
                      <a:pt x="470" y="1844"/>
                    </a:lnTo>
                    <a:lnTo>
                      <a:pt x="470" y="1807"/>
                    </a:lnTo>
                    <a:lnTo>
                      <a:pt x="470" y="1769"/>
                    </a:lnTo>
                    <a:lnTo>
                      <a:pt x="510" y="1769"/>
                    </a:lnTo>
                    <a:lnTo>
                      <a:pt x="470" y="1729"/>
                    </a:lnTo>
                    <a:lnTo>
                      <a:pt x="550" y="1689"/>
                    </a:lnTo>
                    <a:lnTo>
                      <a:pt x="589" y="1769"/>
                    </a:lnTo>
                    <a:lnTo>
                      <a:pt x="589" y="1729"/>
                    </a:lnTo>
                    <a:lnTo>
                      <a:pt x="629" y="1689"/>
                    </a:lnTo>
                    <a:lnTo>
                      <a:pt x="629" y="1609"/>
                    </a:lnTo>
                    <a:lnTo>
                      <a:pt x="668" y="1570"/>
                    </a:lnTo>
                    <a:lnTo>
                      <a:pt x="705" y="1493"/>
                    </a:lnTo>
                    <a:lnTo>
                      <a:pt x="745" y="1533"/>
                    </a:lnTo>
                    <a:lnTo>
                      <a:pt x="785" y="1453"/>
                    </a:lnTo>
                    <a:lnTo>
                      <a:pt x="824" y="1414"/>
                    </a:lnTo>
                    <a:lnTo>
                      <a:pt x="864" y="1414"/>
                    </a:lnTo>
                    <a:lnTo>
                      <a:pt x="864" y="1453"/>
                    </a:lnTo>
                    <a:lnTo>
                      <a:pt x="1020" y="1453"/>
                    </a:lnTo>
                    <a:lnTo>
                      <a:pt x="1020" y="1414"/>
                    </a:lnTo>
                    <a:lnTo>
                      <a:pt x="983" y="1335"/>
                    </a:lnTo>
                    <a:lnTo>
                      <a:pt x="983" y="1255"/>
                    </a:lnTo>
                    <a:lnTo>
                      <a:pt x="943" y="1255"/>
                    </a:lnTo>
                    <a:lnTo>
                      <a:pt x="1020" y="1178"/>
                    </a:lnTo>
                    <a:lnTo>
                      <a:pt x="1059" y="1218"/>
                    </a:lnTo>
                    <a:lnTo>
                      <a:pt x="1098" y="1295"/>
                    </a:lnTo>
                    <a:lnTo>
                      <a:pt x="1138" y="1335"/>
                    </a:lnTo>
                    <a:lnTo>
                      <a:pt x="1178" y="1255"/>
                    </a:lnTo>
                    <a:lnTo>
                      <a:pt x="1178" y="1178"/>
                    </a:lnTo>
                    <a:lnTo>
                      <a:pt x="1217" y="1218"/>
                    </a:lnTo>
                    <a:lnTo>
                      <a:pt x="1333" y="1218"/>
                    </a:lnTo>
                    <a:lnTo>
                      <a:pt x="1333" y="1139"/>
                    </a:lnTo>
                    <a:lnTo>
                      <a:pt x="1413" y="1178"/>
                    </a:lnTo>
                    <a:lnTo>
                      <a:pt x="1413" y="1139"/>
                    </a:lnTo>
                    <a:lnTo>
                      <a:pt x="1492" y="1100"/>
                    </a:lnTo>
                    <a:lnTo>
                      <a:pt x="1532" y="1060"/>
                    </a:lnTo>
                    <a:lnTo>
                      <a:pt x="1492" y="1060"/>
                    </a:lnTo>
                    <a:lnTo>
                      <a:pt x="1492" y="980"/>
                    </a:lnTo>
                    <a:lnTo>
                      <a:pt x="1532" y="943"/>
                    </a:lnTo>
                    <a:lnTo>
                      <a:pt x="1413" y="824"/>
                    </a:lnTo>
                    <a:lnTo>
                      <a:pt x="1373" y="824"/>
                    </a:lnTo>
                    <a:lnTo>
                      <a:pt x="1333" y="784"/>
                    </a:lnTo>
                    <a:lnTo>
                      <a:pt x="1333" y="706"/>
                    </a:lnTo>
                    <a:lnTo>
                      <a:pt x="1294" y="746"/>
                    </a:lnTo>
                    <a:lnTo>
                      <a:pt x="1257" y="746"/>
                    </a:lnTo>
                    <a:lnTo>
                      <a:pt x="1217" y="784"/>
                    </a:lnTo>
                    <a:lnTo>
                      <a:pt x="1138" y="784"/>
                    </a:lnTo>
                    <a:lnTo>
                      <a:pt x="1138" y="669"/>
                    </a:lnTo>
                    <a:lnTo>
                      <a:pt x="1098" y="669"/>
                    </a:lnTo>
                    <a:lnTo>
                      <a:pt x="1098" y="589"/>
                    </a:lnTo>
                    <a:lnTo>
                      <a:pt x="1059" y="549"/>
                    </a:lnTo>
                    <a:lnTo>
                      <a:pt x="1020" y="470"/>
                    </a:lnTo>
                    <a:lnTo>
                      <a:pt x="1020" y="430"/>
                    </a:lnTo>
                    <a:lnTo>
                      <a:pt x="983" y="430"/>
                    </a:lnTo>
                    <a:lnTo>
                      <a:pt x="1020" y="354"/>
                    </a:lnTo>
                    <a:lnTo>
                      <a:pt x="1020" y="275"/>
                    </a:lnTo>
                    <a:lnTo>
                      <a:pt x="943" y="275"/>
                    </a:lnTo>
                    <a:lnTo>
                      <a:pt x="943" y="235"/>
                    </a:lnTo>
                    <a:lnTo>
                      <a:pt x="864" y="155"/>
                    </a:lnTo>
                    <a:lnTo>
                      <a:pt x="903" y="115"/>
                    </a:lnTo>
                    <a:lnTo>
                      <a:pt x="824" y="40"/>
                    </a:lnTo>
                    <a:lnTo>
                      <a:pt x="785" y="79"/>
                    </a:lnTo>
                    <a:lnTo>
                      <a:pt x="705" y="115"/>
                    </a:lnTo>
                    <a:lnTo>
                      <a:pt x="705" y="40"/>
                    </a:lnTo>
                    <a:lnTo>
                      <a:pt x="589" y="40"/>
                    </a:lnTo>
                    <a:lnTo>
                      <a:pt x="470" y="0"/>
                    </a:lnTo>
                    <a:lnTo>
                      <a:pt x="470" y="40"/>
                    </a:lnTo>
                    <a:lnTo>
                      <a:pt x="430" y="115"/>
                    </a:lnTo>
                    <a:lnTo>
                      <a:pt x="355" y="195"/>
                    </a:lnTo>
                    <a:lnTo>
                      <a:pt x="355" y="275"/>
                    </a:lnTo>
                    <a:lnTo>
                      <a:pt x="315" y="314"/>
                    </a:lnTo>
                    <a:lnTo>
                      <a:pt x="275" y="2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9" name="Freeform 234">
                <a:extLst>
                  <a:ext uri="{FF2B5EF4-FFF2-40B4-BE49-F238E27FC236}">
                    <a16:creationId xmlns:a16="http://schemas.microsoft.com/office/drawing/2014/main" id="{1E4A1EF0-792A-CD94-A889-C94178B0B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" y="1671"/>
                <a:ext cx="125" cy="228"/>
              </a:xfrm>
              <a:custGeom>
                <a:avLst/>
                <a:gdLst>
                  <a:gd name="T0" fmla="*/ 469 w 629"/>
                  <a:gd name="T1" fmla="*/ 312 h 1140"/>
                  <a:gd name="T2" fmla="*/ 431 w 629"/>
                  <a:gd name="T3" fmla="*/ 352 h 1140"/>
                  <a:gd name="T4" fmla="*/ 391 w 629"/>
                  <a:gd name="T5" fmla="*/ 312 h 1140"/>
                  <a:gd name="T6" fmla="*/ 351 w 629"/>
                  <a:gd name="T7" fmla="*/ 235 h 1140"/>
                  <a:gd name="T8" fmla="*/ 351 w 629"/>
                  <a:gd name="T9" fmla="*/ 195 h 1140"/>
                  <a:gd name="T10" fmla="*/ 314 w 629"/>
                  <a:gd name="T11" fmla="*/ 156 h 1140"/>
                  <a:gd name="T12" fmla="*/ 391 w 629"/>
                  <a:gd name="T13" fmla="*/ 77 h 1140"/>
                  <a:gd name="T14" fmla="*/ 274 w 629"/>
                  <a:gd name="T15" fmla="*/ 0 h 1140"/>
                  <a:gd name="T16" fmla="*/ 234 w 629"/>
                  <a:gd name="T17" fmla="*/ 77 h 1140"/>
                  <a:gd name="T18" fmla="*/ 234 w 629"/>
                  <a:gd name="T19" fmla="*/ 117 h 1140"/>
                  <a:gd name="T20" fmla="*/ 196 w 629"/>
                  <a:gd name="T21" fmla="*/ 195 h 1140"/>
                  <a:gd name="T22" fmla="*/ 199 w 629"/>
                  <a:gd name="T23" fmla="*/ 199 h 1140"/>
                  <a:gd name="T24" fmla="*/ 222 w 629"/>
                  <a:gd name="T25" fmla="*/ 223 h 1140"/>
                  <a:gd name="T26" fmla="*/ 234 w 629"/>
                  <a:gd name="T27" fmla="*/ 235 h 1140"/>
                  <a:gd name="T28" fmla="*/ 196 w 629"/>
                  <a:gd name="T29" fmla="*/ 275 h 1140"/>
                  <a:gd name="T30" fmla="*/ 156 w 629"/>
                  <a:gd name="T31" fmla="*/ 275 h 1140"/>
                  <a:gd name="T32" fmla="*/ 196 w 629"/>
                  <a:gd name="T33" fmla="*/ 312 h 1140"/>
                  <a:gd name="T34" fmla="*/ 116 w 629"/>
                  <a:gd name="T35" fmla="*/ 352 h 1140"/>
                  <a:gd name="T36" fmla="*/ 76 w 629"/>
                  <a:gd name="T37" fmla="*/ 471 h 1140"/>
                  <a:gd name="T38" fmla="*/ 39 w 629"/>
                  <a:gd name="T39" fmla="*/ 550 h 1140"/>
                  <a:gd name="T40" fmla="*/ 39 w 629"/>
                  <a:gd name="T41" fmla="*/ 626 h 1140"/>
                  <a:gd name="T42" fmla="*/ 0 w 629"/>
                  <a:gd name="T43" fmla="*/ 666 h 1140"/>
                  <a:gd name="T44" fmla="*/ 39 w 629"/>
                  <a:gd name="T45" fmla="*/ 666 h 1140"/>
                  <a:gd name="T46" fmla="*/ 0 w 629"/>
                  <a:gd name="T47" fmla="*/ 746 h 1140"/>
                  <a:gd name="T48" fmla="*/ 4 w 629"/>
                  <a:gd name="T49" fmla="*/ 749 h 1140"/>
                  <a:gd name="T50" fmla="*/ 27 w 629"/>
                  <a:gd name="T51" fmla="*/ 772 h 1140"/>
                  <a:gd name="T52" fmla="*/ 39 w 629"/>
                  <a:gd name="T53" fmla="*/ 786 h 1140"/>
                  <a:gd name="T54" fmla="*/ 76 w 629"/>
                  <a:gd name="T55" fmla="*/ 861 h 1140"/>
                  <a:gd name="T56" fmla="*/ 76 w 629"/>
                  <a:gd name="T57" fmla="*/ 824 h 1140"/>
                  <a:gd name="T58" fmla="*/ 156 w 629"/>
                  <a:gd name="T59" fmla="*/ 824 h 1140"/>
                  <a:gd name="T60" fmla="*/ 156 w 629"/>
                  <a:gd name="T61" fmla="*/ 861 h 1140"/>
                  <a:gd name="T62" fmla="*/ 196 w 629"/>
                  <a:gd name="T63" fmla="*/ 901 h 1140"/>
                  <a:gd name="T64" fmla="*/ 196 w 629"/>
                  <a:gd name="T65" fmla="*/ 861 h 1140"/>
                  <a:gd name="T66" fmla="*/ 234 w 629"/>
                  <a:gd name="T67" fmla="*/ 901 h 1140"/>
                  <a:gd name="T68" fmla="*/ 196 w 629"/>
                  <a:gd name="T69" fmla="*/ 941 h 1140"/>
                  <a:gd name="T70" fmla="*/ 196 w 629"/>
                  <a:gd name="T71" fmla="*/ 981 h 1140"/>
                  <a:gd name="T72" fmla="*/ 234 w 629"/>
                  <a:gd name="T73" fmla="*/ 1021 h 1140"/>
                  <a:gd name="T74" fmla="*/ 314 w 629"/>
                  <a:gd name="T75" fmla="*/ 981 h 1140"/>
                  <a:gd name="T76" fmla="*/ 351 w 629"/>
                  <a:gd name="T77" fmla="*/ 981 h 1140"/>
                  <a:gd name="T78" fmla="*/ 351 w 629"/>
                  <a:gd name="T79" fmla="*/ 1021 h 1140"/>
                  <a:gd name="T80" fmla="*/ 391 w 629"/>
                  <a:gd name="T81" fmla="*/ 1021 h 1140"/>
                  <a:gd name="T82" fmla="*/ 391 w 629"/>
                  <a:gd name="T83" fmla="*/ 1140 h 1140"/>
                  <a:gd name="T84" fmla="*/ 509 w 629"/>
                  <a:gd name="T85" fmla="*/ 1140 h 1140"/>
                  <a:gd name="T86" fmla="*/ 509 w 629"/>
                  <a:gd name="T87" fmla="*/ 1021 h 1140"/>
                  <a:gd name="T88" fmla="*/ 549 w 629"/>
                  <a:gd name="T89" fmla="*/ 1060 h 1140"/>
                  <a:gd name="T90" fmla="*/ 589 w 629"/>
                  <a:gd name="T91" fmla="*/ 1021 h 1140"/>
                  <a:gd name="T92" fmla="*/ 589 w 629"/>
                  <a:gd name="T93" fmla="*/ 941 h 1140"/>
                  <a:gd name="T94" fmla="*/ 549 w 629"/>
                  <a:gd name="T95" fmla="*/ 941 h 1140"/>
                  <a:gd name="T96" fmla="*/ 589 w 629"/>
                  <a:gd name="T97" fmla="*/ 861 h 1140"/>
                  <a:gd name="T98" fmla="*/ 549 w 629"/>
                  <a:gd name="T99" fmla="*/ 861 h 1140"/>
                  <a:gd name="T100" fmla="*/ 629 w 629"/>
                  <a:gd name="T101" fmla="*/ 824 h 1140"/>
                  <a:gd name="T102" fmla="*/ 629 w 629"/>
                  <a:gd name="T103" fmla="*/ 626 h 1140"/>
                  <a:gd name="T104" fmla="*/ 549 w 629"/>
                  <a:gd name="T105" fmla="*/ 666 h 1140"/>
                  <a:gd name="T106" fmla="*/ 549 w 629"/>
                  <a:gd name="T107" fmla="*/ 626 h 1140"/>
                  <a:gd name="T108" fmla="*/ 509 w 629"/>
                  <a:gd name="T109" fmla="*/ 550 h 1140"/>
                  <a:gd name="T110" fmla="*/ 549 w 629"/>
                  <a:gd name="T111" fmla="*/ 510 h 1140"/>
                  <a:gd name="T112" fmla="*/ 549 w 629"/>
                  <a:gd name="T113" fmla="*/ 471 h 1140"/>
                  <a:gd name="T114" fmla="*/ 589 w 629"/>
                  <a:gd name="T115" fmla="*/ 431 h 1140"/>
                  <a:gd name="T116" fmla="*/ 549 w 629"/>
                  <a:gd name="T117" fmla="*/ 392 h 1140"/>
                  <a:gd name="T118" fmla="*/ 509 w 629"/>
                  <a:gd name="T119" fmla="*/ 431 h 1140"/>
                  <a:gd name="T120" fmla="*/ 469 w 629"/>
                  <a:gd name="T121" fmla="*/ 312 h 1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29" h="1140">
                    <a:moveTo>
                      <a:pt x="469" y="312"/>
                    </a:moveTo>
                    <a:lnTo>
                      <a:pt x="431" y="352"/>
                    </a:lnTo>
                    <a:lnTo>
                      <a:pt x="391" y="312"/>
                    </a:lnTo>
                    <a:lnTo>
                      <a:pt x="351" y="235"/>
                    </a:lnTo>
                    <a:lnTo>
                      <a:pt x="351" y="195"/>
                    </a:lnTo>
                    <a:lnTo>
                      <a:pt x="314" y="156"/>
                    </a:lnTo>
                    <a:lnTo>
                      <a:pt x="391" y="77"/>
                    </a:lnTo>
                    <a:lnTo>
                      <a:pt x="274" y="0"/>
                    </a:lnTo>
                    <a:lnTo>
                      <a:pt x="234" y="77"/>
                    </a:lnTo>
                    <a:lnTo>
                      <a:pt x="234" y="117"/>
                    </a:lnTo>
                    <a:lnTo>
                      <a:pt x="196" y="195"/>
                    </a:lnTo>
                    <a:lnTo>
                      <a:pt x="199" y="199"/>
                    </a:lnTo>
                    <a:lnTo>
                      <a:pt x="222" y="223"/>
                    </a:lnTo>
                    <a:lnTo>
                      <a:pt x="234" y="235"/>
                    </a:lnTo>
                    <a:lnTo>
                      <a:pt x="196" y="275"/>
                    </a:lnTo>
                    <a:lnTo>
                      <a:pt x="156" y="275"/>
                    </a:lnTo>
                    <a:lnTo>
                      <a:pt x="196" y="312"/>
                    </a:lnTo>
                    <a:lnTo>
                      <a:pt x="116" y="352"/>
                    </a:lnTo>
                    <a:lnTo>
                      <a:pt x="76" y="471"/>
                    </a:lnTo>
                    <a:lnTo>
                      <a:pt x="39" y="550"/>
                    </a:lnTo>
                    <a:lnTo>
                      <a:pt x="39" y="626"/>
                    </a:lnTo>
                    <a:lnTo>
                      <a:pt x="0" y="666"/>
                    </a:lnTo>
                    <a:lnTo>
                      <a:pt x="39" y="666"/>
                    </a:lnTo>
                    <a:lnTo>
                      <a:pt x="0" y="746"/>
                    </a:lnTo>
                    <a:lnTo>
                      <a:pt x="4" y="749"/>
                    </a:lnTo>
                    <a:lnTo>
                      <a:pt x="27" y="772"/>
                    </a:lnTo>
                    <a:lnTo>
                      <a:pt x="39" y="786"/>
                    </a:lnTo>
                    <a:lnTo>
                      <a:pt x="76" y="861"/>
                    </a:lnTo>
                    <a:lnTo>
                      <a:pt x="76" y="824"/>
                    </a:lnTo>
                    <a:lnTo>
                      <a:pt x="156" y="824"/>
                    </a:lnTo>
                    <a:lnTo>
                      <a:pt x="156" y="861"/>
                    </a:lnTo>
                    <a:lnTo>
                      <a:pt x="196" y="901"/>
                    </a:lnTo>
                    <a:lnTo>
                      <a:pt x="196" y="861"/>
                    </a:lnTo>
                    <a:lnTo>
                      <a:pt x="234" y="901"/>
                    </a:lnTo>
                    <a:lnTo>
                      <a:pt x="196" y="941"/>
                    </a:lnTo>
                    <a:lnTo>
                      <a:pt x="196" y="981"/>
                    </a:lnTo>
                    <a:lnTo>
                      <a:pt x="234" y="1021"/>
                    </a:lnTo>
                    <a:lnTo>
                      <a:pt x="314" y="981"/>
                    </a:lnTo>
                    <a:lnTo>
                      <a:pt x="351" y="981"/>
                    </a:lnTo>
                    <a:lnTo>
                      <a:pt x="351" y="1021"/>
                    </a:lnTo>
                    <a:lnTo>
                      <a:pt x="391" y="1021"/>
                    </a:lnTo>
                    <a:lnTo>
                      <a:pt x="391" y="1140"/>
                    </a:lnTo>
                    <a:lnTo>
                      <a:pt x="509" y="1140"/>
                    </a:lnTo>
                    <a:lnTo>
                      <a:pt x="509" y="1021"/>
                    </a:lnTo>
                    <a:lnTo>
                      <a:pt x="549" y="1060"/>
                    </a:lnTo>
                    <a:lnTo>
                      <a:pt x="589" y="1021"/>
                    </a:lnTo>
                    <a:lnTo>
                      <a:pt x="589" y="941"/>
                    </a:lnTo>
                    <a:lnTo>
                      <a:pt x="549" y="941"/>
                    </a:lnTo>
                    <a:lnTo>
                      <a:pt x="589" y="861"/>
                    </a:lnTo>
                    <a:lnTo>
                      <a:pt x="549" y="861"/>
                    </a:lnTo>
                    <a:lnTo>
                      <a:pt x="629" y="824"/>
                    </a:lnTo>
                    <a:lnTo>
                      <a:pt x="629" y="626"/>
                    </a:lnTo>
                    <a:lnTo>
                      <a:pt x="549" y="666"/>
                    </a:lnTo>
                    <a:lnTo>
                      <a:pt x="549" y="626"/>
                    </a:lnTo>
                    <a:lnTo>
                      <a:pt x="509" y="550"/>
                    </a:lnTo>
                    <a:lnTo>
                      <a:pt x="549" y="510"/>
                    </a:lnTo>
                    <a:lnTo>
                      <a:pt x="549" y="471"/>
                    </a:lnTo>
                    <a:lnTo>
                      <a:pt x="589" y="431"/>
                    </a:lnTo>
                    <a:lnTo>
                      <a:pt x="549" y="392"/>
                    </a:lnTo>
                    <a:lnTo>
                      <a:pt x="509" y="431"/>
                    </a:lnTo>
                    <a:lnTo>
                      <a:pt x="469" y="3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0" name="Freeform 235">
                <a:extLst>
                  <a:ext uri="{FF2B5EF4-FFF2-40B4-BE49-F238E27FC236}">
                    <a16:creationId xmlns:a16="http://schemas.microsoft.com/office/drawing/2014/main" id="{C682B0BA-A04E-6086-ED73-4EE55D74C8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" y="1663"/>
                <a:ext cx="196" cy="204"/>
              </a:xfrm>
              <a:custGeom>
                <a:avLst/>
                <a:gdLst>
                  <a:gd name="T0" fmla="*/ 588 w 981"/>
                  <a:gd name="T1" fmla="*/ 40 h 1021"/>
                  <a:gd name="T2" fmla="*/ 513 w 981"/>
                  <a:gd name="T3" fmla="*/ 157 h 1021"/>
                  <a:gd name="T4" fmla="*/ 393 w 981"/>
                  <a:gd name="T5" fmla="*/ 235 h 1021"/>
                  <a:gd name="T6" fmla="*/ 353 w 981"/>
                  <a:gd name="T7" fmla="*/ 196 h 1021"/>
                  <a:gd name="T8" fmla="*/ 235 w 981"/>
                  <a:gd name="T9" fmla="*/ 196 h 1021"/>
                  <a:gd name="T10" fmla="*/ 198 w 981"/>
                  <a:gd name="T11" fmla="*/ 275 h 1021"/>
                  <a:gd name="T12" fmla="*/ 118 w 981"/>
                  <a:gd name="T13" fmla="*/ 352 h 1021"/>
                  <a:gd name="T14" fmla="*/ 79 w 981"/>
                  <a:gd name="T15" fmla="*/ 471 h 1021"/>
                  <a:gd name="T16" fmla="*/ 40 w 981"/>
                  <a:gd name="T17" fmla="*/ 550 h 1021"/>
                  <a:gd name="T18" fmla="*/ 0 w 981"/>
                  <a:gd name="T19" fmla="*/ 666 h 1021"/>
                  <a:gd name="T20" fmla="*/ 118 w 981"/>
                  <a:gd name="T21" fmla="*/ 786 h 1021"/>
                  <a:gd name="T22" fmla="*/ 158 w 981"/>
                  <a:gd name="T23" fmla="*/ 864 h 1021"/>
                  <a:gd name="T24" fmla="*/ 235 w 981"/>
                  <a:gd name="T25" fmla="*/ 901 h 1021"/>
                  <a:gd name="T26" fmla="*/ 393 w 981"/>
                  <a:gd name="T27" fmla="*/ 901 h 1021"/>
                  <a:gd name="T28" fmla="*/ 393 w 981"/>
                  <a:gd name="T29" fmla="*/ 981 h 1021"/>
                  <a:gd name="T30" fmla="*/ 473 w 981"/>
                  <a:gd name="T31" fmla="*/ 1021 h 1021"/>
                  <a:gd name="T32" fmla="*/ 513 w 981"/>
                  <a:gd name="T33" fmla="*/ 941 h 1021"/>
                  <a:gd name="T34" fmla="*/ 549 w 981"/>
                  <a:gd name="T35" fmla="*/ 941 h 1021"/>
                  <a:gd name="T36" fmla="*/ 628 w 981"/>
                  <a:gd name="T37" fmla="*/ 864 h 1021"/>
                  <a:gd name="T38" fmla="*/ 708 w 981"/>
                  <a:gd name="T39" fmla="*/ 746 h 1021"/>
                  <a:gd name="T40" fmla="*/ 741 w 981"/>
                  <a:gd name="T41" fmla="*/ 780 h 1021"/>
                  <a:gd name="T42" fmla="*/ 786 w 981"/>
                  <a:gd name="T43" fmla="*/ 706 h 1021"/>
                  <a:gd name="T44" fmla="*/ 786 w 981"/>
                  <a:gd name="T45" fmla="*/ 666 h 1021"/>
                  <a:gd name="T46" fmla="*/ 823 w 981"/>
                  <a:gd name="T47" fmla="*/ 511 h 1021"/>
                  <a:gd name="T48" fmla="*/ 943 w 981"/>
                  <a:gd name="T49" fmla="*/ 352 h 1021"/>
                  <a:gd name="T50" fmla="*/ 943 w 981"/>
                  <a:gd name="T51" fmla="*/ 315 h 1021"/>
                  <a:gd name="T52" fmla="*/ 969 w 981"/>
                  <a:gd name="T53" fmla="*/ 263 h 1021"/>
                  <a:gd name="T54" fmla="*/ 931 w 981"/>
                  <a:gd name="T55" fmla="*/ 225 h 1021"/>
                  <a:gd name="T56" fmla="*/ 823 w 981"/>
                  <a:gd name="T57" fmla="*/ 157 h 1021"/>
                  <a:gd name="T58" fmla="*/ 823 w 981"/>
                  <a:gd name="T59" fmla="*/ 40 h 1021"/>
                  <a:gd name="T60" fmla="*/ 708 w 981"/>
                  <a:gd name="T61" fmla="*/ 40 h 1021"/>
                  <a:gd name="T62" fmla="*/ 668 w 981"/>
                  <a:gd name="T63" fmla="*/ 77 h 10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81" h="1021">
                    <a:moveTo>
                      <a:pt x="628" y="77"/>
                    </a:moveTo>
                    <a:lnTo>
                      <a:pt x="588" y="40"/>
                    </a:lnTo>
                    <a:lnTo>
                      <a:pt x="513" y="117"/>
                    </a:lnTo>
                    <a:lnTo>
                      <a:pt x="513" y="157"/>
                    </a:lnTo>
                    <a:lnTo>
                      <a:pt x="433" y="235"/>
                    </a:lnTo>
                    <a:lnTo>
                      <a:pt x="393" y="235"/>
                    </a:lnTo>
                    <a:lnTo>
                      <a:pt x="353" y="157"/>
                    </a:lnTo>
                    <a:lnTo>
                      <a:pt x="353" y="196"/>
                    </a:lnTo>
                    <a:lnTo>
                      <a:pt x="275" y="275"/>
                    </a:lnTo>
                    <a:lnTo>
                      <a:pt x="235" y="196"/>
                    </a:lnTo>
                    <a:lnTo>
                      <a:pt x="235" y="275"/>
                    </a:lnTo>
                    <a:lnTo>
                      <a:pt x="198" y="275"/>
                    </a:lnTo>
                    <a:lnTo>
                      <a:pt x="158" y="352"/>
                    </a:lnTo>
                    <a:lnTo>
                      <a:pt x="118" y="352"/>
                    </a:lnTo>
                    <a:lnTo>
                      <a:pt x="118" y="432"/>
                    </a:lnTo>
                    <a:lnTo>
                      <a:pt x="79" y="471"/>
                    </a:lnTo>
                    <a:lnTo>
                      <a:pt x="79" y="511"/>
                    </a:lnTo>
                    <a:lnTo>
                      <a:pt x="40" y="550"/>
                    </a:lnTo>
                    <a:lnTo>
                      <a:pt x="40" y="629"/>
                    </a:lnTo>
                    <a:lnTo>
                      <a:pt x="0" y="666"/>
                    </a:lnTo>
                    <a:lnTo>
                      <a:pt x="40" y="746"/>
                    </a:lnTo>
                    <a:lnTo>
                      <a:pt x="118" y="786"/>
                    </a:lnTo>
                    <a:lnTo>
                      <a:pt x="118" y="826"/>
                    </a:lnTo>
                    <a:lnTo>
                      <a:pt x="158" y="864"/>
                    </a:lnTo>
                    <a:lnTo>
                      <a:pt x="158" y="901"/>
                    </a:lnTo>
                    <a:lnTo>
                      <a:pt x="235" y="901"/>
                    </a:lnTo>
                    <a:lnTo>
                      <a:pt x="353" y="941"/>
                    </a:lnTo>
                    <a:lnTo>
                      <a:pt x="393" y="901"/>
                    </a:lnTo>
                    <a:lnTo>
                      <a:pt x="433" y="901"/>
                    </a:lnTo>
                    <a:lnTo>
                      <a:pt x="393" y="981"/>
                    </a:lnTo>
                    <a:lnTo>
                      <a:pt x="433" y="981"/>
                    </a:lnTo>
                    <a:lnTo>
                      <a:pt x="473" y="1021"/>
                    </a:lnTo>
                    <a:lnTo>
                      <a:pt x="513" y="981"/>
                    </a:lnTo>
                    <a:lnTo>
                      <a:pt x="513" y="941"/>
                    </a:lnTo>
                    <a:lnTo>
                      <a:pt x="549" y="901"/>
                    </a:lnTo>
                    <a:lnTo>
                      <a:pt x="549" y="941"/>
                    </a:lnTo>
                    <a:lnTo>
                      <a:pt x="628" y="941"/>
                    </a:lnTo>
                    <a:lnTo>
                      <a:pt x="628" y="864"/>
                    </a:lnTo>
                    <a:lnTo>
                      <a:pt x="668" y="786"/>
                    </a:lnTo>
                    <a:lnTo>
                      <a:pt x="708" y="746"/>
                    </a:lnTo>
                    <a:lnTo>
                      <a:pt x="720" y="758"/>
                    </a:lnTo>
                    <a:lnTo>
                      <a:pt x="741" y="780"/>
                    </a:lnTo>
                    <a:lnTo>
                      <a:pt x="747" y="786"/>
                    </a:lnTo>
                    <a:lnTo>
                      <a:pt x="786" y="706"/>
                    </a:lnTo>
                    <a:lnTo>
                      <a:pt x="747" y="706"/>
                    </a:lnTo>
                    <a:lnTo>
                      <a:pt x="786" y="666"/>
                    </a:lnTo>
                    <a:lnTo>
                      <a:pt x="786" y="590"/>
                    </a:lnTo>
                    <a:lnTo>
                      <a:pt x="823" y="511"/>
                    </a:lnTo>
                    <a:lnTo>
                      <a:pt x="863" y="392"/>
                    </a:lnTo>
                    <a:lnTo>
                      <a:pt x="943" y="352"/>
                    </a:lnTo>
                    <a:lnTo>
                      <a:pt x="903" y="315"/>
                    </a:lnTo>
                    <a:lnTo>
                      <a:pt x="943" y="315"/>
                    </a:lnTo>
                    <a:lnTo>
                      <a:pt x="981" y="275"/>
                    </a:lnTo>
                    <a:lnTo>
                      <a:pt x="969" y="263"/>
                    </a:lnTo>
                    <a:lnTo>
                      <a:pt x="957" y="251"/>
                    </a:lnTo>
                    <a:lnTo>
                      <a:pt x="931" y="225"/>
                    </a:lnTo>
                    <a:lnTo>
                      <a:pt x="903" y="196"/>
                    </a:lnTo>
                    <a:lnTo>
                      <a:pt x="823" y="157"/>
                    </a:lnTo>
                    <a:lnTo>
                      <a:pt x="786" y="117"/>
                    </a:lnTo>
                    <a:lnTo>
                      <a:pt x="823" y="40"/>
                    </a:lnTo>
                    <a:lnTo>
                      <a:pt x="747" y="0"/>
                    </a:lnTo>
                    <a:lnTo>
                      <a:pt x="708" y="40"/>
                    </a:lnTo>
                    <a:lnTo>
                      <a:pt x="668" y="40"/>
                    </a:lnTo>
                    <a:lnTo>
                      <a:pt x="668" y="77"/>
                    </a:lnTo>
                    <a:lnTo>
                      <a:pt x="628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1" name="Freeform 236">
                <a:extLst>
                  <a:ext uri="{FF2B5EF4-FFF2-40B4-BE49-F238E27FC236}">
                    <a16:creationId xmlns:a16="http://schemas.microsoft.com/office/drawing/2014/main" id="{C415D152-1A06-C138-49B8-37F2AF5FAD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2" y="1710"/>
                <a:ext cx="5" cy="5"/>
              </a:xfrm>
              <a:custGeom>
                <a:avLst/>
                <a:gdLst>
                  <a:gd name="T0" fmla="*/ 11 w 23"/>
                  <a:gd name="T1" fmla="*/ 12 h 24"/>
                  <a:gd name="T2" fmla="*/ 23 w 23"/>
                  <a:gd name="T3" fmla="*/ 24 h 24"/>
                  <a:gd name="T4" fmla="*/ 0 w 23"/>
                  <a:gd name="T5" fmla="*/ 0 h 24"/>
                  <a:gd name="T6" fmla="*/ 11 w 23"/>
                  <a:gd name="T7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4">
                    <a:moveTo>
                      <a:pt x="11" y="12"/>
                    </a:moveTo>
                    <a:lnTo>
                      <a:pt x="23" y="24"/>
                    </a:lnTo>
                    <a:lnTo>
                      <a:pt x="0" y="0"/>
                    </a:lnTo>
                    <a:lnTo>
                      <a:pt x="11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2" name="Freeform 237">
                <a:extLst>
                  <a:ext uri="{FF2B5EF4-FFF2-40B4-BE49-F238E27FC236}">
                    <a16:creationId xmlns:a16="http://schemas.microsoft.com/office/drawing/2014/main" id="{9363CFE5-71B2-76BC-B02D-F3253D05F9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" y="1820"/>
                <a:ext cx="5" cy="5"/>
              </a:xfrm>
              <a:custGeom>
                <a:avLst/>
                <a:gdLst>
                  <a:gd name="T0" fmla="*/ 0 w 23"/>
                  <a:gd name="T1" fmla="*/ 0 h 23"/>
                  <a:gd name="T2" fmla="*/ 11 w 23"/>
                  <a:gd name="T3" fmla="*/ 11 h 23"/>
                  <a:gd name="T4" fmla="*/ 23 w 23"/>
                  <a:gd name="T5" fmla="*/ 23 h 23"/>
                  <a:gd name="T6" fmla="*/ 0 w 23"/>
                  <a:gd name="T7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3">
                    <a:moveTo>
                      <a:pt x="0" y="0"/>
                    </a:moveTo>
                    <a:lnTo>
                      <a:pt x="11" y="11"/>
                    </a:lnTo>
                    <a:lnTo>
                      <a:pt x="23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3" name="Freeform 238">
                <a:extLst>
                  <a:ext uri="{FF2B5EF4-FFF2-40B4-BE49-F238E27FC236}">
                    <a16:creationId xmlns:a16="http://schemas.microsoft.com/office/drawing/2014/main" id="{6462A9D9-89BA-553A-B3C6-E0C92D817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" y="1812"/>
                <a:ext cx="228" cy="204"/>
              </a:xfrm>
              <a:custGeom>
                <a:avLst/>
                <a:gdLst>
                  <a:gd name="T0" fmla="*/ 762 w 1138"/>
                  <a:gd name="T1" fmla="*/ 54 h 1023"/>
                  <a:gd name="T2" fmla="*/ 720 w 1138"/>
                  <a:gd name="T3" fmla="*/ 12 h 1023"/>
                  <a:gd name="T4" fmla="*/ 668 w 1138"/>
                  <a:gd name="T5" fmla="*/ 40 h 1023"/>
                  <a:gd name="T6" fmla="*/ 628 w 1138"/>
                  <a:gd name="T7" fmla="*/ 195 h 1023"/>
                  <a:gd name="T8" fmla="*/ 549 w 1138"/>
                  <a:gd name="T9" fmla="*/ 155 h 1023"/>
                  <a:gd name="T10" fmla="*/ 513 w 1138"/>
                  <a:gd name="T11" fmla="*/ 235 h 1023"/>
                  <a:gd name="T12" fmla="*/ 433 w 1138"/>
                  <a:gd name="T13" fmla="*/ 235 h 1023"/>
                  <a:gd name="T14" fmla="*/ 433 w 1138"/>
                  <a:gd name="T15" fmla="*/ 155 h 1023"/>
                  <a:gd name="T16" fmla="*/ 353 w 1138"/>
                  <a:gd name="T17" fmla="*/ 195 h 1023"/>
                  <a:gd name="T18" fmla="*/ 158 w 1138"/>
                  <a:gd name="T19" fmla="*/ 155 h 1023"/>
                  <a:gd name="T20" fmla="*/ 118 w 1138"/>
                  <a:gd name="T21" fmla="*/ 155 h 1023"/>
                  <a:gd name="T22" fmla="*/ 40 w 1138"/>
                  <a:gd name="T23" fmla="*/ 235 h 1023"/>
                  <a:gd name="T24" fmla="*/ 79 w 1138"/>
                  <a:gd name="T25" fmla="*/ 354 h 1023"/>
                  <a:gd name="T26" fmla="*/ 40 w 1138"/>
                  <a:gd name="T27" fmla="*/ 394 h 1023"/>
                  <a:gd name="T28" fmla="*/ 158 w 1138"/>
                  <a:gd name="T29" fmla="*/ 470 h 1023"/>
                  <a:gd name="T30" fmla="*/ 118 w 1138"/>
                  <a:gd name="T31" fmla="*/ 550 h 1023"/>
                  <a:gd name="T32" fmla="*/ 79 w 1138"/>
                  <a:gd name="T33" fmla="*/ 629 h 1023"/>
                  <a:gd name="T34" fmla="*/ 158 w 1138"/>
                  <a:gd name="T35" fmla="*/ 669 h 1023"/>
                  <a:gd name="T36" fmla="*/ 118 w 1138"/>
                  <a:gd name="T37" fmla="*/ 746 h 1023"/>
                  <a:gd name="T38" fmla="*/ 198 w 1138"/>
                  <a:gd name="T39" fmla="*/ 784 h 1023"/>
                  <a:gd name="T40" fmla="*/ 235 w 1138"/>
                  <a:gd name="T41" fmla="*/ 864 h 1023"/>
                  <a:gd name="T42" fmla="*/ 235 w 1138"/>
                  <a:gd name="T43" fmla="*/ 944 h 1023"/>
                  <a:gd name="T44" fmla="*/ 275 w 1138"/>
                  <a:gd name="T45" fmla="*/ 983 h 1023"/>
                  <a:gd name="T46" fmla="*/ 314 w 1138"/>
                  <a:gd name="T47" fmla="*/ 944 h 1023"/>
                  <a:gd name="T48" fmla="*/ 393 w 1138"/>
                  <a:gd name="T49" fmla="*/ 944 h 1023"/>
                  <a:gd name="T50" fmla="*/ 473 w 1138"/>
                  <a:gd name="T51" fmla="*/ 983 h 1023"/>
                  <a:gd name="T52" fmla="*/ 513 w 1138"/>
                  <a:gd name="T53" fmla="*/ 944 h 1023"/>
                  <a:gd name="T54" fmla="*/ 588 w 1138"/>
                  <a:gd name="T55" fmla="*/ 983 h 1023"/>
                  <a:gd name="T56" fmla="*/ 628 w 1138"/>
                  <a:gd name="T57" fmla="*/ 983 h 1023"/>
                  <a:gd name="T58" fmla="*/ 708 w 1138"/>
                  <a:gd name="T59" fmla="*/ 983 h 1023"/>
                  <a:gd name="T60" fmla="*/ 747 w 1138"/>
                  <a:gd name="T61" fmla="*/ 824 h 1023"/>
                  <a:gd name="T62" fmla="*/ 863 w 1138"/>
                  <a:gd name="T63" fmla="*/ 784 h 1023"/>
                  <a:gd name="T64" fmla="*/ 981 w 1138"/>
                  <a:gd name="T65" fmla="*/ 746 h 1023"/>
                  <a:gd name="T66" fmla="*/ 1061 w 1138"/>
                  <a:gd name="T67" fmla="*/ 709 h 1023"/>
                  <a:gd name="T68" fmla="*/ 1098 w 1138"/>
                  <a:gd name="T69" fmla="*/ 629 h 1023"/>
                  <a:gd name="T70" fmla="*/ 1138 w 1138"/>
                  <a:gd name="T71" fmla="*/ 510 h 1023"/>
                  <a:gd name="T72" fmla="*/ 1138 w 1138"/>
                  <a:gd name="T73" fmla="*/ 315 h 1023"/>
                  <a:gd name="T74" fmla="*/ 1098 w 1138"/>
                  <a:gd name="T75" fmla="*/ 275 h 1023"/>
                  <a:gd name="T76" fmla="*/ 981 w 1138"/>
                  <a:gd name="T77" fmla="*/ 315 h 1023"/>
                  <a:gd name="T78" fmla="*/ 943 w 1138"/>
                  <a:gd name="T79" fmla="*/ 235 h 1023"/>
                  <a:gd name="T80" fmla="*/ 943 w 1138"/>
                  <a:gd name="T81" fmla="*/ 155 h 1023"/>
                  <a:gd name="T82" fmla="*/ 903 w 1138"/>
                  <a:gd name="T83" fmla="*/ 155 h 1023"/>
                  <a:gd name="T84" fmla="*/ 823 w 1138"/>
                  <a:gd name="T85" fmla="*/ 118 h 1023"/>
                  <a:gd name="T86" fmla="*/ 786 w 1138"/>
                  <a:gd name="T87" fmla="*/ 80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38" h="1023">
                    <a:moveTo>
                      <a:pt x="774" y="66"/>
                    </a:moveTo>
                    <a:lnTo>
                      <a:pt x="762" y="54"/>
                    </a:lnTo>
                    <a:lnTo>
                      <a:pt x="732" y="25"/>
                    </a:lnTo>
                    <a:lnTo>
                      <a:pt x="720" y="12"/>
                    </a:lnTo>
                    <a:lnTo>
                      <a:pt x="708" y="0"/>
                    </a:lnTo>
                    <a:lnTo>
                      <a:pt x="668" y="40"/>
                    </a:lnTo>
                    <a:lnTo>
                      <a:pt x="628" y="118"/>
                    </a:lnTo>
                    <a:lnTo>
                      <a:pt x="628" y="195"/>
                    </a:lnTo>
                    <a:lnTo>
                      <a:pt x="549" y="195"/>
                    </a:lnTo>
                    <a:lnTo>
                      <a:pt x="549" y="155"/>
                    </a:lnTo>
                    <a:lnTo>
                      <a:pt x="513" y="195"/>
                    </a:lnTo>
                    <a:lnTo>
                      <a:pt x="513" y="235"/>
                    </a:lnTo>
                    <a:lnTo>
                      <a:pt x="473" y="275"/>
                    </a:lnTo>
                    <a:lnTo>
                      <a:pt x="433" y="235"/>
                    </a:lnTo>
                    <a:lnTo>
                      <a:pt x="393" y="235"/>
                    </a:lnTo>
                    <a:lnTo>
                      <a:pt x="433" y="155"/>
                    </a:lnTo>
                    <a:lnTo>
                      <a:pt x="393" y="155"/>
                    </a:lnTo>
                    <a:lnTo>
                      <a:pt x="353" y="195"/>
                    </a:lnTo>
                    <a:lnTo>
                      <a:pt x="235" y="155"/>
                    </a:lnTo>
                    <a:lnTo>
                      <a:pt x="158" y="155"/>
                    </a:lnTo>
                    <a:lnTo>
                      <a:pt x="118" y="195"/>
                    </a:lnTo>
                    <a:lnTo>
                      <a:pt x="118" y="155"/>
                    </a:lnTo>
                    <a:lnTo>
                      <a:pt x="40" y="155"/>
                    </a:lnTo>
                    <a:lnTo>
                      <a:pt x="40" y="235"/>
                    </a:lnTo>
                    <a:lnTo>
                      <a:pt x="0" y="315"/>
                    </a:lnTo>
                    <a:lnTo>
                      <a:pt x="79" y="354"/>
                    </a:lnTo>
                    <a:lnTo>
                      <a:pt x="0" y="354"/>
                    </a:lnTo>
                    <a:lnTo>
                      <a:pt x="40" y="394"/>
                    </a:lnTo>
                    <a:lnTo>
                      <a:pt x="118" y="434"/>
                    </a:lnTo>
                    <a:lnTo>
                      <a:pt x="158" y="470"/>
                    </a:lnTo>
                    <a:lnTo>
                      <a:pt x="118" y="510"/>
                    </a:lnTo>
                    <a:lnTo>
                      <a:pt x="118" y="550"/>
                    </a:lnTo>
                    <a:lnTo>
                      <a:pt x="79" y="589"/>
                    </a:lnTo>
                    <a:lnTo>
                      <a:pt x="79" y="629"/>
                    </a:lnTo>
                    <a:lnTo>
                      <a:pt x="158" y="629"/>
                    </a:lnTo>
                    <a:lnTo>
                      <a:pt x="158" y="669"/>
                    </a:lnTo>
                    <a:lnTo>
                      <a:pt x="118" y="709"/>
                    </a:lnTo>
                    <a:lnTo>
                      <a:pt x="118" y="746"/>
                    </a:lnTo>
                    <a:lnTo>
                      <a:pt x="235" y="746"/>
                    </a:lnTo>
                    <a:lnTo>
                      <a:pt x="198" y="784"/>
                    </a:lnTo>
                    <a:lnTo>
                      <a:pt x="158" y="904"/>
                    </a:lnTo>
                    <a:lnTo>
                      <a:pt x="235" y="864"/>
                    </a:lnTo>
                    <a:lnTo>
                      <a:pt x="275" y="864"/>
                    </a:lnTo>
                    <a:lnTo>
                      <a:pt x="235" y="944"/>
                    </a:lnTo>
                    <a:lnTo>
                      <a:pt x="235" y="983"/>
                    </a:lnTo>
                    <a:lnTo>
                      <a:pt x="275" y="983"/>
                    </a:lnTo>
                    <a:lnTo>
                      <a:pt x="275" y="944"/>
                    </a:lnTo>
                    <a:lnTo>
                      <a:pt x="314" y="944"/>
                    </a:lnTo>
                    <a:lnTo>
                      <a:pt x="353" y="983"/>
                    </a:lnTo>
                    <a:lnTo>
                      <a:pt x="393" y="944"/>
                    </a:lnTo>
                    <a:lnTo>
                      <a:pt x="433" y="1023"/>
                    </a:lnTo>
                    <a:lnTo>
                      <a:pt x="473" y="983"/>
                    </a:lnTo>
                    <a:lnTo>
                      <a:pt x="473" y="944"/>
                    </a:lnTo>
                    <a:lnTo>
                      <a:pt x="513" y="944"/>
                    </a:lnTo>
                    <a:lnTo>
                      <a:pt x="549" y="983"/>
                    </a:lnTo>
                    <a:lnTo>
                      <a:pt x="588" y="983"/>
                    </a:lnTo>
                    <a:lnTo>
                      <a:pt x="588" y="944"/>
                    </a:lnTo>
                    <a:lnTo>
                      <a:pt x="628" y="983"/>
                    </a:lnTo>
                    <a:lnTo>
                      <a:pt x="708" y="1023"/>
                    </a:lnTo>
                    <a:lnTo>
                      <a:pt x="708" y="983"/>
                    </a:lnTo>
                    <a:lnTo>
                      <a:pt x="747" y="944"/>
                    </a:lnTo>
                    <a:lnTo>
                      <a:pt x="747" y="824"/>
                    </a:lnTo>
                    <a:lnTo>
                      <a:pt x="823" y="864"/>
                    </a:lnTo>
                    <a:lnTo>
                      <a:pt x="863" y="784"/>
                    </a:lnTo>
                    <a:lnTo>
                      <a:pt x="903" y="784"/>
                    </a:lnTo>
                    <a:lnTo>
                      <a:pt x="981" y="746"/>
                    </a:lnTo>
                    <a:lnTo>
                      <a:pt x="1021" y="746"/>
                    </a:lnTo>
                    <a:lnTo>
                      <a:pt x="1061" y="709"/>
                    </a:lnTo>
                    <a:lnTo>
                      <a:pt x="1138" y="669"/>
                    </a:lnTo>
                    <a:lnTo>
                      <a:pt x="1098" y="629"/>
                    </a:lnTo>
                    <a:lnTo>
                      <a:pt x="1098" y="550"/>
                    </a:lnTo>
                    <a:lnTo>
                      <a:pt x="1138" y="510"/>
                    </a:lnTo>
                    <a:lnTo>
                      <a:pt x="1138" y="434"/>
                    </a:lnTo>
                    <a:lnTo>
                      <a:pt x="1138" y="315"/>
                    </a:lnTo>
                    <a:lnTo>
                      <a:pt x="1098" y="315"/>
                    </a:lnTo>
                    <a:lnTo>
                      <a:pt x="1098" y="275"/>
                    </a:lnTo>
                    <a:lnTo>
                      <a:pt x="1061" y="275"/>
                    </a:lnTo>
                    <a:lnTo>
                      <a:pt x="981" y="315"/>
                    </a:lnTo>
                    <a:lnTo>
                      <a:pt x="943" y="275"/>
                    </a:lnTo>
                    <a:lnTo>
                      <a:pt x="943" y="235"/>
                    </a:lnTo>
                    <a:lnTo>
                      <a:pt x="981" y="195"/>
                    </a:lnTo>
                    <a:lnTo>
                      <a:pt x="943" y="155"/>
                    </a:lnTo>
                    <a:lnTo>
                      <a:pt x="943" y="195"/>
                    </a:lnTo>
                    <a:lnTo>
                      <a:pt x="903" y="155"/>
                    </a:lnTo>
                    <a:lnTo>
                      <a:pt x="903" y="118"/>
                    </a:lnTo>
                    <a:lnTo>
                      <a:pt x="823" y="118"/>
                    </a:lnTo>
                    <a:lnTo>
                      <a:pt x="823" y="155"/>
                    </a:lnTo>
                    <a:lnTo>
                      <a:pt x="786" y="80"/>
                    </a:lnTo>
                    <a:lnTo>
                      <a:pt x="774" y="6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4" name="Freeform 239">
                <a:extLst>
                  <a:ext uri="{FF2B5EF4-FFF2-40B4-BE49-F238E27FC236}">
                    <a16:creationId xmlns:a16="http://schemas.microsoft.com/office/drawing/2014/main" id="{A09DDAFD-A678-ED0B-298F-00873D226B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7" y="1814"/>
                <a:ext cx="4" cy="5"/>
              </a:xfrm>
              <a:custGeom>
                <a:avLst/>
                <a:gdLst>
                  <a:gd name="T0" fmla="*/ 21 w 21"/>
                  <a:gd name="T1" fmla="*/ 22 h 22"/>
                  <a:gd name="T2" fmla="*/ 0 w 21"/>
                  <a:gd name="T3" fmla="*/ 0 h 22"/>
                  <a:gd name="T4" fmla="*/ 12 w 21"/>
                  <a:gd name="T5" fmla="*/ 13 h 22"/>
                  <a:gd name="T6" fmla="*/ 21 w 21"/>
                  <a:gd name="T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2">
                    <a:moveTo>
                      <a:pt x="21" y="22"/>
                    </a:moveTo>
                    <a:lnTo>
                      <a:pt x="0" y="0"/>
                    </a:lnTo>
                    <a:lnTo>
                      <a:pt x="12" y="13"/>
                    </a:lnTo>
                    <a:lnTo>
                      <a:pt x="21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5" name="Freeform 240">
                <a:extLst>
                  <a:ext uri="{FF2B5EF4-FFF2-40B4-BE49-F238E27FC236}">
                    <a16:creationId xmlns:a16="http://schemas.microsoft.com/office/drawing/2014/main" id="{D59D616C-424F-328A-7108-2C628C1B2E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5" y="1741"/>
                <a:ext cx="290" cy="197"/>
              </a:xfrm>
              <a:custGeom>
                <a:avLst/>
                <a:gdLst>
                  <a:gd name="T0" fmla="*/ 979 w 1451"/>
                  <a:gd name="T1" fmla="*/ 40 h 983"/>
                  <a:gd name="T2" fmla="*/ 863 w 1451"/>
                  <a:gd name="T3" fmla="*/ 0 h 983"/>
                  <a:gd name="T4" fmla="*/ 744 w 1451"/>
                  <a:gd name="T5" fmla="*/ 40 h 983"/>
                  <a:gd name="T6" fmla="*/ 628 w 1451"/>
                  <a:gd name="T7" fmla="*/ 0 h 983"/>
                  <a:gd name="T8" fmla="*/ 509 w 1451"/>
                  <a:gd name="T9" fmla="*/ 79 h 983"/>
                  <a:gd name="T10" fmla="*/ 351 w 1451"/>
                  <a:gd name="T11" fmla="*/ 158 h 983"/>
                  <a:gd name="T12" fmla="*/ 274 w 1451"/>
                  <a:gd name="T13" fmla="*/ 274 h 983"/>
                  <a:gd name="T14" fmla="*/ 195 w 1451"/>
                  <a:gd name="T15" fmla="*/ 158 h 983"/>
                  <a:gd name="T16" fmla="*/ 116 w 1451"/>
                  <a:gd name="T17" fmla="*/ 237 h 983"/>
                  <a:gd name="T18" fmla="*/ 39 w 1451"/>
                  <a:gd name="T19" fmla="*/ 354 h 983"/>
                  <a:gd name="T20" fmla="*/ 0 w 1451"/>
                  <a:gd name="T21" fmla="*/ 434 h 983"/>
                  <a:gd name="T22" fmla="*/ 116 w 1451"/>
                  <a:gd name="T23" fmla="*/ 472 h 983"/>
                  <a:gd name="T24" fmla="*/ 195 w 1451"/>
                  <a:gd name="T25" fmla="*/ 589 h 983"/>
                  <a:gd name="T26" fmla="*/ 155 w 1451"/>
                  <a:gd name="T27" fmla="*/ 629 h 983"/>
                  <a:gd name="T28" fmla="*/ 195 w 1451"/>
                  <a:gd name="T29" fmla="*/ 708 h 983"/>
                  <a:gd name="T30" fmla="*/ 234 w 1451"/>
                  <a:gd name="T31" fmla="*/ 669 h 983"/>
                  <a:gd name="T32" fmla="*/ 351 w 1451"/>
                  <a:gd name="T33" fmla="*/ 708 h 983"/>
                  <a:gd name="T34" fmla="*/ 469 w 1451"/>
                  <a:gd name="T35" fmla="*/ 788 h 983"/>
                  <a:gd name="T36" fmla="*/ 430 w 1451"/>
                  <a:gd name="T37" fmla="*/ 904 h 983"/>
                  <a:gd name="T38" fmla="*/ 588 w 1451"/>
                  <a:gd name="T39" fmla="*/ 943 h 983"/>
                  <a:gd name="T40" fmla="*/ 665 w 1451"/>
                  <a:gd name="T41" fmla="*/ 904 h 983"/>
                  <a:gd name="T42" fmla="*/ 548 w 1451"/>
                  <a:gd name="T43" fmla="*/ 824 h 983"/>
                  <a:gd name="T44" fmla="*/ 548 w 1451"/>
                  <a:gd name="T45" fmla="*/ 748 h 983"/>
                  <a:gd name="T46" fmla="*/ 588 w 1451"/>
                  <a:gd name="T47" fmla="*/ 748 h 983"/>
                  <a:gd name="T48" fmla="*/ 704 w 1451"/>
                  <a:gd name="T49" fmla="*/ 708 h 983"/>
                  <a:gd name="T50" fmla="*/ 863 w 1451"/>
                  <a:gd name="T51" fmla="*/ 748 h 983"/>
                  <a:gd name="T52" fmla="*/ 979 w 1451"/>
                  <a:gd name="T53" fmla="*/ 748 h 983"/>
                  <a:gd name="T54" fmla="*/ 1018 w 1451"/>
                  <a:gd name="T55" fmla="*/ 708 h 983"/>
                  <a:gd name="T56" fmla="*/ 1058 w 1451"/>
                  <a:gd name="T57" fmla="*/ 589 h 983"/>
                  <a:gd name="T58" fmla="*/ 1216 w 1451"/>
                  <a:gd name="T59" fmla="*/ 549 h 983"/>
                  <a:gd name="T60" fmla="*/ 1333 w 1451"/>
                  <a:gd name="T61" fmla="*/ 589 h 983"/>
                  <a:gd name="T62" fmla="*/ 1411 w 1451"/>
                  <a:gd name="T63" fmla="*/ 509 h 983"/>
                  <a:gd name="T64" fmla="*/ 1451 w 1451"/>
                  <a:gd name="T65" fmla="*/ 509 h 983"/>
                  <a:gd name="T66" fmla="*/ 1411 w 1451"/>
                  <a:gd name="T67" fmla="*/ 434 h 983"/>
                  <a:gd name="T68" fmla="*/ 1333 w 1451"/>
                  <a:gd name="T69" fmla="*/ 354 h 983"/>
                  <a:gd name="T70" fmla="*/ 1333 w 1451"/>
                  <a:gd name="T71" fmla="*/ 237 h 983"/>
                  <a:gd name="T72" fmla="*/ 1216 w 1451"/>
                  <a:gd name="T73" fmla="*/ 198 h 983"/>
                  <a:gd name="T74" fmla="*/ 1098 w 1451"/>
                  <a:gd name="T75" fmla="*/ 237 h 983"/>
                  <a:gd name="T76" fmla="*/ 1058 w 1451"/>
                  <a:gd name="T77" fmla="*/ 198 h 983"/>
                  <a:gd name="T78" fmla="*/ 1018 w 1451"/>
                  <a:gd name="T79" fmla="*/ 79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51" h="983">
                    <a:moveTo>
                      <a:pt x="1058" y="40"/>
                    </a:moveTo>
                    <a:lnTo>
                      <a:pt x="979" y="40"/>
                    </a:lnTo>
                    <a:lnTo>
                      <a:pt x="939" y="79"/>
                    </a:lnTo>
                    <a:lnTo>
                      <a:pt x="863" y="0"/>
                    </a:lnTo>
                    <a:lnTo>
                      <a:pt x="783" y="0"/>
                    </a:lnTo>
                    <a:lnTo>
                      <a:pt x="744" y="40"/>
                    </a:lnTo>
                    <a:lnTo>
                      <a:pt x="704" y="40"/>
                    </a:lnTo>
                    <a:lnTo>
                      <a:pt x="628" y="0"/>
                    </a:lnTo>
                    <a:lnTo>
                      <a:pt x="628" y="79"/>
                    </a:lnTo>
                    <a:lnTo>
                      <a:pt x="509" y="79"/>
                    </a:lnTo>
                    <a:lnTo>
                      <a:pt x="509" y="158"/>
                    </a:lnTo>
                    <a:lnTo>
                      <a:pt x="351" y="158"/>
                    </a:lnTo>
                    <a:lnTo>
                      <a:pt x="351" y="237"/>
                    </a:lnTo>
                    <a:lnTo>
                      <a:pt x="274" y="274"/>
                    </a:lnTo>
                    <a:lnTo>
                      <a:pt x="234" y="198"/>
                    </a:lnTo>
                    <a:lnTo>
                      <a:pt x="195" y="158"/>
                    </a:lnTo>
                    <a:lnTo>
                      <a:pt x="155" y="237"/>
                    </a:lnTo>
                    <a:lnTo>
                      <a:pt x="116" y="237"/>
                    </a:lnTo>
                    <a:lnTo>
                      <a:pt x="116" y="274"/>
                    </a:lnTo>
                    <a:lnTo>
                      <a:pt x="39" y="354"/>
                    </a:lnTo>
                    <a:lnTo>
                      <a:pt x="0" y="354"/>
                    </a:lnTo>
                    <a:lnTo>
                      <a:pt x="0" y="434"/>
                    </a:lnTo>
                    <a:lnTo>
                      <a:pt x="39" y="434"/>
                    </a:lnTo>
                    <a:lnTo>
                      <a:pt x="116" y="472"/>
                    </a:lnTo>
                    <a:lnTo>
                      <a:pt x="116" y="509"/>
                    </a:lnTo>
                    <a:lnTo>
                      <a:pt x="195" y="589"/>
                    </a:lnTo>
                    <a:lnTo>
                      <a:pt x="116" y="629"/>
                    </a:lnTo>
                    <a:lnTo>
                      <a:pt x="155" y="629"/>
                    </a:lnTo>
                    <a:lnTo>
                      <a:pt x="195" y="669"/>
                    </a:lnTo>
                    <a:lnTo>
                      <a:pt x="195" y="708"/>
                    </a:lnTo>
                    <a:lnTo>
                      <a:pt x="234" y="708"/>
                    </a:lnTo>
                    <a:lnTo>
                      <a:pt x="234" y="669"/>
                    </a:lnTo>
                    <a:lnTo>
                      <a:pt x="351" y="669"/>
                    </a:lnTo>
                    <a:lnTo>
                      <a:pt x="351" y="708"/>
                    </a:lnTo>
                    <a:lnTo>
                      <a:pt x="430" y="708"/>
                    </a:lnTo>
                    <a:lnTo>
                      <a:pt x="469" y="788"/>
                    </a:lnTo>
                    <a:lnTo>
                      <a:pt x="469" y="824"/>
                    </a:lnTo>
                    <a:lnTo>
                      <a:pt x="430" y="904"/>
                    </a:lnTo>
                    <a:lnTo>
                      <a:pt x="588" y="904"/>
                    </a:lnTo>
                    <a:lnTo>
                      <a:pt x="588" y="943"/>
                    </a:lnTo>
                    <a:lnTo>
                      <a:pt x="628" y="983"/>
                    </a:lnTo>
                    <a:lnTo>
                      <a:pt x="665" y="904"/>
                    </a:lnTo>
                    <a:lnTo>
                      <a:pt x="588" y="824"/>
                    </a:lnTo>
                    <a:lnTo>
                      <a:pt x="548" y="824"/>
                    </a:lnTo>
                    <a:lnTo>
                      <a:pt x="509" y="788"/>
                    </a:lnTo>
                    <a:lnTo>
                      <a:pt x="548" y="748"/>
                    </a:lnTo>
                    <a:lnTo>
                      <a:pt x="588" y="788"/>
                    </a:lnTo>
                    <a:lnTo>
                      <a:pt x="588" y="748"/>
                    </a:lnTo>
                    <a:lnTo>
                      <a:pt x="665" y="748"/>
                    </a:lnTo>
                    <a:lnTo>
                      <a:pt x="704" y="708"/>
                    </a:lnTo>
                    <a:lnTo>
                      <a:pt x="744" y="748"/>
                    </a:lnTo>
                    <a:lnTo>
                      <a:pt x="863" y="748"/>
                    </a:lnTo>
                    <a:lnTo>
                      <a:pt x="903" y="708"/>
                    </a:lnTo>
                    <a:lnTo>
                      <a:pt x="979" y="748"/>
                    </a:lnTo>
                    <a:lnTo>
                      <a:pt x="1018" y="748"/>
                    </a:lnTo>
                    <a:lnTo>
                      <a:pt x="1018" y="708"/>
                    </a:lnTo>
                    <a:lnTo>
                      <a:pt x="1058" y="629"/>
                    </a:lnTo>
                    <a:lnTo>
                      <a:pt x="1058" y="589"/>
                    </a:lnTo>
                    <a:lnTo>
                      <a:pt x="1137" y="549"/>
                    </a:lnTo>
                    <a:lnTo>
                      <a:pt x="1216" y="549"/>
                    </a:lnTo>
                    <a:lnTo>
                      <a:pt x="1177" y="589"/>
                    </a:lnTo>
                    <a:lnTo>
                      <a:pt x="1333" y="589"/>
                    </a:lnTo>
                    <a:lnTo>
                      <a:pt x="1333" y="509"/>
                    </a:lnTo>
                    <a:lnTo>
                      <a:pt x="1411" y="509"/>
                    </a:lnTo>
                    <a:lnTo>
                      <a:pt x="1411" y="549"/>
                    </a:lnTo>
                    <a:lnTo>
                      <a:pt x="1451" y="509"/>
                    </a:lnTo>
                    <a:lnTo>
                      <a:pt x="1451" y="472"/>
                    </a:lnTo>
                    <a:lnTo>
                      <a:pt x="1411" y="434"/>
                    </a:lnTo>
                    <a:lnTo>
                      <a:pt x="1411" y="394"/>
                    </a:lnTo>
                    <a:lnTo>
                      <a:pt x="1333" y="354"/>
                    </a:lnTo>
                    <a:lnTo>
                      <a:pt x="1293" y="274"/>
                    </a:lnTo>
                    <a:lnTo>
                      <a:pt x="1333" y="237"/>
                    </a:lnTo>
                    <a:lnTo>
                      <a:pt x="1253" y="237"/>
                    </a:lnTo>
                    <a:lnTo>
                      <a:pt x="1216" y="198"/>
                    </a:lnTo>
                    <a:lnTo>
                      <a:pt x="1177" y="237"/>
                    </a:lnTo>
                    <a:lnTo>
                      <a:pt x="1098" y="237"/>
                    </a:lnTo>
                    <a:lnTo>
                      <a:pt x="1137" y="198"/>
                    </a:lnTo>
                    <a:lnTo>
                      <a:pt x="1058" y="198"/>
                    </a:lnTo>
                    <a:lnTo>
                      <a:pt x="1018" y="119"/>
                    </a:lnTo>
                    <a:lnTo>
                      <a:pt x="1018" y="79"/>
                    </a:lnTo>
                    <a:lnTo>
                      <a:pt x="1058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6" name="Freeform 241">
                <a:extLst>
                  <a:ext uri="{FF2B5EF4-FFF2-40B4-BE49-F238E27FC236}">
                    <a16:creationId xmlns:a16="http://schemas.microsoft.com/office/drawing/2014/main" id="{A9D7BB65-40EB-E59E-C0FB-1EB8720EF6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6" y="1851"/>
                <a:ext cx="299" cy="291"/>
              </a:xfrm>
              <a:custGeom>
                <a:avLst/>
                <a:gdLst>
                  <a:gd name="T0" fmla="*/ 195 w 1492"/>
                  <a:gd name="T1" fmla="*/ 159 h 1454"/>
                  <a:gd name="T2" fmla="*/ 79 w 1492"/>
                  <a:gd name="T3" fmla="*/ 199 h 1454"/>
                  <a:gd name="T4" fmla="*/ 39 w 1492"/>
                  <a:gd name="T5" fmla="*/ 199 h 1454"/>
                  <a:gd name="T6" fmla="*/ 39 w 1492"/>
                  <a:gd name="T7" fmla="*/ 275 h 1454"/>
                  <a:gd name="T8" fmla="*/ 156 w 1492"/>
                  <a:gd name="T9" fmla="*/ 355 h 1454"/>
                  <a:gd name="T10" fmla="*/ 195 w 1492"/>
                  <a:gd name="T11" fmla="*/ 551 h 1454"/>
                  <a:gd name="T12" fmla="*/ 314 w 1492"/>
                  <a:gd name="T13" fmla="*/ 589 h 1454"/>
                  <a:gd name="T14" fmla="*/ 274 w 1492"/>
                  <a:gd name="T15" fmla="*/ 669 h 1454"/>
                  <a:gd name="T16" fmla="*/ 314 w 1492"/>
                  <a:gd name="T17" fmla="*/ 749 h 1454"/>
                  <a:gd name="T18" fmla="*/ 354 w 1492"/>
                  <a:gd name="T19" fmla="*/ 865 h 1454"/>
                  <a:gd name="T20" fmla="*/ 354 w 1492"/>
                  <a:gd name="T21" fmla="*/ 905 h 1454"/>
                  <a:gd name="T22" fmla="*/ 354 w 1492"/>
                  <a:gd name="T23" fmla="*/ 1023 h 1454"/>
                  <a:gd name="T24" fmla="*/ 430 w 1492"/>
                  <a:gd name="T25" fmla="*/ 1063 h 1454"/>
                  <a:gd name="T26" fmla="*/ 430 w 1492"/>
                  <a:gd name="T27" fmla="*/ 1140 h 1454"/>
                  <a:gd name="T28" fmla="*/ 430 w 1492"/>
                  <a:gd name="T29" fmla="*/ 1180 h 1454"/>
                  <a:gd name="T30" fmla="*/ 470 w 1492"/>
                  <a:gd name="T31" fmla="*/ 1259 h 1454"/>
                  <a:gd name="T32" fmla="*/ 549 w 1492"/>
                  <a:gd name="T33" fmla="*/ 1298 h 1454"/>
                  <a:gd name="T34" fmla="*/ 589 w 1492"/>
                  <a:gd name="T35" fmla="*/ 1338 h 1454"/>
                  <a:gd name="T36" fmla="*/ 668 w 1492"/>
                  <a:gd name="T37" fmla="*/ 1259 h 1454"/>
                  <a:gd name="T38" fmla="*/ 744 w 1492"/>
                  <a:gd name="T39" fmla="*/ 1220 h 1454"/>
                  <a:gd name="T40" fmla="*/ 784 w 1492"/>
                  <a:gd name="T41" fmla="*/ 1338 h 1454"/>
                  <a:gd name="T42" fmla="*/ 863 w 1492"/>
                  <a:gd name="T43" fmla="*/ 1378 h 1454"/>
                  <a:gd name="T44" fmla="*/ 982 w 1492"/>
                  <a:gd name="T45" fmla="*/ 1338 h 1454"/>
                  <a:gd name="T46" fmla="*/ 1059 w 1492"/>
                  <a:gd name="T47" fmla="*/ 1298 h 1454"/>
                  <a:gd name="T48" fmla="*/ 1137 w 1492"/>
                  <a:gd name="T49" fmla="*/ 1259 h 1454"/>
                  <a:gd name="T50" fmla="*/ 1257 w 1492"/>
                  <a:gd name="T51" fmla="*/ 1338 h 1454"/>
                  <a:gd name="T52" fmla="*/ 1333 w 1492"/>
                  <a:gd name="T53" fmla="*/ 1454 h 1454"/>
                  <a:gd name="T54" fmla="*/ 1372 w 1492"/>
                  <a:gd name="T55" fmla="*/ 1338 h 1454"/>
                  <a:gd name="T56" fmla="*/ 1412 w 1492"/>
                  <a:gd name="T57" fmla="*/ 1259 h 1454"/>
                  <a:gd name="T58" fmla="*/ 1452 w 1492"/>
                  <a:gd name="T59" fmla="*/ 1180 h 1454"/>
                  <a:gd name="T60" fmla="*/ 1452 w 1492"/>
                  <a:gd name="T61" fmla="*/ 1140 h 1454"/>
                  <a:gd name="T62" fmla="*/ 1412 w 1492"/>
                  <a:gd name="T63" fmla="*/ 1103 h 1454"/>
                  <a:gd name="T64" fmla="*/ 1372 w 1492"/>
                  <a:gd name="T65" fmla="*/ 1063 h 1454"/>
                  <a:gd name="T66" fmla="*/ 1372 w 1492"/>
                  <a:gd name="T67" fmla="*/ 1023 h 1454"/>
                  <a:gd name="T68" fmla="*/ 1412 w 1492"/>
                  <a:gd name="T69" fmla="*/ 944 h 1454"/>
                  <a:gd name="T70" fmla="*/ 1492 w 1492"/>
                  <a:gd name="T71" fmla="*/ 865 h 1454"/>
                  <a:gd name="T72" fmla="*/ 1412 w 1492"/>
                  <a:gd name="T73" fmla="*/ 788 h 1454"/>
                  <a:gd name="T74" fmla="*/ 1372 w 1492"/>
                  <a:gd name="T75" fmla="*/ 788 h 1454"/>
                  <a:gd name="T76" fmla="*/ 1297 w 1492"/>
                  <a:gd name="T77" fmla="*/ 749 h 1454"/>
                  <a:gd name="T78" fmla="*/ 1257 w 1492"/>
                  <a:gd name="T79" fmla="*/ 788 h 1454"/>
                  <a:gd name="T80" fmla="*/ 1177 w 1492"/>
                  <a:gd name="T81" fmla="*/ 749 h 1454"/>
                  <a:gd name="T82" fmla="*/ 1098 w 1492"/>
                  <a:gd name="T83" fmla="*/ 749 h 1454"/>
                  <a:gd name="T84" fmla="*/ 1059 w 1492"/>
                  <a:gd name="T85" fmla="*/ 788 h 1454"/>
                  <a:gd name="T86" fmla="*/ 1019 w 1492"/>
                  <a:gd name="T87" fmla="*/ 749 h 1454"/>
                  <a:gd name="T88" fmla="*/ 1019 w 1492"/>
                  <a:gd name="T89" fmla="*/ 669 h 1454"/>
                  <a:gd name="T90" fmla="*/ 982 w 1492"/>
                  <a:gd name="T91" fmla="*/ 589 h 1454"/>
                  <a:gd name="T92" fmla="*/ 902 w 1492"/>
                  <a:gd name="T93" fmla="*/ 551 h 1454"/>
                  <a:gd name="T94" fmla="*/ 942 w 1492"/>
                  <a:gd name="T95" fmla="*/ 474 h 1454"/>
                  <a:gd name="T96" fmla="*/ 863 w 1492"/>
                  <a:gd name="T97" fmla="*/ 434 h 1454"/>
                  <a:gd name="T98" fmla="*/ 902 w 1492"/>
                  <a:gd name="T99" fmla="*/ 355 h 1454"/>
                  <a:gd name="T100" fmla="*/ 942 w 1492"/>
                  <a:gd name="T101" fmla="*/ 275 h 1454"/>
                  <a:gd name="T102" fmla="*/ 824 w 1492"/>
                  <a:gd name="T103" fmla="*/ 199 h 1454"/>
                  <a:gd name="T104" fmla="*/ 863 w 1492"/>
                  <a:gd name="T105" fmla="*/ 159 h 1454"/>
                  <a:gd name="T106" fmla="*/ 824 w 1492"/>
                  <a:gd name="T107" fmla="*/ 40 h 1454"/>
                  <a:gd name="T108" fmla="*/ 707 w 1492"/>
                  <a:gd name="T109" fmla="*/ 0 h 1454"/>
                  <a:gd name="T110" fmla="*/ 549 w 1492"/>
                  <a:gd name="T111" fmla="*/ 40 h 1454"/>
                  <a:gd name="T112" fmla="*/ 509 w 1492"/>
                  <a:gd name="T113" fmla="*/ 159 h 1454"/>
                  <a:gd name="T114" fmla="*/ 470 w 1492"/>
                  <a:gd name="T115" fmla="*/ 199 h 1454"/>
                  <a:gd name="T116" fmla="*/ 354 w 1492"/>
                  <a:gd name="T117" fmla="*/ 199 h 1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92" h="1454">
                    <a:moveTo>
                      <a:pt x="235" y="199"/>
                    </a:moveTo>
                    <a:lnTo>
                      <a:pt x="195" y="159"/>
                    </a:lnTo>
                    <a:lnTo>
                      <a:pt x="156" y="199"/>
                    </a:lnTo>
                    <a:lnTo>
                      <a:pt x="79" y="199"/>
                    </a:lnTo>
                    <a:lnTo>
                      <a:pt x="79" y="239"/>
                    </a:lnTo>
                    <a:lnTo>
                      <a:pt x="39" y="199"/>
                    </a:lnTo>
                    <a:lnTo>
                      <a:pt x="0" y="239"/>
                    </a:lnTo>
                    <a:lnTo>
                      <a:pt x="39" y="275"/>
                    </a:lnTo>
                    <a:lnTo>
                      <a:pt x="79" y="275"/>
                    </a:lnTo>
                    <a:lnTo>
                      <a:pt x="156" y="355"/>
                    </a:lnTo>
                    <a:lnTo>
                      <a:pt x="119" y="434"/>
                    </a:lnTo>
                    <a:lnTo>
                      <a:pt x="195" y="551"/>
                    </a:lnTo>
                    <a:lnTo>
                      <a:pt x="235" y="551"/>
                    </a:lnTo>
                    <a:lnTo>
                      <a:pt x="314" y="589"/>
                    </a:lnTo>
                    <a:lnTo>
                      <a:pt x="314" y="629"/>
                    </a:lnTo>
                    <a:lnTo>
                      <a:pt x="274" y="669"/>
                    </a:lnTo>
                    <a:lnTo>
                      <a:pt x="274" y="749"/>
                    </a:lnTo>
                    <a:lnTo>
                      <a:pt x="314" y="749"/>
                    </a:lnTo>
                    <a:lnTo>
                      <a:pt x="314" y="788"/>
                    </a:lnTo>
                    <a:lnTo>
                      <a:pt x="354" y="865"/>
                    </a:lnTo>
                    <a:lnTo>
                      <a:pt x="314" y="905"/>
                    </a:lnTo>
                    <a:lnTo>
                      <a:pt x="354" y="905"/>
                    </a:lnTo>
                    <a:lnTo>
                      <a:pt x="394" y="944"/>
                    </a:lnTo>
                    <a:lnTo>
                      <a:pt x="354" y="1023"/>
                    </a:lnTo>
                    <a:lnTo>
                      <a:pt x="394" y="1023"/>
                    </a:lnTo>
                    <a:lnTo>
                      <a:pt x="430" y="1063"/>
                    </a:lnTo>
                    <a:lnTo>
                      <a:pt x="394" y="1103"/>
                    </a:lnTo>
                    <a:lnTo>
                      <a:pt x="430" y="1140"/>
                    </a:lnTo>
                    <a:lnTo>
                      <a:pt x="394" y="1140"/>
                    </a:lnTo>
                    <a:lnTo>
                      <a:pt x="430" y="1180"/>
                    </a:lnTo>
                    <a:lnTo>
                      <a:pt x="430" y="1220"/>
                    </a:lnTo>
                    <a:lnTo>
                      <a:pt x="470" y="1259"/>
                    </a:lnTo>
                    <a:lnTo>
                      <a:pt x="509" y="1259"/>
                    </a:lnTo>
                    <a:lnTo>
                      <a:pt x="549" y="1298"/>
                    </a:lnTo>
                    <a:lnTo>
                      <a:pt x="549" y="1338"/>
                    </a:lnTo>
                    <a:lnTo>
                      <a:pt x="589" y="1338"/>
                    </a:lnTo>
                    <a:lnTo>
                      <a:pt x="668" y="1298"/>
                    </a:lnTo>
                    <a:lnTo>
                      <a:pt x="668" y="1259"/>
                    </a:lnTo>
                    <a:lnTo>
                      <a:pt x="744" y="1259"/>
                    </a:lnTo>
                    <a:lnTo>
                      <a:pt x="744" y="1220"/>
                    </a:lnTo>
                    <a:lnTo>
                      <a:pt x="784" y="1298"/>
                    </a:lnTo>
                    <a:lnTo>
                      <a:pt x="784" y="1338"/>
                    </a:lnTo>
                    <a:lnTo>
                      <a:pt x="824" y="1338"/>
                    </a:lnTo>
                    <a:lnTo>
                      <a:pt x="863" y="1378"/>
                    </a:lnTo>
                    <a:lnTo>
                      <a:pt x="942" y="1378"/>
                    </a:lnTo>
                    <a:lnTo>
                      <a:pt x="982" y="1338"/>
                    </a:lnTo>
                    <a:lnTo>
                      <a:pt x="1019" y="1338"/>
                    </a:lnTo>
                    <a:lnTo>
                      <a:pt x="1059" y="1298"/>
                    </a:lnTo>
                    <a:lnTo>
                      <a:pt x="1137" y="1338"/>
                    </a:lnTo>
                    <a:lnTo>
                      <a:pt x="1137" y="1259"/>
                    </a:lnTo>
                    <a:lnTo>
                      <a:pt x="1217" y="1298"/>
                    </a:lnTo>
                    <a:lnTo>
                      <a:pt x="1257" y="1338"/>
                    </a:lnTo>
                    <a:lnTo>
                      <a:pt x="1257" y="1454"/>
                    </a:lnTo>
                    <a:lnTo>
                      <a:pt x="1333" y="1454"/>
                    </a:lnTo>
                    <a:lnTo>
                      <a:pt x="1333" y="1378"/>
                    </a:lnTo>
                    <a:lnTo>
                      <a:pt x="1372" y="1338"/>
                    </a:lnTo>
                    <a:lnTo>
                      <a:pt x="1412" y="1338"/>
                    </a:lnTo>
                    <a:lnTo>
                      <a:pt x="1412" y="1259"/>
                    </a:lnTo>
                    <a:lnTo>
                      <a:pt x="1372" y="1259"/>
                    </a:lnTo>
                    <a:lnTo>
                      <a:pt x="1452" y="1180"/>
                    </a:lnTo>
                    <a:lnTo>
                      <a:pt x="1492" y="1180"/>
                    </a:lnTo>
                    <a:lnTo>
                      <a:pt x="1452" y="1140"/>
                    </a:lnTo>
                    <a:lnTo>
                      <a:pt x="1452" y="1103"/>
                    </a:lnTo>
                    <a:lnTo>
                      <a:pt x="1412" y="1103"/>
                    </a:lnTo>
                    <a:lnTo>
                      <a:pt x="1412" y="1023"/>
                    </a:lnTo>
                    <a:lnTo>
                      <a:pt x="1372" y="1063"/>
                    </a:lnTo>
                    <a:lnTo>
                      <a:pt x="1297" y="1103"/>
                    </a:lnTo>
                    <a:lnTo>
                      <a:pt x="1372" y="1023"/>
                    </a:lnTo>
                    <a:lnTo>
                      <a:pt x="1372" y="984"/>
                    </a:lnTo>
                    <a:lnTo>
                      <a:pt x="1412" y="944"/>
                    </a:lnTo>
                    <a:lnTo>
                      <a:pt x="1412" y="865"/>
                    </a:lnTo>
                    <a:lnTo>
                      <a:pt x="1492" y="865"/>
                    </a:lnTo>
                    <a:lnTo>
                      <a:pt x="1492" y="828"/>
                    </a:lnTo>
                    <a:lnTo>
                      <a:pt x="1412" y="788"/>
                    </a:lnTo>
                    <a:lnTo>
                      <a:pt x="1372" y="749"/>
                    </a:lnTo>
                    <a:lnTo>
                      <a:pt x="1372" y="788"/>
                    </a:lnTo>
                    <a:lnTo>
                      <a:pt x="1333" y="788"/>
                    </a:lnTo>
                    <a:lnTo>
                      <a:pt x="1297" y="749"/>
                    </a:lnTo>
                    <a:lnTo>
                      <a:pt x="1257" y="749"/>
                    </a:lnTo>
                    <a:lnTo>
                      <a:pt x="1257" y="788"/>
                    </a:lnTo>
                    <a:lnTo>
                      <a:pt x="1217" y="828"/>
                    </a:lnTo>
                    <a:lnTo>
                      <a:pt x="1177" y="749"/>
                    </a:lnTo>
                    <a:lnTo>
                      <a:pt x="1137" y="788"/>
                    </a:lnTo>
                    <a:lnTo>
                      <a:pt x="1098" y="749"/>
                    </a:lnTo>
                    <a:lnTo>
                      <a:pt x="1059" y="749"/>
                    </a:lnTo>
                    <a:lnTo>
                      <a:pt x="1059" y="788"/>
                    </a:lnTo>
                    <a:lnTo>
                      <a:pt x="1019" y="788"/>
                    </a:lnTo>
                    <a:lnTo>
                      <a:pt x="1019" y="749"/>
                    </a:lnTo>
                    <a:lnTo>
                      <a:pt x="1059" y="669"/>
                    </a:lnTo>
                    <a:lnTo>
                      <a:pt x="1019" y="669"/>
                    </a:lnTo>
                    <a:lnTo>
                      <a:pt x="942" y="709"/>
                    </a:lnTo>
                    <a:lnTo>
                      <a:pt x="982" y="589"/>
                    </a:lnTo>
                    <a:lnTo>
                      <a:pt x="1019" y="551"/>
                    </a:lnTo>
                    <a:lnTo>
                      <a:pt x="902" y="551"/>
                    </a:lnTo>
                    <a:lnTo>
                      <a:pt x="902" y="514"/>
                    </a:lnTo>
                    <a:lnTo>
                      <a:pt x="942" y="474"/>
                    </a:lnTo>
                    <a:lnTo>
                      <a:pt x="942" y="434"/>
                    </a:lnTo>
                    <a:lnTo>
                      <a:pt x="863" y="434"/>
                    </a:lnTo>
                    <a:lnTo>
                      <a:pt x="863" y="394"/>
                    </a:lnTo>
                    <a:lnTo>
                      <a:pt x="902" y="355"/>
                    </a:lnTo>
                    <a:lnTo>
                      <a:pt x="902" y="315"/>
                    </a:lnTo>
                    <a:lnTo>
                      <a:pt x="942" y="275"/>
                    </a:lnTo>
                    <a:lnTo>
                      <a:pt x="902" y="239"/>
                    </a:lnTo>
                    <a:lnTo>
                      <a:pt x="824" y="199"/>
                    </a:lnTo>
                    <a:lnTo>
                      <a:pt x="784" y="159"/>
                    </a:lnTo>
                    <a:lnTo>
                      <a:pt x="863" y="159"/>
                    </a:lnTo>
                    <a:lnTo>
                      <a:pt x="784" y="120"/>
                    </a:lnTo>
                    <a:lnTo>
                      <a:pt x="824" y="40"/>
                    </a:lnTo>
                    <a:lnTo>
                      <a:pt x="668" y="40"/>
                    </a:lnTo>
                    <a:lnTo>
                      <a:pt x="707" y="0"/>
                    </a:lnTo>
                    <a:lnTo>
                      <a:pt x="628" y="0"/>
                    </a:lnTo>
                    <a:lnTo>
                      <a:pt x="549" y="40"/>
                    </a:lnTo>
                    <a:lnTo>
                      <a:pt x="549" y="80"/>
                    </a:lnTo>
                    <a:lnTo>
                      <a:pt x="509" y="159"/>
                    </a:lnTo>
                    <a:lnTo>
                      <a:pt x="509" y="199"/>
                    </a:lnTo>
                    <a:lnTo>
                      <a:pt x="470" y="199"/>
                    </a:lnTo>
                    <a:lnTo>
                      <a:pt x="394" y="159"/>
                    </a:lnTo>
                    <a:lnTo>
                      <a:pt x="354" y="199"/>
                    </a:lnTo>
                    <a:lnTo>
                      <a:pt x="235" y="1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7" name="Freeform 242">
                <a:extLst>
                  <a:ext uri="{FF2B5EF4-FFF2-40B4-BE49-F238E27FC236}">
                    <a16:creationId xmlns:a16="http://schemas.microsoft.com/office/drawing/2014/main" id="{F82FA682-AB67-B63D-AD55-6E16F98B06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8" y="2095"/>
                <a:ext cx="314" cy="298"/>
              </a:xfrm>
              <a:custGeom>
                <a:avLst/>
                <a:gdLst>
                  <a:gd name="T0" fmla="*/ 238 w 1571"/>
                  <a:gd name="T1" fmla="*/ 39 h 1493"/>
                  <a:gd name="T2" fmla="*/ 274 w 1571"/>
                  <a:gd name="T3" fmla="*/ 234 h 1493"/>
                  <a:gd name="T4" fmla="*/ 238 w 1571"/>
                  <a:gd name="T5" fmla="*/ 354 h 1493"/>
                  <a:gd name="T6" fmla="*/ 353 w 1571"/>
                  <a:gd name="T7" fmla="*/ 394 h 1493"/>
                  <a:gd name="T8" fmla="*/ 198 w 1571"/>
                  <a:gd name="T9" fmla="*/ 509 h 1493"/>
                  <a:gd name="T10" fmla="*/ 158 w 1571"/>
                  <a:gd name="T11" fmla="*/ 549 h 1493"/>
                  <a:gd name="T12" fmla="*/ 79 w 1571"/>
                  <a:gd name="T13" fmla="*/ 549 h 1493"/>
                  <a:gd name="T14" fmla="*/ 39 w 1571"/>
                  <a:gd name="T15" fmla="*/ 629 h 1493"/>
                  <a:gd name="T16" fmla="*/ 79 w 1571"/>
                  <a:gd name="T17" fmla="*/ 747 h 1493"/>
                  <a:gd name="T18" fmla="*/ 79 w 1571"/>
                  <a:gd name="T19" fmla="*/ 824 h 1493"/>
                  <a:gd name="T20" fmla="*/ 198 w 1571"/>
                  <a:gd name="T21" fmla="*/ 903 h 1493"/>
                  <a:gd name="T22" fmla="*/ 274 w 1571"/>
                  <a:gd name="T23" fmla="*/ 943 h 1493"/>
                  <a:gd name="T24" fmla="*/ 314 w 1571"/>
                  <a:gd name="T25" fmla="*/ 1023 h 1493"/>
                  <a:gd name="T26" fmla="*/ 274 w 1571"/>
                  <a:gd name="T27" fmla="*/ 1138 h 1493"/>
                  <a:gd name="T28" fmla="*/ 353 w 1571"/>
                  <a:gd name="T29" fmla="*/ 1098 h 1493"/>
                  <a:gd name="T30" fmla="*/ 551 w 1571"/>
                  <a:gd name="T31" fmla="*/ 1138 h 1493"/>
                  <a:gd name="T32" fmla="*/ 551 w 1571"/>
                  <a:gd name="T33" fmla="*/ 1178 h 1493"/>
                  <a:gd name="T34" fmla="*/ 588 w 1571"/>
                  <a:gd name="T35" fmla="*/ 1218 h 1493"/>
                  <a:gd name="T36" fmla="*/ 628 w 1571"/>
                  <a:gd name="T37" fmla="*/ 1337 h 1493"/>
                  <a:gd name="T38" fmla="*/ 628 w 1571"/>
                  <a:gd name="T39" fmla="*/ 1413 h 1493"/>
                  <a:gd name="T40" fmla="*/ 707 w 1571"/>
                  <a:gd name="T41" fmla="*/ 1413 h 1493"/>
                  <a:gd name="T42" fmla="*/ 786 w 1571"/>
                  <a:gd name="T43" fmla="*/ 1453 h 1493"/>
                  <a:gd name="T44" fmla="*/ 826 w 1571"/>
                  <a:gd name="T45" fmla="*/ 1453 h 1493"/>
                  <a:gd name="T46" fmla="*/ 981 w 1571"/>
                  <a:gd name="T47" fmla="*/ 1413 h 1493"/>
                  <a:gd name="T48" fmla="*/ 981 w 1571"/>
                  <a:gd name="T49" fmla="*/ 1453 h 1493"/>
                  <a:gd name="T50" fmla="*/ 1061 w 1571"/>
                  <a:gd name="T51" fmla="*/ 1493 h 1493"/>
                  <a:gd name="T52" fmla="*/ 1021 w 1571"/>
                  <a:gd name="T53" fmla="*/ 1377 h 1493"/>
                  <a:gd name="T54" fmla="*/ 1141 w 1571"/>
                  <a:gd name="T55" fmla="*/ 1337 h 1493"/>
                  <a:gd name="T56" fmla="*/ 1177 w 1571"/>
                  <a:gd name="T57" fmla="*/ 1258 h 1493"/>
                  <a:gd name="T58" fmla="*/ 1256 w 1571"/>
                  <a:gd name="T59" fmla="*/ 1218 h 1493"/>
                  <a:gd name="T60" fmla="*/ 1336 w 1571"/>
                  <a:gd name="T61" fmla="*/ 1098 h 1493"/>
                  <a:gd name="T62" fmla="*/ 1375 w 1571"/>
                  <a:gd name="T63" fmla="*/ 1098 h 1493"/>
                  <a:gd name="T64" fmla="*/ 1491 w 1571"/>
                  <a:gd name="T65" fmla="*/ 1138 h 1493"/>
                  <a:gd name="T66" fmla="*/ 1531 w 1571"/>
                  <a:gd name="T67" fmla="*/ 1062 h 1493"/>
                  <a:gd name="T68" fmla="*/ 1571 w 1571"/>
                  <a:gd name="T69" fmla="*/ 983 h 1493"/>
                  <a:gd name="T70" fmla="*/ 1451 w 1571"/>
                  <a:gd name="T71" fmla="*/ 903 h 1493"/>
                  <a:gd name="T72" fmla="*/ 1414 w 1571"/>
                  <a:gd name="T73" fmla="*/ 824 h 1493"/>
                  <a:gd name="T74" fmla="*/ 1451 w 1571"/>
                  <a:gd name="T75" fmla="*/ 747 h 1493"/>
                  <a:gd name="T76" fmla="*/ 1336 w 1571"/>
                  <a:gd name="T77" fmla="*/ 668 h 1493"/>
                  <a:gd name="T78" fmla="*/ 1296 w 1571"/>
                  <a:gd name="T79" fmla="*/ 549 h 1493"/>
                  <a:gd name="T80" fmla="*/ 1256 w 1571"/>
                  <a:gd name="T81" fmla="*/ 509 h 1493"/>
                  <a:gd name="T82" fmla="*/ 1256 w 1571"/>
                  <a:gd name="T83" fmla="*/ 394 h 1493"/>
                  <a:gd name="T84" fmla="*/ 1216 w 1571"/>
                  <a:gd name="T85" fmla="*/ 234 h 1493"/>
                  <a:gd name="T86" fmla="*/ 1101 w 1571"/>
                  <a:gd name="T87" fmla="*/ 234 h 1493"/>
                  <a:gd name="T88" fmla="*/ 1061 w 1571"/>
                  <a:gd name="T89" fmla="*/ 78 h 1493"/>
                  <a:gd name="T90" fmla="*/ 981 w 1571"/>
                  <a:gd name="T91" fmla="*/ 118 h 1493"/>
                  <a:gd name="T92" fmla="*/ 863 w 1571"/>
                  <a:gd name="T93" fmla="*/ 118 h 1493"/>
                  <a:gd name="T94" fmla="*/ 786 w 1571"/>
                  <a:gd name="T95" fmla="*/ 158 h 1493"/>
                  <a:gd name="T96" fmla="*/ 668 w 1571"/>
                  <a:gd name="T97" fmla="*/ 118 h 1493"/>
                  <a:gd name="T98" fmla="*/ 628 w 1571"/>
                  <a:gd name="T99" fmla="*/ 78 h 1493"/>
                  <a:gd name="T100" fmla="*/ 588 w 1571"/>
                  <a:gd name="T101" fmla="*/ 39 h 1493"/>
                  <a:gd name="T102" fmla="*/ 512 w 1571"/>
                  <a:gd name="T103" fmla="*/ 78 h 1493"/>
                  <a:gd name="T104" fmla="*/ 393 w 1571"/>
                  <a:gd name="T105" fmla="*/ 118 h 1493"/>
                  <a:gd name="T106" fmla="*/ 353 w 1571"/>
                  <a:gd name="T107" fmla="*/ 39 h 1493"/>
                  <a:gd name="T108" fmla="*/ 274 w 1571"/>
                  <a:gd name="T109" fmla="*/ 0 h 1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71" h="1493">
                    <a:moveTo>
                      <a:pt x="274" y="39"/>
                    </a:moveTo>
                    <a:lnTo>
                      <a:pt x="238" y="39"/>
                    </a:lnTo>
                    <a:lnTo>
                      <a:pt x="238" y="118"/>
                    </a:lnTo>
                    <a:lnTo>
                      <a:pt x="274" y="234"/>
                    </a:lnTo>
                    <a:lnTo>
                      <a:pt x="198" y="314"/>
                    </a:lnTo>
                    <a:lnTo>
                      <a:pt x="238" y="354"/>
                    </a:lnTo>
                    <a:lnTo>
                      <a:pt x="274" y="314"/>
                    </a:lnTo>
                    <a:lnTo>
                      <a:pt x="353" y="394"/>
                    </a:lnTo>
                    <a:lnTo>
                      <a:pt x="353" y="432"/>
                    </a:lnTo>
                    <a:lnTo>
                      <a:pt x="198" y="509"/>
                    </a:lnTo>
                    <a:lnTo>
                      <a:pt x="198" y="549"/>
                    </a:lnTo>
                    <a:lnTo>
                      <a:pt x="158" y="549"/>
                    </a:lnTo>
                    <a:lnTo>
                      <a:pt x="118" y="509"/>
                    </a:lnTo>
                    <a:lnTo>
                      <a:pt x="79" y="549"/>
                    </a:lnTo>
                    <a:lnTo>
                      <a:pt x="39" y="549"/>
                    </a:lnTo>
                    <a:lnTo>
                      <a:pt x="39" y="629"/>
                    </a:lnTo>
                    <a:lnTo>
                      <a:pt x="0" y="708"/>
                    </a:lnTo>
                    <a:lnTo>
                      <a:pt x="79" y="747"/>
                    </a:lnTo>
                    <a:lnTo>
                      <a:pt x="118" y="787"/>
                    </a:lnTo>
                    <a:lnTo>
                      <a:pt x="79" y="824"/>
                    </a:lnTo>
                    <a:lnTo>
                      <a:pt x="158" y="864"/>
                    </a:lnTo>
                    <a:lnTo>
                      <a:pt x="198" y="903"/>
                    </a:lnTo>
                    <a:lnTo>
                      <a:pt x="198" y="943"/>
                    </a:lnTo>
                    <a:lnTo>
                      <a:pt x="274" y="943"/>
                    </a:lnTo>
                    <a:lnTo>
                      <a:pt x="274" y="1023"/>
                    </a:lnTo>
                    <a:lnTo>
                      <a:pt x="314" y="1023"/>
                    </a:lnTo>
                    <a:lnTo>
                      <a:pt x="274" y="1062"/>
                    </a:lnTo>
                    <a:lnTo>
                      <a:pt x="274" y="1138"/>
                    </a:lnTo>
                    <a:lnTo>
                      <a:pt x="314" y="1138"/>
                    </a:lnTo>
                    <a:lnTo>
                      <a:pt x="353" y="1098"/>
                    </a:lnTo>
                    <a:lnTo>
                      <a:pt x="472" y="1098"/>
                    </a:lnTo>
                    <a:lnTo>
                      <a:pt x="551" y="1138"/>
                    </a:lnTo>
                    <a:lnTo>
                      <a:pt x="512" y="1138"/>
                    </a:lnTo>
                    <a:lnTo>
                      <a:pt x="551" y="1178"/>
                    </a:lnTo>
                    <a:lnTo>
                      <a:pt x="512" y="1218"/>
                    </a:lnTo>
                    <a:lnTo>
                      <a:pt x="588" y="1218"/>
                    </a:lnTo>
                    <a:lnTo>
                      <a:pt x="551" y="1297"/>
                    </a:lnTo>
                    <a:lnTo>
                      <a:pt x="628" y="1337"/>
                    </a:lnTo>
                    <a:lnTo>
                      <a:pt x="588" y="1377"/>
                    </a:lnTo>
                    <a:lnTo>
                      <a:pt x="628" y="1413"/>
                    </a:lnTo>
                    <a:lnTo>
                      <a:pt x="668" y="1413"/>
                    </a:lnTo>
                    <a:lnTo>
                      <a:pt x="707" y="1413"/>
                    </a:lnTo>
                    <a:lnTo>
                      <a:pt x="746" y="1453"/>
                    </a:lnTo>
                    <a:lnTo>
                      <a:pt x="786" y="1453"/>
                    </a:lnTo>
                    <a:lnTo>
                      <a:pt x="826" y="1413"/>
                    </a:lnTo>
                    <a:lnTo>
                      <a:pt x="826" y="1453"/>
                    </a:lnTo>
                    <a:lnTo>
                      <a:pt x="903" y="1377"/>
                    </a:lnTo>
                    <a:lnTo>
                      <a:pt x="981" y="1413"/>
                    </a:lnTo>
                    <a:lnTo>
                      <a:pt x="942" y="1453"/>
                    </a:lnTo>
                    <a:lnTo>
                      <a:pt x="981" y="1453"/>
                    </a:lnTo>
                    <a:lnTo>
                      <a:pt x="1021" y="1493"/>
                    </a:lnTo>
                    <a:lnTo>
                      <a:pt x="1061" y="1493"/>
                    </a:lnTo>
                    <a:lnTo>
                      <a:pt x="1061" y="1413"/>
                    </a:lnTo>
                    <a:lnTo>
                      <a:pt x="1021" y="1377"/>
                    </a:lnTo>
                    <a:lnTo>
                      <a:pt x="1101" y="1377"/>
                    </a:lnTo>
                    <a:lnTo>
                      <a:pt x="1141" y="1337"/>
                    </a:lnTo>
                    <a:lnTo>
                      <a:pt x="1141" y="1258"/>
                    </a:lnTo>
                    <a:lnTo>
                      <a:pt x="1177" y="1258"/>
                    </a:lnTo>
                    <a:lnTo>
                      <a:pt x="1141" y="1178"/>
                    </a:lnTo>
                    <a:lnTo>
                      <a:pt x="1256" y="1218"/>
                    </a:lnTo>
                    <a:lnTo>
                      <a:pt x="1296" y="1178"/>
                    </a:lnTo>
                    <a:lnTo>
                      <a:pt x="1336" y="1098"/>
                    </a:lnTo>
                    <a:lnTo>
                      <a:pt x="1375" y="1138"/>
                    </a:lnTo>
                    <a:lnTo>
                      <a:pt x="1375" y="1098"/>
                    </a:lnTo>
                    <a:lnTo>
                      <a:pt x="1414" y="1098"/>
                    </a:lnTo>
                    <a:lnTo>
                      <a:pt x="1491" y="1138"/>
                    </a:lnTo>
                    <a:lnTo>
                      <a:pt x="1531" y="1098"/>
                    </a:lnTo>
                    <a:lnTo>
                      <a:pt x="1531" y="1062"/>
                    </a:lnTo>
                    <a:lnTo>
                      <a:pt x="1571" y="1023"/>
                    </a:lnTo>
                    <a:lnTo>
                      <a:pt x="1571" y="983"/>
                    </a:lnTo>
                    <a:lnTo>
                      <a:pt x="1451" y="983"/>
                    </a:lnTo>
                    <a:lnTo>
                      <a:pt x="1451" y="903"/>
                    </a:lnTo>
                    <a:lnTo>
                      <a:pt x="1375" y="903"/>
                    </a:lnTo>
                    <a:lnTo>
                      <a:pt x="1414" y="824"/>
                    </a:lnTo>
                    <a:lnTo>
                      <a:pt x="1451" y="787"/>
                    </a:lnTo>
                    <a:lnTo>
                      <a:pt x="1451" y="747"/>
                    </a:lnTo>
                    <a:lnTo>
                      <a:pt x="1375" y="747"/>
                    </a:lnTo>
                    <a:lnTo>
                      <a:pt x="1336" y="668"/>
                    </a:lnTo>
                    <a:lnTo>
                      <a:pt x="1375" y="629"/>
                    </a:lnTo>
                    <a:lnTo>
                      <a:pt x="1296" y="549"/>
                    </a:lnTo>
                    <a:lnTo>
                      <a:pt x="1256" y="549"/>
                    </a:lnTo>
                    <a:lnTo>
                      <a:pt x="1256" y="509"/>
                    </a:lnTo>
                    <a:lnTo>
                      <a:pt x="1296" y="472"/>
                    </a:lnTo>
                    <a:lnTo>
                      <a:pt x="1256" y="394"/>
                    </a:lnTo>
                    <a:lnTo>
                      <a:pt x="1216" y="432"/>
                    </a:lnTo>
                    <a:lnTo>
                      <a:pt x="1216" y="234"/>
                    </a:lnTo>
                    <a:lnTo>
                      <a:pt x="1177" y="234"/>
                    </a:lnTo>
                    <a:lnTo>
                      <a:pt x="1101" y="234"/>
                    </a:lnTo>
                    <a:lnTo>
                      <a:pt x="1101" y="118"/>
                    </a:lnTo>
                    <a:lnTo>
                      <a:pt x="1061" y="78"/>
                    </a:lnTo>
                    <a:lnTo>
                      <a:pt x="981" y="39"/>
                    </a:lnTo>
                    <a:lnTo>
                      <a:pt x="981" y="118"/>
                    </a:lnTo>
                    <a:lnTo>
                      <a:pt x="903" y="78"/>
                    </a:lnTo>
                    <a:lnTo>
                      <a:pt x="863" y="118"/>
                    </a:lnTo>
                    <a:lnTo>
                      <a:pt x="826" y="118"/>
                    </a:lnTo>
                    <a:lnTo>
                      <a:pt x="786" y="158"/>
                    </a:lnTo>
                    <a:lnTo>
                      <a:pt x="707" y="158"/>
                    </a:lnTo>
                    <a:lnTo>
                      <a:pt x="668" y="118"/>
                    </a:lnTo>
                    <a:lnTo>
                      <a:pt x="628" y="118"/>
                    </a:lnTo>
                    <a:lnTo>
                      <a:pt x="628" y="78"/>
                    </a:lnTo>
                    <a:lnTo>
                      <a:pt x="588" y="0"/>
                    </a:lnTo>
                    <a:lnTo>
                      <a:pt x="588" y="39"/>
                    </a:lnTo>
                    <a:lnTo>
                      <a:pt x="512" y="39"/>
                    </a:lnTo>
                    <a:lnTo>
                      <a:pt x="512" y="78"/>
                    </a:lnTo>
                    <a:lnTo>
                      <a:pt x="433" y="118"/>
                    </a:lnTo>
                    <a:lnTo>
                      <a:pt x="393" y="118"/>
                    </a:lnTo>
                    <a:lnTo>
                      <a:pt x="393" y="78"/>
                    </a:lnTo>
                    <a:lnTo>
                      <a:pt x="353" y="39"/>
                    </a:lnTo>
                    <a:lnTo>
                      <a:pt x="314" y="39"/>
                    </a:lnTo>
                    <a:lnTo>
                      <a:pt x="274" y="0"/>
                    </a:lnTo>
                    <a:lnTo>
                      <a:pt x="274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8" name="Freeform 243">
                <a:extLst>
                  <a:ext uri="{FF2B5EF4-FFF2-40B4-BE49-F238E27FC236}">
                    <a16:creationId xmlns:a16="http://schemas.microsoft.com/office/drawing/2014/main" id="{A007324E-0CC6-CCEE-D294-981C4B53F3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0" y="2322"/>
                <a:ext cx="157" cy="134"/>
              </a:xfrm>
              <a:custGeom>
                <a:avLst/>
                <a:gdLst>
                  <a:gd name="T0" fmla="*/ 79 w 787"/>
                  <a:gd name="T1" fmla="*/ 120 h 669"/>
                  <a:gd name="T2" fmla="*/ 40 w 787"/>
                  <a:gd name="T3" fmla="*/ 120 h 669"/>
                  <a:gd name="T4" fmla="*/ 40 w 787"/>
                  <a:gd name="T5" fmla="*/ 199 h 669"/>
                  <a:gd name="T6" fmla="*/ 119 w 787"/>
                  <a:gd name="T7" fmla="*/ 199 h 669"/>
                  <a:gd name="T8" fmla="*/ 158 w 787"/>
                  <a:gd name="T9" fmla="*/ 159 h 669"/>
                  <a:gd name="T10" fmla="*/ 198 w 787"/>
                  <a:gd name="T11" fmla="*/ 199 h 669"/>
                  <a:gd name="T12" fmla="*/ 158 w 787"/>
                  <a:gd name="T13" fmla="*/ 199 h 669"/>
                  <a:gd name="T14" fmla="*/ 79 w 787"/>
                  <a:gd name="T15" fmla="*/ 239 h 669"/>
                  <a:gd name="T16" fmla="*/ 40 w 787"/>
                  <a:gd name="T17" fmla="*/ 239 h 669"/>
                  <a:gd name="T18" fmla="*/ 40 w 787"/>
                  <a:gd name="T19" fmla="*/ 355 h 669"/>
                  <a:gd name="T20" fmla="*/ 0 w 787"/>
                  <a:gd name="T21" fmla="*/ 394 h 669"/>
                  <a:gd name="T22" fmla="*/ 79 w 787"/>
                  <a:gd name="T23" fmla="*/ 434 h 669"/>
                  <a:gd name="T24" fmla="*/ 158 w 787"/>
                  <a:gd name="T25" fmla="*/ 514 h 669"/>
                  <a:gd name="T26" fmla="*/ 158 w 787"/>
                  <a:gd name="T27" fmla="*/ 591 h 669"/>
                  <a:gd name="T28" fmla="*/ 238 w 787"/>
                  <a:gd name="T29" fmla="*/ 669 h 669"/>
                  <a:gd name="T30" fmla="*/ 275 w 787"/>
                  <a:gd name="T31" fmla="*/ 629 h 669"/>
                  <a:gd name="T32" fmla="*/ 314 w 787"/>
                  <a:gd name="T33" fmla="*/ 551 h 669"/>
                  <a:gd name="T34" fmla="*/ 393 w 787"/>
                  <a:gd name="T35" fmla="*/ 551 h 669"/>
                  <a:gd name="T36" fmla="*/ 393 w 787"/>
                  <a:gd name="T37" fmla="*/ 629 h 669"/>
                  <a:gd name="T38" fmla="*/ 433 w 787"/>
                  <a:gd name="T39" fmla="*/ 629 h 669"/>
                  <a:gd name="T40" fmla="*/ 433 w 787"/>
                  <a:gd name="T41" fmla="*/ 591 h 669"/>
                  <a:gd name="T42" fmla="*/ 472 w 787"/>
                  <a:gd name="T43" fmla="*/ 551 h 669"/>
                  <a:gd name="T44" fmla="*/ 472 w 787"/>
                  <a:gd name="T45" fmla="*/ 514 h 669"/>
                  <a:gd name="T46" fmla="*/ 512 w 787"/>
                  <a:gd name="T47" fmla="*/ 474 h 669"/>
                  <a:gd name="T48" fmla="*/ 512 w 787"/>
                  <a:gd name="T49" fmla="*/ 394 h 669"/>
                  <a:gd name="T50" fmla="*/ 552 w 787"/>
                  <a:gd name="T51" fmla="*/ 394 h 669"/>
                  <a:gd name="T52" fmla="*/ 589 w 787"/>
                  <a:gd name="T53" fmla="*/ 355 h 669"/>
                  <a:gd name="T54" fmla="*/ 552 w 787"/>
                  <a:gd name="T55" fmla="*/ 315 h 669"/>
                  <a:gd name="T56" fmla="*/ 589 w 787"/>
                  <a:gd name="T57" fmla="*/ 239 h 669"/>
                  <a:gd name="T58" fmla="*/ 668 w 787"/>
                  <a:gd name="T59" fmla="*/ 239 h 669"/>
                  <a:gd name="T60" fmla="*/ 707 w 787"/>
                  <a:gd name="T61" fmla="*/ 199 h 669"/>
                  <a:gd name="T62" fmla="*/ 747 w 787"/>
                  <a:gd name="T63" fmla="*/ 239 h 669"/>
                  <a:gd name="T64" fmla="*/ 787 w 787"/>
                  <a:gd name="T65" fmla="*/ 199 h 669"/>
                  <a:gd name="T66" fmla="*/ 787 w 787"/>
                  <a:gd name="T67" fmla="*/ 120 h 669"/>
                  <a:gd name="T68" fmla="*/ 707 w 787"/>
                  <a:gd name="T69" fmla="*/ 120 h 669"/>
                  <a:gd name="T70" fmla="*/ 707 w 787"/>
                  <a:gd name="T71" fmla="*/ 80 h 669"/>
                  <a:gd name="T72" fmla="*/ 628 w 787"/>
                  <a:gd name="T73" fmla="*/ 80 h 669"/>
                  <a:gd name="T74" fmla="*/ 589 w 787"/>
                  <a:gd name="T75" fmla="*/ 40 h 669"/>
                  <a:gd name="T76" fmla="*/ 552 w 787"/>
                  <a:gd name="T77" fmla="*/ 40 h 669"/>
                  <a:gd name="T78" fmla="*/ 512 w 787"/>
                  <a:gd name="T79" fmla="*/ 0 h 669"/>
                  <a:gd name="T80" fmla="*/ 472 w 787"/>
                  <a:gd name="T81" fmla="*/ 40 h 669"/>
                  <a:gd name="T82" fmla="*/ 433 w 787"/>
                  <a:gd name="T83" fmla="*/ 0 h 669"/>
                  <a:gd name="T84" fmla="*/ 393 w 787"/>
                  <a:gd name="T85" fmla="*/ 0 h 669"/>
                  <a:gd name="T86" fmla="*/ 354 w 787"/>
                  <a:gd name="T87" fmla="*/ 80 h 669"/>
                  <a:gd name="T88" fmla="*/ 314 w 787"/>
                  <a:gd name="T89" fmla="*/ 120 h 669"/>
                  <a:gd name="T90" fmla="*/ 275 w 787"/>
                  <a:gd name="T91" fmla="*/ 80 h 669"/>
                  <a:gd name="T92" fmla="*/ 198 w 787"/>
                  <a:gd name="T93" fmla="*/ 40 h 669"/>
                  <a:gd name="T94" fmla="*/ 158 w 787"/>
                  <a:gd name="T95" fmla="*/ 40 h 669"/>
                  <a:gd name="T96" fmla="*/ 158 w 787"/>
                  <a:gd name="T97" fmla="*/ 80 h 669"/>
                  <a:gd name="T98" fmla="*/ 119 w 787"/>
                  <a:gd name="T99" fmla="*/ 40 h 669"/>
                  <a:gd name="T100" fmla="*/ 119 w 787"/>
                  <a:gd name="T101" fmla="*/ 80 h 669"/>
                  <a:gd name="T102" fmla="*/ 79 w 787"/>
                  <a:gd name="T103" fmla="*/ 120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87" h="669">
                    <a:moveTo>
                      <a:pt x="79" y="120"/>
                    </a:moveTo>
                    <a:lnTo>
                      <a:pt x="40" y="120"/>
                    </a:lnTo>
                    <a:lnTo>
                      <a:pt x="40" y="199"/>
                    </a:lnTo>
                    <a:lnTo>
                      <a:pt x="119" y="199"/>
                    </a:lnTo>
                    <a:lnTo>
                      <a:pt x="158" y="159"/>
                    </a:lnTo>
                    <a:lnTo>
                      <a:pt x="198" y="199"/>
                    </a:lnTo>
                    <a:lnTo>
                      <a:pt x="158" y="199"/>
                    </a:lnTo>
                    <a:lnTo>
                      <a:pt x="79" y="239"/>
                    </a:lnTo>
                    <a:lnTo>
                      <a:pt x="40" y="239"/>
                    </a:lnTo>
                    <a:lnTo>
                      <a:pt x="40" y="355"/>
                    </a:lnTo>
                    <a:lnTo>
                      <a:pt x="0" y="394"/>
                    </a:lnTo>
                    <a:lnTo>
                      <a:pt x="79" y="434"/>
                    </a:lnTo>
                    <a:lnTo>
                      <a:pt x="158" y="514"/>
                    </a:lnTo>
                    <a:lnTo>
                      <a:pt x="158" y="591"/>
                    </a:lnTo>
                    <a:lnTo>
                      <a:pt x="238" y="669"/>
                    </a:lnTo>
                    <a:lnTo>
                      <a:pt x="275" y="629"/>
                    </a:lnTo>
                    <a:lnTo>
                      <a:pt x="314" y="551"/>
                    </a:lnTo>
                    <a:lnTo>
                      <a:pt x="393" y="551"/>
                    </a:lnTo>
                    <a:lnTo>
                      <a:pt x="393" y="629"/>
                    </a:lnTo>
                    <a:lnTo>
                      <a:pt x="433" y="629"/>
                    </a:lnTo>
                    <a:lnTo>
                      <a:pt x="433" y="591"/>
                    </a:lnTo>
                    <a:lnTo>
                      <a:pt x="472" y="551"/>
                    </a:lnTo>
                    <a:lnTo>
                      <a:pt x="472" y="514"/>
                    </a:lnTo>
                    <a:lnTo>
                      <a:pt x="512" y="474"/>
                    </a:lnTo>
                    <a:lnTo>
                      <a:pt x="512" y="394"/>
                    </a:lnTo>
                    <a:lnTo>
                      <a:pt x="552" y="394"/>
                    </a:lnTo>
                    <a:lnTo>
                      <a:pt x="589" y="355"/>
                    </a:lnTo>
                    <a:lnTo>
                      <a:pt x="552" y="315"/>
                    </a:lnTo>
                    <a:lnTo>
                      <a:pt x="589" y="239"/>
                    </a:lnTo>
                    <a:lnTo>
                      <a:pt x="668" y="239"/>
                    </a:lnTo>
                    <a:lnTo>
                      <a:pt x="707" y="199"/>
                    </a:lnTo>
                    <a:lnTo>
                      <a:pt x="747" y="239"/>
                    </a:lnTo>
                    <a:lnTo>
                      <a:pt x="787" y="199"/>
                    </a:lnTo>
                    <a:lnTo>
                      <a:pt x="787" y="120"/>
                    </a:lnTo>
                    <a:lnTo>
                      <a:pt x="707" y="120"/>
                    </a:lnTo>
                    <a:lnTo>
                      <a:pt x="707" y="80"/>
                    </a:lnTo>
                    <a:lnTo>
                      <a:pt x="628" y="80"/>
                    </a:lnTo>
                    <a:lnTo>
                      <a:pt x="589" y="40"/>
                    </a:lnTo>
                    <a:lnTo>
                      <a:pt x="552" y="40"/>
                    </a:lnTo>
                    <a:lnTo>
                      <a:pt x="512" y="0"/>
                    </a:lnTo>
                    <a:lnTo>
                      <a:pt x="472" y="40"/>
                    </a:lnTo>
                    <a:lnTo>
                      <a:pt x="433" y="0"/>
                    </a:lnTo>
                    <a:lnTo>
                      <a:pt x="393" y="0"/>
                    </a:lnTo>
                    <a:lnTo>
                      <a:pt x="354" y="80"/>
                    </a:lnTo>
                    <a:lnTo>
                      <a:pt x="314" y="120"/>
                    </a:lnTo>
                    <a:lnTo>
                      <a:pt x="275" y="80"/>
                    </a:lnTo>
                    <a:lnTo>
                      <a:pt x="198" y="40"/>
                    </a:lnTo>
                    <a:lnTo>
                      <a:pt x="158" y="40"/>
                    </a:lnTo>
                    <a:lnTo>
                      <a:pt x="158" y="80"/>
                    </a:lnTo>
                    <a:lnTo>
                      <a:pt x="119" y="40"/>
                    </a:lnTo>
                    <a:lnTo>
                      <a:pt x="119" y="80"/>
                    </a:lnTo>
                    <a:lnTo>
                      <a:pt x="79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9" name="Freeform 244">
                <a:extLst>
                  <a:ext uri="{FF2B5EF4-FFF2-40B4-BE49-F238E27FC236}">
                    <a16:creationId xmlns:a16="http://schemas.microsoft.com/office/drawing/2014/main" id="{386A7019-97AB-7AAD-C244-75F1D366F8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1" y="2314"/>
                <a:ext cx="180" cy="354"/>
              </a:xfrm>
              <a:custGeom>
                <a:avLst/>
                <a:gdLst>
                  <a:gd name="T0" fmla="*/ 353 w 903"/>
                  <a:gd name="T1" fmla="*/ 120 h 1769"/>
                  <a:gd name="T2" fmla="*/ 433 w 903"/>
                  <a:gd name="T3" fmla="*/ 160 h 1769"/>
                  <a:gd name="T4" fmla="*/ 393 w 903"/>
                  <a:gd name="T5" fmla="*/ 279 h 1769"/>
                  <a:gd name="T6" fmla="*/ 314 w 903"/>
                  <a:gd name="T7" fmla="*/ 279 h 1769"/>
                  <a:gd name="T8" fmla="*/ 198 w 903"/>
                  <a:gd name="T9" fmla="*/ 355 h 1769"/>
                  <a:gd name="T10" fmla="*/ 198 w 903"/>
                  <a:gd name="T11" fmla="*/ 434 h 1769"/>
                  <a:gd name="T12" fmla="*/ 158 w 903"/>
                  <a:gd name="T13" fmla="*/ 514 h 1769"/>
                  <a:gd name="T14" fmla="*/ 118 w 903"/>
                  <a:gd name="T15" fmla="*/ 591 h 1769"/>
                  <a:gd name="T16" fmla="*/ 79 w 903"/>
                  <a:gd name="T17" fmla="*/ 669 h 1769"/>
                  <a:gd name="T18" fmla="*/ 0 w 903"/>
                  <a:gd name="T19" fmla="*/ 709 h 1769"/>
                  <a:gd name="T20" fmla="*/ 39 w 903"/>
                  <a:gd name="T21" fmla="*/ 789 h 1769"/>
                  <a:gd name="T22" fmla="*/ 79 w 903"/>
                  <a:gd name="T23" fmla="*/ 865 h 1769"/>
                  <a:gd name="T24" fmla="*/ 158 w 903"/>
                  <a:gd name="T25" fmla="*/ 985 h 1769"/>
                  <a:gd name="T26" fmla="*/ 158 w 903"/>
                  <a:gd name="T27" fmla="*/ 1063 h 1769"/>
                  <a:gd name="T28" fmla="*/ 198 w 903"/>
                  <a:gd name="T29" fmla="*/ 1180 h 1769"/>
                  <a:gd name="T30" fmla="*/ 158 w 903"/>
                  <a:gd name="T31" fmla="*/ 1260 h 1769"/>
                  <a:gd name="T32" fmla="*/ 158 w 903"/>
                  <a:gd name="T33" fmla="*/ 1299 h 1769"/>
                  <a:gd name="T34" fmla="*/ 79 w 903"/>
                  <a:gd name="T35" fmla="*/ 1418 h 1769"/>
                  <a:gd name="T36" fmla="*/ 158 w 903"/>
                  <a:gd name="T37" fmla="*/ 1534 h 1769"/>
                  <a:gd name="T38" fmla="*/ 235 w 903"/>
                  <a:gd name="T39" fmla="*/ 1729 h 1769"/>
                  <a:gd name="T40" fmla="*/ 393 w 903"/>
                  <a:gd name="T41" fmla="*/ 1769 h 1769"/>
                  <a:gd name="T42" fmla="*/ 433 w 903"/>
                  <a:gd name="T43" fmla="*/ 1729 h 1769"/>
                  <a:gd name="T44" fmla="*/ 509 w 903"/>
                  <a:gd name="T45" fmla="*/ 1614 h 1769"/>
                  <a:gd name="T46" fmla="*/ 473 w 903"/>
                  <a:gd name="T47" fmla="*/ 1494 h 1769"/>
                  <a:gd name="T48" fmla="*/ 549 w 903"/>
                  <a:gd name="T49" fmla="*/ 1534 h 1769"/>
                  <a:gd name="T50" fmla="*/ 588 w 903"/>
                  <a:gd name="T51" fmla="*/ 1455 h 1769"/>
                  <a:gd name="T52" fmla="*/ 628 w 903"/>
                  <a:gd name="T53" fmla="*/ 1378 h 1769"/>
                  <a:gd name="T54" fmla="*/ 707 w 903"/>
                  <a:gd name="T55" fmla="*/ 1378 h 1769"/>
                  <a:gd name="T56" fmla="*/ 668 w 903"/>
                  <a:gd name="T57" fmla="*/ 1299 h 1769"/>
                  <a:gd name="T58" fmla="*/ 668 w 903"/>
                  <a:gd name="T59" fmla="*/ 1220 h 1769"/>
                  <a:gd name="T60" fmla="*/ 588 w 903"/>
                  <a:gd name="T61" fmla="*/ 1180 h 1769"/>
                  <a:gd name="T62" fmla="*/ 588 w 903"/>
                  <a:gd name="T63" fmla="*/ 1063 h 1769"/>
                  <a:gd name="T64" fmla="*/ 668 w 903"/>
                  <a:gd name="T65" fmla="*/ 945 h 1769"/>
                  <a:gd name="T66" fmla="*/ 628 w 903"/>
                  <a:gd name="T67" fmla="*/ 865 h 1769"/>
                  <a:gd name="T68" fmla="*/ 668 w 903"/>
                  <a:gd name="T69" fmla="*/ 789 h 1769"/>
                  <a:gd name="T70" fmla="*/ 707 w 903"/>
                  <a:gd name="T71" fmla="*/ 669 h 1769"/>
                  <a:gd name="T72" fmla="*/ 707 w 903"/>
                  <a:gd name="T73" fmla="*/ 631 h 1769"/>
                  <a:gd name="T74" fmla="*/ 786 w 903"/>
                  <a:gd name="T75" fmla="*/ 591 h 1769"/>
                  <a:gd name="T76" fmla="*/ 786 w 903"/>
                  <a:gd name="T77" fmla="*/ 554 h 1769"/>
                  <a:gd name="T78" fmla="*/ 823 w 903"/>
                  <a:gd name="T79" fmla="*/ 474 h 1769"/>
                  <a:gd name="T80" fmla="*/ 786 w 903"/>
                  <a:gd name="T81" fmla="*/ 395 h 1769"/>
                  <a:gd name="T82" fmla="*/ 863 w 903"/>
                  <a:gd name="T83" fmla="*/ 395 h 1769"/>
                  <a:gd name="T84" fmla="*/ 863 w 903"/>
                  <a:gd name="T85" fmla="*/ 315 h 1769"/>
                  <a:gd name="T86" fmla="*/ 863 w 903"/>
                  <a:gd name="T87" fmla="*/ 239 h 1769"/>
                  <a:gd name="T88" fmla="*/ 823 w 903"/>
                  <a:gd name="T89" fmla="*/ 120 h 1769"/>
                  <a:gd name="T90" fmla="*/ 786 w 903"/>
                  <a:gd name="T91" fmla="*/ 80 h 1769"/>
                  <a:gd name="T92" fmla="*/ 786 w 903"/>
                  <a:gd name="T93" fmla="*/ 40 h 1769"/>
                  <a:gd name="T94" fmla="*/ 588 w 903"/>
                  <a:gd name="T95" fmla="*/ 0 h 1769"/>
                  <a:gd name="T96" fmla="*/ 509 w 903"/>
                  <a:gd name="T97" fmla="*/ 120 h 1769"/>
                  <a:gd name="T98" fmla="*/ 433 w 903"/>
                  <a:gd name="T99" fmla="*/ 80 h 17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03" h="1769">
                    <a:moveTo>
                      <a:pt x="353" y="80"/>
                    </a:moveTo>
                    <a:lnTo>
                      <a:pt x="353" y="120"/>
                    </a:lnTo>
                    <a:lnTo>
                      <a:pt x="353" y="160"/>
                    </a:lnTo>
                    <a:lnTo>
                      <a:pt x="433" y="160"/>
                    </a:lnTo>
                    <a:lnTo>
                      <a:pt x="433" y="239"/>
                    </a:lnTo>
                    <a:lnTo>
                      <a:pt x="393" y="279"/>
                    </a:lnTo>
                    <a:lnTo>
                      <a:pt x="353" y="239"/>
                    </a:lnTo>
                    <a:lnTo>
                      <a:pt x="314" y="279"/>
                    </a:lnTo>
                    <a:lnTo>
                      <a:pt x="235" y="279"/>
                    </a:lnTo>
                    <a:lnTo>
                      <a:pt x="198" y="355"/>
                    </a:lnTo>
                    <a:lnTo>
                      <a:pt x="235" y="395"/>
                    </a:lnTo>
                    <a:lnTo>
                      <a:pt x="198" y="434"/>
                    </a:lnTo>
                    <a:lnTo>
                      <a:pt x="158" y="434"/>
                    </a:lnTo>
                    <a:lnTo>
                      <a:pt x="158" y="514"/>
                    </a:lnTo>
                    <a:lnTo>
                      <a:pt x="118" y="554"/>
                    </a:lnTo>
                    <a:lnTo>
                      <a:pt x="118" y="591"/>
                    </a:lnTo>
                    <a:lnTo>
                      <a:pt x="79" y="631"/>
                    </a:lnTo>
                    <a:lnTo>
                      <a:pt x="79" y="669"/>
                    </a:lnTo>
                    <a:lnTo>
                      <a:pt x="39" y="669"/>
                    </a:lnTo>
                    <a:lnTo>
                      <a:pt x="0" y="709"/>
                    </a:lnTo>
                    <a:lnTo>
                      <a:pt x="0" y="789"/>
                    </a:lnTo>
                    <a:lnTo>
                      <a:pt x="39" y="789"/>
                    </a:lnTo>
                    <a:lnTo>
                      <a:pt x="79" y="828"/>
                    </a:lnTo>
                    <a:lnTo>
                      <a:pt x="79" y="865"/>
                    </a:lnTo>
                    <a:lnTo>
                      <a:pt x="158" y="865"/>
                    </a:lnTo>
                    <a:lnTo>
                      <a:pt x="158" y="985"/>
                    </a:lnTo>
                    <a:lnTo>
                      <a:pt x="118" y="1024"/>
                    </a:lnTo>
                    <a:lnTo>
                      <a:pt x="158" y="1063"/>
                    </a:lnTo>
                    <a:lnTo>
                      <a:pt x="198" y="1063"/>
                    </a:lnTo>
                    <a:lnTo>
                      <a:pt x="198" y="1180"/>
                    </a:lnTo>
                    <a:lnTo>
                      <a:pt x="158" y="1220"/>
                    </a:lnTo>
                    <a:lnTo>
                      <a:pt x="158" y="1260"/>
                    </a:lnTo>
                    <a:lnTo>
                      <a:pt x="198" y="1299"/>
                    </a:lnTo>
                    <a:lnTo>
                      <a:pt x="158" y="1299"/>
                    </a:lnTo>
                    <a:lnTo>
                      <a:pt x="158" y="1378"/>
                    </a:lnTo>
                    <a:lnTo>
                      <a:pt x="79" y="1418"/>
                    </a:lnTo>
                    <a:lnTo>
                      <a:pt x="118" y="1455"/>
                    </a:lnTo>
                    <a:lnTo>
                      <a:pt x="158" y="1534"/>
                    </a:lnTo>
                    <a:lnTo>
                      <a:pt x="158" y="1574"/>
                    </a:lnTo>
                    <a:lnTo>
                      <a:pt x="235" y="1729"/>
                    </a:lnTo>
                    <a:lnTo>
                      <a:pt x="353" y="1769"/>
                    </a:lnTo>
                    <a:lnTo>
                      <a:pt x="393" y="1769"/>
                    </a:lnTo>
                    <a:lnTo>
                      <a:pt x="393" y="1729"/>
                    </a:lnTo>
                    <a:lnTo>
                      <a:pt x="433" y="1729"/>
                    </a:lnTo>
                    <a:lnTo>
                      <a:pt x="509" y="1654"/>
                    </a:lnTo>
                    <a:lnTo>
                      <a:pt x="509" y="1614"/>
                    </a:lnTo>
                    <a:lnTo>
                      <a:pt x="473" y="1574"/>
                    </a:lnTo>
                    <a:lnTo>
                      <a:pt x="473" y="1494"/>
                    </a:lnTo>
                    <a:lnTo>
                      <a:pt x="509" y="1494"/>
                    </a:lnTo>
                    <a:lnTo>
                      <a:pt x="549" y="1534"/>
                    </a:lnTo>
                    <a:lnTo>
                      <a:pt x="588" y="1494"/>
                    </a:lnTo>
                    <a:lnTo>
                      <a:pt x="588" y="1455"/>
                    </a:lnTo>
                    <a:lnTo>
                      <a:pt x="628" y="1455"/>
                    </a:lnTo>
                    <a:lnTo>
                      <a:pt x="628" y="1378"/>
                    </a:lnTo>
                    <a:lnTo>
                      <a:pt x="668" y="1418"/>
                    </a:lnTo>
                    <a:lnTo>
                      <a:pt x="707" y="1378"/>
                    </a:lnTo>
                    <a:lnTo>
                      <a:pt x="668" y="1338"/>
                    </a:lnTo>
                    <a:lnTo>
                      <a:pt x="668" y="1299"/>
                    </a:lnTo>
                    <a:lnTo>
                      <a:pt x="707" y="1299"/>
                    </a:lnTo>
                    <a:lnTo>
                      <a:pt x="668" y="1220"/>
                    </a:lnTo>
                    <a:lnTo>
                      <a:pt x="668" y="1180"/>
                    </a:lnTo>
                    <a:lnTo>
                      <a:pt x="588" y="1180"/>
                    </a:lnTo>
                    <a:lnTo>
                      <a:pt x="628" y="1103"/>
                    </a:lnTo>
                    <a:lnTo>
                      <a:pt x="588" y="1063"/>
                    </a:lnTo>
                    <a:lnTo>
                      <a:pt x="628" y="985"/>
                    </a:lnTo>
                    <a:lnTo>
                      <a:pt x="668" y="945"/>
                    </a:lnTo>
                    <a:lnTo>
                      <a:pt x="628" y="905"/>
                    </a:lnTo>
                    <a:lnTo>
                      <a:pt x="628" y="865"/>
                    </a:lnTo>
                    <a:lnTo>
                      <a:pt x="588" y="828"/>
                    </a:lnTo>
                    <a:lnTo>
                      <a:pt x="668" y="789"/>
                    </a:lnTo>
                    <a:lnTo>
                      <a:pt x="668" y="709"/>
                    </a:lnTo>
                    <a:lnTo>
                      <a:pt x="707" y="669"/>
                    </a:lnTo>
                    <a:lnTo>
                      <a:pt x="747" y="669"/>
                    </a:lnTo>
                    <a:lnTo>
                      <a:pt x="707" y="631"/>
                    </a:lnTo>
                    <a:lnTo>
                      <a:pt x="707" y="591"/>
                    </a:lnTo>
                    <a:lnTo>
                      <a:pt x="786" y="591"/>
                    </a:lnTo>
                    <a:lnTo>
                      <a:pt x="747" y="514"/>
                    </a:lnTo>
                    <a:lnTo>
                      <a:pt x="786" y="554"/>
                    </a:lnTo>
                    <a:lnTo>
                      <a:pt x="823" y="514"/>
                    </a:lnTo>
                    <a:lnTo>
                      <a:pt x="823" y="474"/>
                    </a:lnTo>
                    <a:lnTo>
                      <a:pt x="786" y="434"/>
                    </a:lnTo>
                    <a:lnTo>
                      <a:pt x="786" y="395"/>
                    </a:lnTo>
                    <a:lnTo>
                      <a:pt x="863" y="355"/>
                    </a:lnTo>
                    <a:lnTo>
                      <a:pt x="863" y="395"/>
                    </a:lnTo>
                    <a:lnTo>
                      <a:pt x="903" y="315"/>
                    </a:lnTo>
                    <a:lnTo>
                      <a:pt x="863" y="315"/>
                    </a:lnTo>
                    <a:lnTo>
                      <a:pt x="823" y="279"/>
                    </a:lnTo>
                    <a:lnTo>
                      <a:pt x="863" y="239"/>
                    </a:lnTo>
                    <a:lnTo>
                      <a:pt x="786" y="199"/>
                    </a:lnTo>
                    <a:lnTo>
                      <a:pt x="823" y="120"/>
                    </a:lnTo>
                    <a:lnTo>
                      <a:pt x="747" y="120"/>
                    </a:lnTo>
                    <a:lnTo>
                      <a:pt x="786" y="80"/>
                    </a:lnTo>
                    <a:lnTo>
                      <a:pt x="747" y="40"/>
                    </a:lnTo>
                    <a:lnTo>
                      <a:pt x="786" y="40"/>
                    </a:lnTo>
                    <a:lnTo>
                      <a:pt x="707" y="0"/>
                    </a:lnTo>
                    <a:lnTo>
                      <a:pt x="588" y="0"/>
                    </a:lnTo>
                    <a:lnTo>
                      <a:pt x="549" y="40"/>
                    </a:lnTo>
                    <a:lnTo>
                      <a:pt x="509" y="120"/>
                    </a:lnTo>
                    <a:lnTo>
                      <a:pt x="509" y="160"/>
                    </a:lnTo>
                    <a:lnTo>
                      <a:pt x="433" y="80"/>
                    </a:lnTo>
                    <a:lnTo>
                      <a:pt x="353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0" name="Freeform 245">
                <a:extLst>
                  <a:ext uri="{FF2B5EF4-FFF2-40B4-BE49-F238E27FC236}">
                    <a16:creationId xmlns:a16="http://schemas.microsoft.com/office/drawing/2014/main" id="{E6204787-8F18-96C1-A718-53F402BA1A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0" y="2307"/>
                <a:ext cx="283" cy="416"/>
              </a:xfrm>
              <a:custGeom>
                <a:avLst/>
                <a:gdLst>
                  <a:gd name="T0" fmla="*/ 393 w 1414"/>
                  <a:gd name="T1" fmla="*/ 156 h 2080"/>
                  <a:gd name="T2" fmla="*/ 278 w 1414"/>
                  <a:gd name="T3" fmla="*/ 196 h 2080"/>
                  <a:gd name="T4" fmla="*/ 158 w 1414"/>
                  <a:gd name="T5" fmla="*/ 315 h 2080"/>
                  <a:gd name="T6" fmla="*/ 314 w 1414"/>
                  <a:gd name="T7" fmla="*/ 431 h 2080"/>
                  <a:gd name="T8" fmla="*/ 238 w 1414"/>
                  <a:gd name="T9" fmla="*/ 470 h 2080"/>
                  <a:gd name="T10" fmla="*/ 278 w 1414"/>
                  <a:gd name="T11" fmla="*/ 590 h 2080"/>
                  <a:gd name="T12" fmla="*/ 353 w 1414"/>
                  <a:gd name="T13" fmla="*/ 550 h 2080"/>
                  <a:gd name="T14" fmla="*/ 393 w 1414"/>
                  <a:gd name="T15" fmla="*/ 627 h 2080"/>
                  <a:gd name="T16" fmla="*/ 238 w 1414"/>
                  <a:gd name="T17" fmla="*/ 705 h 2080"/>
                  <a:gd name="T18" fmla="*/ 278 w 1414"/>
                  <a:gd name="T19" fmla="*/ 981 h 2080"/>
                  <a:gd name="T20" fmla="*/ 198 w 1414"/>
                  <a:gd name="T21" fmla="*/ 1099 h 2080"/>
                  <a:gd name="T22" fmla="*/ 118 w 1414"/>
                  <a:gd name="T23" fmla="*/ 1216 h 2080"/>
                  <a:gd name="T24" fmla="*/ 0 w 1414"/>
                  <a:gd name="T25" fmla="*/ 1335 h 2080"/>
                  <a:gd name="T26" fmla="*/ 158 w 1414"/>
                  <a:gd name="T27" fmla="*/ 1414 h 2080"/>
                  <a:gd name="T28" fmla="*/ 158 w 1414"/>
                  <a:gd name="T29" fmla="*/ 1650 h 2080"/>
                  <a:gd name="T30" fmla="*/ 238 w 1414"/>
                  <a:gd name="T31" fmla="*/ 1690 h 2080"/>
                  <a:gd name="T32" fmla="*/ 238 w 1414"/>
                  <a:gd name="T33" fmla="*/ 1728 h 2080"/>
                  <a:gd name="T34" fmla="*/ 118 w 1414"/>
                  <a:gd name="T35" fmla="*/ 1845 h 2080"/>
                  <a:gd name="T36" fmla="*/ 178 w 1414"/>
                  <a:gd name="T37" fmla="*/ 1904 h 2080"/>
                  <a:gd name="T38" fmla="*/ 198 w 1414"/>
                  <a:gd name="T39" fmla="*/ 2044 h 2080"/>
                  <a:gd name="T40" fmla="*/ 433 w 1414"/>
                  <a:gd name="T41" fmla="*/ 1925 h 2080"/>
                  <a:gd name="T42" fmla="*/ 433 w 1414"/>
                  <a:gd name="T43" fmla="*/ 1805 h 2080"/>
                  <a:gd name="T44" fmla="*/ 588 w 1414"/>
                  <a:gd name="T45" fmla="*/ 1765 h 2080"/>
                  <a:gd name="T46" fmla="*/ 746 w 1414"/>
                  <a:gd name="T47" fmla="*/ 1690 h 2080"/>
                  <a:gd name="T48" fmla="*/ 786 w 1414"/>
                  <a:gd name="T49" fmla="*/ 1610 h 2080"/>
                  <a:gd name="T50" fmla="*/ 903 w 1414"/>
                  <a:gd name="T51" fmla="*/ 1491 h 2080"/>
                  <a:gd name="T52" fmla="*/ 1021 w 1414"/>
                  <a:gd name="T53" fmla="*/ 1454 h 2080"/>
                  <a:gd name="T54" fmla="*/ 1141 w 1414"/>
                  <a:gd name="T55" fmla="*/ 1335 h 2080"/>
                  <a:gd name="T56" fmla="*/ 1141 w 1414"/>
                  <a:gd name="T57" fmla="*/ 1176 h 2080"/>
                  <a:gd name="T58" fmla="*/ 1216 w 1414"/>
                  <a:gd name="T59" fmla="*/ 1099 h 2080"/>
                  <a:gd name="T60" fmla="*/ 1296 w 1414"/>
                  <a:gd name="T61" fmla="*/ 941 h 2080"/>
                  <a:gd name="T62" fmla="*/ 1376 w 1414"/>
                  <a:gd name="T63" fmla="*/ 941 h 2080"/>
                  <a:gd name="T64" fmla="*/ 1336 w 1414"/>
                  <a:gd name="T65" fmla="*/ 864 h 2080"/>
                  <a:gd name="T66" fmla="*/ 1296 w 1414"/>
                  <a:gd name="T67" fmla="*/ 705 h 2080"/>
                  <a:gd name="T68" fmla="*/ 1141 w 1414"/>
                  <a:gd name="T69" fmla="*/ 590 h 2080"/>
                  <a:gd name="T70" fmla="*/ 1216 w 1414"/>
                  <a:gd name="T71" fmla="*/ 510 h 2080"/>
                  <a:gd name="T72" fmla="*/ 1101 w 1414"/>
                  <a:gd name="T73" fmla="*/ 391 h 2080"/>
                  <a:gd name="T74" fmla="*/ 1061 w 1414"/>
                  <a:gd name="T75" fmla="*/ 351 h 2080"/>
                  <a:gd name="T76" fmla="*/ 1141 w 1414"/>
                  <a:gd name="T77" fmla="*/ 351 h 2080"/>
                  <a:gd name="T78" fmla="*/ 1101 w 1414"/>
                  <a:gd name="T79" fmla="*/ 196 h 2080"/>
                  <a:gd name="T80" fmla="*/ 1061 w 1414"/>
                  <a:gd name="T81" fmla="*/ 156 h 2080"/>
                  <a:gd name="T82" fmla="*/ 863 w 1414"/>
                  <a:gd name="T83" fmla="*/ 116 h 2080"/>
                  <a:gd name="T84" fmla="*/ 786 w 1414"/>
                  <a:gd name="T85" fmla="*/ 0 h 2080"/>
                  <a:gd name="T86" fmla="*/ 551 w 1414"/>
                  <a:gd name="T87" fmla="*/ 36 h 2080"/>
                  <a:gd name="T88" fmla="*/ 473 w 1414"/>
                  <a:gd name="T89" fmla="*/ 36 h 20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414" h="2080">
                    <a:moveTo>
                      <a:pt x="473" y="36"/>
                    </a:moveTo>
                    <a:lnTo>
                      <a:pt x="433" y="116"/>
                    </a:lnTo>
                    <a:lnTo>
                      <a:pt x="393" y="156"/>
                    </a:lnTo>
                    <a:lnTo>
                      <a:pt x="278" y="116"/>
                    </a:lnTo>
                    <a:lnTo>
                      <a:pt x="314" y="196"/>
                    </a:lnTo>
                    <a:lnTo>
                      <a:pt x="278" y="196"/>
                    </a:lnTo>
                    <a:lnTo>
                      <a:pt x="278" y="275"/>
                    </a:lnTo>
                    <a:lnTo>
                      <a:pt x="238" y="315"/>
                    </a:lnTo>
                    <a:lnTo>
                      <a:pt x="158" y="315"/>
                    </a:lnTo>
                    <a:lnTo>
                      <a:pt x="198" y="351"/>
                    </a:lnTo>
                    <a:lnTo>
                      <a:pt x="278" y="391"/>
                    </a:lnTo>
                    <a:lnTo>
                      <a:pt x="314" y="431"/>
                    </a:lnTo>
                    <a:lnTo>
                      <a:pt x="256" y="431"/>
                    </a:lnTo>
                    <a:lnTo>
                      <a:pt x="217" y="451"/>
                    </a:lnTo>
                    <a:lnTo>
                      <a:pt x="238" y="470"/>
                    </a:lnTo>
                    <a:lnTo>
                      <a:pt x="238" y="510"/>
                    </a:lnTo>
                    <a:lnTo>
                      <a:pt x="198" y="550"/>
                    </a:lnTo>
                    <a:lnTo>
                      <a:pt x="278" y="590"/>
                    </a:lnTo>
                    <a:lnTo>
                      <a:pt x="278" y="627"/>
                    </a:lnTo>
                    <a:lnTo>
                      <a:pt x="314" y="627"/>
                    </a:lnTo>
                    <a:lnTo>
                      <a:pt x="353" y="550"/>
                    </a:lnTo>
                    <a:lnTo>
                      <a:pt x="353" y="510"/>
                    </a:lnTo>
                    <a:lnTo>
                      <a:pt x="393" y="510"/>
                    </a:lnTo>
                    <a:lnTo>
                      <a:pt x="393" y="627"/>
                    </a:lnTo>
                    <a:lnTo>
                      <a:pt x="353" y="667"/>
                    </a:lnTo>
                    <a:lnTo>
                      <a:pt x="278" y="705"/>
                    </a:lnTo>
                    <a:lnTo>
                      <a:pt x="238" y="705"/>
                    </a:lnTo>
                    <a:lnTo>
                      <a:pt x="238" y="864"/>
                    </a:lnTo>
                    <a:lnTo>
                      <a:pt x="198" y="901"/>
                    </a:lnTo>
                    <a:lnTo>
                      <a:pt x="278" y="981"/>
                    </a:lnTo>
                    <a:lnTo>
                      <a:pt x="238" y="981"/>
                    </a:lnTo>
                    <a:lnTo>
                      <a:pt x="198" y="1021"/>
                    </a:lnTo>
                    <a:lnTo>
                      <a:pt x="198" y="1099"/>
                    </a:lnTo>
                    <a:lnTo>
                      <a:pt x="118" y="1139"/>
                    </a:lnTo>
                    <a:lnTo>
                      <a:pt x="158" y="1176"/>
                    </a:lnTo>
                    <a:lnTo>
                      <a:pt x="118" y="1216"/>
                    </a:lnTo>
                    <a:lnTo>
                      <a:pt x="118" y="1256"/>
                    </a:lnTo>
                    <a:lnTo>
                      <a:pt x="40" y="1256"/>
                    </a:lnTo>
                    <a:lnTo>
                      <a:pt x="0" y="1335"/>
                    </a:lnTo>
                    <a:lnTo>
                      <a:pt x="0" y="1374"/>
                    </a:lnTo>
                    <a:lnTo>
                      <a:pt x="158" y="1374"/>
                    </a:lnTo>
                    <a:lnTo>
                      <a:pt x="158" y="1414"/>
                    </a:lnTo>
                    <a:lnTo>
                      <a:pt x="118" y="1414"/>
                    </a:lnTo>
                    <a:lnTo>
                      <a:pt x="118" y="1650"/>
                    </a:lnTo>
                    <a:lnTo>
                      <a:pt x="158" y="1650"/>
                    </a:lnTo>
                    <a:lnTo>
                      <a:pt x="198" y="1610"/>
                    </a:lnTo>
                    <a:lnTo>
                      <a:pt x="198" y="1650"/>
                    </a:lnTo>
                    <a:lnTo>
                      <a:pt x="238" y="1690"/>
                    </a:lnTo>
                    <a:lnTo>
                      <a:pt x="278" y="1690"/>
                    </a:lnTo>
                    <a:lnTo>
                      <a:pt x="278" y="1728"/>
                    </a:lnTo>
                    <a:lnTo>
                      <a:pt x="238" y="1728"/>
                    </a:lnTo>
                    <a:lnTo>
                      <a:pt x="238" y="1765"/>
                    </a:lnTo>
                    <a:lnTo>
                      <a:pt x="198" y="1805"/>
                    </a:lnTo>
                    <a:lnTo>
                      <a:pt x="118" y="1845"/>
                    </a:lnTo>
                    <a:lnTo>
                      <a:pt x="158" y="1885"/>
                    </a:lnTo>
                    <a:lnTo>
                      <a:pt x="198" y="1885"/>
                    </a:lnTo>
                    <a:lnTo>
                      <a:pt x="178" y="1904"/>
                    </a:lnTo>
                    <a:lnTo>
                      <a:pt x="158" y="1925"/>
                    </a:lnTo>
                    <a:lnTo>
                      <a:pt x="198" y="2004"/>
                    </a:lnTo>
                    <a:lnTo>
                      <a:pt x="198" y="2044"/>
                    </a:lnTo>
                    <a:lnTo>
                      <a:pt x="278" y="2080"/>
                    </a:lnTo>
                    <a:lnTo>
                      <a:pt x="353" y="2004"/>
                    </a:lnTo>
                    <a:lnTo>
                      <a:pt x="433" y="1925"/>
                    </a:lnTo>
                    <a:lnTo>
                      <a:pt x="393" y="1885"/>
                    </a:lnTo>
                    <a:lnTo>
                      <a:pt x="433" y="1845"/>
                    </a:lnTo>
                    <a:lnTo>
                      <a:pt x="433" y="1805"/>
                    </a:lnTo>
                    <a:lnTo>
                      <a:pt x="512" y="1845"/>
                    </a:lnTo>
                    <a:lnTo>
                      <a:pt x="588" y="1805"/>
                    </a:lnTo>
                    <a:lnTo>
                      <a:pt x="588" y="1765"/>
                    </a:lnTo>
                    <a:lnTo>
                      <a:pt x="708" y="1765"/>
                    </a:lnTo>
                    <a:lnTo>
                      <a:pt x="708" y="1690"/>
                    </a:lnTo>
                    <a:lnTo>
                      <a:pt x="746" y="1690"/>
                    </a:lnTo>
                    <a:lnTo>
                      <a:pt x="786" y="1650"/>
                    </a:lnTo>
                    <a:lnTo>
                      <a:pt x="826" y="1650"/>
                    </a:lnTo>
                    <a:lnTo>
                      <a:pt x="786" y="1610"/>
                    </a:lnTo>
                    <a:lnTo>
                      <a:pt x="786" y="1530"/>
                    </a:lnTo>
                    <a:lnTo>
                      <a:pt x="863" y="1530"/>
                    </a:lnTo>
                    <a:lnTo>
                      <a:pt x="903" y="1491"/>
                    </a:lnTo>
                    <a:lnTo>
                      <a:pt x="981" y="1454"/>
                    </a:lnTo>
                    <a:lnTo>
                      <a:pt x="981" y="1491"/>
                    </a:lnTo>
                    <a:lnTo>
                      <a:pt x="1021" y="1454"/>
                    </a:lnTo>
                    <a:lnTo>
                      <a:pt x="1021" y="1374"/>
                    </a:lnTo>
                    <a:lnTo>
                      <a:pt x="1061" y="1374"/>
                    </a:lnTo>
                    <a:lnTo>
                      <a:pt x="1141" y="1335"/>
                    </a:lnTo>
                    <a:lnTo>
                      <a:pt x="1101" y="1296"/>
                    </a:lnTo>
                    <a:lnTo>
                      <a:pt x="1141" y="1256"/>
                    </a:lnTo>
                    <a:lnTo>
                      <a:pt x="1141" y="1176"/>
                    </a:lnTo>
                    <a:lnTo>
                      <a:pt x="1177" y="1139"/>
                    </a:lnTo>
                    <a:lnTo>
                      <a:pt x="1256" y="1139"/>
                    </a:lnTo>
                    <a:lnTo>
                      <a:pt x="1216" y="1099"/>
                    </a:lnTo>
                    <a:lnTo>
                      <a:pt x="1296" y="1060"/>
                    </a:lnTo>
                    <a:lnTo>
                      <a:pt x="1296" y="1021"/>
                    </a:lnTo>
                    <a:lnTo>
                      <a:pt x="1296" y="941"/>
                    </a:lnTo>
                    <a:lnTo>
                      <a:pt x="1322" y="891"/>
                    </a:lnTo>
                    <a:lnTo>
                      <a:pt x="1355" y="902"/>
                    </a:lnTo>
                    <a:lnTo>
                      <a:pt x="1376" y="941"/>
                    </a:lnTo>
                    <a:lnTo>
                      <a:pt x="1414" y="901"/>
                    </a:lnTo>
                    <a:lnTo>
                      <a:pt x="1414" y="825"/>
                    </a:lnTo>
                    <a:lnTo>
                      <a:pt x="1336" y="864"/>
                    </a:lnTo>
                    <a:lnTo>
                      <a:pt x="1296" y="825"/>
                    </a:lnTo>
                    <a:lnTo>
                      <a:pt x="1376" y="785"/>
                    </a:lnTo>
                    <a:lnTo>
                      <a:pt x="1296" y="705"/>
                    </a:lnTo>
                    <a:lnTo>
                      <a:pt x="1216" y="705"/>
                    </a:lnTo>
                    <a:lnTo>
                      <a:pt x="1216" y="627"/>
                    </a:lnTo>
                    <a:lnTo>
                      <a:pt x="1141" y="590"/>
                    </a:lnTo>
                    <a:lnTo>
                      <a:pt x="1101" y="590"/>
                    </a:lnTo>
                    <a:lnTo>
                      <a:pt x="1141" y="510"/>
                    </a:lnTo>
                    <a:lnTo>
                      <a:pt x="1216" y="510"/>
                    </a:lnTo>
                    <a:lnTo>
                      <a:pt x="1177" y="470"/>
                    </a:lnTo>
                    <a:lnTo>
                      <a:pt x="1101" y="470"/>
                    </a:lnTo>
                    <a:lnTo>
                      <a:pt x="1101" y="391"/>
                    </a:lnTo>
                    <a:lnTo>
                      <a:pt x="1061" y="391"/>
                    </a:lnTo>
                    <a:lnTo>
                      <a:pt x="1021" y="351"/>
                    </a:lnTo>
                    <a:lnTo>
                      <a:pt x="1061" y="351"/>
                    </a:lnTo>
                    <a:lnTo>
                      <a:pt x="1061" y="275"/>
                    </a:lnTo>
                    <a:lnTo>
                      <a:pt x="1101" y="351"/>
                    </a:lnTo>
                    <a:lnTo>
                      <a:pt x="1141" y="351"/>
                    </a:lnTo>
                    <a:lnTo>
                      <a:pt x="1177" y="315"/>
                    </a:lnTo>
                    <a:lnTo>
                      <a:pt x="1101" y="275"/>
                    </a:lnTo>
                    <a:lnTo>
                      <a:pt x="1101" y="196"/>
                    </a:lnTo>
                    <a:lnTo>
                      <a:pt x="1141" y="156"/>
                    </a:lnTo>
                    <a:lnTo>
                      <a:pt x="1141" y="116"/>
                    </a:lnTo>
                    <a:lnTo>
                      <a:pt x="1061" y="156"/>
                    </a:lnTo>
                    <a:lnTo>
                      <a:pt x="981" y="156"/>
                    </a:lnTo>
                    <a:lnTo>
                      <a:pt x="903" y="116"/>
                    </a:lnTo>
                    <a:lnTo>
                      <a:pt x="863" y="116"/>
                    </a:lnTo>
                    <a:lnTo>
                      <a:pt x="826" y="36"/>
                    </a:lnTo>
                    <a:lnTo>
                      <a:pt x="786" y="36"/>
                    </a:lnTo>
                    <a:lnTo>
                      <a:pt x="786" y="0"/>
                    </a:lnTo>
                    <a:lnTo>
                      <a:pt x="668" y="36"/>
                    </a:lnTo>
                    <a:lnTo>
                      <a:pt x="628" y="76"/>
                    </a:lnTo>
                    <a:lnTo>
                      <a:pt x="551" y="36"/>
                    </a:lnTo>
                    <a:lnTo>
                      <a:pt x="512" y="36"/>
                    </a:lnTo>
                    <a:lnTo>
                      <a:pt x="512" y="76"/>
                    </a:lnTo>
                    <a:lnTo>
                      <a:pt x="473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1" name="Freeform 246">
                <a:extLst>
                  <a:ext uri="{FF2B5EF4-FFF2-40B4-BE49-F238E27FC236}">
                    <a16:creationId xmlns:a16="http://schemas.microsoft.com/office/drawing/2014/main" id="{7FAB1E51-D919-BD87-0A50-7E4B9DBB68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6" y="2495"/>
                <a:ext cx="368" cy="370"/>
              </a:xfrm>
              <a:custGeom>
                <a:avLst/>
                <a:gdLst>
                  <a:gd name="T0" fmla="*/ 823 w 1841"/>
                  <a:gd name="T1" fmla="*/ 355 h 1848"/>
                  <a:gd name="T2" fmla="*/ 743 w 1841"/>
                  <a:gd name="T3" fmla="*/ 433 h 1848"/>
                  <a:gd name="T4" fmla="*/ 703 w 1841"/>
                  <a:gd name="T5" fmla="*/ 513 h 1848"/>
                  <a:gd name="T6" fmla="*/ 508 w 1841"/>
                  <a:gd name="T7" fmla="*/ 589 h 1848"/>
                  <a:gd name="T8" fmla="*/ 508 w 1841"/>
                  <a:gd name="T9" fmla="*/ 709 h 1848"/>
                  <a:gd name="T10" fmla="*/ 430 w 1841"/>
                  <a:gd name="T11" fmla="*/ 824 h 1848"/>
                  <a:gd name="T12" fmla="*/ 234 w 1841"/>
                  <a:gd name="T13" fmla="*/ 904 h 1848"/>
                  <a:gd name="T14" fmla="*/ 115 w 1841"/>
                  <a:gd name="T15" fmla="*/ 944 h 1848"/>
                  <a:gd name="T16" fmla="*/ 75 w 1841"/>
                  <a:gd name="T17" fmla="*/ 1139 h 1848"/>
                  <a:gd name="T18" fmla="*/ 0 w 1841"/>
                  <a:gd name="T19" fmla="*/ 1219 h 1848"/>
                  <a:gd name="T20" fmla="*/ 234 w 1841"/>
                  <a:gd name="T21" fmla="*/ 1298 h 1848"/>
                  <a:gd name="T22" fmla="*/ 115 w 1841"/>
                  <a:gd name="T23" fmla="*/ 1493 h 1848"/>
                  <a:gd name="T24" fmla="*/ 75 w 1841"/>
                  <a:gd name="T25" fmla="*/ 1613 h 1848"/>
                  <a:gd name="T26" fmla="*/ 195 w 1841"/>
                  <a:gd name="T27" fmla="*/ 1689 h 1848"/>
                  <a:gd name="T28" fmla="*/ 350 w 1841"/>
                  <a:gd name="T29" fmla="*/ 1769 h 1848"/>
                  <a:gd name="T30" fmla="*/ 508 w 1841"/>
                  <a:gd name="T31" fmla="*/ 1652 h 1848"/>
                  <a:gd name="T32" fmla="*/ 665 w 1841"/>
                  <a:gd name="T33" fmla="*/ 1652 h 1848"/>
                  <a:gd name="T34" fmla="*/ 783 w 1841"/>
                  <a:gd name="T35" fmla="*/ 1613 h 1848"/>
                  <a:gd name="T36" fmla="*/ 899 w 1841"/>
                  <a:gd name="T37" fmla="*/ 1573 h 1848"/>
                  <a:gd name="T38" fmla="*/ 978 w 1841"/>
                  <a:gd name="T39" fmla="*/ 1689 h 1848"/>
                  <a:gd name="T40" fmla="*/ 1058 w 1841"/>
                  <a:gd name="T41" fmla="*/ 1769 h 1848"/>
                  <a:gd name="T42" fmla="*/ 1058 w 1841"/>
                  <a:gd name="T43" fmla="*/ 1808 h 1848"/>
                  <a:gd name="T44" fmla="*/ 1213 w 1841"/>
                  <a:gd name="T45" fmla="*/ 1729 h 1848"/>
                  <a:gd name="T46" fmla="*/ 1293 w 1841"/>
                  <a:gd name="T47" fmla="*/ 1613 h 1848"/>
                  <a:gd name="T48" fmla="*/ 1488 w 1841"/>
                  <a:gd name="T49" fmla="*/ 1613 h 1848"/>
                  <a:gd name="T50" fmla="*/ 1606 w 1841"/>
                  <a:gd name="T51" fmla="*/ 1493 h 1848"/>
                  <a:gd name="T52" fmla="*/ 1726 w 1841"/>
                  <a:gd name="T53" fmla="*/ 1533 h 1848"/>
                  <a:gd name="T54" fmla="*/ 1801 w 1841"/>
                  <a:gd name="T55" fmla="*/ 1415 h 1848"/>
                  <a:gd name="T56" fmla="*/ 1726 w 1841"/>
                  <a:gd name="T57" fmla="*/ 1298 h 1848"/>
                  <a:gd name="T58" fmla="*/ 1763 w 1841"/>
                  <a:gd name="T59" fmla="*/ 1139 h 1848"/>
                  <a:gd name="T60" fmla="*/ 1801 w 1841"/>
                  <a:gd name="T61" fmla="*/ 984 h 1848"/>
                  <a:gd name="T62" fmla="*/ 1841 w 1841"/>
                  <a:gd name="T63" fmla="*/ 864 h 1848"/>
                  <a:gd name="T64" fmla="*/ 1763 w 1841"/>
                  <a:gd name="T65" fmla="*/ 824 h 1848"/>
                  <a:gd name="T66" fmla="*/ 1801 w 1841"/>
                  <a:gd name="T67" fmla="*/ 749 h 1848"/>
                  <a:gd name="T68" fmla="*/ 1763 w 1841"/>
                  <a:gd name="T69" fmla="*/ 629 h 1848"/>
                  <a:gd name="T70" fmla="*/ 1726 w 1841"/>
                  <a:gd name="T71" fmla="*/ 589 h 1848"/>
                  <a:gd name="T72" fmla="*/ 1763 w 1841"/>
                  <a:gd name="T73" fmla="*/ 394 h 1848"/>
                  <a:gd name="T74" fmla="*/ 1646 w 1841"/>
                  <a:gd name="T75" fmla="*/ 275 h 1848"/>
                  <a:gd name="T76" fmla="*/ 1488 w 1841"/>
                  <a:gd name="T77" fmla="*/ 315 h 1848"/>
                  <a:gd name="T78" fmla="*/ 1411 w 1841"/>
                  <a:gd name="T79" fmla="*/ 275 h 1848"/>
                  <a:gd name="T80" fmla="*/ 1332 w 1841"/>
                  <a:gd name="T81" fmla="*/ 315 h 1848"/>
                  <a:gd name="T82" fmla="*/ 1293 w 1841"/>
                  <a:gd name="T83" fmla="*/ 235 h 1848"/>
                  <a:gd name="T84" fmla="*/ 1098 w 1841"/>
                  <a:gd name="T85" fmla="*/ 80 h 1848"/>
                  <a:gd name="T86" fmla="*/ 1018 w 1841"/>
                  <a:gd name="T87" fmla="*/ 119 h 1848"/>
                  <a:gd name="T88" fmla="*/ 899 w 1841"/>
                  <a:gd name="T89" fmla="*/ 198 h 18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841" h="1848">
                    <a:moveTo>
                      <a:pt x="863" y="235"/>
                    </a:moveTo>
                    <a:lnTo>
                      <a:pt x="863" y="315"/>
                    </a:lnTo>
                    <a:lnTo>
                      <a:pt x="823" y="355"/>
                    </a:lnTo>
                    <a:lnTo>
                      <a:pt x="863" y="394"/>
                    </a:lnTo>
                    <a:lnTo>
                      <a:pt x="783" y="433"/>
                    </a:lnTo>
                    <a:lnTo>
                      <a:pt x="743" y="433"/>
                    </a:lnTo>
                    <a:lnTo>
                      <a:pt x="743" y="513"/>
                    </a:lnTo>
                    <a:lnTo>
                      <a:pt x="703" y="550"/>
                    </a:lnTo>
                    <a:lnTo>
                      <a:pt x="703" y="513"/>
                    </a:lnTo>
                    <a:lnTo>
                      <a:pt x="625" y="550"/>
                    </a:lnTo>
                    <a:lnTo>
                      <a:pt x="585" y="589"/>
                    </a:lnTo>
                    <a:lnTo>
                      <a:pt x="508" y="589"/>
                    </a:lnTo>
                    <a:lnTo>
                      <a:pt x="508" y="669"/>
                    </a:lnTo>
                    <a:lnTo>
                      <a:pt x="548" y="709"/>
                    </a:lnTo>
                    <a:lnTo>
                      <a:pt x="508" y="709"/>
                    </a:lnTo>
                    <a:lnTo>
                      <a:pt x="468" y="749"/>
                    </a:lnTo>
                    <a:lnTo>
                      <a:pt x="430" y="749"/>
                    </a:lnTo>
                    <a:lnTo>
                      <a:pt x="430" y="824"/>
                    </a:lnTo>
                    <a:lnTo>
                      <a:pt x="310" y="824"/>
                    </a:lnTo>
                    <a:lnTo>
                      <a:pt x="310" y="864"/>
                    </a:lnTo>
                    <a:lnTo>
                      <a:pt x="234" y="904"/>
                    </a:lnTo>
                    <a:lnTo>
                      <a:pt x="155" y="864"/>
                    </a:lnTo>
                    <a:lnTo>
                      <a:pt x="155" y="904"/>
                    </a:lnTo>
                    <a:lnTo>
                      <a:pt x="115" y="944"/>
                    </a:lnTo>
                    <a:lnTo>
                      <a:pt x="155" y="984"/>
                    </a:lnTo>
                    <a:lnTo>
                      <a:pt x="75" y="1063"/>
                    </a:lnTo>
                    <a:lnTo>
                      <a:pt x="75" y="1139"/>
                    </a:lnTo>
                    <a:lnTo>
                      <a:pt x="36" y="1179"/>
                    </a:lnTo>
                    <a:lnTo>
                      <a:pt x="0" y="1179"/>
                    </a:lnTo>
                    <a:lnTo>
                      <a:pt x="0" y="1219"/>
                    </a:lnTo>
                    <a:lnTo>
                      <a:pt x="75" y="1258"/>
                    </a:lnTo>
                    <a:lnTo>
                      <a:pt x="115" y="1258"/>
                    </a:lnTo>
                    <a:lnTo>
                      <a:pt x="234" y="1298"/>
                    </a:lnTo>
                    <a:lnTo>
                      <a:pt x="195" y="1378"/>
                    </a:lnTo>
                    <a:lnTo>
                      <a:pt x="115" y="1453"/>
                    </a:lnTo>
                    <a:lnTo>
                      <a:pt x="115" y="1493"/>
                    </a:lnTo>
                    <a:lnTo>
                      <a:pt x="155" y="1573"/>
                    </a:lnTo>
                    <a:lnTo>
                      <a:pt x="115" y="1573"/>
                    </a:lnTo>
                    <a:lnTo>
                      <a:pt x="75" y="1613"/>
                    </a:lnTo>
                    <a:lnTo>
                      <a:pt x="75" y="1652"/>
                    </a:lnTo>
                    <a:lnTo>
                      <a:pt x="115" y="1689"/>
                    </a:lnTo>
                    <a:lnTo>
                      <a:pt x="195" y="1689"/>
                    </a:lnTo>
                    <a:lnTo>
                      <a:pt x="234" y="1729"/>
                    </a:lnTo>
                    <a:lnTo>
                      <a:pt x="350" y="1729"/>
                    </a:lnTo>
                    <a:lnTo>
                      <a:pt x="350" y="1769"/>
                    </a:lnTo>
                    <a:lnTo>
                      <a:pt x="468" y="1769"/>
                    </a:lnTo>
                    <a:lnTo>
                      <a:pt x="468" y="1652"/>
                    </a:lnTo>
                    <a:lnTo>
                      <a:pt x="508" y="1652"/>
                    </a:lnTo>
                    <a:lnTo>
                      <a:pt x="548" y="1689"/>
                    </a:lnTo>
                    <a:lnTo>
                      <a:pt x="585" y="1613"/>
                    </a:lnTo>
                    <a:lnTo>
                      <a:pt x="665" y="1652"/>
                    </a:lnTo>
                    <a:lnTo>
                      <a:pt x="743" y="1729"/>
                    </a:lnTo>
                    <a:lnTo>
                      <a:pt x="783" y="1652"/>
                    </a:lnTo>
                    <a:lnTo>
                      <a:pt x="783" y="1613"/>
                    </a:lnTo>
                    <a:lnTo>
                      <a:pt x="863" y="1613"/>
                    </a:lnTo>
                    <a:lnTo>
                      <a:pt x="863" y="1533"/>
                    </a:lnTo>
                    <a:lnTo>
                      <a:pt x="899" y="1573"/>
                    </a:lnTo>
                    <a:lnTo>
                      <a:pt x="938" y="1573"/>
                    </a:lnTo>
                    <a:lnTo>
                      <a:pt x="1018" y="1652"/>
                    </a:lnTo>
                    <a:lnTo>
                      <a:pt x="978" y="1689"/>
                    </a:lnTo>
                    <a:lnTo>
                      <a:pt x="978" y="1729"/>
                    </a:lnTo>
                    <a:lnTo>
                      <a:pt x="1058" y="1729"/>
                    </a:lnTo>
                    <a:lnTo>
                      <a:pt x="1058" y="1769"/>
                    </a:lnTo>
                    <a:lnTo>
                      <a:pt x="1018" y="1808"/>
                    </a:lnTo>
                    <a:lnTo>
                      <a:pt x="1018" y="1848"/>
                    </a:lnTo>
                    <a:lnTo>
                      <a:pt x="1058" y="1808"/>
                    </a:lnTo>
                    <a:lnTo>
                      <a:pt x="1098" y="1808"/>
                    </a:lnTo>
                    <a:lnTo>
                      <a:pt x="1136" y="1769"/>
                    </a:lnTo>
                    <a:lnTo>
                      <a:pt x="1213" y="1729"/>
                    </a:lnTo>
                    <a:lnTo>
                      <a:pt x="1253" y="1769"/>
                    </a:lnTo>
                    <a:lnTo>
                      <a:pt x="1293" y="1729"/>
                    </a:lnTo>
                    <a:lnTo>
                      <a:pt x="1293" y="1613"/>
                    </a:lnTo>
                    <a:lnTo>
                      <a:pt x="1371" y="1652"/>
                    </a:lnTo>
                    <a:lnTo>
                      <a:pt x="1448" y="1613"/>
                    </a:lnTo>
                    <a:lnTo>
                      <a:pt x="1488" y="1613"/>
                    </a:lnTo>
                    <a:lnTo>
                      <a:pt x="1488" y="1533"/>
                    </a:lnTo>
                    <a:lnTo>
                      <a:pt x="1528" y="1493"/>
                    </a:lnTo>
                    <a:lnTo>
                      <a:pt x="1606" y="1493"/>
                    </a:lnTo>
                    <a:lnTo>
                      <a:pt x="1686" y="1533"/>
                    </a:lnTo>
                    <a:lnTo>
                      <a:pt x="1726" y="1493"/>
                    </a:lnTo>
                    <a:lnTo>
                      <a:pt x="1726" y="1533"/>
                    </a:lnTo>
                    <a:lnTo>
                      <a:pt x="1763" y="1533"/>
                    </a:lnTo>
                    <a:lnTo>
                      <a:pt x="1801" y="1493"/>
                    </a:lnTo>
                    <a:lnTo>
                      <a:pt x="1801" y="1415"/>
                    </a:lnTo>
                    <a:lnTo>
                      <a:pt x="1763" y="1338"/>
                    </a:lnTo>
                    <a:lnTo>
                      <a:pt x="1726" y="1338"/>
                    </a:lnTo>
                    <a:lnTo>
                      <a:pt x="1726" y="1298"/>
                    </a:lnTo>
                    <a:lnTo>
                      <a:pt x="1801" y="1258"/>
                    </a:lnTo>
                    <a:lnTo>
                      <a:pt x="1801" y="1139"/>
                    </a:lnTo>
                    <a:lnTo>
                      <a:pt x="1763" y="1139"/>
                    </a:lnTo>
                    <a:lnTo>
                      <a:pt x="1801" y="1103"/>
                    </a:lnTo>
                    <a:lnTo>
                      <a:pt x="1763" y="1023"/>
                    </a:lnTo>
                    <a:lnTo>
                      <a:pt x="1801" y="984"/>
                    </a:lnTo>
                    <a:lnTo>
                      <a:pt x="1801" y="944"/>
                    </a:lnTo>
                    <a:lnTo>
                      <a:pt x="1841" y="904"/>
                    </a:lnTo>
                    <a:lnTo>
                      <a:pt x="1841" y="864"/>
                    </a:lnTo>
                    <a:lnTo>
                      <a:pt x="1801" y="824"/>
                    </a:lnTo>
                    <a:lnTo>
                      <a:pt x="1763" y="864"/>
                    </a:lnTo>
                    <a:lnTo>
                      <a:pt x="1763" y="824"/>
                    </a:lnTo>
                    <a:lnTo>
                      <a:pt x="1686" y="824"/>
                    </a:lnTo>
                    <a:lnTo>
                      <a:pt x="1726" y="749"/>
                    </a:lnTo>
                    <a:lnTo>
                      <a:pt x="1801" y="749"/>
                    </a:lnTo>
                    <a:lnTo>
                      <a:pt x="1763" y="709"/>
                    </a:lnTo>
                    <a:lnTo>
                      <a:pt x="1801" y="669"/>
                    </a:lnTo>
                    <a:lnTo>
                      <a:pt x="1763" y="629"/>
                    </a:lnTo>
                    <a:lnTo>
                      <a:pt x="1726" y="669"/>
                    </a:lnTo>
                    <a:lnTo>
                      <a:pt x="1686" y="629"/>
                    </a:lnTo>
                    <a:lnTo>
                      <a:pt x="1726" y="589"/>
                    </a:lnTo>
                    <a:lnTo>
                      <a:pt x="1686" y="513"/>
                    </a:lnTo>
                    <a:lnTo>
                      <a:pt x="1726" y="473"/>
                    </a:lnTo>
                    <a:lnTo>
                      <a:pt x="1763" y="394"/>
                    </a:lnTo>
                    <a:lnTo>
                      <a:pt x="1726" y="355"/>
                    </a:lnTo>
                    <a:lnTo>
                      <a:pt x="1686" y="275"/>
                    </a:lnTo>
                    <a:lnTo>
                      <a:pt x="1646" y="275"/>
                    </a:lnTo>
                    <a:lnTo>
                      <a:pt x="1606" y="355"/>
                    </a:lnTo>
                    <a:lnTo>
                      <a:pt x="1567" y="394"/>
                    </a:lnTo>
                    <a:lnTo>
                      <a:pt x="1488" y="315"/>
                    </a:lnTo>
                    <a:lnTo>
                      <a:pt x="1488" y="275"/>
                    </a:lnTo>
                    <a:lnTo>
                      <a:pt x="1448" y="235"/>
                    </a:lnTo>
                    <a:lnTo>
                      <a:pt x="1411" y="275"/>
                    </a:lnTo>
                    <a:lnTo>
                      <a:pt x="1411" y="315"/>
                    </a:lnTo>
                    <a:lnTo>
                      <a:pt x="1332" y="355"/>
                    </a:lnTo>
                    <a:lnTo>
                      <a:pt x="1332" y="315"/>
                    </a:lnTo>
                    <a:lnTo>
                      <a:pt x="1293" y="315"/>
                    </a:lnTo>
                    <a:lnTo>
                      <a:pt x="1253" y="235"/>
                    </a:lnTo>
                    <a:lnTo>
                      <a:pt x="1293" y="235"/>
                    </a:lnTo>
                    <a:lnTo>
                      <a:pt x="1293" y="119"/>
                    </a:lnTo>
                    <a:lnTo>
                      <a:pt x="1253" y="80"/>
                    </a:lnTo>
                    <a:lnTo>
                      <a:pt x="1098" y="80"/>
                    </a:lnTo>
                    <a:lnTo>
                      <a:pt x="1058" y="0"/>
                    </a:lnTo>
                    <a:lnTo>
                      <a:pt x="1018" y="80"/>
                    </a:lnTo>
                    <a:lnTo>
                      <a:pt x="1018" y="119"/>
                    </a:lnTo>
                    <a:lnTo>
                      <a:pt x="938" y="158"/>
                    </a:lnTo>
                    <a:lnTo>
                      <a:pt x="978" y="198"/>
                    </a:lnTo>
                    <a:lnTo>
                      <a:pt x="899" y="198"/>
                    </a:lnTo>
                    <a:lnTo>
                      <a:pt x="863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2" name="Freeform 247">
                <a:extLst>
                  <a:ext uri="{FF2B5EF4-FFF2-40B4-BE49-F238E27FC236}">
                    <a16:creationId xmlns:a16="http://schemas.microsoft.com/office/drawing/2014/main" id="{38FA93CD-30EA-8675-A3EB-BE479244E9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5" y="2370"/>
                <a:ext cx="204" cy="385"/>
              </a:xfrm>
              <a:custGeom>
                <a:avLst/>
                <a:gdLst>
                  <a:gd name="T0" fmla="*/ 783 w 1018"/>
                  <a:gd name="T1" fmla="*/ 116 h 1924"/>
                  <a:gd name="T2" fmla="*/ 704 w 1018"/>
                  <a:gd name="T3" fmla="*/ 76 h 1924"/>
                  <a:gd name="T4" fmla="*/ 665 w 1018"/>
                  <a:gd name="T5" fmla="*/ 0 h 1924"/>
                  <a:gd name="T6" fmla="*/ 588 w 1018"/>
                  <a:gd name="T7" fmla="*/ 36 h 1924"/>
                  <a:gd name="T8" fmla="*/ 508 w 1018"/>
                  <a:gd name="T9" fmla="*/ 76 h 1924"/>
                  <a:gd name="T10" fmla="*/ 430 w 1018"/>
                  <a:gd name="T11" fmla="*/ 36 h 1924"/>
                  <a:gd name="T12" fmla="*/ 390 w 1018"/>
                  <a:gd name="T13" fmla="*/ 76 h 1924"/>
                  <a:gd name="T14" fmla="*/ 313 w 1018"/>
                  <a:gd name="T15" fmla="*/ 155 h 1924"/>
                  <a:gd name="T16" fmla="*/ 350 w 1018"/>
                  <a:gd name="T17" fmla="*/ 235 h 1924"/>
                  <a:gd name="T18" fmla="*/ 274 w 1018"/>
                  <a:gd name="T19" fmla="*/ 235 h 1924"/>
                  <a:gd name="T20" fmla="*/ 234 w 1018"/>
                  <a:gd name="T21" fmla="*/ 312 h 1924"/>
                  <a:gd name="T22" fmla="*/ 274 w 1018"/>
                  <a:gd name="T23" fmla="*/ 390 h 1924"/>
                  <a:gd name="T24" fmla="*/ 195 w 1018"/>
                  <a:gd name="T25" fmla="*/ 430 h 1924"/>
                  <a:gd name="T26" fmla="*/ 115 w 1018"/>
                  <a:gd name="T27" fmla="*/ 549 h 1924"/>
                  <a:gd name="T28" fmla="*/ 155 w 1018"/>
                  <a:gd name="T29" fmla="*/ 626 h 1924"/>
                  <a:gd name="T30" fmla="*/ 155 w 1018"/>
                  <a:gd name="T31" fmla="*/ 706 h 1924"/>
                  <a:gd name="T32" fmla="*/ 155 w 1018"/>
                  <a:gd name="T33" fmla="*/ 824 h 1924"/>
                  <a:gd name="T34" fmla="*/ 195 w 1018"/>
                  <a:gd name="T35" fmla="*/ 901 h 1924"/>
                  <a:gd name="T36" fmla="*/ 234 w 1018"/>
                  <a:gd name="T37" fmla="*/ 1020 h 1924"/>
                  <a:gd name="T38" fmla="*/ 195 w 1018"/>
                  <a:gd name="T39" fmla="*/ 1059 h 1924"/>
                  <a:gd name="T40" fmla="*/ 195 w 1018"/>
                  <a:gd name="T41" fmla="*/ 1139 h 1924"/>
                  <a:gd name="T42" fmla="*/ 155 w 1018"/>
                  <a:gd name="T43" fmla="*/ 1176 h 1924"/>
                  <a:gd name="T44" fmla="*/ 115 w 1018"/>
                  <a:gd name="T45" fmla="*/ 1215 h 1924"/>
                  <a:gd name="T46" fmla="*/ 36 w 1018"/>
                  <a:gd name="T47" fmla="*/ 1215 h 1924"/>
                  <a:gd name="T48" fmla="*/ 0 w 1018"/>
                  <a:gd name="T49" fmla="*/ 1295 h 1924"/>
                  <a:gd name="T50" fmla="*/ 36 w 1018"/>
                  <a:gd name="T51" fmla="*/ 1375 h 1924"/>
                  <a:gd name="T52" fmla="*/ 76 w 1018"/>
                  <a:gd name="T53" fmla="*/ 1450 h 1924"/>
                  <a:gd name="T54" fmla="*/ 76 w 1018"/>
                  <a:gd name="T55" fmla="*/ 1570 h 1924"/>
                  <a:gd name="T56" fmla="*/ 195 w 1018"/>
                  <a:gd name="T57" fmla="*/ 1610 h 1924"/>
                  <a:gd name="T58" fmla="*/ 234 w 1018"/>
                  <a:gd name="T59" fmla="*/ 1689 h 1924"/>
                  <a:gd name="T60" fmla="*/ 195 w 1018"/>
                  <a:gd name="T61" fmla="*/ 1765 h 1924"/>
                  <a:gd name="T62" fmla="*/ 313 w 1018"/>
                  <a:gd name="T63" fmla="*/ 1845 h 1924"/>
                  <a:gd name="T64" fmla="*/ 508 w 1018"/>
                  <a:gd name="T65" fmla="*/ 1924 h 1924"/>
                  <a:gd name="T66" fmla="*/ 625 w 1018"/>
                  <a:gd name="T67" fmla="*/ 1884 h 1924"/>
                  <a:gd name="T68" fmla="*/ 704 w 1018"/>
                  <a:gd name="T69" fmla="*/ 1884 h 1924"/>
                  <a:gd name="T70" fmla="*/ 743 w 1018"/>
                  <a:gd name="T71" fmla="*/ 1805 h 1924"/>
                  <a:gd name="T72" fmla="*/ 743 w 1018"/>
                  <a:gd name="T73" fmla="*/ 1689 h 1924"/>
                  <a:gd name="T74" fmla="*/ 777 w 1018"/>
                  <a:gd name="T75" fmla="*/ 1616 h 1924"/>
                  <a:gd name="T76" fmla="*/ 803 w 1018"/>
                  <a:gd name="T77" fmla="*/ 1589 h 1924"/>
                  <a:gd name="T78" fmla="*/ 783 w 1018"/>
                  <a:gd name="T79" fmla="*/ 1570 h 1924"/>
                  <a:gd name="T80" fmla="*/ 823 w 1018"/>
                  <a:gd name="T81" fmla="*/ 1490 h 1924"/>
                  <a:gd name="T82" fmla="*/ 863 w 1018"/>
                  <a:gd name="T83" fmla="*/ 1413 h 1924"/>
                  <a:gd name="T84" fmla="*/ 903 w 1018"/>
                  <a:gd name="T85" fmla="*/ 1375 h 1924"/>
                  <a:gd name="T86" fmla="*/ 823 w 1018"/>
                  <a:gd name="T87" fmla="*/ 1335 h 1924"/>
                  <a:gd name="T88" fmla="*/ 783 w 1018"/>
                  <a:gd name="T89" fmla="*/ 1335 h 1924"/>
                  <a:gd name="T90" fmla="*/ 743 w 1018"/>
                  <a:gd name="T91" fmla="*/ 1099 h 1924"/>
                  <a:gd name="T92" fmla="*/ 783 w 1018"/>
                  <a:gd name="T93" fmla="*/ 1059 h 1924"/>
                  <a:gd name="T94" fmla="*/ 625 w 1018"/>
                  <a:gd name="T95" fmla="*/ 1020 h 1924"/>
                  <a:gd name="T96" fmla="*/ 743 w 1018"/>
                  <a:gd name="T97" fmla="*/ 941 h 1924"/>
                  <a:gd name="T98" fmla="*/ 783 w 1018"/>
                  <a:gd name="T99" fmla="*/ 861 h 1924"/>
                  <a:gd name="T100" fmla="*/ 823 w 1018"/>
                  <a:gd name="T101" fmla="*/ 784 h 1924"/>
                  <a:gd name="T102" fmla="*/ 863 w 1018"/>
                  <a:gd name="T103" fmla="*/ 666 h 1924"/>
                  <a:gd name="T104" fmla="*/ 823 w 1018"/>
                  <a:gd name="T105" fmla="*/ 586 h 1924"/>
                  <a:gd name="T106" fmla="*/ 863 w 1018"/>
                  <a:gd name="T107" fmla="*/ 390 h 1924"/>
                  <a:gd name="T108" fmla="*/ 978 w 1018"/>
                  <a:gd name="T109" fmla="*/ 352 h 1924"/>
                  <a:gd name="T110" fmla="*/ 1018 w 1018"/>
                  <a:gd name="T111" fmla="*/ 195 h 1924"/>
                  <a:gd name="T112" fmla="*/ 978 w 1018"/>
                  <a:gd name="T113" fmla="*/ 235 h 1924"/>
                  <a:gd name="T114" fmla="*/ 903 w 1018"/>
                  <a:gd name="T115" fmla="*/ 312 h 1924"/>
                  <a:gd name="T116" fmla="*/ 823 w 1018"/>
                  <a:gd name="T117" fmla="*/ 235 h 1924"/>
                  <a:gd name="T118" fmla="*/ 863 w 1018"/>
                  <a:gd name="T119" fmla="*/ 155 h 1924"/>
                  <a:gd name="T120" fmla="*/ 881 w 1018"/>
                  <a:gd name="T121" fmla="*/ 116 h 1924"/>
                  <a:gd name="T122" fmla="*/ 903 w 1018"/>
                  <a:gd name="T123" fmla="*/ 76 h 1924"/>
                  <a:gd name="T124" fmla="*/ 823 w 1018"/>
                  <a:gd name="T125" fmla="*/ 116 h 1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18" h="1924">
                    <a:moveTo>
                      <a:pt x="823" y="116"/>
                    </a:moveTo>
                    <a:lnTo>
                      <a:pt x="783" y="116"/>
                    </a:lnTo>
                    <a:lnTo>
                      <a:pt x="743" y="76"/>
                    </a:lnTo>
                    <a:lnTo>
                      <a:pt x="704" y="76"/>
                    </a:lnTo>
                    <a:lnTo>
                      <a:pt x="743" y="36"/>
                    </a:lnTo>
                    <a:lnTo>
                      <a:pt x="665" y="0"/>
                    </a:lnTo>
                    <a:lnTo>
                      <a:pt x="588" y="76"/>
                    </a:lnTo>
                    <a:lnTo>
                      <a:pt x="588" y="36"/>
                    </a:lnTo>
                    <a:lnTo>
                      <a:pt x="548" y="76"/>
                    </a:lnTo>
                    <a:lnTo>
                      <a:pt x="508" y="76"/>
                    </a:lnTo>
                    <a:lnTo>
                      <a:pt x="469" y="36"/>
                    </a:lnTo>
                    <a:lnTo>
                      <a:pt x="430" y="36"/>
                    </a:lnTo>
                    <a:lnTo>
                      <a:pt x="390" y="116"/>
                    </a:lnTo>
                    <a:lnTo>
                      <a:pt x="390" y="76"/>
                    </a:lnTo>
                    <a:lnTo>
                      <a:pt x="313" y="116"/>
                    </a:lnTo>
                    <a:lnTo>
                      <a:pt x="313" y="155"/>
                    </a:lnTo>
                    <a:lnTo>
                      <a:pt x="350" y="195"/>
                    </a:lnTo>
                    <a:lnTo>
                      <a:pt x="350" y="235"/>
                    </a:lnTo>
                    <a:lnTo>
                      <a:pt x="313" y="275"/>
                    </a:lnTo>
                    <a:lnTo>
                      <a:pt x="274" y="235"/>
                    </a:lnTo>
                    <a:lnTo>
                      <a:pt x="313" y="312"/>
                    </a:lnTo>
                    <a:lnTo>
                      <a:pt x="234" y="312"/>
                    </a:lnTo>
                    <a:lnTo>
                      <a:pt x="234" y="352"/>
                    </a:lnTo>
                    <a:lnTo>
                      <a:pt x="274" y="390"/>
                    </a:lnTo>
                    <a:lnTo>
                      <a:pt x="234" y="390"/>
                    </a:lnTo>
                    <a:lnTo>
                      <a:pt x="195" y="430"/>
                    </a:lnTo>
                    <a:lnTo>
                      <a:pt x="195" y="510"/>
                    </a:lnTo>
                    <a:lnTo>
                      <a:pt x="115" y="549"/>
                    </a:lnTo>
                    <a:lnTo>
                      <a:pt x="155" y="586"/>
                    </a:lnTo>
                    <a:lnTo>
                      <a:pt x="155" y="626"/>
                    </a:lnTo>
                    <a:lnTo>
                      <a:pt x="195" y="666"/>
                    </a:lnTo>
                    <a:lnTo>
                      <a:pt x="155" y="706"/>
                    </a:lnTo>
                    <a:lnTo>
                      <a:pt x="115" y="784"/>
                    </a:lnTo>
                    <a:lnTo>
                      <a:pt x="155" y="824"/>
                    </a:lnTo>
                    <a:lnTo>
                      <a:pt x="115" y="901"/>
                    </a:lnTo>
                    <a:lnTo>
                      <a:pt x="195" y="901"/>
                    </a:lnTo>
                    <a:lnTo>
                      <a:pt x="195" y="941"/>
                    </a:lnTo>
                    <a:lnTo>
                      <a:pt x="234" y="1020"/>
                    </a:lnTo>
                    <a:lnTo>
                      <a:pt x="195" y="1020"/>
                    </a:lnTo>
                    <a:lnTo>
                      <a:pt x="195" y="1059"/>
                    </a:lnTo>
                    <a:lnTo>
                      <a:pt x="234" y="1099"/>
                    </a:lnTo>
                    <a:lnTo>
                      <a:pt x="195" y="1139"/>
                    </a:lnTo>
                    <a:lnTo>
                      <a:pt x="155" y="1099"/>
                    </a:lnTo>
                    <a:lnTo>
                      <a:pt x="155" y="1176"/>
                    </a:lnTo>
                    <a:lnTo>
                      <a:pt x="115" y="1176"/>
                    </a:lnTo>
                    <a:lnTo>
                      <a:pt x="115" y="1215"/>
                    </a:lnTo>
                    <a:lnTo>
                      <a:pt x="76" y="1255"/>
                    </a:lnTo>
                    <a:lnTo>
                      <a:pt x="36" y="1215"/>
                    </a:lnTo>
                    <a:lnTo>
                      <a:pt x="0" y="1215"/>
                    </a:lnTo>
                    <a:lnTo>
                      <a:pt x="0" y="1295"/>
                    </a:lnTo>
                    <a:lnTo>
                      <a:pt x="36" y="1335"/>
                    </a:lnTo>
                    <a:lnTo>
                      <a:pt x="36" y="1375"/>
                    </a:lnTo>
                    <a:lnTo>
                      <a:pt x="0" y="1413"/>
                    </a:lnTo>
                    <a:lnTo>
                      <a:pt x="76" y="1450"/>
                    </a:lnTo>
                    <a:lnTo>
                      <a:pt x="36" y="1490"/>
                    </a:lnTo>
                    <a:lnTo>
                      <a:pt x="76" y="1570"/>
                    </a:lnTo>
                    <a:lnTo>
                      <a:pt x="155" y="1570"/>
                    </a:lnTo>
                    <a:lnTo>
                      <a:pt x="195" y="1610"/>
                    </a:lnTo>
                    <a:lnTo>
                      <a:pt x="195" y="1649"/>
                    </a:lnTo>
                    <a:lnTo>
                      <a:pt x="234" y="1689"/>
                    </a:lnTo>
                    <a:lnTo>
                      <a:pt x="234" y="1729"/>
                    </a:lnTo>
                    <a:lnTo>
                      <a:pt x="195" y="1765"/>
                    </a:lnTo>
                    <a:lnTo>
                      <a:pt x="274" y="1924"/>
                    </a:lnTo>
                    <a:lnTo>
                      <a:pt x="313" y="1845"/>
                    </a:lnTo>
                    <a:lnTo>
                      <a:pt x="390" y="1924"/>
                    </a:lnTo>
                    <a:lnTo>
                      <a:pt x="508" y="1924"/>
                    </a:lnTo>
                    <a:lnTo>
                      <a:pt x="548" y="1884"/>
                    </a:lnTo>
                    <a:lnTo>
                      <a:pt x="625" y="1884"/>
                    </a:lnTo>
                    <a:lnTo>
                      <a:pt x="625" y="1845"/>
                    </a:lnTo>
                    <a:lnTo>
                      <a:pt x="704" y="1884"/>
                    </a:lnTo>
                    <a:lnTo>
                      <a:pt x="704" y="1845"/>
                    </a:lnTo>
                    <a:lnTo>
                      <a:pt x="743" y="1805"/>
                    </a:lnTo>
                    <a:lnTo>
                      <a:pt x="704" y="1765"/>
                    </a:lnTo>
                    <a:lnTo>
                      <a:pt x="743" y="1689"/>
                    </a:lnTo>
                    <a:lnTo>
                      <a:pt x="704" y="1689"/>
                    </a:lnTo>
                    <a:lnTo>
                      <a:pt x="777" y="1616"/>
                    </a:lnTo>
                    <a:lnTo>
                      <a:pt x="789" y="1604"/>
                    </a:lnTo>
                    <a:lnTo>
                      <a:pt x="803" y="1589"/>
                    </a:lnTo>
                    <a:lnTo>
                      <a:pt x="823" y="1570"/>
                    </a:lnTo>
                    <a:lnTo>
                      <a:pt x="783" y="1570"/>
                    </a:lnTo>
                    <a:lnTo>
                      <a:pt x="743" y="1530"/>
                    </a:lnTo>
                    <a:lnTo>
                      <a:pt x="823" y="1490"/>
                    </a:lnTo>
                    <a:lnTo>
                      <a:pt x="863" y="1450"/>
                    </a:lnTo>
                    <a:lnTo>
                      <a:pt x="863" y="1413"/>
                    </a:lnTo>
                    <a:lnTo>
                      <a:pt x="903" y="1413"/>
                    </a:lnTo>
                    <a:lnTo>
                      <a:pt x="903" y="1375"/>
                    </a:lnTo>
                    <a:lnTo>
                      <a:pt x="863" y="1375"/>
                    </a:lnTo>
                    <a:lnTo>
                      <a:pt x="823" y="1335"/>
                    </a:lnTo>
                    <a:lnTo>
                      <a:pt x="823" y="1295"/>
                    </a:lnTo>
                    <a:lnTo>
                      <a:pt x="783" y="1335"/>
                    </a:lnTo>
                    <a:lnTo>
                      <a:pt x="743" y="1335"/>
                    </a:lnTo>
                    <a:lnTo>
                      <a:pt x="743" y="1099"/>
                    </a:lnTo>
                    <a:lnTo>
                      <a:pt x="783" y="1099"/>
                    </a:lnTo>
                    <a:lnTo>
                      <a:pt x="783" y="1059"/>
                    </a:lnTo>
                    <a:lnTo>
                      <a:pt x="625" y="1059"/>
                    </a:lnTo>
                    <a:lnTo>
                      <a:pt x="625" y="1020"/>
                    </a:lnTo>
                    <a:lnTo>
                      <a:pt x="665" y="941"/>
                    </a:lnTo>
                    <a:lnTo>
                      <a:pt x="743" y="941"/>
                    </a:lnTo>
                    <a:lnTo>
                      <a:pt x="743" y="901"/>
                    </a:lnTo>
                    <a:lnTo>
                      <a:pt x="783" y="861"/>
                    </a:lnTo>
                    <a:lnTo>
                      <a:pt x="743" y="824"/>
                    </a:lnTo>
                    <a:lnTo>
                      <a:pt x="823" y="784"/>
                    </a:lnTo>
                    <a:lnTo>
                      <a:pt x="823" y="706"/>
                    </a:lnTo>
                    <a:lnTo>
                      <a:pt x="863" y="666"/>
                    </a:lnTo>
                    <a:lnTo>
                      <a:pt x="903" y="666"/>
                    </a:lnTo>
                    <a:lnTo>
                      <a:pt x="823" y="586"/>
                    </a:lnTo>
                    <a:lnTo>
                      <a:pt x="863" y="549"/>
                    </a:lnTo>
                    <a:lnTo>
                      <a:pt x="863" y="390"/>
                    </a:lnTo>
                    <a:lnTo>
                      <a:pt x="903" y="390"/>
                    </a:lnTo>
                    <a:lnTo>
                      <a:pt x="978" y="352"/>
                    </a:lnTo>
                    <a:lnTo>
                      <a:pt x="1018" y="312"/>
                    </a:lnTo>
                    <a:lnTo>
                      <a:pt x="1018" y="195"/>
                    </a:lnTo>
                    <a:lnTo>
                      <a:pt x="978" y="195"/>
                    </a:lnTo>
                    <a:lnTo>
                      <a:pt x="978" y="235"/>
                    </a:lnTo>
                    <a:lnTo>
                      <a:pt x="939" y="312"/>
                    </a:lnTo>
                    <a:lnTo>
                      <a:pt x="903" y="312"/>
                    </a:lnTo>
                    <a:lnTo>
                      <a:pt x="903" y="275"/>
                    </a:lnTo>
                    <a:lnTo>
                      <a:pt x="823" y="235"/>
                    </a:lnTo>
                    <a:lnTo>
                      <a:pt x="863" y="195"/>
                    </a:lnTo>
                    <a:lnTo>
                      <a:pt x="863" y="155"/>
                    </a:lnTo>
                    <a:lnTo>
                      <a:pt x="842" y="136"/>
                    </a:lnTo>
                    <a:lnTo>
                      <a:pt x="881" y="116"/>
                    </a:lnTo>
                    <a:lnTo>
                      <a:pt x="939" y="116"/>
                    </a:lnTo>
                    <a:lnTo>
                      <a:pt x="903" y="76"/>
                    </a:lnTo>
                    <a:lnTo>
                      <a:pt x="823" y="36"/>
                    </a:lnTo>
                    <a:lnTo>
                      <a:pt x="823" y="1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3" name="Freeform 248">
                <a:extLst>
                  <a:ext uri="{FF2B5EF4-FFF2-40B4-BE49-F238E27FC236}">
                    <a16:creationId xmlns:a16="http://schemas.microsoft.com/office/drawing/2014/main" id="{5AEDFBF2-F3EC-154A-BBD3-378CC9A977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8" y="2692"/>
                <a:ext cx="205" cy="252"/>
              </a:xfrm>
              <a:custGeom>
                <a:avLst/>
                <a:gdLst>
                  <a:gd name="T0" fmla="*/ 662 w 1022"/>
                  <a:gd name="T1" fmla="*/ 6 h 1258"/>
                  <a:gd name="T2" fmla="*/ 628 w 1022"/>
                  <a:gd name="T3" fmla="*/ 79 h 1258"/>
                  <a:gd name="T4" fmla="*/ 628 w 1022"/>
                  <a:gd name="T5" fmla="*/ 195 h 1258"/>
                  <a:gd name="T6" fmla="*/ 589 w 1022"/>
                  <a:gd name="T7" fmla="*/ 274 h 1258"/>
                  <a:gd name="T8" fmla="*/ 510 w 1022"/>
                  <a:gd name="T9" fmla="*/ 274 h 1258"/>
                  <a:gd name="T10" fmla="*/ 393 w 1022"/>
                  <a:gd name="T11" fmla="*/ 314 h 1258"/>
                  <a:gd name="T12" fmla="*/ 275 w 1022"/>
                  <a:gd name="T13" fmla="*/ 354 h 1258"/>
                  <a:gd name="T14" fmla="*/ 198 w 1022"/>
                  <a:gd name="T15" fmla="*/ 469 h 1258"/>
                  <a:gd name="T16" fmla="*/ 159 w 1022"/>
                  <a:gd name="T17" fmla="*/ 509 h 1258"/>
                  <a:gd name="T18" fmla="*/ 159 w 1022"/>
                  <a:gd name="T19" fmla="*/ 589 h 1258"/>
                  <a:gd name="T20" fmla="*/ 159 w 1022"/>
                  <a:gd name="T21" fmla="*/ 629 h 1258"/>
                  <a:gd name="T22" fmla="*/ 119 w 1022"/>
                  <a:gd name="T23" fmla="*/ 629 h 1258"/>
                  <a:gd name="T24" fmla="*/ 0 w 1022"/>
                  <a:gd name="T25" fmla="*/ 745 h 1258"/>
                  <a:gd name="T26" fmla="*/ 119 w 1022"/>
                  <a:gd name="T27" fmla="*/ 745 h 1258"/>
                  <a:gd name="T28" fmla="*/ 198 w 1022"/>
                  <a:gd name="T29" fmla="*/ 785 h 1258"/>
                  <a:gd name="T30" fmla="*/ 198 w 1022"/>
                  <a:gd name="T31" fmla="*/ 864 h 1258"/>
                  <a:gd name="T32" fmla="*/ 159 w 1022"/>
                  <a:gd name="T33" fmla="*/ 903 h 1258"/>
                  <a:gd name="T34" fmla="*/ 80 w 1022"/>
                  <a:gd name="T35" fmla="*/ 943 h 1258"/>
                  <a:gd name="T36" fmla="*/ 159 w 1022"/>
                  <a:gd name="T37" fmla="*/ 983 h 1258"/>
                  <a:gd name="T38" fmla="*/ 198 w 1022"/>
                  <a:gd name="T39" fmla="*/ 1020 h 1258"/>
                  <a:gd name="T40" fmla="*/ 315 w 1022"/>
                  <a:gd name="T41" fmla="*/ 1100 h 1258"/>
                  <a:gd name="T42" fmla="*/ 275 w 1022"/>
                  <a:gd name="T43" fmla="*/ 1178 h 1258"/>
                  <a:gd name="T44" fmla="*/ 315 w 1022"/>
                  <a:gd name="T45" fmla="*/ 1178 h 1258"/>
                  <a:gd name="T46" fmla="*/ 354 w 1022"/>
                  <a:gd name="T47" fmla="*/ 1138 h 1258"/>
                  <a:gd name="T48" fmla="*/ 393 w 1022"/>
                  <a:gd name="T49" fmla="*/ 1218 h 1258"/>
                  <a:gd name="T50" fmla="*/ 473 w 1022"/>
                  <a:gd name="T51" fmla="*/ 1258 h 1258"/>
                  <a:gd name="T52" fmla="*/ 510 w 1022"/>
                  <a:gd name="T53" fmla="*/ 1178 h 1258"/>
                  <a:gd name="T54" fmla="*/ 668 w 1022"/>
                  <a:gd name="T55" fmla="*/ 1218 h 1258"/>
                  <a:gd name="T56" fmla="*/ 748 w 1022"/>
                  <a:gd name="T57" fmla="*/ 1178 h 1258"/>
                  <a:gd name="T58" fmla="*/ 863 w 1022"/>
                  <a:gd name="T59" fmla="*/ 1138 h 1258"/>
                  <a:gd name="T60" fmla="*/ 824 w 1022"/>
                  <a:gd name="T61" fmla="*/ 1060 h 1258"/>
                  <a:gd name="T62" fmla="*/ 903 w 1022"/>
                  <a:gd name="T63" fmla="*/ 903 h 1258"/>
                  <a:gd name="T64" fmla="*/ 943 w 1022"/>
                  <a:gd name="T65" fmla="*/ 824 h 1258"/>
                  <a:gd name="T66" fmla="*/ 983 w 1022"/>
                  <a:gd name="T67" fmla="*/ 785 h 1258"/>
                  <a:gd name="T68" fmla="*/ 983 w 1022"/>
                  <a:gd name="T69" fmla="*/ 705 h 1258"/>
                  <a:gd name="T70" fmla="*/ 863 w 1022"/>
                  <a:gd name="T71" fmla="*/ 668 h 1258"/>
                  <a:gd name="T72" fmla="*/ 903 w 1022"/>
                  <a:gd name="T73" fmla="*/ 589 h 1258"/>
                  <a:gd name="T74" fmla="*/ 903 w 1022"/>
                  <a:gd name="T75" fmla="*/ 509 h 1258"/>
                  <a:gd name="T76" fmla="*/ 983 w 1022"/>
                  <a:gd name="T77" fmla="*/ 394 h 1258"/>
                  <a:gd name="T78" fmla="*/ 903 w 1022"/>
                  <a:gd name="T79" fmla="*/ 274 h 1258"/>
                  <a:gd name="T80" fmla="*/ 788 w 1022"/>
                  <a:gd name="T81" fmla="*/ 235 h 1258"/>
                  <a:gd name="T82" fmla="*/ 824 w 1022"/>
                  <a:gd name="T83" fmla="*/ 195 h 1258"/>
                  <a:gd name="T84" fmla="*/ 863 w 1022"/>
                  <a:gd name="T85" fmla="*/ 79 h 1258"/>
                  <a:gd name="T86" fmla="*/ 708 w 1022"/>
                  <a:gd name="T87" fmla="*/ 119 h 1258"/>
                  <a:gd name="T88" fmla="*/ 668 w 1022"/>
                  <a:gd name="T89" fmla="*/ 0 h 1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22" h="1258">
                    <a:moveTo>
                      <a:pt x="668" y="0"/>
                    </a:moveTo>
                    <a:lnTo>
                      <a:pt x="662" y="6"/>
                    </a:lnTo>
                    <a:lnTo>
                      <a:pt x="589" y="79"/>
                    </a:lnTo>
                    <a:lnTo>
                      <a:pt x="628" y="79"/>
                    </a:lnTo>
                    <a:lnTo>
                      <a:pt x="589" y="155"/>
                    </a:lnTo>
                    <a:lnTo>
                      <a:pt x="628" y="195"/>
                    </a:lnTo>
                    <a:lnTo>
                      <a:pt x="589" y="235"/>
                    </a:lnTo>
                    <a:lnTo>
                      <a:pt x="589" y="274"/>
                    </a:lnTo>
                    <a:lnTo>
                      <a:pt x="510" y="235"/>
                    </a:lnTo>
                    <a:lnTo>
                      <a:pt x="510" y="274"/>
                    </a:lnTo>
                    <a:lnTo>
                      <a:pt x="433" y="274"/>
                    </a:lnTo>
                    <a:lnTo>
                      <a:pt x="393" y="314"/>
                    </a:lnTo>
                    <a:lnTo>
                      <a:pt x="275" y="314"/>
                    </a:lnTo>
                    <a:lnTo>
                      <a:pt x="275" y="354"/>
                    </a:lnTo>
                    <a:lnTo>
                      <a:pt x="235" y="431"/>
                    </a:lnTo>
                    <a:lnTo>
                      <a:pt x="198" y="469"/>
                    </a:lnTo>
                    <a:lnTo>
                      <a:pt x="198" y="431"/>
                    </a:lnTo>
                    <a:lnTo>
                      <a:pt x="159" y="509"/>
                    </a:lnTo>
                    <a:lnTo>
                      <a:pt x="198" y="549"/>
                    </a:lnTo>
                    <a:lnTo>
                      <a:pt x="159" y="589"/>
                    </a:lnTo>
                    <a:lnTo>
                      <a:pt x="198" y="629"/>
                    </a:lnTo>
                    <a:lnTo>
                      <a:pt x="159" y="629"/>
                    </a:lnTo>
                    <a:lnTo>
                      <a:pt x="159" y="668"/>
                    </a:lnTo>
                    <a:lnTo>
                      <a:pt x="119" y="629"/>
                    </a:lnTo>
                    <a:lnTo>
                      <a:pt x="80" y="705"/>
                    </a:lnTo>
                    <a:lnTo>
                      <a:pt x="0" y="745"/>
                    </a:lnTo>
                    <a:lnTo>
                      <a:pt x="40" y="785"/>
                    </a:lnTo>
                    <a:lnTo>
                      <a:pt x="119" y="745"/>
                    </a:lnTo>
                    <a:lnTo>
                      <a:pt x="119" y="785"/>
                    </a:lnTo>
                    <a:lnTo>
                      <a:pt x="198" y="785"/>
                    </a:lnTo>
                    <a:lnTo>
                      <a:pt x="235" y="824"/>
                    </a:lnTo>
                    <a:lnTo>
                      <a:pt x="198" y="864"/>
                    </a:lnTo>
                    <a:lnTo>
                      <a:pt x="159" y="864"/>
                    </a:lnTo>
                    <a:lnTo>
                      <a:pt x="159" y="903"/>
                    </a:lnTo>
                    <a:lnTo>
                      <a:pt x="80" y="903"/>
                    </a:lnTo>
                    <a:lnTo>
                      <a:pt x="80" y="943"/>
                    </a:lnTo>
                    <a:lnTo>
                      <a:pt x="119" y="943"/>
                    </a:lnTo>
                    <a:lnTo>
                      <a:pt x="159" y="983"/>
                    </a:lnTo>
                    <a:lnTo>
                      <a:pt x="159" y="1020"/>
                    </a:lnTo>
                    <a:lnTo>
                      <a:pt x="198" y="1020"/>
                    </a:lnTo>
                    <a:lnTo>
                      <a:pt x="198" y="1100"/>
                    </a:lnTo>
                    <a:lnTo>
                      <a:pt x="315" y="1100"/>
                    </a:lnTo>
                    <a:lnTo>
                      <a:pt x="275" y="1138"/>
                    </a:lnTo>
                    <a:lnTo>
                      <a:pt x="275" y="1178"/>
                    </a:lnTo>
                    <a:lnTo>
                      <a:pt x="315" y="1138"/>
                    </a:lnTo>
                    <a:lnTo>
                      <a:pt x="315" y="1178"/>
                    </a:lnTo>
                    <a:lnTo>
                      <a:pt x="354" y="1178"/>
                    </a:lnTo>
                    <a:lnTo>
                      <a:pt x="354" y="1138"/>
                    </a:lnTo>
                    <a:lnTo>
                      <a:pt x="393" y="1138"/>
                    </a:lnTo>
                    <a:lnTo>
                      <a:pt x="393" y="1218"/>
                    </a:lnTo>
                    <a:lnTo>
                      <a:pt x="433" y="1218"/>
                    </a:lnTo>
                    <a:lnTo>
                      <a:pt x="473" y="1258"/>
                    </a:lnTo>
                    <a:lnTo>
                      <a:pt x="510" y="1258"/>
                    </a:lnTo>
                    <a:lnTo>
                      <a:pt x="510" y="1178"/>
                    </a:lnTo>
                    <a:lnTo>
                      <a:pt x="628" y="1178"/>
                    </a:lnTo>
                    <a:lnTo>
                      <a:pt x="668" y="1218"/>
                    </a:lnTo>
                    <a:lnTo>
                      <a:pt x="748" y="1218"/>
                    </a:lnTo>
                    <a:lnTo>
                      <a:pt x="748" y="1178"/>
                    </a:lnTo>
                    <a:lnTo>
                      <a:pt x="788" y="1178"/>
                    </a:lnTo>
                    <a:lnTo>
                      <a:pt x="863" y="1138"/>
                    </a:lnTo>
                    <a:lnTo>
                      <a:pt x="788" y="1100"/>
                    </a:lnTo>
                    <a:lnTo>
                      <a:pt x="824" y="1060"/>
                    </a:lnTo>
                    <a:lnTo>
                      <a:pt x="824" y="903"/>
                    </a:lnTo>
                    <a:lnTo>
                      <a:pt x="903" y="903"/>
                    </a:lnTo>
                    <a:lnTo>
                      <a:pt x="943" y="864"/>
                    </a:lnTo>
                    <a:lnTo>
                      <a:pt x="943" y="824"/>
                    </a:lnTo>
                    <a:lnTo>
                      <a:pt x="1022" y="824"/>
                    </a:lnTo>
                    <a:lnTo>
                      <a:pt x="983" y="785"/>
                    </a:lnTo>
                    <a:lnTo>
                      <a:pt x="1022" y="745"/>
                    </a:lnTo>
                    <a:lnTo>
                      <a:pt x="983" y="705"/>
                    </a:lnTo>
                    <a:lnTo>
                      <a:pt x="903" y="705"/>
                    </a:lnTo>
                    <a:lnTo>
                      <a:pt x="863" y="668"/>
                    </a:lnTo>
                    <a:lnTo>
                      <a:pt x="863" y="629"/>
                    </a:lnTo>
                    <a:lnTo>
                      <a:pt x="903" y="589"/>
                    </a:lnTo>
                    <a:lnTo>
                      <a:pt x="943" y="589"/>
                    </a:lnTo>
                    <a:lnTo>
                      <a:pt x="903" y="509"/>
                    </a:lnTo>
                    <a:lnTo>
                      <a:pt x="903" y="469"/>
                    </a:lnTo>
                    <a:lnTo>
                      <a:pt x="983" y="394"/>
                    </a:lnTo>
                    <a:lnTo>
                      <a:pt x="1022" y="314"/>
                    </a:lnTo>
                    <a:lnTo>
                      <a:pt x="903" y="274"/>
                    </a:lnTo>
                    <a:lnTo>
                      <a:pt x="863" y="274"/>
                    </a:lnTo>
                    <a:lnTo>
                      <a:pt x="788" y="235"/>
                    </a:lnTo>
                    <a:lnTo>
                      <a:pt x="788" y="195"/>
                    </a:lnTo>
                    <a:lnTo>
                      <a:pt x="824" y="195"/>
                    </a:lnTo>
                    <a:lnTo>
                      <a:pt x="863" y="155"/>
                    </a:lnTo>
                    <a:lnTo>
                      <a:pt x="863" y="79"/>
                    </a:lnTo>
                    <a:lnTo>
                      <a:pt x="788" y="155"/>
                    </a:lnTo>
                    <a:lnTo>
                      <a:pt x="708" y="119"/>
                    </a:lnTo>
                    <a:lnTo>
                      <a:pt x="708" y="79"/>
                    </a:lnTo>
                    <a:lnTo>
                      <a:pt x="66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4" name="Freeform 249">
                <a:extLst>
                  <a:ext uri="{FF2B5EF4-FFF2-40B4-BE49-F238E27FC236}">
                    <a16:creationId xmlns:a16="http://schemas.microsoft.com/office/drawing/2014/main" id="{E7D4B9BA-A2D0-E6A4-9DAB-67D29F8EE9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2688"/>
                <a:ext cx="4" cy="4"/>
              </a:xfrm>
              <a:custGeom>
                <a:avLst/>
                <a:gdLst>
                  <a:gd name="T0" fmla="*/ 20 w 20"/>
                  <a:gd name="T1" fmla="*/ 0 h 21"/>
                  <a:gd name="T2" fmla="*/ 6 w 20"/>
                  <a:gd name="T3" fmla="*/ 15 h 21"/>
                  <a:gd name="T4" fmla="*/ 0 w 20"/>
                  <a:gd name="T5" fmla="*/ 21 h 21"/>
                  <a:gd name="T6" fmla="*/ 20 w 20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1">
                    <a:moveTo>
                      <a:pt x="20" y="0"/>
                    </a:moveTo>
                    <a:lnTo>
                      <a:pt x="6" y="15"/>
                    </a:lnTo>
                    <a:lnTo>
                      <a:pt x="0" y="21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5" name="Freeform 250">
                <a:extLst>
                  <a:ext uri="{FF2B5EF4-FFF2-40B4-BE49-F238E27FC236}">
                    <a16:creationId xmlns:a16="http://schemas.microsoft.com/office/drawing/2014/main" id="{D9B6E0DF-1370-F3E4-5CEF-47700B8162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3" y="2480"/>
                <a:ext cx="1" cy="0"/>
              </a:xfrm>
              <a:custGeom>
                <a:avLst/>
                <a:gdLst>
                  <a:gd name="T0" fmla="*/ 4 w 4"/>
                  <a:gd name="T1" fmla="*/ 4 h 4"/>
                  <a:gd name="T2" fmla="*/ 0 w 4"/>
                  <a:gd name="T3" fmla="*/ 0 h 4"/>
                  <a:gd name="T4" fmla="*/ 1 w 4"/>
                  <a:gd name="T5" fmla="*/ 2 h 4"/>
                  <a:gd name="T6" fmla="*/ 4 w 4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4">
                    <a:moveTo>
                      <a:pt x="4" y="4"/>
                    </a:moveTo>
                    <a:lnTo>
                      <a:pt x="0" y="0"/>
                    </a:lnTo>
                    <a:lnTo>
                      <a:pt x="1" y="2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6" name="Freeform 251">
                <a:extLst>
                  <a:ext uri="{FF2B5EF4-FFF2-40B4-BE49-F238E27FC236}">
                    <a16:creationId xmlns:a16="http://schemas.microsoft.com/office/drawing/2014/main" id="{0ADA2305-F9A7-3C59-739E-E6B7C1A06A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8" y="2920"/>
                <a:ext cx="267" cy="299"/>
              </a:xfrm>
              <a:custGeom>
                <a:avLst/>
                <a:gdLst>
                  <a:gd name="T0" fmla="*/ 512 w 1336"/>
                  <a:gd name="T1" fmla="*/ 157 h 1494"/>
                  <a:gd name="T2" fmla="*/ 433 w 1336"/>
                  <a:gd name="T3" fmla="*/ 196 h 1494"/>
                  <a:gd name="T4" fmla="*/ 314 w 1336"/>
                  <a:gd name="T5" fmla="*/ 276 h 1494"/>
                  <a:gd name="T6" fmla="*/ 314 w 1336"/>
                  <a:gd name="T7" fmla="*/ 355 h 1494"/>
                  <a:gd name="T8" fmla="*/ 274 w 1336"/>
                  <a:gd name="T9" fmla="*/ 394 h 1494"/>
                  <a:gd name="T10" fmla="*/ 274 w 1336"/>
                  <a:gd name="T11" fmla="*/ 471 h 1494"/>
                  <a:gd name="T12" fmla="*/ 118 w 1336"/>
                  <a:gd name="T13" fmla="*/ 551 h 1494"/>
                  <a:gd name="T14" fmla="*/ 158 w 1336"/>
                  <a:gd name="T15" fmla="*/ 670 h 1494"/>
                  <a:gd name="T16" fmla="*/ 118 w 1336"/>
                  <a:gd name="T17" fmla="*/ 786 h 1494"/>
                  <a:gd name="T18" fmla="*/ 0 w 1336"/>
                  <a:gd name="T19" fmla="*/ 826 h 1494"/>
                  <a:gd name="T20" fmla="*/ 39 w 1336"/>
                  <a:gd name="T21" fmla="*/ 905 h 1494"/>
                  <a:gd name="T22" fmla="*/ 158 w 1336"/>
                  <a:gd name="T23" fmla="*/ 985 h 1494"/>
                  <a:gd name="T24" fmla="*/ 274 w 1336"/>
                  <a:gd name="T25" fmla="*/ 1060 h 1494"/>
                  <a:gd name="T26" fmla="*/ 314 w 1336"/>
                  <a:gd name="T27" fmla="*/ 1100 h 1494"/>
                  <a:gd name="T28" fmla="*/ 393 w 1336"/>
                  <a:gd name="T29" fmla="*/ 1336 h 1494"/>
                  <a:gd name="T30" fmla="*/ 512 w 1336"/>
                  <a:gd name="T31" fmla="*/ 1375 h 1494"/>
                  <a:gd name="T32" fmla="*/ 786 w 1336"/>
                  <a:gd name="T33" fmla="*/ 1494 h 1494"/>
                  <a:gd name="T34" fmla="*/ 826 w 1336"/>
                  <a:gd name="T35" fmla="*/ 1296 h 1494"/>
                  <a:gd name="T36" fmla="*/ 942 w 1336"/>
                  <a:gd name="T37" fmla="*/ 1259 h 1494"/>
                  <a:gd name="T38" fmla="*/ 981 w 1336"/>
                  <a:gd name="T39" fmla="*/ 1220 h 1494"/>
                  <a:gd name="T40" fmla="*/ 942 w 1336"/>
                  <a:gd name="T41" fmla="*/ 1060 h 1494"/>
                  <a:gd name="T42" fmla="*/ 942 w 1336"/>
                  <a:gd name="T43" fmla="*/ 1024 h 1494"/>
                  <a:gd name="T44" fmla="*/ 1021 w 1336"/>
                  <a:gd name="T45" fmla="*/ 985 h 1494"/>
                  <a:gd name="T46" fmla="*/ 1101 w 1336"/>
                  <a:gd name="T47" fmla="*/ 945 h 1494"/>
                  <a:gd name="T48" fmla="*/ 1061 w 1336"/>
                  <a:gd name="T49" fmla="*/ 630 h 1494"/>
                  <a:gd name="T50" fmla="*/ 1061 w 1336"/>
                  <a:gd name="T51" fmla="*/ 551 h 1494"/>
                  <a:gd name="T52" fmla="*/ 1141 w 1336"/>
                  <a:gd name="T53" fmla="*/ 591 h 1494"/>
                  <a:gd name="T54" fmla="*/ 1177 w 1336"/>
                  <a:gd name="T55" fmla="*/ 511 h 1494"/>
                  <a:gd name="T56" fmla="*/ 1256 w 1336"/>
                  <a:gd name="T57" fmla="*/ 471 h 1494"/>
                  <a:gd name="T58" fmla="*/ 1296 w 1336"/>
                  <a:gd name="T59" fmla="*/ 394 h 1494"/>
                  <a:gd name="T60" fmla="*/ 1296 w 1336"/>
                  <a:gd name="T61" fmla="*/ 316 h 1494"/>
                  <a:gd name="T62" fmla="*/ 1216 w 1336"/>
                  <a:gd name="T63" fmla="*/ 276 h 1494"/>
                  <a:gd name="T64" fmla="*/ 1177 w 1336"/>
                  <a:gd name="T65" fmla="*/ 157 h 1494"/>
                  <a:gd name="T66" fmla="*/ 1141 w 1336"/>
                  <a:gd name="T67" fmla="*/ 157 h 1494"/>
                  <a:gd name="T68" fmla="*/ 1021 w 1336"/>
                  <a:gd name="T69" fmla="*/ 80 h 1494"/>
                  <a:gd name="T70" fmla="*/ 863 w 1336"/>
                  <a:gd name="T71" fmla="*/ 40 h 1494"/>
                  <a:gd name="T72" fmla="*/ 826 w 1336"/>
                  <a:gd name="T73" fmla="*/ 120 h 1494"/>
                  <a:gd name="T74" fmla="*/ 746 w 1336"/>
                  <a:gd name="T75" fmla="*/ 80 h 1494"/>
                  <a:gd name="T76" fmla="*/ 707 w 1336"/>
                  <a:gd name="T77" fmla="*/ 0 h 1494"/>
                  <a:gd name="T78" fmla="*/ 668 w 1336"/>
                  <a:gd name="T79" fmla="*/ 40 h 1494"/>
                  <a:gd name="T80" fmla="*/ 512 w 1336"/>
                  <a:gd name="T81" fmla="*/ 120 h 1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336" h="1494">
                    <a:moveTo>
                      <a:pt x="512" y="120"/>
                    </a:moveTo>
                    <a:lnTo>
                      <a:pt x="512" y="157"/>
                    </a:lnTo>
                    <a:lnTo>
                      <a:pt x="433" y="157"/>
                    </a:lnTo>
                    <a:lnTo>
                      <a:pt x="433" y="196"/>
                    </a:lnTo>
                    <a:lnTo>
                      <a:pt x="353" y="196"/>
                    </a:lnTo>
                    <a:lnTo>
                      <a:pt x="314" y="276"/>
                    </a:lnTo>
                    <a:lnTo>
                      <a:pt x="353" y="316"/>
                    </a:lnTo>
                    <a:lnTo>
                      <a:pt x="314" y="355"/>
                    </a:lnTo>
                    <a:lnTo>
                      <a:pt x="274" y="355"/>
                    </a:lnTo>
                    <a:lnTo>
                      <a:pt x="274" y="394"/>
                    </a:lnTo>
                    <a:lnTo>
                      <a:pt x="314" y="394"/>
                    </a:lnTo>
                    <a:lnTo>
                      <a:pt x="274" y="471"/>
                    </a:lnTo>
                    <a:lnTo>
                      <a:pt x="158" y="471"/>
                    </a:lnTo>
                    <a:lnTo>
                      <a:pt x="118" y="551"/>
                    </a:lnTo>
                    <a:lnTo>
                      <a:pt x="198" y="591"/>
                    </a:lnTo>
                    <a:lnTo>
                      <a:pt x="158" y="670"/>
                    </a:lnTo>
                    <a:lnTo>
                      <a:pt x="118" y="709"/>
                    </a:lnTo>
                    <a:lnTo>
                      <a:pt x="118" y="786"/>
                    </a:lnTo>
                    <a:lnTo>
                      <a:pt x="79" y="786"/>
                    </a:lnTo>
                    <a:lnTo>
                      <a:pt x="0" y="826"/>
                    </a:lnTo>
                    <a:lnTo>
                      <a:pt x="0" y="865"/>
                    </a:lnTo>
                    <a:lnTo>
                      <a:pt x="39" y="905"/>
                    </a:lnTo>
                    <a:lnTo>
                      <a:pt x="118" y="905"/>
                    </a:lnTo>
                    <a:lnTo>
                      <a:pt x="158" y="985"/>
                    </a:lnTo>
                    <a:lnTo>
                      <a:pt x="198" y="1024"/>
                    </a:lnTo>
                    <a:lnTo>
                      <a:pt x="274" y="1060"/>
                    </a:lnTo>
                    <a:lnTo>
                      <a:pt x="314" y="1060"/>
                    </a:lnTo>
                    <a:lnTo>
                      <a:pt x="314" y="1100"/>
                    </a:lnTo>
                    <a:lnTo>
                      <a:pt x="393" y="1140"/>
                    </a:lnTo>
                    <a:lnTo>
                      <a:pt x="393" y="1336"/>
                    </a:lnTo>
                    <a:lnTo>
                      <a:pt x="433" y="1336"/>
                    </a:lnTo>
                    <a:lnTo>
                      <a:pt x="512" y="1375"/>
                    </a:lnTo>
                    <a:lnTo>
                      <a:pt x="668" y="1375"/>
                    </a:lnTo>
                    <a:lnTo>
                      <a:pt x="786" y="1494"/>
                    </a:lnTo>
                    <a:lnTo>
                      <a:pt x="826" y="1494"/>
                    </a:lnTo>
                    <a:lnTo>
                      <a:pt x="826" y="1296"/>
                    </a:lnTo>
                    <a:lnTo>
                      <a:pt x="863" y="1296"/>
                    </a:lnTo>
                    <a:lnTo>
                      <a:pt x="942" y="1259"/>
                    </a:lnTo>
                    <a:lnTo>
                      <a:pt x="942" y="1220"/>
                    </a:lnTo>
                    <a:lnTo>
                      <a:pt x="981" y="1220"/>
                    </a:lnTo>
                    <a:lnTo>
                      <a:pt x="981" y="1180"/>
                    </a:lnTo>
                    <a:lnTo>
                      <a:pt x="942" y="1060"/>
                    </a:lnTo>
                    <a:lnTo>
                      <a:pt x="903" y="1060"/>
                    </a:lnTo>
                    <a:lnTo>
                      <a:pt x="942" y="1024"/>
                    </a:lnTo>
                    <a:lnTo>
                      <a:pt x="1021" y="1024"/>
                    </a:lnTo>
                    <a:lnTo>
                      <a:pt x="1021" y="985"/>
                    </a:lnTo>
                    <a:lnTo>
                      <a:pt x="1101" y="985"/>
                    </a:lnTo>
                    <a:lnTo>
                      <a:pt x="1101" y="945"/>
                    </a:lnTo>
                    <a:lnTo>
                      <a:pt x="1061" y="945"/>
                    </a:lnTo>
                    <a:lnTo>
                      <a:pt x="1061" y="630"/>
                    </a:lnTo>
                    <a:lnTo>
                      <a:pt x="1101" y="630"/>
                    </a:lnTo>
                    <a:lnTo>
                      <a:pt x="1061" y="551"/>
                    </a:lnTo>
                    <a:lnTo>
                      <a:pt x="1101" y="591"/>
                    </a:lnTo>
                    <a:lnTo>
                      <a:pt x="1141" y="591"/>
                    </a:lnTo>
                    <a:lnTo>
                      <a:pt x="1141" y="511"/>
                    </a:lnTo>
                    <a:lnTo>
                      <a:pt x="1177" y="511"/>
                    </a:lnTo>
                    <a:lnTo>
                      <a:pt x="1216" y="471"/>
                    </a:lnTo>
                    <a:lnTo>
                      <a:pt x="1256" y="471"/>
                    </a:lnTo>
                    <a:lnTo>
                      <a:pt x="1336" y="434"/>
                    </a:lnTo>
                    <a:lnTo>
                      <a:pt x="1296" y="394"/>
                    </a:lnTo>
                    <a:lnTo>
                      <a:pt x="1336" y="355"/>
                    </a:lnTo>
                    <a:lnTo>
                      <a:pt x="1296" y="316"/>
                    </a:lnTo>
                    <a:lnTo>
                      <a:pt x="1216" y="316"/>
                    </a:lnTo>
                    <a:lnTo>
                      <a:pt x="1216" y="276"/>
                    </a:lnTo>
                    <a:lnTo>
                      <a:pt x="1256" y="236"/>
                    </a:lnTo>
                    <a:lnTo>
                      <a:pt x="1177" y="157"/>
                    </a:lnTo>
                    <a:lnTo>
                      <a:pt x="1177" y="196"/>
                    </a:lnTo>
                    <a:lnTo>
                      <a:pt x="1141" y="157"/>
                    </a:lnTo>
                    <a:lnTo>
                      <a:pt x="1021" y="157"/>
                    </a:lnTo>
                    <a:lnTo>
                      <a:pt x="1021" y="80"/>
                    </a:lnTo>
                    <a:lnTo>
                      <a:pt x="981" y="40"/>
                    </a:lnTo>
                    <a:lnTo>
                      <a:pt x="863" y="40"/>
                    </a:lnTo>
                    <a:lnTo>
                      <a:pt x="863" y="120"/>
                    </a:lnTo>
                    <a:lnTo>
                      <a:pt x="826" y="120"/>
                    </a:lnTo>
                    <a:lnTo>
                      <a:pt x="786" y="80"/>
                    </a:lnTo>
                    <a:lnTo>
                      <a:pt x="746" y="80"/>
                    </a:lnTo>
                    <a:lnTo>
                      <a:pt x="746" y="0"/>
                    </a:lnTo>
                    <a:lnTo>
                      <a:pt x="707" y="0"/>
                    </a:lnTo>
                    <a:lnTo>
                      <a:pt x="707" y="40"/>
                    </a:lnTo>
                    <a:lnTo>
                      <a:pt x="668" y="40"/>
                    </a:lnTo>
                    <a:lnTo>
                      <a:pt x="588" y="120"/>
                    </a:lnTo>
                    <a:lnTo>
                      <a:pt x="512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7" name="Freeform 252">
                <a:extLst>
                  <a:ext uri="{FF2B5EF4-FFF2-40B4-BE49-F238E27FC236}">
                    <a16:creationId xmlns:a16="http://schemas.microsoft.com/office/drawing/2014/main" id="{1381B142-476F-3C70-2062-CF82023049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3" y="3093"/>
                <a:ext cx="408" cy="401"/>
              </a:xfrm>
              <a:custGeom>
                <a:avLst/>
                <a:gdLst>
                  <a:gd name="T0" fmla="*/ 747 w 2040"/>
                  <a:gd name="T1" fmla="*/ 120 h 2004"/>
                  <a:gd name="T2" fmla="*/ 787 w 2040"/>
                  <a:gd name="T3" fmla="*/ 394 h 2004"/>
                  <a:gd name="T4" fmla="*/ 707 w 2040"/>
                  <a:gd name="T5" fmla="*/ 510 h 2004"/>
                  <a:gd name="T6" fmla="*/ 549 w 2040"/>
                  <a:gd name="T7" fmla="*/ 510 h 2004"/>
                  <a:gd name="T8" fmla="*/ 433 w 2040"/>
                  <a:gd name="T9" fmla="*/ 746 h 2004"/>
                  <a:gd name="T10" fmla="*/ 235 w 2040"/>
                  <a:gd name="T11" fmla="*/ 826 h 2004"/>
                  <a:gd name="T12" fmla="*/ 40 w 2040"/>
                  <a:gd name="T13" fmla="*/ 590 h 2004"/>
                  <a:gd name="T14" fmla="*/ 40 w 2040"/>
                  <a:gd name="T15" fmla="*/ 786 h 2004"/>
                  <a:gd name="T16" fmla="*/ 198 w 2040"/>
                  <a:gd name="T17" fmla="*/ 944 h 2004"/>
                  <a:gd name="T18" fmla="*/ 510 w 2040"/>
                  <a:gd name="T19" fmla="*/ 1060 h 2004"/>
                  <a:gd name="T20" fmla="*/ 510 w 2040"/>
                  <a:gd name="T21" fmla="*/ 1140 h 2004"/>
                  <a:gd name="T22" fmla="*/ 628 w 2040"/>
                  <a:gd name="T23" fmla="*/ 1219 h 2004"/>
                  <a:gd name="T24" fmla="*/ 628 w 2040"/>
                  <a:gd name="T25" fmla="*/ 1335 h 2004"/>
                  <a:gd name="T26" fmla="*/ 549 w 2040"/>
                  <a:gd name="T27" fmla="*/ 1494 h 2004"/>
                  <a:gd name="T28" fmla="*/ 628 w 2040"/>
                  <a:gd name="T29" fmla="*/ 1533 h 2004"/>
                  <a:gd name="T30" fmla="*/ 549 w 2040"/>
                  <a:gd name="T31" fmla="*/ 1613 h 2004"/>
                  <a:gd name="T32" fmla="*/ 628 w 2040"/>
                  <a:gd name="T33" fmla="*/ 1769 h 2004"/>
                  <a:gd name="T34" fmla="*/ 707 w 2040"/>
                  <a:gd name="T35" fmla="*/ 1849 h 2004"/>
                  <a:gd name="T36" fmla="*/ 747 w 2040"/>
                  <a:gd name="T37" fmla="*/ 1964 h 2004"/>
                  <a:gd name="T38" fmla="*/ 787 w 2040"/>
                  <a:gd name="T39" fmla="*/ 2004 h 2004"/>
                  <a:gd name="T40" fmla="*/ 903 w 2040"/>
                  <a:gd name="T41" fmla="*/ 1964 h 2004"/>
                  <a:gd name="T42" fmla="*/ 1062 w 2040"/>
                  <a:gd name="T43" fmla="*/ 1887 h 2004"/>
                  <a:gd name="T44" fmla="*/ 1062 w 2040"/>
                  <a:gd name="T45" fmla="*/ 2004 h 2004"/>
                  <a:gd name="T46" fmla="*/ 1257 w 2040"/>
                  <a:gd name="T47" fmla="*/ 2004 h 2004"/>
                  <a:gd name="T48" fmla="*/ 1336 w 2040"/>
                  <a:gd name="T49" fmla="*/ 1924 h 2004"/>
                  <a:gd name="T50" fmla="*/ 1452 w 2040"/>
                  <a:gd name="T51" fmla="*/ 1924 h 2004"/>
                  <a:gd name="T52" fmla="*/ 1336 w 2040"/>
                  <a:gd name="T53" fmla="*/ 1849 h 2004"/>
                  <a:gd name="T54" fmla="*/ 1412 w 2040"/>
                  <a:gd name="T55" fmla="*/ 1769 h 2004"/>
                  <a:gd name="T56" fmla="*/ 1452 w 2040"/>
                  <a:gd name="T57" fmla="*/ 1573 h 2004"/>
                  <a:gd name="T58" fmla="*/ 1492 w 2040"/>
                  <a:gd name="T59" fmla="*/ 1298 h 2004"/>
                  <a:gd name="T60" fmla="*/ 1492 w 2040"/>
                  <a:gd name="T61" fmla="*/ 1219 h 2004"/>
                  <a:gd name="T62" fmla="*/ 1687 w 2040"/>
                  <a:gd name="T63" fmla="*/ 1140 h 2004"/>
                  <a:gd name="T64" fmla="*/ 1805 w 2040"/>
                  <a:gd name="T65" fmla="*/ 1021 h 2004"/>
                  <a:gd name="T66" fmla="*/ 1805 w 2040"/>
                  <a:gd name="T67" fmla="*/ 1140 h 2004"/>
                  <a:gd name="T68" fmla="*/ 1965 w 2040"/>
                  <a:gd name="T69" fmla="*/ 1179 h 2004"/>
                  <a:gd name="T70" fmla="*/ 1965 w 2040"/>
                  <a:gd name="T71" fmla="*/ 1021 h 2004"/>
                  <a:gd name="T72" fmla="*/ 2040 w 2040"/>
                  <a:gd name="T73" fmla="*/ 786 h 2004"/>
                  <a:gd name="T74" fmla="*/ 1845 w 2040"/>
                  <a:gd name="T75" fmla="*/ 826 h 2004"/>
                  <a:gd name="T76" fmla="*/ 1650 w 2040"/>
                  <a:gd name="T77" fmla="*/ 629 h 2004"/>
                  <a:gd name="T78" fmla="*/ 1336 w 2040"/>
                  <a:gd name="T79" fmla="*/ 510 h 2004"/>
                  <a:gd name="T80" fmla="*/ 1217 w 2040"/>
                  <a:gd name="T81" fmla="*/ 275 h 2004"/>
                  <a:gd name="T82" fmla="*/ 1098 w 2040"/>
                  <a:gd name="T83" fmla="*/ 195 h 2004"/>
                  <a:gd name="T84" fmla="*/ 942 w 2040"/>
                  <a:gd name="T85" fmla="*/ 40 h 20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40" h="2004">
                    <a:moveTo>
                      <a:pt x="863" y="40"/>
                    </a:moveTo>
                    <a:lnTo>
                      <a:pt x="824" y="0"/>
                    </a:lnTo>
                    <a:lnTo>
                      <a:pt x="747" y="120"/>
                    </a:lnTo>
                    <a:lnTo>
                      <a:pt x="747" y="275"/>
                    </a:lnTo>
                    <a:lnTo>
                      <a:pt x="707" y="355"/>
                    </a:lnTo>
                    <a:lnTo>
                      <a:pt x="787" y="394"/>
                    </a:lnTo>
                    <a:lnTo>
                      <a:pt x="824" y="431"/>
                    </a:lnTo>
                    <a:lnTo>
                      <a:pt x="787" y="471"/>
                    </a:lnTo>
                    <a:lnTo>
                      <a:pt x="707" y="510"/>
                    </a:lnTo>
                    <a:lnTo>
                      <a:pt x="628" y="510"/>
                    </a:lnTo>
                    <a:lnTo>
                      <a:pt x="589" y="471"/>
                    </a:lnTo>
                    <a:lnTo>
                      <a:pt x="549" y="510"/>
                    </a:lnTo>
                    <a:lnTo>
                      <a:pt x="433" y="550"/>
                    </a:lnTo>
                    <a:lnTo>
                      <a:pt x="473" y="709"/>
                    </a:lnTo>
                    <a:lnTo>
                      <a:pt x="433" y="746"/>
                    </a:lnTo>
                    <a:lnTo>
                      <a:pt x="341" y="717"/>
                    </a:lnTo>
                    <a:lnTo>
                      <a:pt x="275" y="826"/>
                    </a:lnTo>
                    <a:lnTo>
                      <a:pt x="235" y="826"/>
                    </a:lnTo>
                    <a:lnTo>
                      <a:pt x="314" y="709"/>
                    </a:lnTo>
                    <a:lnTo>
                      <a:pt x="275" y="669"/>
                    </a:lnTo>
                    <a:lnTo>
                      <a:pt x="40" y="590"/>
                    </a:lnTo>
                    <a:lnTo>
                      <a:pt x="40" y="669"/>
                    </a:lnTo>
                    <a:lnTo>
                      <a:pt x="0" y="746"/>
                    </a:lnTo>
                    <a:lnTo>
                      <a:pt x="40" y="786"/>
                    </a:lnTo>
                    <a:lnTo>
                      <a:pt x="40" y="864"/>
                    </a:lnTo>
                    <a:lnTo>
                      <a:pt x="79" y="904"/>
                    </a:lnTo>
                    <a:lnTo>
                      <a:pt x="198" y="944"/>
                    </a:lnTo>
                    <a:lnTo>
                      <a:pt x="393" y="984"/>
                    </a:lnTo>
                    <a:lnTo>
                      <a:pt x="393" y="1060"/>
                    </a:lnTo>
                    <a:lnTo>
                      <a:pt x="510" y="1060"/>
                    </a:lnTo>
                    <a:lnTo>
                      <a:pt x="510" y="1100"/>
                    </a:lnTo>
                    <a:lnTo>
                      <a:pt x="549" y="1100"/>
                    </a:lnTo>
                    <a:lnTo>
                      <a:pt x="510" y="1140"/>
                    </a:lnTo>
                    <a:lnTo>
                      <a:pt x="510" y="1179"/>
                    </a:lnTo>
                    <a:lnTo>
                      <a:pt x="549" y="1219"/>
                    </a:lnTo>
                    <a:lnTo>
                      <a:pt x="628" y="1219"/>
                    </a:lnTo>
                    <a:lnTo>
                      <a:pt x="628" y="1298"/>
                    </a:lnTo>
                    <a:lnTo>
                      <a:pt x="589" y="1298"/>
                    </a:lnTo>
                    <a:lnTo>
                      <a:pt x="628" y="1335"/>
                    </a:lnTo>
                    <a:lnTo>
                      <a:pt x="589" y="1335"/>
                    </a:lnTo>
                    <a:lnTo>
                      <a:pt x="549" y="1415"/>
                    </a:lnTo>
                    <a:lnTo>
                      <a:pt x="549" y="1494"/>
                    </a:lnTo>
                    <a:lnTo>
                      <a:pt x="589" y="1494"/>
                    </a:lnTo>
                    <a:lnTo>
                      <a:pt x="589" y="1533"/>
                    </a:lnTo>
                    <a:lnTo>
                      <a:pt x="628" y="1533"/>
                    </a:lnTo>
                    <a:lnTo>
                      <a:pt x="628" y="1573"/>
                    </a:lnTo>
                    <a:lnTo>
                      <a:pt x="549" y="1573"/>
                    </a:lnTo>
                    <a:lnTo>
                      <a:pt x="549" y="1613"/>
                    </a:lnTo>
                    <a:lnTo>
                      <a:pt x="589" y="1650"/>
                    </a:lnTo>
                    <a:lnTo>
                      <a:pt x="589" y="1729"/>
                    </a:lnTo>
                    <a:lnTo>
                      <a:pt x="628" y="1769"/>
                    </a:lnTo>
                    <a:lnTo>
                      <a:pt x="589" y="1809"/>
                    </a:lnTo>
                    <a:lnTo>
                      <a:pt x="628" y="1849"/>
                    </a:lnTo>
                    <a:lnTo>
                      <a:pt x="707" y="1849"/>
                    </a:lnTo>
                    <a:lnTo>
                      <a:pt x="707" y="1924"/>
                    </a:lnTo>
                    <a:lnTo>
                      <a:pt x="747" y="1924"/>
                    </a:lnTo>
                    <a:lnTo>
                      <a:pt x="747" y="1964"/>
                    </a:lnTo>
                    <a:lnTo>
                      <a:pt x="787" y="1924"/>
                    </a:lnTo>
                    <a:lnTo>
                      <a:pt x="824" y="1964"/>
                    </a:lnTo>
                    <a:lnTo>
                      <a:pt x="787" y="2004"/>
                    </a:lnTo>
                    <a:lnTo>
                      <a:pt x="863" y="1964"/>
                    </a:lnTo>
                    <a:lnTo>
                      <a:pt x="863" y="2004"/>
                    </a:lnTo>
                    <a:lnTo>
                      <a:pt x="903" y="1964"/>
                    </a:lnTo>
                    <a:lnTo>
                      <a:pt x="942" y="1964"/>
                    </a:lnTo>
                    <a:lnTo>
                      <a:pt x="1022" y="1924"/>
                    </a:lnTo>
                    <a:lnTo>
                      <a:pt x="1062" y="1887"/>
                    </a:lnTo>
                    <a:lnTo>
                      <a:pt x="1098" y="1924"/>
                    </a:lnTo>
                    <a:lnTo>
                      <a:pt x="1022" y="1964"/>
                    </a:lnTo>
                    <a:lnTo>
                      <a:pt x="1062" y="2004"/>
                    </a:lnTo>
                    <a:lnTo>
                      <a:pt x="1138" y="1964"/>
                    </a:lnTo>
                    <a:lnTo>
                      <a:pt x="1217" y="2004"/>
                    </a:lnTo>
                    <a:lnTo>
                      <a:pt x="1257" y="2004"/>
                    </a:lnTo>
                    <a:lnTo>
                      <a:pt x="1296" y="1964"/>
                    </a:lnTo>
                    <a:lnTo>
                      <a:pt x="1336" y="1964"/>
                    </a:lnTo>
                    <a:lnTo>
                      <a:pt x="1336" y="1924"/>
                    </a:lnTo>
                    <a:lnTo>
                      <a:pt x="1412" y="1964"/>
                    </a:lnTo>
                    <a:lnTo>
                      <a:pt x="1492" y="1964"/>
                    </a:lnTo>
                    <a:lnTo>
                      <a:pt x="1452" y="1924"/>
                    </a:lnTo>
                    <a:lnTo>
                      <a:pt x="1375" y="1924"/>
                    </a:lnTo>
                    <a:lnTo>
                      <a:pt x="1412" y="1849"/>
                    </a:lnTo>
                    <a:lnTo>
                      <a:pt x="1336" y="1849"/>
                    </a:lnTo>
                    <a:lnTo>
                      <a:pt x="1336" y="1809"/>
                    </a:lnTo>
                    <a:lnTo>
                      <a:pt x="1375" y="1809"/>
                    </a:lnTo>
                    <a:lnTo>
                      <a:pt x="1412" y="1769"/>
                    </a:lnTo>
                    <a:lnTo>
                      <a:pt x="1412" y="1650"/>
                    </a:lnTo>
                    <a:lnTo>
                      <a:pt x="1492" y="1573"/>
                    </a:lnTo>
                    <a:lnTo>
                      <a:pt x="1452" y="1573"/>
                    </a:lnTo>
                    <a:lnTo>
                      <a:pt x="1452" y="1415"/>
                    </a:lnTo>
                    <a:lnTo>
                      <a:pt x="1492" y="1415"/>
                    </a:lnTo>
                    <a:lnTo>
                      <a:pt x="1492" y="1298"/>
                    </a:lnTo>
                    <a:lnTo>
                      <a:pt x="1531" y="1298"/>
                    </a:lnTo>
                    <a:lnTo>
                      <a:pt x="1492" y="1258"/>
                    </a:lnTo>
                    <a:lnTo>
                      <a:pt x="1492" y="1219"/>
                    </a:lnTo>
                    <a:lnTo>
                      <a:pt x="1452" y="1219"/>
                    </a:lnTo>
                    <a:lnTo>
                      <a:pt x="1531" y="1140"/>
                    </a:lnTo>
                    <a:lnTo>
                      <a:pt x="1687" y="1140"/>
                    </a:lnTo>
                    <a:lnTo>
                      <a:pt x="1687" y="1100"/>
                    </a:lnTo>
                    <a:lnTo>
                      <a:pt x="1727" y="1100"/>
                    </a:lnTo>
                    <a:lnTo>
                      <a:pt x="1805" y="1021"/>
                    </a:lnTo>
                    <a:lnTo>
                      <a:pt x="1845" y="1060"/>
                    </a:lnTo>
                    <a:lnTo>
                      <a:pt x="1845" y="1140"/>
                    </a:lnTo>
                    <a:lnTo>
                      <a:pt x="1805" y="1140"/>
                    </a:lnTo>
                    <a:lnTo>
                      <a:pt x="1885" y="1219"/>
                    </a:lnTo>
                    <a:lnTo>
                      <a:pt x="1925" y="1219"/>
                    </a:lnTo>
                    <a:lnTo>
                      <a:pt x="1965" y="1179"/>
                    </a:lnTo>
                    <a:lnTo>
                      <a:pt x="1925" y="1100"/>
                    </a:lnTo>
                    <a:lnTo>
                      <a:pt x="1965" y="1060"/>
                    </a:lnTo>
                    <a:lnTo>
                      <a:pt x="1965" y="1021"/>
                    </a:lnTo>
                    <a:lnTo>
                      <a:pt x="1965" y="944"/>
                    </a:lnTo>
                    <a:lnTo>
                      <a:pt x="2001" y="826"/>
                    </a:lnTo>
                    <a:lnTo>
                      <a:pt x="2040" y="786"/>
                    </a:lnTo>
                    <a:lnTo>
                      <a:pt x="2001" y="786"/>
                    </a:lnTo>
                    <a:lnTo>
                      <a:pt x="1925" y="709"/>
                    </a:lnTo>
                    <a:lnTo>
                      <a:pt x="1845" y="826"/>
                    </a:lnTo>
                    <a:lnTo>
                      <a:pt x="1766" y="746"/>
                    </a:lnTo>
                    <a:lnTo>
                      <a:pt x="1766" y="629"/>
                    </a:lnTo>
                    <a:lnTo>
                      <a:pt x="1650" y="629"/>
                    </a:lnTo>
                    <a:lnTo>
                      <a:pt x="1610" y="629"/>
                    </a:lnTo>
                    <a:lnTo>
                      <a:pt x="1492" y="510"/>
                    </a:lnTo>
                    <a:lnTo>
                      <a:pt x="1336" y="510"/>
                    </a:lnTo>
                    <a:lnTo>
                      <a:pt x="1257" y="471"/>
                    </a:lnTo>
                    <a:lnTo>
                      <a:pt x="1217" y="471"/>
                    </a:lnTo>
                    <a:lnTo>
                      <a:pt x="1217" y="275"/>
                    </a:lnTo>
                    <a:lnTo>
                      <a:pt x="1138" y="235"/>
                    </a:lnTo>
                    <a:lnTo>
                      <a:pt x="1138" y="195"/>
                    </a:lnTo>
                    <a:lnTo>
                      <a:pt x="1098" y="195"/>
                    </a:lnTo>
                    <a:lnTo>
                      <a:pt x="1022" y="159"/>
                    </a:lnTo>
                    <a:lnTo>
                      <a:pt x="982" y="120"/>
                    </a:lnTo>
                    <a:lnTo>
                      <a:pt x="942" y="40"/>
                    </a:lnTo>
                    <a:lnTo>
                      <a:pt x="863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8" name="Freeform 253">
                <a:extLst>
                  <a:ext uri="{FF2B5EF4-FFF2-40B4-BE49-F238E27FC236}">
                    <a16:creationId xmlns:a16="http://schemas.microsoft.com/office/drawing/2014/main" id="{93A1DA96-E5DA-35A1-137A-FC5AA0C8E5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" y="2944"/>
                <a:ext cx="235" cy="314"/>
              </a:xfrm>
              <a:custGeom>
                <a:avLst/>
                <a:gdLst>
                  <a:gd name="T0" fmla="*/ 77 w 1178"/>
                  <a:gd name="T1" fmla="*/ 940 h 1571"/>
                  <a:gd name="T2" fmla="*/ 155 w 1178"/>
                  <a:gd name="T3" fmla="*/ 1060 h 1571"/>
                  <a:gd name="T4" fmla="*/ 116 w 1178"/>
                  <a:gd name="T5" fmla="*/ 1100 h 1571"/>
                  <a:gd name="T6" fmla="*/ 37 w 1178"/>
                  <a:gd name="T7" fmla="*/ 1176 h 1571"/>
                  <a:gd name="T8" fmla="*/ 0 w 1178"/>
                  <a:gd name="T9" fmla="*/ 1374 h 1571"/>
                  <a:gd name="T10" fmla="*/ 116 w 1178"/>
                  <a:gd name="T11" fmla="*/ 1491 h 1571"/>
                  <a:gd name="T12" fmla="*/ 275 w 1178"/>
                  <a:gd name="T13" fmla="*/ 1454 h 1571"/>
                  <a:gd name="T14" fmla="*/ 430 w 1178"/>
                  <a:gd name="T15" fmla="*/ 1454 h 1571"/>
                  <a:gd name="T16" fmla="*/ 470 w 1178"/>
                  <a:gd name="T17" fmla="*/ 1295 h 1571"/>
                  <a:gd name="T18" fmla="*/ 510 w 1178"/>
                  <a:gd name="T19" fmla="*/ 1255 h 1571"/>
                  <a:gd name="T20" fmla="*/ 588 w 1178"/>
                  <a:gd name="T21" fmla="*/ 1255 h 1571"/>
                  <a:gd name="T22" fmla="*/ 665 w 1178"/>
                  <a:gd name="T23" fmla="*/ 1216 h 1571"/>
                  <a:gd name="T24" fmla="*/ 783 w 1178"/>
                  <a:gd name="T25" fmla="*/ 1100 h 1571"/>
                  <a:gd name="T26" fmla="*/ 823 w 1178"/>
                  <a:gd name="T27" fmla="*/ 1139 h 1571"/>
                  <a:gd name="T28" fmla="*/ 940 w 1178"/>
                  <a:gd name="T29" fmla="*/ 1100 h 1571"/>
                  <a:gd name="T30" fmla="*/ 980 w 1178"/>
                  <a:gd name="T31" fmla="*/ 1020 h 1571"/>
                  <a:gd name="T32" fmla="*/ 1018 w 1178"/>
                  <a:gd name="T33" fmla="*/ 980 h 1571"/>
                  <a:gd name="T34" fmla="*/ 980 w 1178"/>
                  <a:gd name="T35" fmla="*/ 865 h 1571"/>
                  <a:gd name="T36" fmla="*/ 980 w 1178"/>
                  <a:gd name="T37" fmla="*/ 785 h 1571"/>
                  <a:gd name="T38" fmla="*/ 1058 w 1178"/>
                  <a:gd name="T39" fmla="*/ 745 h 1571"/>
                  <a:gd name="T40" fmla="*/ 1018 w 1178"/>
                  <a:gd name="T41" fmla="*/ 589 h 1571"/>
                  <a:gd name="T42" fmla="*/ 1018 w 1178"/>
                  <a:gd name="T43" fmla="*/ 471 h 1571"/>
                  <a:gd name="T44" fmla="*/ 1098 w 1178"/>
                  <a:gd name="T45" fmla="*/ 471 h 1571"/>
                  <a:gd name="T46" fmla="*/ 1098 w 1178"/>
                  <a:gd name="T47" fmla="*/ 351 h 1571"/>
                  <a:gd name="T48" fmla="*/ 1058 w 1178"/>
                  <a:gd name="T49" fmla="*/ 196 h 1571"/>
                  <a:gd name="T50" fmla="*/ 940 w 1178"/>
                  <a:gd name="T51" fmla="*/ 274 h 1571"/>
                  <a:gd name="T52" fmla="*/ 823 w 1178"/>
                  <a:gd name="T53" fmla="*/ 196 h 1571"/>
                  <a:gd name="T54" fmla="*/ 783 w 1178"/>
                  <a:gd name="T55" fmla="*/ 76 h 1571"/>
                  <a:gd name="T56" fmla="*/ 705 w 1178"/>
                  <a:gd name="T57" fmla="*/ 0 h 1571"/>
                  <a:gd name="T58" fmla="*/ 625 w 1178"/>
                  <a:gd name="T59" fmla="*/ 37 h 1571"/>
                  <a:gd name="T60" fmla="*/ 588 w 1178"/>
                  <a:gd name="T61" fmla="*/ 0 h 1571"/>
                  <a:gd name="T62" fmla="*/ 549 w 1178"/>
                  <a:gd name="T63" fmla="*/ 37 h 1571"/>
                  <a:gd name="T64" fmla="*/ 470 w 1178"/>
                  <a:gd name="T65" fmla="*/ 116 h 1571"/>
                  <a:gd name="T66" fmla="*/ 390 w 1178"/>
                  <a:gd name="T67" fmla="*/ 156 h 1571"/>
                  <a:gd name="T68" fmla="*/ 470 w 1178"/>
                  <a:gd name="T69" fmla="*/ 196 h 1571"/>
                  <a:gd name="T70" fmla="*/ 470 w 1178"/>
                  <a:gd name="T71" fmla="*/ 274 h 1571"/>
                  <a:gd name="T72" fmla="*/ 430 w 1178"/>
                  <a:gd name="T73" fmla="*/ 351 h 1571"/>
                  <a:gd name="T74" fmla="*/ 351 w 1178"/>
                  <a:gd name="T75" fmla="*/ 391 h 1571"/>
                  <a:gd name="T76" fmla="*/ 315 w 1178"/>
                  <a:gd name="T77" fmla="*/ 471 h 1571"/>
                  <a:gd name="T78" fmla="*/ 235 w 1178"/>
                  <a:gd name="T79" fmla="*/ 431 h 1571"/>
                  <a:gd name="T80" fmla="*/ 235 w 1178"/>
                  <a:gd name="T81" fmla="*/ 510 h 1571"/>
                  <a:gd name="T82" fmla="*/ 275 w 1178"/>
                  <a:gd name="T83" fmla="*/ 825 h 1571"/>
                  <a:gd name="T84" fmla="*/ 195 w 1178"/>
                  <a:gd name="T85" fmla="*/ 865 h 1571"/>
                  <a:gd name="T86" fmla="*/ 116 w 1178"/>
                  <a:gd name="T87" fmla="*/ 904 h 1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78" h="1571">
                    <a:moveTo>
                      <a:pt x="116" y="904"/>
                    </a:moveTo>
                    <a:lnTo>
                      <a:pt x="77" y="940"/>
                    </a:lnTo>
                    <a:lnTo>
                      <a:pt x="116" y="940"/>
                    </a:lnTo>
                    <a:lnTo>
                      <a:pt x="155" y="1060"/>
                    </a:lnTo>
                    <a:lnTo>
                      <a:pt x="155" y="1100"/>
                    </a:lnTo>
                    <a:lnTo>
                      <a:pt x="116" y="1100"/>
                    </a:lnTo>
                    <a:lnTo>
                      <a:pt x="116" y="1139"/>
                    </a:lnTo>
                    <a:lnTo>
                      <a:pt x="37" y="1176"/>
                    </a:lnTo>
                    <a:lnTo>
                      <a:pt x="0" y="1176"/>
                    </a:lnTo>
                    <a:lnTo>
                      <a:pt x="0" y="1374"/>
                    </a:lnTo>
                    <a:lnTo>
                      <a:pt x="116" y="1374"/>
                    </a:lnTo>
                    <a:lnTo>
                      <a:pt x="116" y="1491"/>
                    </a:lnTo>
                    <a:lnTo>
                      <a:pt x="195" y="1571"/>
                    </a:lnTo>
                    <a:lnTo>
                      <a:pt x="275" y="1454"/>
                    </a:lnTo>
                    <a:lnTo>
                      <a:pt x="275" y="1414"/>
                    </a:lnTo>
                    <a:lnTo>
                      <a:pt x="430" y="1454"/>
                    </a:lnTo>
                    <a:lnTo>
                      <a:pt x="430" y="1335"/>
                    </a:lnTo>
                    <a:lnTo>
                      <a:pt x="470" y="1295"/>
                    </a:lnTo>
                    <a:lnTo>
                      <a:pt x="510" y="1295"/>
                    </a:lnTo>
                    <a:lnTo>
                      <a:pt x="510" y="1255"/>
                    </a:lnTo>
                    <a:lnTo>
                      <a:pt x="588" y="1216"/>
                    </a:lnTo>
                    <a:lnTo>
                      <a:pt x="588" y="1255"/>
                    </a:lnTo>
                    <a:lnTo>
                      <a:pt x="665" y="1255"/>
                    </a:lnTo>
                    <a:lnTo>
                      <a:pt x="665" y="1216"/>
                    </a:lnTo>
                    <a:lnTo>
                      <a:pt x="705" y="1100"/>
                    </a:lnTo>
                    <a:lnTo>
                      <a:pt x="783" y="1100"/>
                    </a:lnTo>
                    <a:lnTo>
                      <a:pt x="783" y="1139"/>
                    </a:lnTo>
                    <a:lnTo>
                      <a:pt x="823" y="1139"/>
                    </a:lnTo>
                    <a:lnTo>
                      <a:pt x="863" y="1100"/>
                    </a:lnTo>
                    <a:lnTo>
                      <a:pt x="940" y="1100"/>
                    </a:lnTo>
                    <a:lnTo>
                      <a:pt x="940" y="1020"/>
                    </a:lnTo>
                    <a:lnTo>
                      <a:pt x="980" y="1020"/>
                    </a:lnTo>
                    <a:lnTo>
                      <a:pt x="980" y="980"/>
                    </a:lnTo>
                    <a:lnTo>
                      <a:pt x="1018" y="980"/>
                    </a:lnTo>
                    <a:lnTo>
                      <a:pt x="1018" y="940"/>
                    </a:lnTo>
                    <a:lnTo>
                      <a:pt x="980" y="865"/>
                    </a:lnTo>
                    <a:lnTo>
                      <a:pt x="1018" y="865"/>
                    </a:lnTo>
                    <a:lnTo>
                      <a:pt x="980" y="785"/>
                    </a:lnTo>
                    <a:lnTo>
                      <a:pt x="980" y="745"/>
                    </a:lnTo>
                    <a:lnTo>
                      <a:pt x="1058" y="745"/>
                    </a:lnTo>
                    <a:lnTo>
                      <a:pt x="1058" y="666"/>
                    </a:lnTo>
                    <a:lnTo>
                      <a:pt x="1018" y="589"/>
                    </a:lnTo>
                    <a:lnTo>
                      <a:pt x="1098" y="550"/>
                    </a:lnTo>
                    <a:lnTo>
                      <a:pt x="1018" y="471"/>
                    </a:lnTo>
                    <a:lnTo>
                      <a:pt x="1058" y="431"/>
                    </a:lnTo>
                    <a:lnTo>
                      <a:pt x="1098" y="471"/>
                    </a:lnTo>
                    <a:lnTo>
                      <a:pt x="1178" y="391"/>
                    </a:lnTo>
                    <a:lnTo>
                      <a:pt x="1098" y="351"/>
                    </a:lnTo>
                    <a:lnTo>
                      <a:pt x="1098" y="196"/>
                    </a:lnTo>
                    <a:lnTo>
                      <a:pt x="1058" y="196"/>
                    </a:lnTo>
                    <a:lnTo>
                      <a:pt x="1018" y="235"/>
                    </a:lnTo>
                    <a:lnTo>
                      <a:pt x="940" y="274"/>
                    </a:lnTo>
                    <a:lnTo>
                      <a:pt x="863" y="235"/>
                    </a:lnTo>
                    <a:lnTo>
                      <a:pt x="823" y="196"/>
                    </a:lnTo>
                    <a:lnTo>
                      <a:pt x="863" y="156"/>
                    </a:lnTo>
                    <a:lnTo>
                      <a:pt x="783" y="76"/>
                    </a:lnTo>
                    <a:lnTo>
                      <a:pt x="745" y="76"/>
                    </a:lnTo>
                    <a:lnTo>
                      <a:pt x="705" y="0"/>
                    </a:lnTo>
                    <a:lnTo>
                      <a:pt x="665" y="76"/>
                    </a:lnTo>
                    <a:lnTo>
                      <a:pt x="625" y="37"/>
                    </a:lnTo>
                    <a:lnTo>
                      <a:pt x="588" y="76"/>
                    </a:lnTo>
                    <a:lnTo>
                      <a:pt x="588" y="0"/>
                    </a:lnTo>
                    <a:lnTo>
                      <a:pt x="549" y="0"/>
                    </a:lnTo>
                    <a:lnTo>
                      <a:pt x="549" y="37"/>
                    </a:lnTo>
                    <a:lnTo>
                      <a:pt x="510" y="37"/>
                    </a:lnTo>
                    <a:lnTo>
                      <a:pt x="470" y="116"/>
                    </a:lnTo>
                    <a:lnTo>
                      <a:pt x="430" y="116"/>
                    </a:lnTo>
                    <a:lnTo>
                      <a:pt x="390" y="156"/>
                    </a:lnTo>
                    <a:lnTo>
                      <a:pt x="390" y="196"/>
                    </a:lnTo>
                    <a:lnTo>
                      <a:pt x="470" y="196"/>
                    </a:lnTo>
                    <a:lnTo>
                      <a:pt x="510" y="235"/>
                    </a:lnTo>
                    <a:lnTo>
                      <a:pt x="470" y="274"/>
                    </a:lnTo>
                    <a:lnTo>
                      <a:pt x="510" y="314"/>
                    </a:lnTo>
                    <a:lnTo>
                      <a:pt x="430" y="351"/>
                    </a:lnTo>
                    <a:lnTo>
                      <a:pt x="390" y="351"/>
                    </a:lnTo>
                    <a:lnTo>
                      <a:pt x="351" y="391"/>
                    </a:lnTo>
                    <a:lnTo>
                      <a:pt x="315" y="391"/>
                    </a:lnTo>
                    <a:lnTo>
                      <a:pt x="315" y="471"/>
                    </a:lnTo>
                    <a:lnTo>
                      <a:pt x="275" y="471"/>
                    </a:lnTo>
                    <a:lnTo>
                      <a:pt x="235" y="431"/>
                    </a:lnTo>
                    <a:lnTo>
                      <a:pt x="275" y="510"/>
                    </a:lnTo>
                    <a:lnTo>
                      <a:pt x="235" y="510"/>
                    </a:lnTo>
                    <a:lnTo>
                      <a:pt x="235" y="825"/>
                    </a:lnTo>
                    <a:lnTo>
                      <a:pt x="275" y="825"/>
                    </a:lnTo>
                    <a:lnTo>
                      <a:pt x="275" y="865"/>
                    </a:lnTo>
                    <a:lnTo>
                      <a:pt x="195" y="865"/>
                    </a:lnTo>
                    <a:lnTo>
                      <a:pt x="195" y="904"/>
                    </a:lnTo>
                    <a:lnTo>
                      <a:pt x="116" y="90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9" name="Freeform 254">
                <a:extLst>
                  <a:ext uri="{FF2B5EF4-FFF2-40B4-BE49-F238E27FC236}">
                    <a16:creationId xmlns:a16="http://schemas.microsoft.com/office/drawing/2014/main" id="{8E4943B9-00EA-925C-8658-A693FAF5E1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2802"/>
                <a:ext cx="345" cy="197"/>
              </a:xfrm>
              <a:custGeom>
                <a:avLst/>
                <a:gdLst>
                  <a:gd name="T0" fmla="*/ 1218 w 1726"/>
                  <a:gd name="T1" fmla="*/ 275 h 983"/>
                  <a:gd name="T2" fmla="*/ 1138 w 1726"/>
                  <a:gd name="T3" fmla="*/ 315 h 983"/>
                  <a:gd name="T4" fmla="*/ 1178 w 1726"/>
                  <a:gd name="T5" fmla="*/ 236 h 983"/>
                  <a:gd name="T6" fmla="*/ 1098 w 1726"/>
                  <a:gd name="T7" fmla="*/ 196 h 983"/>
                  <a:gd name="T8" fmla="*/ 1138 w 1726"/>
                  <a:gd name="T9" fmla="*/ 119 h 983"/>
                  <a:gd name="T10" fmla="*/ 1019 w 1726"/>
                  <a:gd name="T11" fmla="*/ 40 h 983"/>
                  <a:gd name="T12" fmla="*/ 983 w 1726"/>
                  <a:gd name="T13" fmla="*/ 80 h 983"/>
                  <a:gd name="T14" fmla="*/ 903 w 1726"/>
                  <a:gd name="T15" fmla="*/ 119 h 983"/>
                  <a:gd name="T16" fmla="*/ 785 w 1726"/>
                  <a:gd name="T17" fmla="*/ 119 h 983"/>
                  <a:gd name="T18" fmla="*/ 668 w 1726"/>
                  <a:gd name="T19" fmla="*/ 156 h 983"/>
                  <a:gd name="T20" fmla="*/ 588 w 1726"/>
                  <a:gd name="T21" fmla="*/ 119 h 983"/>
                  <a:gd name="T22" fmla="*/ 470 w 1726"/>
                  <a:gd name="T23" fmla="*/ 236 h 983"/>
                  <a:gd name="T24" fmla="*/ 354 w 1726"/>
                  <a:gd name="T25" fmla="*/ 196 h 983"/>
                  <a:gd name="T26" fmla="*/ 354 w 1726"/>
                  <a:gd name="T27" fmla="*/ 275 h 983"/>
                  <a:gd name="T28" fmla="*/ 275 w 1726"/>
                  <a:gd name="T29" fmla="*/ 315 h 983"/>
                  <a:gd name="T30" fmla="*/ 156 w 1726"/>
                  <a:gd name="T31" fmla="*/ 354 h 983"/>
                  <a:gd name="T32" fmla="*/ 120 w 1726"/>
                  <a:gd name="T33" fmla="*/ 551 h 983"/>
                  <a:gd name="T34" fmla="*/ 120 w 1726"/>
                  <a:gd name="T35" fmla="*/ 629 h 983"/>
                  <a:gd name="T36" fmla="*/ 80 w 1726"/>
                  <a:gd name="T37" fmla="*/ 669 h 983"/>
                  <a:gd name="T38" fmla="*/ 0 w 1726"/>
                  <a:gd name="T39" fmla="*/ 746 h 983"/>
                  <a:gd name="T40" fmla="*/ 156 w 1726"/>
                  <a:gd name="T41" fmla="*/ 785 h 983"/>
                  <a:gd name="T42" fmla="*/ 235 w 1726"/>
                  <a:gd name="T43" fmla="*/ 825 h 983"/>
                  <a:gd name="T44" fmla="*/ 315 w 1726"/>
                  <a:gd name="T45" fmla="*/ 746 h 983"/>
                  <a:gd name="T46" fmla="*/ 354 w 1726"/>
                  <a:gd name="T47" fmla="*/ 709 h 983"/>
                  <a:gd name="T48" fmla="*/ 393 w 1726"/>
                  <a:gd name="T49" fmla="*/ 785 h 983"/>
                  <a:gd name="T50" fmla="*/ 470 w 1726"/>
                  <a:gd name="T51" fmla="*/ 785 h 983"/>
                  <a:gd name="T52" fmla="*/ 550 w 1726"/>
                  <a:gd name="T53" fmla="*/ 785 h 983"/>
                  <a:gd name="T54" fmla="*/ 668 w 1726"/>
                  <a:gd name="T55" fmla="*/ 865 h 983"/>
                  <a:gd name="T56" fmla="*/ 668 w 1726"/>
                  <a:gd name="T57" fmla="*/ 944 h 983"/>
                  <a:gd name="T58" fmla="*/ 823 w 1726"/>
                  <a:gd name="T59" fmla="*/ 944 h 983"/>
                  <a:gd name="T60" fmla="*/ 903 w 1726"/>
                  <a:gd name="T61" fmla="*/ 905 h 983"/>
                  <a:gd name="T62" fmla="*/ 1019 w 1726"/>
                  <a:gd name="T63" fmla="*/ 865 h 983"/>
                  <a:gd name="T64" fmla="*/ 1098 w 1726"/>
                  <a:gd name="T65" fmla="*/ 825 h 983"/>
                  <a:gd name="T66" fmla="*/ 1178 w 1726"/>
                  <a:gd name="T67" fmla="*/ 865 h 983"/>
                  <a:gd name="T68" fmla="*/ 1218 w 1726"/>
                  <a:gd name="T69" fmla="*/ 825 h 983"/>
                  <a:gd name="T70" fmla="*/ 1256 w 1726"/>
                  <a:gd name="T71" fmla="*/ 905 h 983"/>
                  <a:gd name="T72" fmla="*/ 1373 w 1726"/>
                  <a:gd name="T73" fmla="*/ 905 h 983"/>
                  <a:gd name="T74" fmla="*/ 1452 w 1726"/>
                  <a:gd name="T75" fmla="*/ 905 h 983"/>
                  <a:gd name="T76" fmla="*/ 1568 w 1726"/>
                  <a:gd name="T77" fmla="*/ 944 h 983"/>
                  <a:gd name="T78" fmla="*/ 1648 w 1726"/>
                  <a:gd name="T79" fmla="*/ 983 h 983"/>
                  <a:gd name="T80" fmla="*/ 1726 w 1726"/>
                  <a:gd name="T81" fmla="*/ 865 h 983"/>
                  <a:gd name="T82" fmla="*/ 1608 w 1726"/>
                  <a:gd name="T83" fmla="*/ 785 h 983"/>
                  <a:gd name="T84" fmla="*/ 1648 w 1726"/>
                  <a:gd name="T85" fmla="*/ 746 h 983"/>
                  <a:gd name="T86" fmla="*/ 1568 w 1726"/>
                  <a:gd name="T87" fmla="*/ 709 h 983"/>
                  <a:gd name="T88" fmla="*/ 1531 w 1726"/>
                  <a:gd name="T89" fmla="*/ 785 h 983"/>
                  <a:gd name="T90" fmla="*/ 1452 w 1726"/>
                  <a:gd name="T91" fmla="*/ 746 h 983"/>
                  <a:gd name="T92" fmla="*/ 1491 w 1726"/>
                  <a:gd name="T93" fmla="*/ 589 h 983"/>
                  <a:gd name="T94" fmla="*/ 1491 w 1726"/>
                  <a:gd name="T95" fmla="*/ 511 h 983"/>
                  <a:gd name="T96" fmla="*/ 1452 w 1726"/>
                  <a:gd name="T97" fmla="*/ 434 h 983"/>
                  <a:gd name="T98" fmla="*/ 1491 w 1726"/>
                  <a:gd name="T99" fmla="*/ 315 h 983"/>
                  <a:gd name="T100" fmla="*/ 1491 w 1726"/>
                  <a:gd name="T101" fmla="*/ 236 h 983"/>
                  <a:gd name="T102" fmla="*/ 1491 w 1726"/>
                  <a:gd name="T103" fmla="*/ 119 h 983"/>
                  <a:gd name="T104" fmla="*/ 1413 w 1726"/>
                  <a:gd name="T105" fmla="*/ 196 h 983"/>
                  <a:gd name="T106" fmla="*/ 1333 w 1726"/>
                  <a:gd name="T107" fmla="*/ 196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26" h="983">
                    <a:moveTo>
                      <a:pt x="1256" y="236"/>
                    </a:moveTo>
                    <a:lnTo>
                      <a:pt x="1218" y="275"/>
                    </a:lnTo>
                    <a:lnTo>
                      <a:pt x="1178" y="275"/>
                    </a:lnTo>
                    <a:lnTo>
                      <a:pt x="1138" y="315"/>
                    </a:lnTo>
                    <a:lnTo>
                      <a:pt x="1138" y="275"/>
                    </a:lnTo>
                    <a:lnTo>
                      <a:pt x="1178" y="236"/>
                    </a:lnTo>
                    <a:lnTo>
                      <a:pt x="1178" y="196"/>
                    </a:lnTo>
                    <a:lnTo>
                      <a:pt x="1098" y="196"/>
                    </a:lnTo>
                    <a:lnTo>
                      <a:pt x="1098" y="156"/>
                    </a:lnTo>
                    <a:lnTo>
                      <a:pt x="1138" y="119"/>
                    </a:lnTo>
                    <a:lnTo>
                      <a:pt x="1058" y="40"/>
                    </a:lnTo>
                    <a:lnTo>
                      <a:pt x="1019" y="40"/>
                    </a:lnTo>
                    <a:lnTo>
                      <a:pt x="983" y="0"/>
                    </a:lnTo>
                    <a:lnTo>
                      <a:pt x="983" y="80"/>
                    </a:lnTo>
                    <a:lnTo>
                      <a:pt x="903" y="80"/>
                    </a:lnTo>
                    <a:lnTo>
                      <a:pt x="903" y="119"/>
                    </a:lnTo>
                    <a:lnTo>
                      <a:pt x="863" y="196"/>
                    </a:lnTo>
                    <a:lnTo>
                      <a:pt x="785" y="119"/>
                    </a:lnTo>
                    <a:lnTo>
                      <a:pt x="705" y="80"/>
                    </a:lnTo>
                    <a:lnTo>
                      <a:pt x="668" y="156"/>
                    </a:lnTo>
                    <a:lnTo>
                      <a:pt x="628" y="119"/>
                    </a:lnTo>
                    <a:lnTo>
                      <a:pt x="588" y="119"/>
                    </a:lnTo>
                    <a:lnTo>
                      <a:pt x="588" y="236"/>
                    </a:lnTo>
                    <a:lnTo>
                      <a:pt x="470" y="236"/>
                    </a:lnTo>
                    <a:lnTo>
                      <a:pt x="470" y="196"/>
                    </a:lnTo>
                    <a:lnTo>
                      <a:pt x="354" y="196"/>
                    </a:lnTo>
                    <a:lnTo>
                      <a:pt x="315" y="236"/>
                    </a:lnTo>
                    <a:lnTo>
                      <a:pt x="354" y="275"/>
                    </a:lnTo>
                    <a:lnTo>
                      <a:pt x="275" y="275"/>
                    </a:lnTo>
                    <a:lnTo>
                      <a:pt x="275" y="315"/>
                    </a:lnTo>
                    <a:lnTo>
                      <a:pt x="235" y="354"/>
                    </a:lnTo>
                    <a:lnTo>
                      <a:pt x="156" y="354"/>
                    </a:lnTo>
                    <a:lnTo>
                      <a:pt x="156" y="511"/>
                    </a:lnTo>
                    <a:lnTo>
                      <a:pt x="120" y="551"/>
                    </a:lnTo>
                    <a:lnTo>
                      <a:pt x="195" y="589"/>
                    </a:lnTo>
                    <a:lnTo>
                      <a:pt x="120" y="629"/>
                    </a:lnTo>
                    <a:lnTo>
                      <a:pt x="80" y="629"/>
                    </a:lnTo>
                    <a:lnTo>
                      <a:pt x="80" y="669"/>
                    </a:lnTo>
                    <a:lnTo>
                      <a:pt x="0" y="669"/>
                    </a:lnTo>
                    <a:lnTo>
                      <a:pt x="0" y="746"/>
                    </a:lnTo>
                    <a:lnTo>
                      <a:pt x="120" y="746"/>
                    </a:lnTo>
                    <a:lnTo>
                      <a:pt x="156" y="785"/>
                    </a:lnTo>
                    <a:lnTo>
                      <a:pt x="156" y="746"/>
                    </a:lnTo>
                    <a:lnTo>
                      <a:pt x="235" y="825"/>
                    </a:lnTo>
                    <a:lnTo>
                      <a:pt x="275" y="825"/>
                    </a:lnTo>
                    <a:lnTo>
                      <a:pt x="315" y="746"/>
                    </a:lnTo>
                    <a:lnTo>
                      <a:pt x="354" y="746"/>
                    </a:lnTo>
                    <a:lnTo>
                      <a:pt x="354" y="709"/>
                    </a:lnTo>
                    <a:lnTo>
                      <a:pt x="393" y="709"/>
                    </a:lnTo>
                    <a:lnTo>
                      <a:pt x="393" y="785"/>
                    </a:lnTo>
                    <a:lnTo>
                      <a:pt x="430" y="746"/>
                    </a:lnTo>
                    <a:lnTo>
                      <a:pt x="470" y="785"/>
                    </a:lnTo>
                    <a:lnTo>
                      <a:pt x="510" y="709"/>
                    </a:lnTo>
                    <a:lnTo>
                      <a:pt x="550" y="785"/>
                    </a:lnTo>
                    <a:lnTo>
                      <a:pt x="588" y="785"/>
                    </a:lnTo>
                    <a:lnTo>
                      <a:pt x="668" y="865"/>
                    </a:lnTo>
                    <a:lnTo>
                      <a:pt x="628" y="905"/>
                    </a:lnTo>
                    <a:lnTo>
                      <a:pt x="668" y="944"/>
                    </a:lnTo>
                    <a:lnTo>
                      <a:pt x="745" y="983"/>
                    </a:lnTo>
                    <a:lnTo>
                      <a:pt x="823" y="944"/>
                    </a:lnTo>
                    <a:lnTo>
                      <a:pt x="863" y="905"/>
                    </a:lnTo>
                    <a:lnTo>
                      <a:pt x="903" y="905"/>
                    </a:lnTo>
                    <a:lnTo>
                      <a:pt x="1019" y="905"/>
                    </a:lnTo>
                    <a:lnTo>
                      <a:pt x="1019" y="865"/>
                    </a:lnTo>
                    <a:lnTo>
                      <a:pt x="1098" y="865"/>
                    </a:lnTo>
                    <a:lnTo>
                      <a:pt x="1098" y="825"/>
                    </a:lnTo>
                    <a:lnTo>
                      <a:pt x="1138" y="865"/>
                    </a:lnTo>
                    <a:lnTo>
                      <a:pt x="1178" y="865"/>
                    </a:lnTo>
                    <a:lnTo>
                      <a:pt x="1178" y="825"/>
                    </a:lnTo>
                    <a:lnTo>
                      <a:pt x="1218" y="825"/>
                    </a:lnTo>
                    <a:lnTo>
                      <a:pt x="1218" y="905"/>
                    </a:lnTo>
                    <a:lnTo>
                      <a:pt x="1256" y="905"/>
                    </a:lnTo>
                    <a:lnTo>
                      <a:pt x="1333" y="865"/>
                    </a:lnTo>
                    <a:lnTo>
                      <a:pt x="1373" y="905"/>
                    </a:lnTo>
                    <a:lnTo>
                      <a:pt x="1373" y="865"/>
                    </a:lnTo>
                    <a:lnTo>
                      <a:pt x="1452" y="905"/>
                    </a:lnTo>
                    <a:lnTo>
                      <a:pt x="1531" y="983"/>
                    </a:lnTo>
                    <a:lnTo>
                      <a:pt x="1568" y="944"/>
                    </a:lnTo>
                    <a:lnTo>
                      <a:pt x="1608" y="983"/>
                    </a:lnTo>
                    <a:lnTo>
                      <a:pt x="1648" y="983"/>
                    </a:lnTo>
                    <a:lnTo>
                      <a:pt x="1687" y="983"/>
                    </a:lnTo>
                    <a:lnTo>
                      <a:pt x="1726" y="865"/>
                    </a:lnTo>
                    <a:lnTo>
                      <a:pt x="1687" y="865"/>
                    </a:lnTo>
                    <a:lnTo>
                      <a:pt x="1608" y="785"/>
                    </a:lnTo>
                    <a:lnTo>
                      <a:pt x="1648" y="785"/>
                    </a:lnTo>
                    <a:lnTo>
                      <a:pt x="1648" y="746"/>
                    </a:lnTo>
                    <a:lnTo>
                      <a:pt x="1568" y="746"/>
                    </a:lnTo>
                    <a:lnTo>
                      <a:pt x="1568" y="709"/>
                    </a:lnTo>
                    <a:lnTo>
                      <a:pt x="1531" y="746"/>
                    </a:lnTo>
                    <a:lnTo>
                      <a:pt x="1531" y="785"/>
                    </a:lnTo>
                    <a:lnTo>
                      <a:pt x="1491" y="785"/>
                    </a:lnTo>
                    <a:lnTo>
                      <a:pt x="1452" y="746"/>
                    </a:lnTo>
                    <a:lnTo>
                      <a:pt x="1491" y="669"/>
                    </a:lnTo>
                    <a:lnTo>
                      <a:pt x="1491" y="589"/>
                    </a:lnTo>
                    <a:lnTo>
                      <a:pt x="1452" y="511"/>
                    </a:lnTo>
                    <a:lnTo>
                      <a:pt x="1491" y="511"/>
                    </a:lnTo>
                    <a:lnTo>
                      <a:pt x="1491" y="471"/>
                    </a:lnTo>
                    <a:lnTo>
                      <a:pt x="1452" y="434"/>
                    </a:lnTo>
                    <a:lnTo>
                      <a:pt x="1452" y="354"/>
                    </a:lnTo>
                    <a:lnTo>
                      <a:pt x="1491" y="315"/>
                    </a:lnTo>
                    <a:lnTo>
                      <a:pt x="1452" y="236"/>
                    </a:lnTo>
                    <a:lnTo>
                      <a:pt x="1491" y="236"/>
                    </a:lnTo>
                    <a:lnTo>
                      <a:pt x="1531" y="156"/>
                    </a:lnTo>
                    <a:lnTo>
                      <a:pt x="1491" y="119"/>
                    </a:lnTo>
                    <a:lnTo>
                      <a:pt x="1413" y="80"/>
                    </a:lnTo>
                    <a:lnTo>
                      <a:pt x="1413" y="196"/>
                    </a:lnTo>
                    <a:lnTo>
                      <a:pt x="1373" y="236"/>
                    </a:lnTo>
                    <a:lnTo>
                      <a:pt x="1333" y="196"/>
                    </a:lnTo>
                    <a:lnTo>
                      <a:pt x="1256" y="2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0" name="Freeform 255">
                <a:extLst>
                  <a:ext uri="{FF2B5EF4-FFF2-40B4-BE49-F238E27FC236}">
                    <a16:creationId xmlns:a16="http://schemas.microsoft.com/office/drawing/2014/main" id="{272EA120-314F-DB47-68CA-FD58CB3177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2" y="2747"/>
                <a:ext cx="204" cy="291"/>
              </a:xfrm>
              <a:custGeom>
                <a:avLst/>
                <a:gdLst>
                  <a:gd name="T0" fmla="*/ 0 w 1019"/>
                  <a:gd name="T1" fmla="*/ 511 h 1455"/>
                  <a:gd name="T2" fmla="*/ 0 w 1019"/>
                  <a:gd name="T3" fmla="*/ 629 h 1455"/>
                  <a:gd name="T4" fmla="*/ 39 w 1019"/>
                  <a:gd name="T5" fmla="*/ 746 h 1455"/>
                  <a:gd name="T6" fmla="*/ 0 w 1019"/>
                  <a:gd name="T7" fmla="*/ 786 h 1455"/>
                  <a:gd name="T8" fmla="*/ 39 w 1019"/>
                  <a:gd name="T9" fmla="*/ 944 h 1455"/>
                  <a:gd name="T10" fmla="*/ 39 w 1019"/>
                  <a:gd name="T11" fmla="*/ 1060 h 1455"/>
                  <a:gd name="T12" fmla="*/ 79 w 1019"/>
                  <a:gd name="T13" fmla="*/ 1021 h 1455"/>
                  <a:gd name="T14" fmla="*/ 116 w 1019"/>
                  <a:gd name="T15" fmla="*/ 1021 h 1455"/>
                  <a:gd name="T16" fmla="*/ 196 w 1019"/>
                  <a:gd name="T17" fmla="*/ 1060 h 1455"/>
                  <a:gd name="T18" fmla="*/ 235 w 1019"/>
                  <a:gd name="T19" fmla="*/ 1140 h 1455"/>
                  <a:gd name="T20" fmla="*/ 235 w 1019"/>
                  <a:gd name="T21" fmla="*/ 1258 h 1455"/>
                  <a:gd name="T22" fmla="*/ 274 w 1019"/>
                  <a:gd name="T23" fmla="*/ 1298 h 1455"/>
                  <a:gd name="T24" fmla="*/ 314 w 1019"/>
                  <a:gd name="T25" fmla="*/ 1335 h 1455"/>
                  <a:gd name="T26" fmla="*/ 394 w 1019"/>
                  <a:gd name="T27" fmla="*/ 1415 h 1455"/>
                  <a:gd name="T28" fmla="*/ 431 w 1019"/>
                  <a:gd name="T29" fmla="*/ 1375 h 1455"/>
                  <a:gd name="T30" fmla="*/ 509 w 1019"/>
                  <a:gd name="T31" fmla="*/ 1219 h 1455"/>
                  <a:gd name="T32" fmla="*/ 629 w 1019"/>
                  <a:gd name="T33" fmla="*/ 1180 h 1455"/>
                  <a:gd name="T34" fmla="*/ 744 w 1019"/>
                  <a:gd name="T35" fmla="*/ 1100 h 1455"/>
                  <a:gd name="T36" fmla="*/ 824 w 1019"/>
                  <a:gd name="T37" fmla="*/ 984 h 1455"/>
                  <a:gd name="T38" fmla="*/ 744 w 1019"/>
                  <a:gd name="T39" fmla="*/ 944 h 1455"/>
                  <a:gd name="T40" fmla="*/ 863 w 1019"/>
                  <a:gd name="T41" fmla="*/ 904 h 1455"/>
                  <a:gd name="T42" fmla="*/ 942 w 1019"/>
                  <a:gd name="T43" fmla="*/ 826 h 1455"/>
                  <a:gd name="T44" fmla="*/ 979 w 1019"/>
                  <a:gd name="T45" fmla="*/ 746 h 1455"/>
                  <a:gd name="T46" fmla="*/ 1019 w 1019"/>
                  <a:gd name="T47" fmla="*/ 709 h 1455"/>
                  <a:gd name="T48" fmla="*/ 979 w 1019"/>
                  <a:gd name="T49" fmla="*/ 669 h 1455"/>
                  <a:gd name="T50" fmla="*/ 979 w 1019"/>
                  <a:gd name="T51" fmla="*/ 431 h 1455"/>
                  <a:gd name="T52" fmla="*/ 942 w 1019"/>
                  <a:gd name="T53" fmla="*/ 394 h 1455"/>
                  <a:gd name="T54" fmla="*/ 784 w 1019"/>
                  <a:gd name="T55" fmla="*/ 275 h 1455"/>
                  <a:gd name="T56" fmla="*/ 744 w 1019"/>
                  <a:gd name="T57" fmla="*/ 195 h 1455"/>
                  <a:gd name="T58" fmla="*/ 629 w 1019"/>
                  <a:gd name="T59" fmla="*/ 235 h 1455"/>
                  <a:gd name="T60" fmla="*/ 629 w 1019"/>
                  <a:gd name="T61" fmla="*/ 120 h 1455"/>
                  <a:gd name="T62" fmla="*/ 509 w 1019"/>
                  <a:gd name="T63" fmla="*/ 120 h 1455"/>
                  <a:gd name="T64" fmla="*/ 469 w 1019"/>
                  <a:gd name="T65" fmla="*/ 0 h 1455"/>
                  <a:gd name="T66" fmla="*/ 394 w 1019"/>
                  <a:gd name="T67" fmla="*/ 80 h 1455"/>
                  <a:gd name="T68" fmla="*/ 469 w 1019"/>
                  <a:gd name="T69" fmla="*/ 157 h 1455"/>
                  <a:gd name="T70" fmla="*/ 431 w 1019"/>
                  <a:gd name="T71" fmla="*/ 275 h 1455"/>
                  <a:gd name="T72" fmla="*/ 394 w 1019"/>
                  <a:gd name="T73" fmla="*/ 235 h 1455"/>
                  <a:gd name="T74" fmla="*/ 274 w 1019"/>
                  <a:gd name="T75" fmla="*/ 235 h 1455"/>
                  <a:gd name="T76" fmla="*/ 156 w 1019"/>
                  <a:gd name="T77" fmla="*/ 275 h 1455"/>
                  <a:gd name="T78" fmla="*/ 116 w 1019"/>
                  <a:gd name="T79" fmla="*/ 355 h 1455"/>
                  <a:gd name="T80" fmla="*/ 79 w 1019"/>
                  <a:gd name="T81" fmla="*/ 431 h 1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019" h="1455">
                    <a:moveTo>
                      <a:pt x="39" y="511"/>
                    </a:moveTo>
                    <a:lnTo>
                      <a:pt x="0" y="511"/>
                    </a:lnTo>
                    <a:lnTo>
                      <a:pt x="39" y="590"/>
                    </a:lnTo>
                    <a:lnTo>
                      <a:pt x="0" y="629"/>
                    </a:lnTo>
                    <a:lnTo>
                      <a:pt x="0" y="709"/>
                    </a:lnTo>
                    <a:lnTo>
                      <a:pt x="39" y="746"/>
                    </a:lnTo>
                    <a:lnTo>
                      <a:pt x="39" y="786"/>
                    </a:lnTo>
                    <a:lnTo>
                      <a:pt x="0" y="786"/>
                    </a:lnTo>
                    <a:lnTo>
                      <a:pt x="39" y="864"/>
                    </a:lnTo>
                    <a:lnTo>
                      <a:pt x="39" y="944"/>
                    </a:lnTo>
                    <a:lnTo>
                      <a:pt x="0" y="1021"/>
                    </a:lnTo>
                    <a:lnTo>
                      <a:pt x="39" y="1060"/>
                    </a:lnTo>
                    <a:lnTo>
                      <a:pt x="79" y="1060"/>
                    </a:lnTo>
                    <a:lnTo>
                      <a:pt x="79" y="1021"/>
                    </a:lnTo>
                    <a:lnTo>
                      <a:pt x="116" y="984"/>
                    </a:lnTo>
                    <a:lnTo>
                      <a:pt x="116" y="1021"/>
                    </a:lnTo>
                    <a:lnTo>
                      <a:pt x="196" y="1021"/>
                    </a:lnTo>
                    <a:lnTo>
                      <a:pt x="196" y="1060"/>
                    </a:lnTo>
                    <a:lnTo>
                      <a:pt x="156" y="1060"/>
                    </a:lnTo>
                    <a:lnTo>
                      <a:pt x="235" y="1140"/>
                    </a:lnTo>
                    <a:lnTo>
                      <a:pt x="274" y="1140"/>
                    </a:lnTo>
                    <a:lnTo>
                      <a:pt x="235" y="1258"/>
                    </a:lnTo>
                    <a:lnTo>
                      <a:pt x="196" y="1258"/>
                    </a:lnTo>
                    <a:lnTo>
                      <a:pt x="274" y="1298"/>
                    </a:lnTo>
                    <a:lnTo>
                      <a:pt x="274" y="1335"/>
                    </a:lnTo>
                    <a:lnTo>
                      <a:pt x="314" y="1335"/>
                    </a:lnTo>
                    <a:lnTo>
                      <a:pt x="394" y="1375"/>
                    </a:lnTo>
                    <a:lnTo>
                      <a:pt x="394" y="1415"/>
                    </a:lnTo>
                    <a:lnTo>
                      <a:pt x="431" y="1455"/>
                    </a:lnTo>
                    <a:lnTo>
                      <a:pt x="431" y="1375"/>
                    </a:lnTo>
                    <a:lnTo>
                      <a:pt x="509" y="1298"/>
                    </a:lnTo>
                    <a:lnTo>
                      <a:pt x="509" y="1219"/>
                    </a:lnTo>
                    <a:lnTo>
                      <a:pt x="589" y="1180"/>
                    </a:lnTo>
                    <a:lnTo>
                      <a:pt x="629" y="1180"/>
                    </a:lnTo>
                    <a:lnTo>
                      <a:pt x="704" y="1100"/>
                    </a:lnTo>
                    <a:lnTo>
                      <a:pt x="744" y="1100"/>
                    </a:lnTo>
                    <a:lnTo>
                      <a:pt x="784" y="1060"/>
                    </a:lnTo>
                    <a:lnTo>
                      <a:pt x="824" y="984"/>
                    </a:lnTo>
                    <a:lnTo>
                      <a:pt x="784" y="984"/>
                    </a:lnTo>
                    <a:lnTo>
                      <a:pt x="744" y="944"/>
                    </a:lnTo>
                    <a:lnTo>
                      <a:pt x="824" y="904"/>
                    </a:lnTo>
                    <a:lnTo>
                      <a:pt x="863" y="904"/>
                    </a:lnTo>
                    <a:lnTo>
                      <a:pt x="903" y="826"/>
                    </a:lnTo>
                    <a:lnTo>
                      <a:pt x="942" y="826"/>
                    </a:lnTo>
                    <a:lnTo>
                      <a:pt x="942" y="786"/>
                    </a:lnTo>
                    <a:lnTo>
                      <a:pt x="979" y="746"/>
                    </a:lnTo>
                    <a:lnTo>
                      <a:pt x="1019" y="746"/>
                    </a:lnTo>
                    <a:lnTo>
                      <a:pt x="1019" y="709"/>
                    </a:lnTo>
                    <a:lnTo>
                      <a:pt x="979" y="709"/>
                    </a:lnTo>
                    <a:lnTo>
                      <a:pt x="979" y="669"/>
                    </a:lnTo>
                    <a:lnTo>
                      <a:pt x="1019" y="590"/>
                    </a:lnTo>
                    <a:lnTo>
                      <a:pt x="979" y="431"/>
                    </a:lnTo>
                    <a:lnTo>
                      <a:pt x="903" y="471"/>
                    </a:lnTo>
                    <a:lnTo>
                      <a:pt x="942" y="394"/>
                    </a:lnTo>
                    <a:lnTo>
                      <a:pt x="863" y="315"/>
                    </a:lnTo>
                    <a:lnTo>
                      <a:pt x="784" y="275"/>
                    </a:lnTo>
                    <a:lnTo>
                      <a:pt x="744" y="275"/>
                    </a:lnTo>
                    <a:lnTo>
                      <a:pt x="744" y="195"/>
                    </a:lnTo>
                    <a:lnTo>
                      <a:pt x="668" y="235"/>
                    </a:lnTo>
                    <a:lnTo>
                      <a:pt x="629" y="235"/>
                    </a:lnTo>
                    <a:lnTo>
                      <a:pt x="668" y="157"/>
                    </a:lnTo>
                    <a:lnTo>
                      <a:pt x="629" y="120"/>
                    </a:lnTo>
                    <a:lnTo>
                      <a:pt x="589" y="195"/>
                    </a:lnTo>
                    <a:lnTo>
                      <a:pt x="509" y="120"/>
                    </a:lnTo>
                    <a:lnTo>
                      <a:pt x="509" y="40"/>
                    </a:lnTo>
                    <a:lnTo>
                      <a:pt x="469" y="0"/>
                    </a:lnTo>
                    <a:lnTo>
                      <a:pt x="394" y="40"/>
                    </a:lnTo>
                    <a:lnTo>
                      <a:pt x="394" y="80"/>
                    </a:lnTo>
                    <a:lnTo>
                      <a:pt x="431" y="80"/>
                    </a:lnTo>
                    <a:lnTo>
                      <a:pt x="469" y="157"/>
                    </a:lnTo>
                    <a:lnTo>
                      <a:pt x="469" y="235"/>
                    </a:lnTo>
                    <a:lnTo>
                      <a:pt x="431" y="275"/>
                    </a:lnTo>
                    <a:lnTo>
                      <a:pt x="394" y="275"/>
                    </a:lnTo>
                    <a:lnTo>
                      <a:pt x="394" y="235"/>
                    </a:lnTo>
                    <a:lnTo>
                      <a:pt x="354" y="275"/>
                    </a:lnTo>
                    <a:lnTo>
                      <a:pt x="274" y="235"/>
                    </a:lnTo>
                    <a:lnTo>
                      <a:pt x="196" y="235"/>
                    </a:lnTo>
                    <a:lnTo>
                      <a:pt x="156" y="275"/>
                    </a:lnTo>
                    <a:lnTo>
                      <a:pt x="156" y="355"/>
                    </a:lnTo>
                    <a:lnTo>
                      <a:pt x="116" y="355"/>
                    </a:lnTo>
                    <a:lnTo>
                      <a:pt x="39" y="394"/>
                    </a:lnTo>
                    <a:lnTo>
                      <a:pt x="79" y="431"/>
                    </a:lnTo>
                    <a:lnTo>
                      <a:pt x="39" y="5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1" name="Freeform 256">
                <a:extLst>
                  <a:ext uri="{FF2B5EF4-FFF2-40B4-BE49-F238E27FC236}">
                    <a16:creationId xmlns:a16="http://schemas.microsoft.com/office/drawing/2014/main" id="{B525FF8B-B2D5-EA42-E616-3B077E028A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8" y="3140"/>
                <a:ext cx="305" cy="165"/>
              </a:xfrm>
              <a:custGeom>
                <a:avLst/>
                <a:gdLst>
                  <a:gd name="T0" fmla="*/ 665 w 1528"/>
                  <a:gd name="T1" fmla="*/ 120 h 825"/>
                  <a:gd name="T2" fmla="*/ 548 w 1528"/>
                  <a:gd name="T3" fmla="*/ 159 h 825"/>
                  <a:gd name="T4" fmla="*/ 508 w 1528"/>
                  <a:gd name="T5" fmla="*/ 120 h 825"/>
                  <a:gd name="T6" fmla="*/ 390 w 1528"/>
                  <a:gd name="T7" fmla="*/ 236 h 825"/>
                  <a:gd name="T8" fmla="*/ 313 w 1528"/>
                  <a:gd name="T9" fmla="*/ 275 h 825"/>
                  <a:gd name="T10" fmla="*/ 235 w 1528"/>
                  <a:gd name="T11" fmla="*/ 275 h 825"/>
                  <a:gd name="T12" fmla="*/ 195 w 1528"/>
                  <a:gd name="T13" fmla="*/ 315 h 825"/>
                  <a:gd name="T14" fmla="*/ 155 w 1528"/>
                  <a:gd name="T15" fmla="*/ 474 h 825"/>
                  <a:gd name="T16" fmla="*/ 0 w 1528"/>
                  <a:gd name="T17" fmla="*/ 474 h 825"/>
                  <a:gd name="T18" fmla="*/ 115 w 1528"/>
                  <a:gd name="T19" fmla="*/ 551 h 825"/>
                  <a:gd name="T20" fmla="*/ 40 w 1528"/>
                  <a:gd name="T21" fmla="*/ 709 h 825"/>
                  <a:gd name="T22" fmla="*/ 115 w 1528"/>
                  <a:gd name="T23" fmla="*/ 786 h 825"/>
                  <a:gd name="T24" fmla="*/ 155 w 1528"/>
                  <a:gd name="T25" fmla="*/ 825 h 825"/>
                  <a:gd name="T26" fmla="*/ 195 w 1528"/>
                  <a:gd name="T27" fmla="*/ 786 h 825"/>
                  <a:gd name="T28" fmla="*/ 313 w 1528"/>
                  <a:gd name="T29" fmla="*/ 709 h 825"/>
                  <a:gd name="T30" fmla="*/ 390 w 1528"/>
                  <a:gd name="T31" fmla="*/ 786 h 825"/>
                  <a:gd name="T32" fmla="*/ 470 w 1528"/>
                  <a:gd name="T33" fmla="*/ 749 h 825"/>
                  <a:gd name="T34" fmla="*/ 588 w 1528"/>
                  <a:gd name="T35" fmla="*/ 709 h 825"/>
                  <a:gd name="T36" fmla="*/ 665 w 1528"/>
                  <a:gd name="T37" fmla="*/ 669 h 825"/>
                  <a:gd name="T38" fmla="*/ 743 w 1528"/>
                  <a:gd name="T39" fmla="*/ 629 h 825"/>
                  <a:gd name="T40" fmla="*/ 783 w 1528"/>
                  <a:gd name="T41" fmla="*/ 629 h 825"/>
                  <a:gd name="T42" fmla="*/ 863 w 1528"/>
                  <a:gd name="T43" fmla="*/ 669 h 825"/>
                  <a:gd name="T44" fmla="*/ 939 w 1528"/>
                  <a:gd name="T45" fmla="*/ 591 h 825"/>
                  <a:gd name="T46" fmla="*/ 1058 w 1528"/>
                  <a:gd name="T47" fmla="*/ 709 h 825"/>
                  <a:gd name="T48" fmla="*/ 1138 w 1528"/>
                  <a:gd name="T49" fmla="*/ 669 h 825"/>
                  <a:gd name="T50" fmla="*/ 1176 w 1528"/>
                  <a:gd name="T51" fmla="*/ 591 h 825"/>
                  <a:gd name="T52" fmla="*/ 1253 w 1528"/>
                  <a:gd name="T53" fmla="*/ 551 h 825"/>
                  <a:gd name="T54" fmla="*/ 1293 w 1528"/>
                  <a:gd name="T55" fmla="*/ 474 h 825"/>
                  <a:gd name="T56" fmla="*/ 1451 w 1528"/>
                  <a:gd name="T57" fmla="*/ 474 h 825"/>
                  <a:gd name="T58" fmla="*/ 1411 w 1528"/>
                  <a:gd name="T59" fmla="*/ 394 h 825"/>
                  <a:gd name="T60" fmla="*/ 1372 w 1528"/>
                  <a:gd name="T61" fmla="*/ 355 h 825"/>
                  <a:gd name="T62" fmla="*/ 1488 w 1528"/>
                  <a:gd name="T63" fmla="*/ 275 h 825"/>
                  <a:gd name="T64" fmla="*/ 1528 w 1528"/>
                  <a:gd name="T65" fmla="*/ 159 h 825"/>
                  <a:gd name="T66" fmla="*/ 1488 w 1528"/>
                  <a:gd name="T67" fmla="*/ 80 h 825"/>
                  <a:gd name="T68" fmla="*/ 1411 w 1528"/>
                  <a:gd name="T69" fmla="*/ 80 h 825"/>
                  <a:gd name="T70" fmla="*/ 1372 w 1528"/>
                  <a:gd name="T71" fmla="*/ 0 h 825"/>
                  <a:gd name="T72" fmla="*/ 1253 w 1528"/>
                  <a:gd name="T73" fmla="*/ 80 h 825"/>
                  <a:gd name="T74" fmla="*/ 1213 w 1528"/>
                  <a:gd name="T75" fmla="*/ 0 h 825"/>
                  <a:gd name="T76" fmla="*/ 1138 w 1528"/>
                  <a:gd name="T77" fmla="*/ 80 h 825"/>
                  <a:gd name="T78" fmla="*/ 1018 w 1528"/>
                  <a:gd name="T79" fmla="*/ 120 h 825"/>
                  <a:gd name="T80" fmla="*/ 978 w 1528"/>
                  <a:gd name="T81" fmla="*/ 40 h 825"/>
                  <a:gd name="T82" fmla="*/ 743 w 1528"/>
                  <a:gd name="T83" fmla="*/ 0 h 825"/>
                  <a:gd name="T84" fmla="*/ 705 w 1528"/>
                  <a:gd name="T85" fmla="*/ 40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528" h="825">
                    <a:moveTo>
                      <a:pt x="665" y="40"/>
                    </a:moveTo>
                    <a:lnTo>
                      <a:pt x="665" y="120"/>
                    </a:lnTo>
                    <a:lnTo>
                      <a:pt x="588" y="120"/>
                    </a:lnTo>
                    <a:lnTo>
                      <a:pt x="548" y="159"/>
                    </a:lnTo>
                    <a:lnTo>
                      <a:pt x="508" y="159"/>
                    </a:lnTo>
                    <a:lnTo>
                      <a:pt x="508" y="120"/>
                    </a:lnTo>
                    <a:lnTo>
                      <a:pt x="430" y="120"/>
                    </a:lnTo>
                    <a:lnTo>
                      <a:pt x="390" y="236"/>
                    </a:lnTo>
                    <a:lnTo>
                      <a:pt x="390" y="275"/>
                    </a:lnTo>
                    <a:lnTo>
                      <a:pt x="313" y="275"/>
                    </a:lnTo>
                    <a:lnTo>
                      <a:pt x="313" y="236"/>
                    </a:lnTo>
                    <a:lnTo>
                      <a:pt x="235" y="275"/>
                    </a:lnTo>
                    <a:lnTo>
                      <a:pt x="235" y="315"/>
                    </a:lnTo>
                    <a:lnTo>
                      <a:pt x="195" y="315"/>
                    </a:lnTo>
                    <a:lnTo>
                      <a:pt x="155" y="355"/>
                    </a:lnTo>
                    <a:lnTo>
                      <a:pt x="155" y="474"/>
                    </a:lnTo>
                    <a:lnTo>
                      <a:pt x="0" y="434"/>
                    </a:lnTo>
                    <a:lnTo>
                      <a:pt x="0" y="474"/>
                    </a:lnTo>
                    <a:lnTo>
                      <a:pt x="76" y="551"/>
                    </a:lnTo>
                    <a:lnTo>
                      <a:pt x="115" y="551"/>
                    </a:lnTo>
                    <a:lnTo>
                      <a:pt x="76" y="591"/>
                    </a:lnTo>
                    <a:lnTo>
                      <a:pt x="40" y="709"/>
                    </a:lnTo>
                    <a:lnTo>
                      <a:pt x="40" y="786"/>
                    </a:lnTo>
                    <a:lnTo>
                      <a:pt x="115" y="786"/>
                    </a:lnTo>
                    <a:lnTo>
                      <a:pt x="155" y="749"/>
                    </a:lnTo>
                    <a:lnTo>
                      <a:pt x="155" y="825"/>
                    </a:lnTo>
                    <a:lnTo>
                      <a:pt x="195" y="825"/>
                    </a:lnTo>
                    <a:lnTo>
                      <a:pt x="195" y="786"/>
                    </a:lnTo>
                    <a:lnTo>
                      <a:pt x="235" y="749"/>
                    </a:lnTo>
                    <a:lnTo>
                      <a:pt x="313" y="709"/>
                    </a:lnTo>
                    <a:lnTo>
                      <a:pt x="313" y="749"/>
                    </a:lnTo>
                    <a:lnTo>
                      <a:pt x="390" y="786"/>
                    </a:lnTo>
                    <a:lnTo>
                      <a:pt x="430" y="786"/>
                    </a:lnTo>
                    <a:lnTo>
                      <a:pt x="470" y="749"/>
                    </a:lnTo>
                    <a:lnTo>
                      <a:pt x="548" y="749"/>
                    </a:lnTo>
                    <a:lnTo>
                      <a:pt x="588" y="709"/>
                    </a:lnTo>
                    <a:lnTo>
                      <a:pt x="665" y="709"/>
                    </a:lnTo>
                    <a:lnTo>
                      <a:pt x="665" y="669"/>
                    </a:lnTo>
                    <a:lnTo>
                      <a:pt x="705" y="669"/>
                    </a:lnTo>
                    <a:lnTo>
                      <a:pt x="743" y="629"/>
                    </a:lnTo>
                    <a:lnTo>
                      <a:pt x="783" y="669"/>
                    </a:lnTo>
                    <a:lnTo>
                      <a:pt x="783" y="629"/>
                    </a:lnTo>
                    <a:lnTo>
                      <a:pt x="823" y="669"/>
                    </a:lnTo>
                    <a:lnTo>
                      <a:pt x="863" y="669"/>
                    </a:lnTo>
                    <a:lnTo>
                      <a:pt x="903" y="591"/>
                    </a:lnTo>
                    <a:lnTo>
                      <a:pt x="939" y="591"/>
                    </a:lnTo>
                    <a:lnTo>
                      <a:pt x="978" y="669"/>
                    </a:lnTo>
                    <a:lnTo>
                      <a:pt x="1058" y="709"/>
                    </a:lnTo>
                    <a:lnTo>
                      <a:pt x="1098" y="669"/>
                    </a:lnTo>
                    <a:lnTo>
                      <a:pt x="1138" y="669"/>
                    </a:lnTo>
                    <a:lnTo>
                      <a:pt x="1176" y="629"/>
                    </a:lnTo>
                    <a:lnTo>
                      <a:pt x="1176" y="591"/>
                    </a:lnTo>
                    <a:lnTo>
                      <a:pt x="1213" y="511"/>
                    </a:lnTo>
                    <a:lnTo>
                      <a:pt x="1253" y="551"/>
                    </a:lnTo>
                    <a:lnTo>
                      <a:pt x="1253" y="474"/>
                    </a:lnTo>
                    <a:lnTo>
                      <a:pt x="1293" y="474"/>
                    </a:lnTo>
                    <a:lnTo>
                      <a:pt x="1372" y="511"/>
                    </a:lnTo>
                    <a:lnTo>
                      <a:pt x="1451" y="474"/>
                    </a:lnTo>
                    <a:lnTo>
                      <a:pt x="1411" y="474"/>
                    </a:lnTo>
                    <a:lnTo>
                      <a:pt x="1411" y="394"/>
                    </a:lnTo>
                    <a:lnTo>
                      <a:pt x="1372" y="394"/>
                    </a:lnTo>
                    <a:lnTo>
                      <a:pt x="1372" y="355"/>
                    </a:lnTo>
                    <a:lnTo>
                      <a:pt x="1451" y="355"/>
                    </a:lnTo>
                    <a:lnTo>
                      <a:pt x="1488" y="275"/>
                    </a:lnTo>
                    <a:lnTo>
                      <a:pt x="1488" y="196"/>
                    </a:lnTo>
                    <a:lnTo>
                      <a:pt x="1528" y="159"/>
                    </a:lnTo>
                    <a:lnTo>
                      <a:pt x="1488" y="120"/>
                    </a:lnTo>
                    <a:lnTo>
                      <a:pt x="1488" y="80"/>
                    </a:lnTo>
                    <a:lnTo>
                      <a:pt x="1451" y="120"/>
                    </a:lnTo>
                    <a:lnTo>
                      <a:pt x="1411" y="80"/>
                    </a:lnTo>
                    <a:lnTo>
                      <a:pt x="1411" y="40"/>
                    </a:lnTo>
                    <a:lnTo>
                      <a:pt x="1372" y="0"/>
                    </a:lnTo>
                    <a:lnTo>
                      <a:pt x="1293" y="40"/>
                    </a:lnTo>
                    <a:lnTo>
                      <a:pt x="1253" y="80"/>
                    </a:lnTo>
                    <a:lnTo>
                      <a:pt x="1213" y="80"/>
                    </a:lnTo>
                    <a:lnTo>
                      <a:pt x="1213" y="0"/>
                    </a:lnTo>
                    <a:lnTo>
                      <a:pt x="1138" y="40"/>
                    </a:lnTo>
                    <a:lnTo>
                      <a:pt x="1138" y="80"/>
                    </a:lnTo>
                    <a:lnTo>
                      <a:pt x="1058" y="80"/>
                    </a:lnTo>
                    <a:lnTo>
                      <a:pt x="1018" y="120"/>
                    </a:lnTo>
                    <a:lnTo>
                      <a:pt x="1018" y="80"/>
                    </a:lnTo>
                    <a:lnTo>
                      <a:pt x="978" y="40"/>
                    </a:lnTo>
                    <a:lnTo>
                      <a:pt x="743" y="40"/>
                    </a:lnTo>
                    <a:lnTo>
                      <a:pt x="743" y="0"/>
                    </a:lnTo>
                    <a:lnTo>
                      <a:pt x="705" y="0"/>
                    </a:lnTo>
                    <a:lnTo>
                      <a:pt x="705" y="40"/>
                    </a:lnTo>
                    <a:lnTo>
                      <a:pt x="665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2" name="Freeform 257">
                <a:extLst>
                  <a:ext uri="{FF2B5EF4-FFF2-40B4-BE49-F238E27FC236}">
                    <a16:creationId xmlns:a16="http://schemas.microsoft.com/office/drawing/2014/main" id="{0DDEE520-904B-93D8-904B-EA6C61DB01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9" y="2967"/>
                <a:ext cx="212" cy="197"/>
              </a:xfrm>
              <a:custGeom>
                <a:avLst/>
                <a:gdLst>
                  <a:gd name="T0" fmla="*/ 433 w 1061"/>
                  <a:gd name="T1" fmla="*/ 0 h 984"/>
                  <a:gd name="T2" fmla="*/ 393 w 1061"/>
                  <a:gd name="T3" fmla="*/ 40 h 984"/>
                  <a:gd name="T4" fmla="*/ 313 w 1061"/>
                  <a:gd name="T5" fmla="*/ 0 h 984"/>
                  <a:gd name="T6" fmla="*/ 234 w 1061"/>
                  <a:gd name="T7" fmla="*/ 40 h 984"/>
                  <a:gd name="T8" fmla="*/ 118 w 1061"/>
                  <a:gd name="T9" fmla="*/ 80 h 984"/>
                  <a:gd name="T10" fmla="*/ 198 w 1061"/>
                  <a:gd name="T11" fmla="*/ 275 h 984"/>
                  <a:gd name="T12" fmla="*/ 78 w 1061"/>
                  <a:gd name="T13" fmla="*/ 315 h 984"/>
                  <a:gd name="T14" fmla="*/ 118 w 1061"/>
                  <a:gd name="T15" fmla="*/ 434 h 984"/>
                  <a:gd name="T16" fmla="*/ 78 w 1061"/>
                  <a:gd name="T17" fmla="*/ 550 h 984"/>
                  <a:gd name="T18" fmla="*/ 0 w 1061"/>
                  <a:gd name="T19" fmla="*/ 629 h 984"/>
                  <a:gd name="T20" fmla="*/ 38 w 1061"/>
                  <a:gd name="T21" fmla="*/ 749 h 984"/>
                  <a:gd name="T22" fmla="*/ 38 w 1061"/>
                  <a:gd name="T23" fmla="*/ 824 h 984"/>
                  <a:gd name="T24" fmla="*/ 38 w 1061"/>
                  <a:gd name="T25" fmla="*/ 904 h 984"/>
                  <a:gd name="T26" fmla="*/ 313 w 1061"/>
                  <a:gd name="T27" fmla="*/ 944 h 984"/>
                  <a:gd name="T28" fmla="*/ 353 w 1061"/>
                  <a:gd name="T29" fmla="*/ 944 h 984"/>
                  <a:gd name="T30" fmla="*/ 433 w 1061"/>
                  <a:gd name="T31" fmla="*/ 904 h 984"/>
                  <a:gd name="T32" fmla="*/ 508 w 1061"/>
                  <a:gd name="T33" fmla="*/ 944 h 984"/>
                  <a:gd name="T34" fmla="*/ 588 w 1061"/>
                  <a:gd name="T35" fmla="*/ 904 h 984"/>
                  <a:gd name="T36" fmla="*/ 706 w 1061"/>
                  <a:gd name="T37" fmla="*/ 904 h 984"/>
                  <a:gd name="T38" fmla="*/ 746 w 1061"/>
                  <a:gd name="T39" fmla="*/ 788 h 984"/>
                  <a:gd name="T40" fmla="*/ 823 w 1061"/>
                  <a:gd name="T41" fmla="*/ 824 h 984"/>
                  <a:gd name="T42" fmla="*/ 1021 w 1061"/>
                  <a:gd name="T43" fmla="*/ 788 h 984"/>
                  <a:gd name="T44" fmla="*/ 981 w 1061"/>
                  <a:gd name="T45" fmla="*/ 669 h 984"/>
                  <a:gd name="T46" fmla="*/ 981 w 1061"/>
                  <a:gd name="T47" fmla="*/ 550 h 984"/>
                  <a:gd name="T48" fmla="*/ 941 w 1061"/>
                  <a:gd name="T49" fmla="*/ 473 h 984"/>
                  <a:gd name="T50" fmla="*/ 941 w 1061"/>
                  <a:gd name="T51" fmla="*/ 434 h 984"/>
                  <a:gd name="T52" fmla="*/ 1061 w 1061"/>
                  <a:gd name="T53" fmla="*/ 355 h 984"/>
                  <a:gd name="T54" fmla="*/ 1061 w 1061"/>
                  <a:gd name="T55" fmla="*/ 275 h 984"/>
                  <a:gd name="T56" fmla="*/ 941 w 1061"/>
                  <a:gd name="T57" fmla="*/ 235 h 984"/>
                  <a:gd name="T58" fmla="*/ 863 w 1061"/>
                  <a:gd name="T59" fmla="*/ 158 h 984"/>
                  <a:gd name="T60" fmla="*/ 783 w 1061"/>
                  <a:gd name="T61" fmla="*/ 119 h 984"/>
                  <a:gd name="T62" fmla="*/ 667 w 1061"/>
                  <a:gd name="T63" fmla="*/ 80 h 984"/>
                  <a:gd name="T64" fmla="*/ 588 w 1061"/>
                  <a:gd name="T65" fmla="*/ 80 h 984"/>
                  <a:gd name="T66" fmla="*/ 471 w 1061"/>
                  <a:gd name="T67" fmla="*/ 80 h 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061" h="984">
                    <a:moveTo>
                      <a:pt x="433" y="80"/>
                    </a:moveTo>
                    <a:lnTo>
                      <a:pt x="433" y="0"/>
                    </a:lnTo>
                    <a:lnTo>
                      <a:pt x="393" y="0"/>
                    </a:lnTo>
                    <a:lnTo>
                      <a:pt x="393" y="40"/>
                    </a:lnTo>
                    <a:lnTo>
                      <a:pt x="353" y="40"/>
                    </a:lnTo>
                    <a:lnTo>
                      <a:pt x="313" y="0"/>
                    </a:lnTo>
                    <a:lnTo>
                      <a:pt x="313" y="40"/>
                    </a:lnTo>
                    <a:lnTo>
                      <a:pt x="234" y="40"/>
                    </a:lnTo>
                    <a:lnTo>
                      <a:pt x="234" y="80"/>
                    </a:lnTo>
                    <a:lnTo>
                      <a:pt x="118" y="80"/>
                    </a:lnTo>
                    <a:lnTo>
                      <a:pt x="118" y="235"/>
                    </a:lnTo>
                    <a:lnTo>
                      <a:pt x="198" y="275"/>
                    </a:lnTo>
                    <a:lnTo>
                      <a:pt x="118" y="355"/>
                    </a:lnTo>
                    <a:lnTo>
                      <a:pt x="78" y="315"/>
                    </a:lnTo>
                    <a:lnTo>
                      <a:pt x="38" y="355"/>
                    </a:lnTo>
                    <a:lnTo>
                      <a:pt x="118" y="434"/>
                    </a:lnTo>
                    <a:lnTo>
                      <a:pt x="38" y="473"/>
                    </a:lnTo>
                    <a:lnTo>
                      <a:pt x="78" y="550"/>
                    </a:lnTo>
                    <a:lnTo>
                      <a:pt x="78" y="629"/>
                    </a:lnTo>
                    <a:lnTo>
                      <a:pt x="0" y="629"/>
                    </a:lnTo>
                    <a:lnTo>
                      <a:pt x="0" y="669"/>
                    </a:lnTo>
                    <a:lnTo>
                      <a:pt x="38" y="749"/>
                    </a:lnTo>
                    <a:lnTo>
                      <a:pt x="0" y="749"/>
                    </a:lnTo>
                    <a:lnTo>
                      <a:pt x="38" y="824"/>
                    </a:lnTo>
                    <a:lnTo>
                      <a:pt x="38" y="864"/>
                    </a:lnTo>
                    <a:lnTo>
                      <a:pt x="38" y="904"/>
                    </a:lnTo>
                    <a:lnTo>
                      <a:pt x="273" y="904"/>
                    </a:lnTo>
                    <a:lnTo>
                      <a:pt x="313" y="944"/>
                    </a:lnTo>
                    <a:lnTo>
                      <a:pt x="313" y="984"/>
                    </a:lnTo>
                    <a:lnTo>
                      <a:pt x="353" y="944"/>
                    </a:lnTo>
                    <a:lnTo>
                      <a:pt x="433" y="944"/>
                    </a:lnTo>
                    <a:lnTo>
                      <a:pt x="433" y="904"/>
                    </a:lnTo>
                    <a:lnTo>
                      <a:pt x="508" y="864"/>
                    </a:lnTo>
                    <a:lnTo>
                      <a:pt x="508" y="944"/>
                    </a:lnTo>
                    <a:lnTo>
                      <a:pt x="548" y="944"/>
                    </a:lnTo>
                    <a:lnTo>
                      <a:pt x="588" y="904"/>
                    </a:lnTo>
                    <a:lnTo>
                      <a:pt x="667" y="864"/>
                    </a:lnTo>
                    <a:lnTo>
                      <a:pt x="706" y="904"/>
                    </a:lnTo>
                    <a:lnTo>
                      <a:pt x="746" y="864"/>
                    </a:lnTo>
                    <a:lnTo>
                      <a:pt x="746" y="788"/>
                    </a:lnTo>
                    <a:lnTo>
                      <a:pt x="823" y="788"/>
                    </a:lnTo>
                    <a:lnTo>
                      <a:pt x="823" y="824"/>
                    </a:lnTo>
                    <a:lnTo>
                      <a:pt x="1021" y="824"/>
                    </a:lnTo>
                    <a:lnTo>
                      <a:pt x="1021" y="788"/>
                    </a:lnTo>
                    <a:lnTo>
                      <a:pt x="1021" y="669"/>
                    </a:lnTo>
                    <a:lnTo>
                      <a:pt x="981" y="669"/>
                    </a:lnTo>
                    <a:lnTo>
                      <a:pt x="941" y="590"/>
                    </a:lnTo>
                    <a:lnTo>
                      <a:pt x="981" y="550"/>
                    </a:lnTo>
                    <a:lnTo>
                      <a:pt x="941" y="550"/>
                    </a:lnTo>
                    <a:lnTo>
                      <a:pt x="941" y="473"/>
                    </a:lnTo>
                    <a:lnTo>
                      <a:pt x="902" y="394"/>
                    </a:lnTo>
                    <a:lnTo>
                      <a:pt x="941" y="434"/>
                    </a:lnTo>
                    <a:lnTo>
                      <a:pt x="1021" y="355"/>
                    </a:lnTo>
                    <a:lnTo>
                      <a:pt x="1061" y="355"/>
                    </a:lnTo>
                    <a:lnTo>
                      <a:pt x="1061" y="315"/>
                    </a:lnTo>
                    <a:lnTo>
                      <a:pt x="1061" y="275"/>
                    </a:lnTo>
                    <a:lnTo>
                      <a:pt x="981" y="235"/>
                    </a:lnTo>
                    <a:lnTo>
                      <a:pt x="941" y="235"/>
                    </a:lnTo>
                    <a:lnTo>
                      <a:pt x="941" y="198"/>
                    </a:lnTo>
                    <a:lnTo>
                      <a:pt x="863" y="158"/>
                    </a:lnTo>
                    <a:lnTo>
                      <a:pt x="823" y="158"/>
                    </a:lnTo>
                    <a:lnTo>
                      <a:pt x="783" y="119"/>
                    </a:lnTo>
                    <a:lnTo>
                      <a:pt x="746" y="158"/>
                    </a:lnTo>
                    <a:lnTo>
                      <a:pt x="667" y="80"/>
                    </a:lnTo>
                    <a:lnTo>
                      <a:pt x="588" y="40"/>
                    </a:lnTo>
                    <a:lnTo>
                      <a:pt x="588" y="80"/>
                    </a:lnTo>
                    <a:lnTo>
                      <a:pt x="548" y="40"/>
                    </a:lnTo>
                    <a:lnTo>
                      <a:pt x="471" y="80"/>
                    </a:lnTo>
                    <a:lnTo>
                      <a:pt x="433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3" name="Freeform 258">
                <a:extLst>
                  <a:ext uri="{FF2B5EF4-FFF2-40B4-BE49-F238E27FC236}">
                    <a16:creationId xmlns:a16="http://schemas.microsoft.com/office/drawing/2014/main" id="{BFC693C9-3083-3A42-C087-1D4D69075C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3117"/>
                <a:ext cx="180" cy="282"/>
              </a:xfrm>
              <a:custGeom>
                <a:avLst/>
                <a:gdLst>
                  <a:gd name="T0" fmla="*/ 235 w 900"/>
                  <a:gd name="T1" fmla="*/ 155 h 1413"/>
                  <a:gd name="T2" fmla="*/ 275 w 900"/>
                  <a:gd name="T3" fmla="*/ 235 h 1413"/>
                  <a:gd name="T4" fmla="*/ 312 w 900"/>
                  <a:gd name="T5" fmla="*/ 235 h 1413"/>
                  <a:gd name="T6" fmla="*/ 312 w 900"/>
                  <a:gd name="T7" fmla="*/ 311 h 1413"/>
                  <a:gd name="T8" fmla="*/ 275 w 900"/>
                  <a:gd name="T9" fmla="*/ 470 h 1413"/>
                  <a:gd name="T10" fmla="*/ 196 w 900"/>
                  <a:gd name="T11" fmla="*/ 509 h 1413"/>
                  <a:gd name="T12" fmla="*/ 235 w 900"/>
                  <a:gd name="T13" fmla="*/ 589 h 1413"/>
                  <a:gd name="T14" fmla="*/ 196 w 900"/>
                  <a:gd name="T15" fmla="*/ 626 h 1413"/>
                  <a:gd name="T16" fmla="*/ 77 w 900"/>
                  <a:gd name="T17" fmla="*/ 589 h 1413"/>
                  <a:gd name="T18" fmla="*/ 37 w 900"/>
                  <a:gd name="T19" fmla="*/ 626 h 1413"/>
                  <a:gd name="T20" fmla="*/ 0 w 900"/>
                  <a:gd name="T21" fmla="*/ 744 h 1413"/>
                  <a:gd name="T22" fmla="*/ 37 w 900"/>
                  <a:gd name="T23" fmla="*/ 824 h 1413"/>
                  <a:gd name="T24" fmla="*/ 117 w 900"/>
                  <a:gd name="T25" fmla="*/ 864 h 1413"/>
                  <a:gd name="T26" fmla="*/ 77 w 900"/>
                  <a:gd name="T27" fmla="*/ 901 h 1413"/>
                  <a:gd name="T28" fmla="*/ 77 w 900"/>
                  <a:gd name="T29" fmla="*/ 980 h 1413"/>
                  <a:gd name="T30" fmla="*/ 117 w 900"/>
                  <a:gd name="T31" fmla="*/ 1099 h 1413"/>
                  <a:gd name="T32" fmla="*/ 157 w 900"/>
                  <a:gd name="T33" fmla="*/ 1178 h 1413"/>
                  <a:gd name="T34" fmla="*/ 196 w 900"/>
                  <a:gd name="T35" fmla="*/ 1295 h 1413"/>
                  <a:gd name="T36" fmla="*/ 275 w 900"/>
                  <a:gd name="T37" fmla="*/ 1335 h 1413"/>
                  <a:gd name="T38" fmla="*/ 352 w 900"/>
                  <a:gd name="T39" fmla="*/ 1413 h 1413"/>
                  <a:gd name="T40" fmla="*/ 431 w 900"/>
                  <a:gd name="T41" fmla="*/ 1374 h 1413"/>
                  <a:gd name="T42" fmla="*/ 510 w 900"/>
                  <a:gd name="T43" fmla="*/ 1335 h 1413"/>
                  <a:gd name="T44" fmla="*/ 550 w 900"/>
                  <a:gd name="T45" fmla="*/ 1255 h 1413"/>
                  <a:gd name="T46" fmla="*/ 627 w 900"/>
                  <a:gd name="T47" fmla="*/ 1215 h 1413"/>
                  <a:gd name="T48" fmla="*/ 550 w 900"/>
                  <a:gd name="T49" fmla="*/ 1138 h 1413"/>
                  <a:gd name="T50" fmla="*/ 627 w 900"/>
                  <a:gd name="T51" fmla="*/ 1059 h 1413"/>
                  <a:gd name="T52" fmla="*/ 705 w 900"/>
                  <a:gd name="T53" fmla="*/ 940 h 1413"/>
                  <a:gd name="T54" fmla="*/ 785 w 900"/>
                  <a:gd name="T55" fmla="*/ 864 h 1413"/>
                  <a:gd name="T56" fmla="*/ 745 w 900"/>
                  <a:gd name="T57" fmla="*/ 784 h 1413"/>
                  <a:gd name="T58" fmla="*/ 785 w 900"/>
                  <a:gd name="T59" fmla="*/ 666 h 1413"/>
                  <a:gd name="T60" fmla="*/ 745 w 900"/>
                  <a:gd name="T61" fmla="*/ 549 h 1413"/>
                  <a:gd name="T62" fmla="*/ 825 w 900"/>
                  <a:gd name="T63" fmla="*/ 509 h 1413"/>
                  <a:gd name="T64" fmla="*/ 900 w 900"/>
                  <a:gd name="T65" fmla="*/ 549 h 1413"/>
                  <a:gd name="T66" fmla="*/ 864 w 900"/>
                  <a:gd name="T67" fmla="*/ 430 h 1413"/>
                  <a:gd name="T68" fmla="*/ 825 w 900"/>
                  <a:gd name="T69" fmla="*/ 351 h 1413"/>
                  <a:gd name="T70" fmla="*/ 825 w 900"/>
                  <a:gd name="T71" fmla="*/ 274 h 1413"/>
                  <a:gd name="T72" fmla="*/ 745 w 900"/>
                  <a:gd name="T73" fmla="*/ 195 h 1413"/>
                  <a:gd name="T74" fmla="*/ 627 w 900"/>
                  <a:gd name="T75" fmla="*/ 115 h 1413"/>
                  <a:gd name="T76" fmla="*/ 590 w 900"/>
                  <a:gd name="T77" fmla="*/ 75 h 1413"/>
                  <a:gd name="T78" fmla="*/ 665 w 900"/>
                  <a:gd name="T79" fmla="*/ 0 h 1413"/>
                  <a:gd name="T80" fmla="*/ 550 w 900"/>
                  <a:gd name="T81" fmla="*/ 39 h 1413"/>
                  <a:gd name="T82" fmla="*/ 352 w 900"/>
                  <a:gd name="T83" fmla="*/ 75 h 1413"/>
                  <a:gd name="T84" fmla="*/ 275 w 900"/>
                  <a:gd name="T85" fmla="*/ 39 h 1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00" h="1413">
                    <a:moveTo>
                      <a:pt x="275" y="115"/>
                    </a:moveTo>
                    <a:lnTo>
                      <a:pt x="235" y="155"/>
                    </a:lnTo>
                    <a:lnTo>
                      <a:pt x="235" y="195"/>
                    </a:lnTo>
                    <a:lnTo>
                      <a:pt x="275" y="235"/>
                    </a:lnTo>
                    <a:lnTo>
                      <a:pt x="312" y="195"/>
                    </a:lnTo>
                    <a:lnTo>
                      <a:pt x="312" y="235"/>
                    </a:lnTo>
                    <a:lnTo>
                      <a:pt x="352" y="274"/>
                    </a:lnTo>
                    <a:lnTo>
                      <a:pt x="312" y="311"/>
                    </a:lnTo>
                    <a:lnTo>
                      <a:pt x="312" y="390"/>
                    </a:lnTo>
                    <a:lnTo>
                      <a:pt x="275" y="470"/>
                    </a:lnTo>
                    <a:lnTo>
                      <a:pt x="196" y="470"/>
                    </a:lnTo>
                    <a:lnTo>
                      <a:pt x="196" y="509"/>
                    </a:lnTo>
                    <a:lnTo>
                      <a:pt x="235" y="509"/>
                    </a:lnTo>
                    <a:lnTo>
                      <a:pt x="235" y="589"/>
                    </a:lnTo>
                    <a:lnTo>
                      <a:pt x="275" y="589"/>
                    </a:lnTo>
                    <a:lnTo>
                      <a:pt x="196" y="626"/>
                    </a:lnTo>
                    <a:lnTo>
                      <a:pt x="117" y="589"/>
                    </a:lnTo>
                    <a:lnTo>
                      <a:pt x="77" y="589"/>
                    </a:lnTo>
                    <a:lnTo>
                      <a:pt x="77" y="666"/>
                    </a:lnTo>
                    <a:lnTo>
                      <a:pt x="37" y="626"/>
                    </a:lnTo>
                    <a:lnTo>
                      <a:pt x="0" y="706"/>
                    </a:lnTo>
                    <a:lnTo>
                      <a:pt x="0" y="744"/>
                    </a:lnTo>
                    <a:lnTo>
                      <a:pt x="0" y="784"/>
                    </a:lnTo>
                    <a:lnTo>
                      <a:pt x="37" y="824"/>
                    </a:lnTo>
                    <a:lnTo>
                      <a:pt x="77" y="824"/>
                    </a:lnTo>
                    <a:lnTo>
                      <a:pt x="117" y="864"/>
                    </a:lnTo>
                    <a:lnTo>
                      <a:pt x="117" y="901"/>
                    </a:lnTo>
                    <a:lnTo>
                      <a:pt x="77" y="901"/>
                    </a:lnTo>
                    <a:lnTo>
                      <a:pt x="117" y="940"/>
                    </a:lnTo>
                    <a:lnTo>
                      <a:pt x="77" y="980"/>
                    </a:lnTo>
                    <a:lnTo>
                      <a:pt x="117" y="1020"/>
                    </a:lnTo>
                    <a:lnTo>
                      <a:pt x="117" y="1099"/>
                    </a:lnTo>
                    <a:lnTo>
                      <a:pt x="157" y="1099"/>
                    </a:lnTo>
                    <a:lnTo>
                      <a:pt x="157" y="1178"/>
                    </a:lnTo>
                    <a:lnTo>
                      <a:pt x="196" y="1178"/>
                    </a:lnTo>
                    <a:lnTo>
                      <a:pt x="196" y="1295"/>
                    </a:lnTo>
                    <a:lnTo>
                      <a:pt x="275" y="1295"/>
                    </a:lnTo>
                    <a:lnTo>
                      <a:pt x="275" y="1335"/>
                    </a:lnTo>
                    <a:lnTo>
                      <a:pt x="235" y="1413"/>
                    </a:lnTo>
                    <a:lnTo>
                      <a:pt x="352" y="1413"/>
                    </a:lnTo>
                    <a:lnTo>
                      <a:pt x="392" y="1413"/>
                    </a:lnTo>
                    <a:lnTo>
                      <a:pt x="431" y="1374"/>
                    </a:lnTo>
                    <a:lnTo>
                      <a:pt x="550" y="1374"/>
                    </a:lnTo>
                    <a:lnTo>
                      <a:pt x="510" y="1335"/>
                    </a:lnTo>
                    <a:lnTo>
                      <a:pt x="550" y="1295"/>
                    </a:lnTo>
                    <a:lnTo>
                      <a:pt x="550" y="1255"/>
                    </a:lnTo>
                    <a:lnTo>
                      <a:pt x="590" y="1255"/>
                    </a:lnTo>
                    <a:lnTo>
                      <a:pt x="627" y="1215"/>
                    </a:lnTo>
                    <a:lnTo>
                      <a:pt x="550" y="1178"/>
                    </a:lnTo>
                    <a:lnTo>
                      <a:pt x="550" y="1138"/>
                    </a:lnTo>
                    <a:lnTo>
                      <a:pt x="627" y="1099"/>
                    </a:lnTo>
                    <a:lnTo>
                      <a:pt x="627" y="1059"/>
                    </a:lnTo>
                    <a:lnTo>
                      <a:pt x="705" y="1020"/>
                    </a:lnTo>
                    <a:lnTo>
                      <a:pt x="705" y="940"/>
                    </a:lnTo>
                    <a:lnTo>
                      <a:pt x="785" y="901"/>
                    </a:lnTo>
                    <a:lnTo>
                      <a:pt x="785" y="864"/>
                    </a:lnTo>
                    <a:lnTo>
                      <a:pt x="745" y="824"/>
                    </a:lnTo>
                    <a:lnTo>
                      <a:pt x="745" y="784"/>
                    </a:lnTo>
                    <a:lnTo>
                      <a:pt x="825" y="784"/>
                    </a:lnTo>
                    <a:lnTo>
                      <a:pt x="785" y="666"/>
                    </a:lnTo>
                    <a:lnTo>
                      <a:pt x="745" y="626"/>
                    </a:lnTo>
                    <a:lnTo>
                      <a:pt x="745" y="549"/>
                    </a:lnTo>
                    <a:lnTo>
                      <a:pt x="785" y="509"/>
                    </a:lnTo>
                    <a:lnTo>
                      <a:pt x="825" y="509"/>
                    </a:lnTo>
                    <a:lnTo>
                      <a:pt x="864" y="549"/>
                    </a:lnTo>
                    <a:lnTo>
                      <a:pt x="900" y="549"/>
                    </a:lnTo>
                    <a:lnTo>
                      <a:pt x="825" y="470"/>
                    </a:lnTo>
                    <a:lnTo>
                      <a:pt x="864" y="430"/>
                    </a:lnTo>
                    <a:lnTo>
                      <a:pt x="900" y="351"/>
                    </a:lnTo>
                    <a:lnTo>
                      <a:pt x="825" y="351"/>
                    </a:lnTo>
                    <a:lnTo>
                      <a:pt x="864" y="311"/>
                    </a:lnTo>
                    <a:lnTo>
                      <a:pt x="825" y="274"/>
                    </a:lnTo>
                    <a:lnTo>
                      <a:pt x="745" y="274"/>
                    </a:lnTo>
                    <a:lnTo>
                      <a:pt x="745" y="195"/>
                    </a:lnTo>
                    <a:lnTo>
                      <a:pt x="665" y="195"/>
                    </a:lnTo>
                    <a:lnTo>
                      <a:pt x="627" y="115"/>
                    </a:lnTo>
                    <a:lnTo>
                      <a:pt x="590" y="115"/>
                    </a:lnTo>
                    <a:lnTo>
                      <a:pt x="590" y="75"/>
                    </a:lnTo>
                    <a:lnTo>
                      <a:pt x="665" y="39"/>
                    </a:lnTo>
                    <a:lnTo>
                      <a:pt x="665" y="0"/>
                    </a:lnTo>
                    <a:lnTo>
                      <a:pt x="627" y="0"/>
                    </a:lnTo>
                    <a:lnTo>
                      <a:pt x="550" y="39"/>
                    </a:lnTo>
                    <a:lnTo>
                      <a:pt x="550" y="75"/>
                    </a:lnTo>
                    <a:lnTo>
                      <a:pt x="352" y="75"/>
                    </a:lnTo>
                    <a:lnTo>
                      <a:pt x="352" y="39"/>
                    </a:lnTo>
                    <a:lnTo>
                      <a:pt x="275" y="39"/>
                    </a:lnTo>
                    <a:lnTo>
                      <a:pt x="275" y="1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4" name="Freeform 259">
                <a:extLst>
                  <a:ext uri="{FF2B5EF4-FFF2-40B4-BE49-F238E27FC236}">
                    <a16:creationId xmlns:a16="http://schemas.microsoft.com/office/drawing/2014/main" id="{DA1B76F4-E46E-220B-BAE4-1A1AA8D974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2393"/>
                <a:ext cx="353" cy="417"/>
              </a:xfrm>
              <a:custGeom>
                <a:avLst/>
                <a:gdLst>
                  <a:gd name="T0" fmla="*/ 1492 w 1767"/>
                  <a:gd name="T1" fmla="*/ 79 h 2083"/>
                  <a:gd name="T2" fmla="*/ 1337 w 1767"/>
                  <a:gd name="T3" fmla="*/ 0 h 2083"/>
                  <a:gd name="T4" fmla="*/ 1102 w 1767"/>
                  <a:gd name="T5" fmla="*/ 79 h 2083"/>
                  <a:gd name="T6" fmla="*/ 1022 w 1767"/>
                  <a:gd name="T7" fmla="*/ 159 h 2083"/>
                  <a:gd name="T8" fmla="*/ 943 w 1767"/>
                  <a:gd name="T9" fmla="*/ 354 h 2083"/>
                  <a:gd name="T10" fmla="*/ 787 w 1767"/>
                  <a:gd name="T11" fmla="*/ 470 h 2083"/>
                  <a:gd name="T12" fmla="*/ 668 w 1767"/>
                  <a:gd name="T13" fmla="*/ 354 h 2083"/>
                  <a:gd name="T14" fmla="*/ 589 w 1767"/>
                  <a:gd name="T15" fmla="*/ 481 h 2083"/>
                  <a:gd name="T16" fmla="*/ 708 w 1767"/>
                  <a:gd name="T17" fmla="*/ 590 h 2083"/>
                  <a:gd name="T18" fmla="*/ 589 w 1767"/>
                  <a:gd name="T19" fmla="*/ 510 h 2083"/>
                  <a:gd name="T20" fmla="*/ 513 w 1767"/>
                  <a:gd name="T21" fmla="*/ 510 h 2083"/>
                  <a:gd name="T22" fmla="*/ 315 w 1767"/>
                  <a:gd name="T23" fmla="*/ 550 h 2083"/>
                  <a:gd name="T24" fmla="*/ 159 w 1767"/>
                  <a:gd name="T25" fmla="*/ 708 h 2083"/>
                  <a:gd name="T26" fmla="*/ 0 w 1767"/>
                  <a:gd name="T27" fmla="*/ 745 h 2083"/>
                  <a:gd name="T28" fmla="*/ 119 w 1767"/>
                  <a:gd name="T29" fmla="*/ 865 h 2083"/>
                  <a:gd name="T30" fmla="*/ 159 w 1767"/>
                  <a:gd name="T31" fmla="*/ 1023 h 2083"/>
                  <a:gd name="T32" fmla="*/ 275 w 1767"/>
                  <a:gd name="T33" fmla="*/ 1023 h 2083"/>
                  <a:gd name="T34" fmla="*/ 159 w 1767"/>
                  <a:gd name="T35" fmla="*/ 1099 h 2083"/>
                  <a:gd name="T36" fmla="*/ 315 w 1767"/>
                  <a:gd name="T37" fmla="*/ 1297 h 2083"/>
                  <a:gd name="T38" fmla="*/ 275 w 1767"/>
                  <a:gd name="T39" fmla="*/ 1374 h 2083"/>
                  <a:gd name="T40" fmla="*/ 354 w 1767"/>
                  <a:gd name="T41" fmla="*/ 1454 h 2083"/>
                  <a:gd name="T42" fmla="*/ 473 w 1767"/>
                  <a:gd name="T43" fmla="*/ 1533 h 2083"/>
                  <a:gd name="T44" fmla="*/ 513 w 1767"/>
                  <a:gd name="T45" fmla="*/ 1573 h 2083"/>
                  <a:gd name="T46" fmla="*/ 513 w 1767"/>
                  <a:gd name="T47" fmla="*/ 1729 h 2083"/>
                  <a:gd name="T48" fmla="*/ 668 w 1767"/>
                  <a:gd name="T49" fmla="*/ 1729 h 2083"/>
                  <a:gd name="T50" fmla="*/ 708 w 1767"/>
                  <a:gd name="T51" fmla="*/ 1888 h 2083"/>
                  <a:gd name="T52" fmla="*/ 629 w 1767"/>
                  <a:gd name="T53" fmla="*/ 2043 h 2083"/>
                  <a:gd name="T54" fmla="*/ 827 w 1767"/>
                  <a:gd name="T55" fmla="*/ 2003 h 2083"/>
                  <a:gd name="T56" fmla="*/ 943 w 1767"/>
                  <a:gd name="T57" fmla="*/ 2003 h 2083"/>
                  <a:gd name="T58" fmla="*/ 1102 w 1767"/>
                  <a:gd name="T59" fmla="*/ 1925 h 2083"/>
                  <a:gd name="T60" fmla="*/ 1257 w 1767"/>
                  <a:gd name="T61" fmla="*/ 2043 h 2083"/>
                  <a:gd name="T62" fmla="*/ 1452 w 1767"/>
                  <a:gd name="T63" fmla="*/ 2003 h 2083"/>
                  <a:gd name="T64" fmla="*/ 1610 w 1767"/>
                  <a:gd name="T65" fmla="*/ 1689 h 2083"/>
                  <a:gd name="T66" fmla="*/ 1727 w 1767"/>
                  <a:gd name="T67" fmla="*/ 1649 h 2083"/>
                  <a:gd name="T68" fmla="*/ 1610 w 1767"/>
                  <a:gd name="T69" fmla="*/ 1533 h 2083"/>
                  <a:gd name="T70" fmla="*/ 1767 w 1767"/>
                  <a:gd name="T71" fmla="*/ 1414 h 2083"/>
                  <a:gd name="T72" fmla="*/ 1571 w 1767"/>
                  <a:gd name="T73" fmla="*/ 1334 h 2083"/>
                  <a:gd name="T74" fmla="*/ 1452 w 1767"/>
                  <a:gd name="T75" fmla="*/ 1219 h 2083"/>
                  <a:gd name="T76" fmla="*/ 1610 w 1767"/>
                  <a:gd name="T77" fmla="*/ 1099 h 2083"/>
                  <a:gd name="T78" fmla="*/ 1610 w 1767"/>
                  <a:gd name="T79" fmla="*/ 983 h 2083"/>
                  <a:gd name="T80" fmla="*/ 1532 w 1767"/>
                  <a:gd name="T81" fmla="*/ 904 h 2083"/>
                  <a:gd name="T82" fmla="*/ 1413 w 1767"/>
                  <a:gd name="T83" fmla="*/ 825 h 2083"/>
                  <a:gd name="T84" fmla="*/ 1376 w 1767"/>
                  <a:gd name="T85" fmla="*/ 785 h 2083"/>
                  <a:gd name="T86" fmla="*/ 1337 w 1767"/>
                  <a:gd name="T87" fmla="*/ 550 h 2083"/>
                  <a:gd name="T88" fmla="*/ 1413 w 1767"/>
                  <a:gd name="T89" fmla="*/ 433 h 2083"/>
                  <a:gd name="T90" fmla="*/ 1452 w 1767"/>
                  <a:gd name="T91" fmla="*/ 314 h 2083"/>
                  <a:gd name="T92" fmla="*/ 1571 w 1767"/>
                  <a:gd name="T93" fmla="*/ 354 h 2083"/>
                  <a:gd name="T94" fmla="*/ 1571 w 1767"/>
                  <a:gd name="T95" fmla="*/ 236 h 2083"/>
                  <a:gd name="T96" fmla="*/ 1610 w 1767"/>
                  <a:gd name="T97" fmla="*/ 119 h 2083"/>
                  <a:gd name="T98" fmla="*/ 1532 w 1767"/>
                  <a:gd name="T99" fmla="*/ 39 h 20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67" h="2083">
                    <a:moveTo>
                      <a:pt x="1532" y="39"/>
                    </a:moveTo>
                    <a:lnTo>
                      <a:pt x="1492" y="39"/>
                    </a:lnTo>
                    <a:lnTo>
                      <a:pt x="1492" y="79"/>
                    </a:lnTo>
                    <a:lnTo>
                      <a:pt x="1452" y="39"/>
                    </a:lnTo>
                    <a:lnTo>
                      <a:pt x="1413" y="79"/>
                    </a:lnTo>
                    <a:lnTo>
                      <a:pt x="1337" y="0"/>
                    </a:lnTo>
                    <a:lnTo>
                      <a:pt x="1257" y="39"/>
                    </a:lnTo>
                    <a:lnTo>
                      <a:pt x="1217" y="39"/>
                    </a:lnTo>
                    <a:lnTo>
                      <a:pt x="1102" y="79"/>
                    </a:lnTo>
                    <a:lnTo>
                      <a:pt x="1062" y="119"/>
                    </a:lnTo>
                    <a:lnTo>
                      <a:pt x="1062" y="196"/>
                    </a:lnTo>
                    <a:lnTo>
                      <a:pt x="1022" y="159"/>
                    </a:lnTo>
                    <a:lnTo>
                      <a:pt x="982" y="236"/>
                    </a:lnTo>
                    <a:lnTo>
                      <a:pt x="982" y="314"/>
                    </a:lnTo>
                    <a:lnTo>
                      <a:pt x="943" y="354"/>
                    </a:lnTo>
                    <a:lnTo>
                      <a:pt x="943" y="433"/>
                    </a:lnTo>
                    <a:lnTo>
                      <a:pt x="827" y="433"/>
                    </a:lnTo>
                    <a:lnTo>
                      <a:pt x="787" y="470"/>
                    </a:lnTo>
                    <a:lnTo>
                      <a:pt x="708" y="433"/>
                    </a:lnTo>
                    <a:lnTo>
                      <a:pt x="668" y="394"/>
                    </a:lnTo>
                    <a:lnTo>
                      <a:pt x="668" y="354"/>
                    </a:lnTo>
                    <a:lnTo>
                      <a:pt x="629" y="394"/>
                    </a:lnTo>
                    <a:lnTo>
                      <a:pt x="589" y="394"/>
                    </a:lnTo>
                    <a:lnTo>
                      <a:pt x="589" y="481"/>
                    </a:lnTo>
                    <a:lnTo>
                      <a:pt x="616" y="501"/>
                    </a:lnTo>
                    <a:lnTo>
                      <a:pt x="708" y="470"/>
                    </a:lnTo>
                    <a:lnTo>
                      <a:pt x="708" y="590"/>
                    </a:lnTo>
                    <a:lnTo>
                      <a:pt x="629" y="510"/>
                    </a:lnTo>
                    <a:lnTo>
                      <a:pt x="589" y="550"/>
                    </a:lnTo>
                    <a:lnTo>
                      <a:pt x="589" y="510"/>
                    </a:lnTo>
                    <a:lnTo>
                      <a:pt x="550" y="550"/>
                    </a:lnTo>
                    <a:lnTo>
                      <a:pt x="513" y="550"/>
                    </a:lnTo>
                    <a:lnTo>
                      <a:pt x="513" y="510"/>
                    </a:lnTo>
                    <a:lnTo>
                      <a:pt x="434" y="470"/>
                    </a:lnTo>
                    <a:lnTo>
                      <a:pt x="354" y="510"/>
                    </a:lnTo>
                    <a:lnTo>
                      <a:pt x="315" y="550"/>
                    </a:lnTo>
                    <a:lnTo>
                      <a:pt x="275" y="550"/>
                    </a:lnTo>
                    <a:lnTo>
                      <a:pt x="199" y="629"/>
                    </a:lnTo>
                    <a:lnTo>
                      <a:pt x="159" y="708"/>
                    </a:lnTo>
                    <a:lnTo>
                      <a:pt x="80" y="668"/>
                    </a:lnTo>
                    <a:lnTo>
                      <a:pt x="80" y="745"/>
                    </a:lnTo>
                    <a:lnTo>
                      <a:pt x="0" y="745"/>
                    </a:lnTo>
                    <a:lnTo>
                      <a:pt x="0" y="785"/>
                    </a:lnTo>
                    <a:lnTo>
                      <a:pt x="119" y="785"/>
                    </a:lnTo>
                    <a:lnTo>
                      <a:pt x="119" y="865"/>
                    </a:lnTo>
                    <a:lnTo>
                      <a:pt x="159" y="904"/>
                    </a:lnTo>
                    <a:lnTo>
                      <a:pt x="119" y="943"/>
                    </a:lnTo>
                    <a:lnTo>
                      <a:pt x="159" y="1023"/>
                    </a:lnTo>
                    <a:lnTo>
                      <a:pt x="159" y="983"/>
                    </a:lnTo>
                    <a:lnTo>
                      <a:pt x="238" y="1023"/>
                    </a:lnTo>
                    <a:lnTo>
                      <a:pt x="275" y="1023"/>
                    </a:lnTo>
                    <a:lnTo>
                      <a:pt x="275" y="1060"/>
                    </a:lnTo>
                    <a:lnTo>
                      <a:pt x="199" y="1060"/>
                    </a:lnTo>
                    <a:lnTo>
                      <a:pt x="159" y="1099"/>
                    </a:lnTo>
                    <a:lnTo>
                      <a:pt x="238" y="1179"/>
                    </a:lnTo>
                    <a:lnTo>
                      <a:pt x="199" y="1219"/>
                    </a:lnTo>
                    <a:lnTo>
                      <a:pt x="315" y="1297"/>
                    </a:lnTo>
                    <a:lnTo>
                      <a:pt x="275" y="1297"/>
                    </a:lnTo>
                    <a:lnTo>
                      <a:pt x="315" y="1334"/>
                    </a:lnTo>
                    <a:lnTo>
                      <a:pt x="275" y="1374"/>
                    </a:lnTo>
                    <a:lnTo>
                      <a:pt x="275" y="1414"/>
                    </a:lnTo>
                    <a:lnTo>
                      <a:pt x="315" y="1454"/>
                    </a:lnTo>
                    <a:lnTo>
                      <a:pt x="354" y="1454"/>
                    </a:lnTo>
                    <a:lnTo>
                      <a:pt x="354" y="1494"/>
                    </a:lnTo>
                    <a:lnTo>
                      <a:pt x="434" y="1533"/>
                    </a:lnTo>
                    <a:lnTo>
                      <a:pt x="473" y="1533"/>
                    </a:lnTo>
                    <a:lnTo>
                      <a:pt x="473" y="1494"/>
                    </a:lnTo>
                    <a:lnTo>
                      <a:pt x="513" y="1533"/>
                    </a:lnTo>
                    <a:lnTo>
                      <a:pt x="513" y="1573"/>
                    </a:lnTo>
                    <a:lnTo>
                      <a:pt x="473" y="1613"/>
                    </a:lnTo>
                    <a:lnTo>
                      <a:pt x="473" y="1729"/>
                    </a:lnTo>
                    <a:lnTo>
                      <a:pt x="513" y="1729"/>
                    </a:lnTo>
                    <a:lnTo>
                      <a:pt x="550" y="1689"/>
                    </a:lnTo>
                    <a:lnTo>
                      <a:pt x="550" y="1729"/>
                    </a:lnTo>
                    <a:lnTo>
                      <a:pt x="668" y="1729"/>
                    </a:lnTo>
                    <a:lnTo>
                      <a:pt x="668" y="1808"/>
                    </a:lnTo>
                    <a:lnTo>
                      <a:pt x="708" y="1848"/>
                    </a:lnTo>
                    <a:lnTo>
                      <a:pt x="708" y="1888"/>
                    </a:lnTo>
                    <a:lnTo>
                      <a:pt x="668" y="1925"/>
                    </a:lnTo>
                    <a:lnTo>
                      <a:pt x="629" y="1925"/>
                    </a:lnTo>
                    <a:lnTo>
                      <a:pt x="629" y="2043"/>
                    </a:lnTo>
                    <a:lnTo>
                      <a:pt x="708" y="2083"/>
                    </a:lnTo>
                    <a:lnTo>
                      <a:pt x="747" y="2043"/>
                    </a:lnTo>
                    <a:lnTo>
                      <a:pt x="827" y="2003"/>
                    </a:lnTo>
                    <a:lnTo>
                      <a:pt x="903" y="2003"/>
                    </a:lnTo>
                    <a:lnTo>
                      <a:pt x="943" y="1963"/>
                    </a:lnTo>
                    <a:lnTo>
                      <a:pt x="943" y="2003"/>
                    </a:lnTo>
                    <a:lnTo>
                      <a:pt x="982" y="2003"/>
                    </a:lnTo>
                    <a:lnTo>
                      <a:pt x="1022" y="1925"/>
                    </a:lnTo>
                    <a:lnTo>
                      <a:pt x="1102" y="1925"/>
                    </a:lnTo>
                    <a:lnTo>
                      <a:pt x="1138" y="1963"/>
                    </a:lnTo>
                    <a:lnTo>
                      <a:pt x="1257" y="1963"/>
                    </a:lnTo>
                    <a:lnTo>
                      <a:pt x="1257" y="2043"/>
                    </a:lnTo>
                    <a:lnTo>
                      <a:pt x="1376" y="2043"/>
                    </a:lnTo>
                    <a:lnTo>
                      <a:pt x="1413" y="2003"/>
                    </a:lnTo>
                    <a:lnTo>
                      <a:pt x="1452" y="2003"/>
                    </a:lnTo>
                    <a:lnTo>
                      <a:pt x="1571" y="1888"/>
                    </a:lnTo>
                    <a:lnTo>
                      <a:pt x="1571" y="1729"/>
                    </a:lnTo>
                    <a:lnTo>
                      <a:pt x="1610" y="1689"/>
                    </a:lnTo>
                    <a:lnTo>
                      <a:pt x="1610" y="1649"/>
                    </a:lnTo>
                    <a:lnTo>
                      <a:pt x="1687" y="1613"/>
                    </a:lnTo>
                    <a:lnTo>
                      <a:pt x="1727" y="1649"/>
                    </a:lnTo>
                    <a:lnTo>
                      <a:pt x="1727" y="1613"/>
                    </a:lnTo>
                    <a:lnTo>
                      <a:pt x="1687" y="1573"/>
                    </a:lnTo>
                    <a:lnTo>
                      <a:pt x="1610" y="1533"/>
                    </a:lnTo>
                    <a:lnTo>
                      <a:pt x="1650" y="1494"/>
                    </a:lnTo>
                    <a:lnTo>
                      <a:pt x="1727" y="1454"/>
                    </a:lnTo>
                    <a:lnTo>
                      <a:pt x="1767" y="1414"/>
                    </a:lnTo>
                    <a:lnTo>
                      <a:pt x="1767" y="1374"/>
                    </a:lnTo>
                    <a:lnTo>
                      <a:pt x="1727" y="1334"/>
                    </a:lnTo>
                    <a:lnTo>
                      <a:pt x="1571" y="1334"/>
                    </a:lnTo>
                    <a:lnTo>
                      <a:pt x="1532" y="1374"/>
                    </a:lnTo>
                    <a:lnTo>
                      <a:pt x="1452" y="1297"/>
                    </a:lnTo>
                    <a:lnTo>
                      <a:pt x="1452" y="1219"/>
                    </a:lnTo>
                    <a:lnTo>
                      <a:pt x="1571" y="1219"/>
                    </a:lnTo>
                    <a:lnTo>
                      <a:pt x="1532" y="1179"/>
                    </a:lnTo>
                    <a:lnTo>
                      <a:pt x="1610" y="1099"/>
                    </a:lnTo>
                    <a:lnTo>
                      <a:pt x="1532" y="1139"/>
                    </a:lnTo>
                    <a:lnTo>
                      <a:pt x="1452" y="1060"/>
                    </a:lnTo>
                    <a:lnTo>
                      <a:pt x="1610" y="983"/>
                    </a:lnTo>
                    <a:lnTo>
                      <a:pt x="1650" y="983"/>
                    </a:lnTo>
                    <a:lnTo>
                      <a:pt x="1610" y="943"/>
                    </a:lnTo>
                    <a:lnTo>
                      <a:pt x="1532" y="904"/>
                    </a:lnTo>
                    <a:lnTo>
                      <a:pt x="1452" y="904"/>
                    </a:lnTo>
                    <a:lnTo>
                      <a:pt x="1413" y="865"/>
                    </a:lnTo>
                    <a:lnTo>
                      <a:pt x="1413" y="825"/>
                    </a:lnTo>
                    <a:lnTo>
                      <a:pt x="1376" y="825"/>
                    </a:lnTo>
                    <a:lnTo>
                      <a:pt x="1413" y="785"/>
                    </a:lnTo>
                    <a:lnTo>
                      <a:pt x="1376" y="785"/>
                    </a:lnTo>
                    <a:lnTo>
                      <a:pt x="1376" y="668"/>
                    </a:lnTo>
                    <a:lnTo>
                      <a:pt x="1297" y="590"/>
                    </a:lnTo>
                    <a:lnTo>
                      <a:pt x="1337" y="550"/>
                    </a:lnTo>
                    <a:lnTo>
                      <a:pt x="1376" y="550"/>
                    </a:lnTo>
                    <a:lnTo>
                      <a:pt x="1413" y="510"/>
                    </a:lnTo>
                    <a:lnTo>
                      <a:pt x="1413" y="433"/>
                    </a:lnTo>
                    <a:lnTo>
                      <a:pt x="1452" y="433"/>
                    </a:lnTo>
                    <a:lnTo>
                      <a:pt x="1492" y="354"/>
                    </a:lnTo>
                    <a:lnTo>
                      <a:pt x="1452" y="314"/>
                    </a:lnTo>
                    <a:lnTo>
                      <a:pt x="1452" y="274"/>
                    </a:lnTo>
                    <a:lnTo>
                      <a:pt x="1492" y="274"/>
                    </a:lnTo>
                    <a:lnTo>
                      <a:pt x="1571" y="354"/>
                    </a:lnTo>
                    <a:lnTo>
                      <a:pt x="1610" y="314"/>
                    </a:lnTo>
                    <a:lnTo>
                      <a:pt x="1610" y="274"/>
                    </a:lnTo>
                    <a:lnTo>
                      <a:pt x="1571" y="236"/>
                    </a:lnTo>
                    <a:lnTo>
                      <a:pt x="1571" y="196"/>
                    </a:lnTo>
                    <a:lnTo>
                      <a:pt x="1532" y="159"/>
                    </a:lnTo>
                    <a:lnTo>
                      <a:pt x="1610" y="119"/>
                    </a:lnTo>
                    <a:lnTo>
                      <a:pt x="1610" y="79"/>
                    </a:lnTo>
                    <a:lnTo>
                      <a:pt x="1571" y="79"/>
                    </a:lnTo>
                    <a:lnTo>
                      <a:pt x="1532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5" name="Freeform 260">
                <a:extLst>
                  <a:ext uri="{FF2B5EF4-FFF2-40B4-BE49-F238E27FC236}">
                    <a16:creationId xmlns:a16="http://schemas.microsoft.com/office/drawing/2014/main" id="{1897AE72-ED47-DA95-03C5-53A0BF9C80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1" y="2519"/>
                <a:ext cx="314" cy="362"/>
              </a:xfrm>
              <a:custGeom>
                <a:avLst/>
                <a:gdLst>
                  <a:gd name="T0" fmla="*/ 1101 w 1571"/>
                  <a:gd name="T1" fmla="*/ 394 h 1808"/>
                  <a:gd name="T2" fmla="*/ 1022 w 1571"/>
                  <a:gd name="T3" fmla="*/ 394 h 1808"/>
                  <a:gd name="T4" fmla="*/ 1022 w 1571"/>
                  <a:gd name="T5" fmla="*/ 275 h 1808"/>
                  <a:gd name="T6" fmla="*/ 982 w 1571"/>
                  <a:gd name="T7" fmla="*/ 156 h 1808"/>
                  <a:gd name="T8" fmla="*/ 863 w 1571"/>
                  <a:gd name="T9" fmla="*/ 116 h 1808"/>
                  <a:gd name="T10" fmla="*/ 943 w 1571"/>
                  <a:gd name="T11" fmla="*/ 39 h 1808"/>
                  <a:gd name="T12" fmla="*/ 863 w 1571"/>
                  <a:gd name="T13" fmla="*/ 79 h 1808"/>
                  <a:gd name="T14" fmla="*/ 708 w 1571"/>
                  <a:gd name="T15" fmla="*/ 39 h 1808"/>
                  <a:gd name="T16" fmla="*/ 668 w 1571"/>
                  <a:gd name="T17" fmla="*/ 196 h 1808"/>
                  <a:gd name="T18" fmla="*/ 589 w 1571"/>
                  <a:gd name="T19" fmla="*/ 79 h 1808"/>
                  <a:gd name="T20" fmla="*/ 473 w 1571"/>
                  <a:gd name="T21" fmla="*/ 116 h 1808"/>
                  <a:gd name="T22" fmla="*/ 513 w 1571"/>
                  <a:gd name="T23" fmla="*/ 196 h 1808"/>
                  <a:gd name="T24" fmla="*/ 550 w 1571"/>
                  <a:gd name="T25" fmla="*/ 314 h 1808"/>
                  <a:gd name="T26" fmla="*/ 394 w 1571"/>
                  <a:gd name="T27" fmla="*/ 275 h 1808"/>
                  <a:gd name="T28" fmla="*/ 315 w 1571"/>
                  <a:gd name="T29" fmla="*/ 314 h 1808"/>
                  <a:gd name="T30" fmla="*/ 235 w 1571"/>
                  <a:gd name="T31" fmla="*/ 354 h 1808"/>
                  <a:gd name="T32" fmla="*/ 159 w 1571"/>
                  <a:gd name="T33" fmla="*/ 470 h 1808"/>
                  <a:gd name="T34" fmla="*/ 119 w 1571"/>
                  <a:gd name="T35" fmla="*/ 590 h 1808"/>
                  <a:gd name="T36" fmla="*/ 80 w 1571"/>
                  <a:gd name="T37" fmla="*/ 550 h 1808"/>
                  <a:gd name="T38" fmla="*/ 40 w 1571"/>
                  <a:gd name="T39" fmla="*/ 630 h 1808"/>
                  <a:gd name="T40" fmla="*/ 0 w 1571"/>
                  <a:gd name="T41" fmla="*/ 668 h 1808"/>
                  <a:gd name="T42" fmla="*/ 80 w 1571"/>
                  <a:gd name="T43" fmla="*/ 705 h 1808"/>
                  <a:gd name="T44" fmla="*/ 119 w 1571"/>
                  <a:gd name="T45" fmla="*/ 745 h 1808"/>
                  <a:gd name="T46" fmla="*/ 275 w 1571"/>
                  <a:gd name="T47" fmla="*/ 785 h 1808"/>
                  <a:gd name="T48" fmla="*/ 315 w 1571"/>
                  <a:gd name="T49" fmla="*/ 745 h 1808"/>
                  <a:gd name="T50" fmla="*/ 513 w 1571"/>
                  <a:gd name="T51" fmla="*/ 745 h 1808"/>
                  <a:gd name="T52" fmla="*/ 550 w 1571"/>
                  <a:gd name="T53" fmla="*/ 825 h 1808"/>
                  <a:gd name="T54" fmla="*/ 513 w 1571"/>
                  <a:gd name="T55" fmla="*/ 984 h 1808"/>
                  <a:gd name="T56" fmla="*/ 589 w 1571"/>
                  <a:gd name="T57" fmla="*/ 1060 h 1808"/>
                  <a:gd name="T58" fmla="*/ 589 w 1571"/>
                  <a:gd name="T59" fmla="*/ 1179 h 1808"/>
                  <a:gd name="T60" fmla="*/ 668 w 1571"/>
                  <a:gd name="T61" fmla="*/ 1219 h 1808"/>
                  <a:gd name="T62" fmla="*/ 747 w 1571"/>
                  <a:gd name="T63" fmla="*/ 1259 h 1808"/>
                  <a:gd name="T64" fmla="*/ 824 w 1571"/>
                  <a:gd name="T65" fmla="*/ 1334 h 1808"/>
                  <a:gd name="T66" fmla="*/ 863 w 1571"/>
                  <a:gd name="T67" fmla="*/ 1374 h 1808"/>
                  <a:gd name="T68" fmla="*/ 797 w 1571"/>
                  <a:gd name="T69" fmla="*/ 1473 h 1808"/>
                  <a:gd name="T70" fmla="*/ 747 w 1571"/>
                  <a:gd name="T71" fmla="*/ 1454 h 1808"/>
                  <a:gd name="T72" fmla="*/ 708 w 1571"/>
                  <a:gd name="T73" fmla="*/ 1494 h 1808"/>
                  <a:gd name="T74" fmla="*/ 787 w 1571"/>
                  <a:gd name="T75" fmla="*/ 1570 h 1808"/>
                  <a:gd name="T76" fmla="*/ 747 w 1571"/>
                  <a:gd name="T77" fmla="*/ 1610 h 1808"/>
                  <a:gd name="T78" fmla="*/ 787 w 1571"/>
                  <a:gd name="T79" fmla="*/ 1689 h 1808"/>
                  <a:gd name="T80" fmla="*/ 863 w 1571"/>
                  <a:gd name="T81" fmla="*/ 1808 h 1808"/>
                  <a:gd name="T82" fmla="*/ 943 w 1571"/>
                  <a:gd name="T83" fmla="*/ 1768 h 1808"/>
                  <a:gd name="T84" fmla="*/ 1022 w 1571"/>
                  <a:gd name="T85" fmla="*/ 1729 h 1808"/>
                  <a:gd name="T86" fmla="*/ 1101 w 1571"/>
                  <a:gd name="T87" fmla="*/ 1689 h 1808"/>
                  <a:gd name="T88" fmla="*/ 1257 w 1571"/>
                  <a:gd name="T89" fmla="*/ 1650 h 1808"/>
                  <a:gd name="T90" fmla="*/ 1413 w 1571"/>
                  <a:gd name="T91" fmla="*/ 1650 h 1808"/>
                  <a:gd name="T92" fmla="*/ 1376 w 1571"/>
                  <a:gd name="T93" fmla="*/ 1570 h 1808"/>
                  <a:gd name="T94" fmla="*/ 1413 w 1571"/>
                  <a:gd name="T95" fmla="*/ 1414 h 1808"/>
                  <a:gd name="T96" fmla="*/ 1492 w 1571"/>
                  <a:gd name="T97" fmla="*/ 1296 h 1808"/>
                  <a:gd name="T98" fmla="*/ 1571 w 1571"/>
                  <a:gd name="T99" fmla="*/ 1259 h 1808"/>
                  <a:gd name="T100" fmla="*/ 1531 w 1571"/>
                  <a:gd name="T101" fmla="*/ 1179 h 1808"/>
                  <a:gd name="T102" fmla="*/ 1413 w 1571"/>
                  <a:gd name="T103" fmla="*/ 1100 h 1808"/>
                  <a:gd name="T104" fmla="*/ 1376 w 1571"/>
                  <a:gd name="T105" fmla="*/ 1100 h 1808"/>
                  <a:gd name="T106" fmla="*/ 1336 w 1571"/>
                  <a:gd name="T107" fmla="*/ 984 h 1808"/>
                  <a:gd name="T108" fmla="*/ 1376 w 1571"/>
                  <a:gd name="T109" fmla="*/ 904 h 1808"/>
                  <a:gd name="T110" fmla="*/ 1336 w 1571"/>
                  <a:gd name="T111" fmla="*/ 904 h 1808"/>
                  <a:gd name="T112" fmla="*/ 1217 w 1571"/>
                  <a:gd name="T113" fmla="*/ 865 h 1808"/>
                  <a:gd name="T114" fmla="*/ 1178 w 1571"/>
                  <a:gd name="T115" fmla="*/ 825 h 1808"/>
                  <a:gd name="T116" fmla="*/ 1138 w 1571"/>
                  <a:gd name="T117" fmla="*/ 745 h 1808"/>
                  <a:gd name="T118" fmla="*/ 1138 w 1571"/>
                  <a:gd name="T119" fmla="*/ 668 h 1808"/>
                  <a:gd name="T120" fmla="*/ 1062 w 1571"/>
                  <a:gd name="T121" fmla="*/ 590 h 1808"/>
                  <a:gd name="T122" fmla="*/ 1022 w 1571"/>
                  <a:gd name="T123" fmla="*/ 470 h 1808"/>
                  <a:gd name="T124" fmla="*/ 1138 w 1571"/>
                  <a:gd name="T125" fmla="*/ 431 h 18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71" h="1808">
                    <a:moveTo>
                      <a:pt x="1138" y="394"/>
                    </a:moveTo>
                    <a:lnTo>
                      <a:pt x="1101" y="394"/>
                    </a:lnTo>
                    <a:lnTo>
                      <a:pt x="1022" y="354"/>
                    </a:lnTo>
                    <a:lnTo>
                      <a:pt x="1022" y="394"/>
                    </a:lnTo>
                    <a:lnTo>
                      <a:pt x="982" y="314"/>
                    </a:lnTo>
                    <a:lnTo>
                      <a:pt x="1022" y="275"/>
                    </a:lnTo>
                    <a:lnTo>
                      <a:pt x="982" y="236"/>
                    </a:lnTo>
                    <a:lnTo>
                      <a:pt x="982" y="156"/>
                    </a:lnTo>
                    <a:lnTo>
                      <a:pt x="863" y="156"/>
                    </a:lnTo>
                    <a:lnTo>
                      <a:pt x="863" y="116"/>
                    </a:lnTo>
                    <a:lnTo>
                      <a:pt x="943" y="116"/>
                    </a:lnTo>
                    <a:lnTo>
                      <a:pt x="943" y="39"/>
                    </a:lnTo>
                    <a:lnTo>
                      <a:pt x="863" y="0"/>
                    </a:lnTo>
                    <a:lnTo>
                      <a:pt x="863" y="79"/>
                    </a:lnTo>
                    <a:lnTo>
                      <a:pt x="747" y="79"/>
                    </a:lnTo>
                    <a:lnTo>
                      <a:pt x="708" y="39"/>
                    </a:lnTo>
                    <a:lnTo>
                      <a:pt x="708" y="116"/>
                    </a:lnTo>
                    <a:lnTo>
                      <a:pt x="668" y="196"/>
                    </a:lnTo>
                    <a:lnTo>
                      <a:pt x="628" y="156"/>
                    </a:lnTo>
                    <a:lnTo>
                      <a:pt x="589" y="79"/>
                    </a:lnTo>
                    <a:lnTo>
                      <a:pt x="550" y="39"/>
                    </a:lnTo>
                    <a:lnTo>
                      <a:pt x="473" y="116"/>
                    </a:lnTo>
                    <a:lnTo>
                      <a:pt x="513" y="116"/>
                    </a:lnTo>
                    <a:lnTo>
                      <a:pt x="513" y="196"/>
                    </a:lnTo>
                    <a:lnTo>
                      <a:pt x="550" y="275"/>
                    </a:lnTo>
                    <a:lnTo>
                      <a:pt x="550" y="314"/>
                    </a:lnTo>
                    <a:lnTo>
                      <a:pt x="394" y="314"/>
                    </a:lnTo>
                    <a:lnTo>
                      <a:pt x="394" y="275"/>
                    </a:lnTo>
                    <a:lnTo>
                      <a:pt x="354" y="275"/>
                    </a:lnTo>
                    <a:lnTo>
                      <a:pt x="315" y="314"/>
                    </a:lnTo>
                    <a:lnTo>
                      <a:pt x="275" y="394"/>
                    </a:lnTo>
                    <a:lnTo>
                      <a:pt x="235" y="354"/>
                    </a:lnTo>
                    <a:lnTo>
                      <a:pt x="198" y="431"/>
                    </a:lnTo>
                    <a:lnTo>
                      <a:pt x="159" y="470"/>
                    </a:lnTo>
                    <a:lnTo>
                      <a:pt x="159" y="550"/>
                    </a:lnTo>
                    <a:lnTo>
                      <a:pt x="119" y="590"/>
                    </a:lnTo>
                    <a:lnTo>
                      <a:pt x="119" y="630"/>
                    </a:lnTo>
                    <a:lnTo>
                      <a:pt x="80" y="550"/>
                    </a:lnTo>
                    <a:lnTo>
                      <a:pt x="0" y="590"/>
                    </a:lnTo>
                    <a:lnTo>
                      <a:pt x="40" y="630"/>
                    </a:lnTo>
                    <a:lnTo>
                      <a:pt x="0" y="630"/>
                    </a:lnTo>
                    <a:lnTo>
                      <a:pt x="0" y="668"/>
                    </a:lnTo>
                    <a:lnTo>
                      <a:pt x="40" y="668"/>
                    </a:lnTo>
                    <a:lnTo>
                      <a:pt x="80" y="705"/>
                    </a:lnTo>
                    <a:lnTo>
                      <a:pt x="119" y="668"/>
                    </a:lnTo>
                    <a:lnTo>
                      <a:pt x="119" y="745"/>
                    </a:lnTo>
                    <a:lnTo>
                      <a:pt x="159" y="785"/>
                    </a:lnTo>
                    <a:lnTo>
                      <a:pt x="275" y="785"/>
                    </a:lnTo>
                    <a:lnTo>
                      <a:pt x="275" y="825"/>
                    </a:lnTo>
                    <a:lnTo>
                      <a:pt x="315" y="745"/>
                    </a:lnTo>
                    <a:lnTo>
                      <a:pt x="394" y="785"/>
                    </a:lnTo>
                    <a:lnTo>
                      <a:pt x="513" y="745"/>
                    </a:lnTo>
                    <a:lnTo>
                      <a:pt x="513" y="785"/>
                    </a:lnTo>
                    <a:lnTo>
                      <a:pt x="550" y="825"/>
                    </a:lnTo>
                    <a:lnTo>
                      <a:pt x="550" y="944"/>
                    </a:lnTo>
                    <a:lnTo>
                      <a:pt x="513" y="984"/>
                    </a:lnTo>
                    <a:lnTo>
                      <a:pt x="589" y="1020"/>
                    </a:lnTo>
                    <a:lnTo>
                      <a:pt x="589" y="1060"/>
                    </a:lnTo>
                    <a:lnTo>
                      <a:pt x="550" y="1139"/>
                    </a:lnTo>
                    <a:lnTo>
                      <a:pt x="589" y="1179"/>
                    </a:lnTo>
                    <a:lnTo>
                      <a:pt x="628" y="1179"/>
                    </a:lnTo>
                    <a:lnTo>
                      <a:pt x="668" y="1219"/>
                    </a:lnTo>
                    <a:lnTo>
                      <a:pt x="747" y="1219"/>
                    </a:lnTo>
                    <a:lnTo>
                      <a:pt x="747" y="1259"/>
                    </a:lnTo>
                    <a:lnTo>
                      <a:pt x="787" y="1219"/>
                    </a:lnTo>
                    <a:lnTo>
                      <a:pt x="824" y="1334"/>
                    </a:lnTo>
                    <a:lnTo>
                      <a:pt x="824" y="1374"/>
                    </a:lnTo>
                    <a:lnTo>
                      <a:pt x="863" y="1374"/>
                    </a:lnTo>
                    <a:lnTo>
                      <a:pt x="824" y="1414"/>
                    </a:lnTo>
                    <a:lnTo>
                      <a:pt x="797" y="1473"/>
                    </a:lnTo>
                    <a:lnTo>
                      <a:pt x="748" y="1455"/>
                    </a:lnTo>
                    <a:lnTo>
                      <a:pt x="747" y="1454"/>
                    </a:lnTo>
                    <a:lnTo>
                      <a:pt x="708" y="1454"/>
                    </a:lnTo>
                    <a:lnTo>
                      <a:pt x="708" y="1494"/>
                    </a:lnTo>
                    <a:lnTo>
                      <a:pt x="787" y="1494"/>
                    </a:lnTo>
                    <a:lnTo>
                      <a:pt x="787" y="1570"/>
                    </a:lnTo>
                    <a:lnTo>
                      <a:pt x="747" y="1570"/>
                    </a:lnTo>
                    <a:lnTo>
                      <a:pt x="747" y="1610"/>
                    </a:lnTo>
                    <a:lnTo>
                      <a:pt x="708" y="1689"/>
                    </a:lnTo>
                    <a:lnTo>
                      <a:pt x="787" y="1689"/>
                    </a:lnTo>
                    <a:lnTo>
                      <a:pt x="787" y="1729"/>
                    </a:lnTo>
                    <a:lnTo>
                      <a:pt x="863" y="1808"/>
                    </a:lnTo>
                    <a:lnTo>
                      <a:pt x="903" y="1768"/>
                    </a:lnTo>
                    <a:lnTo>
                      <a:pt x="943" y="1768"/>
                    </a:lnTo>
                    <a:lnTo>
                      <a:pt x="943" y="1729"/>
                    </a:lnTo>
                    <a:lnTo>
                      <a:pt x="1022" y="1729"/>
                    </a:lnTo>
                    <a:lnTo>
                      <a:pt x="1062" y="1650"/>
                    </a:lnTo>
                    <a:lnTo>
                      <a:pt x="1101" y="1689"/>
                    </a:lnTo>
                    <a:lnTo>
                      <a:pt x="1101" y="1729"/>
                    </a:lnTo>
                    <a:lnTo>
                      <a:pt x="1257" y="1650"/>
                    </a:lnTo>
                    <a:lnTo>
                      <a:pt x="1297" y="1650"/>
                    </a:lnTo>
                    <a:lnTo>
                      <a:pt x="1413" y="1650"/>
                    </a:lnTo>
                    <a:lnTo>
                      <a:pt x="1413" y="1610"/>
                    </a:lnTo>
                    <a:lnTo>
                      <a:pt x="1376" y="1570"/>
                    </a:lnTo>
                    <a:lnTo>
                      <a:pt x="1376" y="1454"/>
                    </a:lnTo>
                    <a:lnTo>
                      <a:pt x="1413" y="1414"/>
                    </a:lnTo>
                    <a:lnTo>
                      <a:pt x="1492" y="1414"/>
                    </a:lnTo>
                    <a:lnTo>
                      <a:pt x="1492" y="1296"/>
                    </a:lnTo>
                    <a:lnTo>
                      <a:pt x="1531" y="1296"/>
                    </a:lnTo>
                    <a:lnTo>
                      <a:pt x="1571" y="1259"/>
                    </a:lnTo>
                    <a:lnTo>
                      <a:pt x="1571" y="1219"/>
                    </a:lnTo>
                    <a:lnTo>
                      <a:pt x="1531" y="1179"/>
                    </a:lnTo>
                    <a:lnTo>
                      <a:pt x="1531" y="1100"/>
                    </a:lnTo>
                    <a:lnTo>
                      <a:pt x="1413" y="1100"/>
                    </a:lnTo>
                    <a:lnTo>
                      <a:pt x="1413" y="1060"/>
                    </a:lnTo>
                    <a:lnTo>
                      <a:pt x="1376" y="1100"/>
                    </a:lnTo>
                    <a:lnTo>
                      <a:pt x="1336" y="1100"/>
                    </a:lnTo>
                    <a:lnTo>
                      <a:pt x="1336" y="984"/>
                    </a:lnTo>
                    <a:lnTo>
                      <a:pt x="1376" y="944"/>
                    </a:lnTo>
                    <a:lnTo>
                      <a:pt x="1376" y="904"/>
                    </a:lnTo>
                    <a:lnTo>
                      <a:pt x="1336" y="865"/>
                    </a:lnTo>
                    <a:lnTo>
                      <a:pt x="1336" y="904"/>
                    </a:lnTo>
                    <a:lnTo>
                      <a:pt x="1297" y="904"/>
                    </a:lnTo>
                    <a:lnTo>
                      <a:pt x="1217" y="865"/>
                    </a:lnTo>
                    <a:lnTo>
                      <a:pt x="1217" y="825"/>
                    </a:lnTo>
                    <a:lnTo>
                      <a:pt x="1178" y="825"/>
                    </a:lnTo>
                    <a:lnTo>
                      <a:pt x="1138" y="785"/>
                    </a:lnTo>
                    <a:lnTo>
                      <a:pt x="1138" y="745"/>
                    </a:lnTo>
                    <a:lnTo>
                      <a:pt x="1178" y="705"/>
                    </a:lnTo>
                    <a:lnTo>
                      <a:pt x="1138" y="668"/>
                    </a:lnTo>
                    <a:lnTo>
                      <a:pt x="1178" y="668"/>
                    </a:lnTo>
                    <a:lnTo>
                      <a:pt x="1062" y="590"/>
                    </a:lnTo>
                    <a:lnTo>
                      <a:pt x="1101" y="550"/>
                    </a:lnTo>
                    <a:lnTo>
                      <a:pt x="1022" y="470"/>
                    </a:lnTo>
                    <a:lnTo>
                      <a:pt x="1062" y="431"/>
                    </a:lnTo>
                    <a:lnTo>
                      <a:pt x="1138" y="431"/>
                    </a:lnTo>
                    <a:lnTo>
                      <a:pt x="1138" y="3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6" name="Freeform 261">
                <a:extLst>
                  <a:ext uri="{FF2B5EF4-FFF2-40B4-BE49-F238E27FC236}">
                    <a16:creationId xmlns:a16="http://schemas.microsoft.com/office/drawing/2014/main" id="{65550D28-E350-61C1-1DAB-16268CCEC8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" y="2653"/>
                <a:ext cx="236" cy="204"/>
              </a:xfrm>
              <a:custGeom>
                <a:avLst/>
                <a:gdLst>
                  <a:gd name="T0" fmla="*/ 273 w 1176"/>
                  <a:gd name="T1" fmla="*/ 37 h 1021"/>
                  <a:gd name="T2" fmla="*/ 198 w 1176"/>
                  <a:gd name="T3" fmla="*/ 77 h 1021"/>
                  <a:gd name="T4" fmla="*/ 118 w 1176"/>
                  <a:gd name="T5" fmla="*/ 117 h 1021"/>
                  <a:gd name="T6" fmla="*/ 38 w 1176"/>
                  <a:gd name="T7" fmla="*/ 157 h 1021"/>
                  <a:gd name="T8" fmla="*/ 0 w 1176"/>
                  <a:gd name="T9" fmla="*/ 236 h 1021"/>
                  <a:gd name="T10" fmla="*/ 0 w 1176"/>
                  <a:gd name="T11" fmla="*/ 352 h 1021"/>
                  <a:gd name="T12" fmla="*/ 38 w 1176"/>
                  <a:gd name="T13" fmla="*/ 471 h 1021"/>
                  <a:gd name="T14" fmla="*/ 78 w 1176"/>
                  <a:gd name="T15" fmla="*/ 591 h 1021"/>
                  <a:gd name="T16" fmla="*/ 198 w 1176"/>
                  <a:gd name="T17" fmla="*/ 591 h 1021"/>
                  <a:gd name="T18" fmla="*/ 198 w 1176"/>
                  <a:gd name="T19" fmla="*/ 706 h 1021"/>
                  <a:gd name="T20" fmla="*/ 313 w 1176"/>
                  <a:gd name="T21" fmla="*/ 666 h 1021"/>
                  <a:gd name="T22" fmla="*/ 353 w 1176"/>
                  <a:gd name="T23" fmla="*/ 746 h 1021"/>
                  <a:gd name="T24" fmla="*/ 511 w 1176"/>
                  <a:gd name="T25" fmla="*/ 865 h 1021"/>
                  <a:gd name="T26" fmla="*/ 548 w 1176"/>
                  <a:gd name="T27" fmla="*/ 902 h 1021"/>
                  <a:gd name="T28" fmla="*/ 628 w 1176"/>
                  <a:gd name="T29" fmla="*/ 865 h 1021"/>
                  <a:gd name="T30" fmla="*/ 746 w 1176"/>
                  <a:gd name="T31" fmla="*/ 826 h 1021"/>
                  <a:gd name="T32" fmla="*/ 826 w 1176"/>
                  <a:gd name="T33" fmla="*/ 826 h 1021"/>
                  <a:gd name="T34" fmla="*/ 941 w 1176"/>
                  <a:gd name="T35" fmla="*/ 865 h 1021"/>
                  <a:gd name="T36" fmla="*/ 1021 w 1176"/>
                  <a:gd name="T37" fmla="*/ 942 h 1021"/>
                  <a:gd name="T38" fmla="*/ 1060 w 1176"/>
                  <a:gd name="T39" fmla="*/ 942 h 1021"/>
                  <a:gd name="T40" fmla="*/ 1100 w 1176"/>
                  <a:gd name="T41" fmla="*/ 902 h 1021"/>
                  <a:gd name="T42" fmla="*/ 1021 w 1176"/>
                  <a:gd name="T43" fmla="*/ 826 h 1021"/>
                  <a:gd name="T44" fmla="*/ 1060 w 1176"/>
                  <a:gd name="T45" fmla="*/ 786 h 1021"/>
                  <a:gd name="T46" fmla="*/ 1110 w 1176"/>
                  <a:gd name="T47" fmla="*/ 805 h 1021"/>
                  <a:gd name="T48" fmla="*/ 1176 w 1176"/>
                  <a:gd name="T49" fmla="*/ 706 h 1021"/>
                  <a:gd name="T50" fmla="*/ 1137 w 1176"/>
                  <a:gd name="T51" fmla="*/ 666 h 1021"/>
                  <a:gd name="T52" fmla="*/ 1060 w 1176"/>
                  <a:gd name="T53" fmla="*/ 591 h 1021"/>
                  <a:gd name="T54" fmla="*/ 981 w 1176"/>
                  <a:gd name="T55" fmla="*/ 551 h 1021"/>
                  <a:gd name="T56" fmla="*/ 902 w 1176"/>
                  <a:gd name="T57" fmla="*/ 511 h 1021"/>
                  <a:gd name="T58" fmla="*/ 902 w 1176"/>
                  <a:gd name="T59" fmla="*/ 392 h 1021"/>
                  <a:gd name="T60" fmla="*/ 826 w 1176"/>
                  <a:gd name="T61" fmla="*/ 316 h 1021"/>
                  <a:gd name="T62" fmla="*/ 863 w 1176"/>
                  <a:gd name="T63" fmla="*/ 157 h 1021"/>
                  <a:gd name="T64" fmla="*/ 826 w 1176"/>
                  <a:gd name="T65" fmla="*/ 77 h 1021"/>
                  <a:gd name="T66" fmla="*/ 628 w 1176"/>
                  <a:gd name="T67" fmla="*/ 77 h 1021"/>
                  <a:gd name="T68" fmla="*/ 588 w 1176"/>
                  <a:gd name="T69" fmla="*/ 117 h 1021"/>
                  <a:gd name="T70" fmla="*/ 432 w 1176"/>
                  <a:gd name="T71" fmla="*/ 77 h 1021"/>
                  <a:gd name="T72" fmla="*/ 393 w 1176"/>
                  <a:gd name="T73" fmla="*/ 37 h 1021"/>
                  <a:gd name="T74" fmla="*/ 313 w 1176"/>
                  <a:gd name="T75" fmla="*/ 0 h 10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76" h="1021">
                    <a:moveTo>
                      <a:pt x="313" y="37"/>
                    </a:moveTo>
                    <a:lnTo>
                      <a:pt x="273" y="37"/>
                    </a:lnTo>
                    <a:lnTo>
                      <a:pt x="273" y="117"/>
                    </a:lnTo>
                    <a:lnTo>
                      <a:pt x="198" y="77"/>
                    </a:lnTo>
                    <a:lnTo>
                      <a:pt x="158" y="77"/>
                    </a:lnTo>
                    <a:lnTo>
                      <a:pt x="118" y="117"/>
                    </a:lnTo>
                    <a:lnTo>
                      <a:pt x="78" y="117"/>
                    </a:lnTo>
                    <a:lnTo>
                      <a:pt x="38" y="157"/>
                    </a:lnTo>
                    <a:lnTo>
                      <a:pt x="38" y="197"/>
                    </a:lnTo>
                    <a:lnTo>
                      <a:pt x="0" y="236"/>
                    </a:lnTo>
                    <a:lnTo>
                      <a:pt x="38" y="316"/>
                    </a:lnTo>
                    <a:lnTo>
                      <a:pt x="0" y="352"/>
                    </a:lnTo>
                    <a:lnTo>
                      <a:pt x="38" y="352"/>
                    </a:lnTo>
                    <a:lnTo>
                      <a:pt x="38" y="471"/>
                    </a:lnTo>
                    <a:lnTo>
                      <a:pt x="78" y="511"/>
                    </a:lnTo>
                    <a:lnTo>
                      <a:pt x="78" y="591"/>
                    </a:lnTo>
                    <a:lnTo>
                      <a:pt x="158" y="666"/>
                    </a:lnTo>
                    <a:lnTo>
                      <a:pt x="198" y="591"/>
                    </a:lnTo>
                    <a:lnTo>
                      <a:pt x="237" y="628"/>
                    </a:lnTo>
                    <a:lnTo>
                      <a:pt x="198" y="706"/>
                    </a:lnTo>
                    <a:lnTo>
                      <a:pt x="237" y="706"/>
                    </a:lnTo>
                    <a:lnTo>
                      <a:pt x="313" y="666"/>
                    </a:lnTo>
                    <a:lnTo>
                      <a:pt x="313" y="746"/>
                    </a:lnTo>
                    <a:lnTo>
                      <a:pt x="353" y="746"/>
                    </a:lnTo>
                    <a:lnTo>
                      <a:pt x="432" y="786"/>
                    </a:lnTo>
                    <a:lnTo>
                      <a:pt x="511" y="865"/>
                    </a:lnTo>
                    <a:lnTo>
                      <a:pt x="472" y="942"/>
                    </a:lnTo>
                    <a:lnTo>
                      <a:pt x="548" y="902"/>
                    </a:lnTo>
                    <a:lnTo>
                      <a:pt x="588" y="902"/>
                    </a:lnTo>
                    <a:lnTo>
                      <a:pt x="628" y="865"/>
                    </a:lnTo>
                    <a:lnTo>
                      <a:pt x="667" y="865"/>
                    </a:lnTo>
                    <a:lnTo>
                      <a:pt x="746" y="826"/>
                    </a:lnTo>
                    <a:lnTo>
                      <a:pt x="786" y="865"/>
                    </a:lnTo>
                    <a:lnTo>
                      <a:pt x="826" y="826"/>
                    </a:lnTo>
                    <a:lnTo>
                      <a:pt x="863" y="865"/>
                    </a:lnTo>
                    <a:lnTo>
                      <a:pt x="941" y="865"/>
                    </a:lnTo>
                    <a:lnTo>
                      <a:pt x="981" y="942"/>
                    </a:lnTo>
                    <a:lnTo>
                      <a:pt x="1021" y="942"/>
                    </a:lnTo>
                    <a:lnTo>
                      <a:pt x="1021" y="1021"/>
                    </a:lnTo>
                    <a:lnTo>
                      <a:pt x="1060" y="942"/>
                    </a:lnTo>
                    <a:lnTo>
                      <a:pt x="1060" y="902"/>
                    </a:lnTo>
                    <a:lnTo>
                      <a:pt x="1100" y="902"/>
                    </a:lnTo>
                    <a:lnTo>
                      <a:pt x="1100" y="826"/>
                    </a:lnTo>
                    <a:lnTo>
                      <a:pt x="1021" y="826"/>
                    </a:lnTo>
                    <a:lnTo>
                      <a:pt x="1021" y="786"/>
                    </a:lnTo>
                    <a:lnTo>
                      <a:pt x="1060" y="786"/>
                    </a:lnTo>
                    <a:lnTo>
                      <a:pt x="1061" y="787"/>
                    </a:lnTo>
                    <a:lnTo>
                      <a:pt x="1110" y="805"/>
                    </a:lnTo>
                    <a:lnTo>
                      <a:pt x="1137" y="746"/>
                    </a:lnTo>
                    <a:lnTo>
                      <a:pt x="1176" y="706"/>
                    </a:lnTo>
                    <a:lnTo>
                      <a:pt x="1137" y="706"/>
                    </a:lnTo>
                    <a:lnTo>
                      <a:pt x="1137" y="666"/>
                    </a:lnTo>
                    <a:lnTo>
                      <a:pt x="1100" y="551"/>
                    </a:lnTo>
                    <a:lnTo>
                      <a:pt x="1060" y="591"/>
                    </a:lnTo>
                    <a:lnTo>
                      <a:pt x="1060" y="551"/>
                    </a:lnTo>
                    <a:lnTo>
                      <a:pt x="981" y="551"/>
                    </a:lnTo>
                    <a:lnTo>
                      <a:pt x="941" y="511"/>
                    </a:lnTo>
                    <a:lnTo>
                      <a:pt x="902" y="511"/>
                    </a:lnTo>
                    <a:lnTo>
                      <a:pt x="863" y="471"/>
                    </a:lnTo>
                    <a:lnTo>
                      <a:pt x="902" y="392"/>
                    </a:lnTo>
                    <a:lnTo>
                      <a:pt x="902" y="352"/>
                    </a:lnTo>
                    <a:lnTo>
                      <a:pt x="826" y="316"/>
                    </a:lnTo>
                    <a:lnTo>
                      <a:pt x="863" y="276"/>
                    </a:lnTo>
                    <a:lnTo>
                      <a:pt x="863" y="157"/>
                    </a:lnTo>
                    <a:lnTo>
                      <a:pt x="826" y="117"/>
                    </a:lnTo>
                    <a:lnTo>
                      <a:pt x="826" y="77"/>
                    </a:lnTo>
                    <a:lnTo>
                      <a:pt x="707" y="117"/>
                    </a:lnTo>
                    <a:lnTo>
                      <a:pt x="628" y="77"/>
                    </a:lnTo>
                    <a:lnTo>
                      <a:pt x="588" y="157"/>
                    </a:lnTo>
                    <a:lnTo>
                      <a:pt x="588" y="117"/>
                    </a:lnTo>
                    <a:lnTo>
                      <a:pt x="472" y="117"/>
                    </a:lnTo>
                    <a:lnTo>
                      <a:pt x="432" y="77"/>
                    </a:lnTo>
                    <a:lnTo>
                      <a:pt x="432" y="0"/>
                    </a:lnTo>
                    <a:lnTo>
                      <a:pt x="393" y="37"/>
                    </a:lnTo>
                    <a:lnTo>
                      <a:pt x="353" y="0"/>
                    </a:lnTo>
                    <a:lnTo>
                      <a:pt x="313" y="0"/>
                    </a:lnTo>
                    <a:lnTo>
                      <a:pt x="313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7" name="Freeform 262">
                <a:extLst>
                  <a:ext uri="{FF2B5EF4-FFF2-40B4-BE49-F238E27FC236}">
                    <a16:creationId xmlns:a16="http://schemas.microsoft.com/office/drawing/2014/main" id="{F05580AE-272F-3368-176E-84FCE3ADD0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5" y="2818"/>
                <a:ext cx="274" cy="212"/>
              </a:xfrm>
              <a:custGeom>
                <a:avLst/>
                <a:gdLst>
                  <a:gd name="T0" fmla="*/ 549 w 1373"/>
                  <a:gd name="T1" fmla="*/ 116 h 1060"/>
                  <a:gd name="T2" fmla="*/ 431 w 1373"/>
                  <a:gd name="T3" fmla="*/ 39 h 1060"/>
                  <a:gd name="T4" fmla="*/ 354 w 1373"/>
                  <a:gd name="T5" fmla="*/ 39 h 1060"/>
                  <a:gd name="T6" fmla="*/ 235 w 1373"/>
                  <a:gd name="T7" fmla="*/ 39 h 1060"/>
                  <a:gd name="T8" fmla="*/ 156 w 1373"/>
                  <a:gd name="T9" fmla="*/ 76 h 1060"/>
                  <a:gd name="T10" fmla="*/ 156 w 1373"/>
                  <a:gd name="T11" fmla="*/ 235 h 1060"/>
                  <a:gd name="T12" fmla="*/ 116 w 1373"/>
                  <a:gd name="T13" fmla="*/ 354 h 1060"/>
                  <a:gd name="T14" fmla="*/ 156 w 1373"/>
                  <a:gd name="T15" fmla="*/ 391 h 1060"/>
                  <a:gd name="T16" fmla="*/ 79 w 1373"/>
                  <a:gd name="T17" fmla="*/ 431 h 1060"/>
                  <a:gd name="T18" fmla="*/ 40 w 1373"/>
                  <a:gd name="T19" fmla="*/ 471 h 1060"/>
                  <a:gd name="T20" fmla="*/ 79 w 1373"/>
                  <a:gd name="T21" fmla="*/ 509 h 1060"/>
                  <a:gd name="T22" fmla="*/ 116 w 1373"/>
                  <a:gd name="T23" fmla="*/ 549 h 1060"/>
                  <a:gd name="T24" fmla="*/ 156 w 1373"/>
                  <a:gd name="T25" fmla="*/ 629 h 1060"/>
                  <a:gd name="T26" fmla="*/ 235 w 1373"/>
                  <a:gd name="T27" fmla="*/ 666 h 1060"/>
                  <a:gd name="T28" fmla="*/ 314 w 1373"/>
                  <a:gd name="T29" fmla="*/ 705 h 1060"/>
                  <a:gd name="T30" fmla="*/ 196 w 1373"/>
                  <a:gd name="T31" fmla="*/ 785 h 1060"/>
                  <a:gd name="T32" fmla="*/ 275 w 1373"/>
                  <a:gd name="T33" fmla="*/ 943 h 1060"/>
                  <a:gd name="T34" fmla="*/ 314 w 1373"/>
                  <a:gd name="T35" fmla="*/ 1060 h 1060"/>
                  <a:gd name="T36" fmla="*/ 431 w 1373"/>
                  <a:gd name="T37" fmla="*/ 1020 h 1060"/>
                  <a:gd name="T38" fmla="*/ 549 w 1373"/>
                  <a:gd name="T39" fmla="*/ 1060 h 1060"/>
                  <a:gd name="T40" fmla="*/ 628 w 1373"/>
                  <a:gd name="T41" fmla="*/ 903 h 1060"/>
                  <a:gd name="T42" fmla="*/ 784 w 1373"/>
                  <a:gd name="T43" fmla="*/ 864 h 1060"/>
                  <a:gd name="T44" fmla="*/ 863 w 1373"/>
                  <a:gd name="T45" fmla="*/ 785 h 1060"/>
                  <a:gd name="T46" fmla="*/ 943 w 1373"/>
                  <a:gd name="T47" fmla="*/ 785 h 1060"/>
                  <a:gd name="T48" fmla="*/ 1098 w 1373"/>
                  <a:gd name="T49" fmla="*/ 745 h 1060"/>
                  <a:gd name="T50" fmla="*/ 1138 w 1373"/>
                  <a:gd name="T51" fmla="*/ 666 h 1060"/>
                  <a:gd name="T52" fmla="*/ 1217 w 1373"/>
                  <a:gd name="T53" fmla="*/ 666 h 1060"/>
                  <a:gd name="T54" fmla="*/ 1138 w 1373"/>
                  <a:gd name="T55" fmla="*/ 589 h 1060"/>
                  <a:gd name="T56" fmla="*/ 1257 w 1373"/>
                  <a:gd name="T57" fmla="*/ 549 h 1060"/>
                  <a:gd name="T58" fmla="*/ 1333 w 1373"/>
                  <a:gd name="T59" fmla="*/ 666 h 1060"/>
                  <a:gd name="T60" fmla="*/ 1373 w 1373"/>
                  <a:gd name="T61" fmla="*/ 629 h 1060"/>
                  <a:gd name="T62" fmla="*/ 1333 w 1373"/>
                  <a:gd name="T63" fmla="*/ 549 h 1060"/>
                  <a:gd name="T64" fmla="*/ 1294 w 1373"/>
                  <a:gd name="T65" fmla="*/ 509 h 1060"/>
                  <a:gd name="T66" fmla="*/ 1217 w 1373"/>
                  <a:gd name="T67" fmla="*/ 391 h 1060"/>
                  <a:gd name="T68" fmla="*/ 1257 w 1373"/>
                  <a:gd name="T69" fmla="*/ 314 h 1060"/>
                  <a:gd name="T70" fmla="*/ 1217 w 1373"/>
                  <a:gd name="T71" fmla="*/ 235 h 1060"/>
                  <a:gd name="T72" fmla="*/ 1138 w 1373"/>
                  <a:gd name="T73" fmla="*/ 156 h 1060"/>
                  <a:gd name="T74" fmla="*/ 982 w 1373"/>
                  <a:gd name="T75" fmla="*/ 195 h 1060"/>
                  <a:gd name="T76" fmla="*/ 903 w 1373"/>
                  <a:gd name="T77" fmla="*/ 235 h 1060"/>
                  <a:gd name="T78" fmla="*/ 824 w 1373"/>
                  <a:gd name="T79" fmla="*/ 274 h 1060"/>
                  <a:gd name="T80" fmla="*/ 744 w 1373"/>
                  <a:gd name="T81" fmla="*/ 314 h 1060"/>
                  <a:gd name="T82" fmla="*/ 668 w 1373"/>
                  <a:gd name="T83" fmla="*/ 195 h 1060"/>
                  <a:gd name="T84" fmla="*/ 589 w 1373"/>
                  <a:gd name="T85" fmla="*/ 116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73" h="1060">
                    <a:moveTo>
                      <a:pt x="589" y="116"/>
                    </a:moveTo>
                    <a:lnTo>
                      <a:pt x="549" y="116"/>
                    </a:lnTo>
                    <a:lnTo>
                      <a:pt x="509" y="39"/>
                    </a:lnTo>
                    <a:lnTo>
                      <a:pt x="431" y="39"/>
                    </a:lnTo>
                    <a:lnTo>
                      <a:pt x="394" y="0"/>
                    </a:lnTo>
                    <a:lnTo>
                      <a:pt x="354" y="39"/>
                    </a:lnTo>
                    <a:lnTo>
                      <a:pt x="314" y="0"/>
                    </a:lnTo>
                    <a:lnTo>
                      <a:pt x="235" y="39"/>
                    </a:lnTo>
                    <a:lnTo>
                      <a:pt x="196" y="39"/>
                    </a:lnTo>
                    <a:lnTo>
                      <a:pt x="156" y="76"/>
                    </a:lnTo>
                    <a:lnTo>
                      <a:pt x="116" y="76"/>
                    </a:lnTo>
                    <a:lnTo>
                      <a:pt x="156" y="235"/>
                    </a:lnTo>
                    <a:lnTo>
                      <a:pt x="116" y="314"/>
                    </a:lnTo>
                    <a:lnTo>
                      <a:pt x="116" y="354"/>
                    </a:lnTo>
                    <a:lnTo>
                      <a:pt x="156" y="354"/>
                    </a:lnTo>
                    <a:lnTo>
                      <a:pt x="156" y="391"/>
                    </a:lnTo>
                    <a:lnTo>
                      <a:pt x="116" y="391"/>
                    </a:lnTo>
                    <a:lnTo>
                      <a:pt x="79" y="431"/>
                    </a:lnTo>
                    <a:lnTo>
                      <a:pt x="79" y="471"/>
                    </a:lnTo>
                    <a:lnTo>
                      <a:pt x="40" y="471"/>
                    </a:lnTo>
                    <a:lnTo>
                      <a:pt x="0" y="549"/>
                    </a:lnTo>
                    <a:lnTo>
                      <a:pt x="79" y="509"/>
                    </a:lnTo>
                    <a:lnTo>
                      <a:pt x="79" y="549"/>
                    </a:lnTo>
                    <a:lnTo>
                      <a:pt x="116" y="549"/>
                    </a:lnTo>
                    <a:lnTo>
                      <a:pt x="156" y="589"/>
                    </a:lnTo>
                    <a:lnTo>
                      <a:pt x="156" y="629"/>
                    </a:lnTo>
                    <a:lnTo>
                      <a:pt x="196" y="666"/>
                    </a:lnTo>
                    <a:lnTo>
                      <a:pt x="235" y="666"/>
                    </a:lnTo>
                    <a:lnTo>
                      <a:pt x="314" y="629"/>
                    </a:lnTo>
                    <a:lnTo>
                      <a:pt x="314" y="705"/>
                    </a:lnTo>
                    <a:lnTo>
                      <a:pt x="235" y="745"/>
                    </a:lnTo>
                    <a:lnTo>
                      <a:pt x="196" y="785"/>
                    </a:lnTo>
                    <a:lnTo>
                      <a:pt x="235" y="825"/>
                    </a:lnTo>
                    <a:lnTo>
                      <a:pt x="275" y="943"/>
                    </a:lnTo>
                    <a:lnTo>
                      <a:pt x="275" y="980"/>
                    </a:lnTo>
                    <a:lnTo>
                      <a:pt x="314" y="1060"/>
                    </a:lnTo>
                    <a:lnTo>
                      <a:pt x="394" y="980"/>
                    </a:lnTo>
                    <a:lnTo>
                      <a:pt x="431" y="1020"/>
                    </a:lnTo>
                    <a:lnTo>
                      <a:pt x="549" y="1020"/>
                    </a:lnTo>
                    <a:lnTo>
                      <a:pt x="549" y="1060"/>
                    </a:lnTo>
                    <a:lnTo>
                      <a:pt x="628" y="1060"/>
                    </a:lnTo>
                    <a:lnTo>
                      <a:pt x="628" y="903"/>
                    </a:lnTo>
                    <a:lnTo>
                      <a:pt x="744" y="864"/>
                    </a:lnTo>
                    <a:lnTo>
                      <a:pt x="784" y="864"/>
                    </a:lnTo>
                    <a:lnTo>
                      <a:pt x="744" y="785"/>
                    </a:lnTo>
                    <a:lnTo>
                      <a:pt x="863" y="785"/>
                    </a:lnTo>
                    <a:lnTo>
                      <a:pt x="903" y="745"/>
                    </a:lnTo>
                    <a:lnTo>
                      <a:pt x="943" y="785"/>
                    </a:lnTo>
                    <a:lnTo>
                      <a:pt x="1059" y="785"/>
                    </a:lnTo>
                    <a:lnTo>
                      <a:pt x="1098" y="745"/>
                    </a:lnTo>
                    <a:lnTo>
                      <a:pt x="1059" y="666"/>
                    </a:lnTo>
                    <a:lnTo>
                      <a:pt x="1138" y="666"/>
                    </a:lnTo>
                    <a:lnTo>
                      <a:pt x="1178" y="705"/>
                    </a:lnTo>
                    <a:lnTo>
                      <a:pt x="1217" y="666"/>
                    </a:lnTo>
                    <a:lnTo>
                      <a:pt x="1217" y="629"/>
                    </a:lnTo>
                    <a:lnTo>
                      <a:pt x="1138" y="589"/>
                    </a:lnTo>
                    <a:lnTo>
                      <a:pt x="1178" y="549"/>
                    </a:lnTo>
                    <a:lnTo>
                      <a:pt x="1257" y="549"/>
                    </a:lnTo>
                    <a:lnTo>
                      <a:pt x="1294" y="629"/>
                    </a:lnTo>
                    <a:lnTo>
                      <a:pt x="1333" y="666"/>
                    </a:lnTo>
                    <a:lnTo>
                      <a:pt x="1333" y="629"/>
                    </a:lnTo>
                    <a:lnTo>
                      <a:pt x="1373" y="629"/>
                    </a:lnTo>
                    <a:lnTo>
                      <a:pt x="1333" y="589"/>
                    </a:lnTo>
                    <a:lnTo>
                      <a:pt x="1333" y="549"/>
                    </a:lnTo>
                    <a:lnTo>
                      <a:pt x="1294" y="549"/>
                    </a:lnTo>
                    <a:lnTo>
                      <a:pt x="1294" y="509"/>
                    </a:lnTo>
                    <a:lnTo>
                      <a:pt x="1257" y="471"/>
                    </a:lnTo>
                    <a:lnTo>
                      <a:pt x="1217" y="391"/>
                    </a:lnTo>
                    <a:lnTo>
                      <a:pt x="1217" y="354"/>
                    </a:lnTo>
                    <a:lnTo>
                      <a:pt x="1257" y="314"/>
                    </a:lnTo>
                    <a:lnTo>
                      <a:pt x="1217" y="274"/>
                    </a:lnTo>
                    <a:lnTo>
                      <a:pt x="1217" y="235"/>
                    </a:lnTo>
                    <a:lnTo>
                      <a:pt x="1178" y="156"/>
                    </a:lnTo>
                    <a:lnTo>
                      <a:pt x="1138" y="156"/>
                    </a:lnTo>
                    <a:lnTo>
                      <a:pt x="982" y="235"/>
                    </a:lnTo>
                    <a:lnTo>
                      <a:pt x="982" y="195"/>
                    </a:lnTo>
                    <a:lnTo>
                      <a:pt x="943" y="156"/>
                    </a:lnTo>
                    <a:lnTo>
                      <a:pt x="903" y="235"/>
                    </a:lnTo>
                    <a:lnTo>
                      <a:pt x="824" y="235"/>
                    </a:lnTo>
                    <a:lnTo>
                      <a:pt x="824" y="274"/>
                    </a:lnTo>
                    <a:lnTo>
                      <a:pt x="784" y="274"/>
                    </a:lnTo>
                    <a:lnTo>
                      <a:pt x="744" y="314"/>
                    </a:lnTo>
                    <a:lnTo>
                      <a:pt x="668" y="235"/>
                    </a:lnTo>
                    <a:lnTo>
                      <a:pt x="668" y="195"/>
                    </a:lnTo>
                    <a:lnTo>
                      <a:pt x="589" y="195"/>
                    </a:lnTo>
                    <a:lnTo>
                      <a:pt x="589" y="1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8" name="Freeform 263">
                <a:extLst>
                  <a:ext uri="{FF2B5EF4-FFF2-40B4-BE49-F238E27FC236}">
                    <a16:creationId xmlns:a16="http://schemas.microsoft.com/office/drawing/2014/main" id="{5FC343CD-B026-2A44-852D-0DD5638327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9" y="2920"/>
                <a:ext cx="259" cy="291"/>
              </a:xfrm>
              <a:custGeom>
                <a:avLst/>
                <a:gdLst>
                  <a:gd name="T0" fmla="*/ 744 w 1296"/>
                  <a:gd name="T1" fmla="*/ 40 h 1455"/>
                  <a:gd name="T2" fmla="*/ 707 w 1296"/>
                  <a:gd name="T3" fmla="*/ 0 h 1455"/>
                  <a:gd name="T4" fmla="*/ 589 w 1296"/>
                  <a:gd name="T5" fmla="*/ 40 h 1455"/>
                  <a:gd name="T6" fmla="*/ 549 w 1296"/>
                  <a:gd name="T7" fmla="*/ 120 h 1455"/>
                  <a:gd name="T8" fmla="*/ 549 w 1296"/>
                  <a:gd name="T9" fmla="*/ 196 h 1455"/>
                  <a:gd name="T10" fmla="*/ 469 w 1296"/>
                  <a:gd name="T11" fmla="*/ 236 h 1455"/>
                  <a:gd name="T12" fmla="*/ 354 w 1296"/>
                  <a:gd name="T13" fmla="*/ 316 h 1455"/>
                  <a:gd name="T14" fmla="*/ 274 w 1296"/>
                  <a:gd name="T15" fmla="*/ 434 h 1455"/>
                  <a:gd name="T16" fmla="*/ 196 w 1296"/>
                  <a:gd name="T17" fmla="*/ 591 h 1455"/>
                  <a:gd name="T18" fmla="*/ 159 w 1296"/>
                  <a:gd name="T19" fmla="*/ 591 h 1455"/>
                  <a:gd name="T20" fmla="*/ 39 w 1296"/>
                  <a:gd name="T21" fmla="*/ 670 h 1455"/>
                  <a:gd name="T22" fmla="*/ 39 w 1296"/>
                  <a:gd name="T23" fmla="*/ 709 h 1455"/>
                  <a:gd name="T24" fmla="*/ 79 w 1296"/>
                  <a:gd name="T25" fmla="*/ 786 h 1455"/>
                  <a:gd name="T26" fmla="*/ 79 w 1296"/>
                  <a:gd name="T27" fmla="*/ 905 h 1455"/>
                  <a:gd name="T28" fmla="*/ 119 w 1296"/>
                  <a:gd name="T29" fmla="*/ 1024 h 1455"/>
                  <a:gd name="T30" fmla="*/ 234 w 1296"/>
                  <a:gd name="T31" fmla="*/ 985 h 1455"/>
                  <a:gd name="T32" fmla="*/ 159 w 1296"/>
                  <a:gd name="T33" fmla="*/ 1060 h 1455"/>
                  <a:gd name="T34" fmla="*/ 196 w 1296"/>
                  <a:gd name="T35" fmla="*/ 1100 h 1455"/>
                  <a:gd name="T36" fmla="*/ 314 w 1296"/>
                  <a:gd name="T37" fmla="*/ 1180 h 1455"/>
                  <a:gd name="T38" fmla="*/ 394 w 1296"/>
                  <a:gd name="T39" fmla="*/ 1259 h 1455"/>
                  <a:gd name="T40" fmla="*/ 394 w 1296"/>
                  <a:gd name="T41" fmla="*/ 1336 h 1455"/>
                  <a:gd name="T42" fmla="*/ 469 w 1296"/>
                  <a:gd name="T43" fmla="*/ 1375 h 1455"/>
                  <a:gd name="T44" fmla="*/ 589 w 1296"/>
                  <a:gd name="T45" fmla="*/ 1455 h 1455"/>
                  <a:gd name="T46" fmla="*/ 707 w 1296"/>
                  <a:gd name="T47" fmla="*/ 1415 h 1455"/>
                  <a:gd name="T48" fmla="*/ 784 w 1296"/>
                  <a:gd name="T49" fmla="*/ 1296 h 1455"/>
                  <a:gd name="T50" fmla="*/ 863 w 1296"/>
                  <a:gd name="T51" fmla="*/ 1296 h 1455"/>
                  <a:gd name="T52" fmla="*/ 982 w 1296"/>
                  <a:gd name="T53" fmla="*/ 1375 h 1455"/>
                  <a:gd name="T54" fmla="*/ 1059 w 1296"/>
                  <a:gd name="T55" fmla="*/ 1220 h 1455"/>
                  <a:gd name="T56" fmla="*/ 1098 w 1296"/>
                  <a:gd name="T57" fmla="*/ 1296 h 1455"/>
                  <a:gd name="T58" fmla="*/ 1137 w 1296"/>
                  <a:gd name="T59" fmla="*/ 1259 h 1455"/>
                  <a:gd name="T60" fmla="*/ 1177 w 1296"/>
                  <a:gd name="T61" fmla="*/ 1180 h 1455"/>
                  <a:gd name="T62" fmla="*/ 1177 w 1296"/>
                  <a:gd name="T63" fmla="*/ 1140 h 1455"/>
                  <a:gd name="T64" fmla="*/ 1217 w 1296"/>
                  <a:gd name="T65" fmla="*/ 945 h 1455"/>
                  <a:gd name="T66" fmla="*/ 1296 w 1296"/>
                  <a:gd name="T67" fmla="*/ 865 h 1455"/>
                  <a:gd name="T68" fmla="*/ 1256 w 1296"/>
                  <a:gd name="T69" fmla="*/ 749 h 1455"/>
                  <a:gd name="T70" fmla="*/ 1217 w 1296"/>
                  <a:gd name="T71" fmla="*/ 670 h 1455"/>
                  <a:gd name="T72" fmla="*/ 1177 w 1296"/>
                  <a:gd name="T73" fmla="*/ 551 h 1455"/>
                  <a:gd name="T74" fmla="*/ 1059 w 1296"/>
                  <a:gd name="T75" fmla="*/ 511 h 1455"/>
                  <a:gd name="T76" fmla="*/ 942 w 1296"/>
                  <a:gd name="T77" fmla="*/ 551 h 1455"/>
                  <a:gd name="T78" fmla="*/ 903 w 1296"/>
                  <a:gd name="T79" fmla="*/ 434 h 1455"/>
                  <a:gd name="T80" fmla="*/ 824 w 1296"/>
                  <a:gd name="T81" fmla="*/ 276 h 1455"/>
                  <a:gd name="T82" fmla="*/ 942 w 1296"/>
                  <a:gd name="T83" fmla="*/ 196 h 1455"/>
                  <a:gd name="T84" fmla="*/ 863 w 1296"/>
                  <a:gd name="T85" fmla="*/ 157 h 1455"/>
                  <a:gd name="T86" fmla="*/ 784 w 1296"/>
                  <a:gd name="T87" fmla="*/ 120 h 1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96" h="1455">
                    <a:moveTo>
                      <a:pt x="784" y="80"/>
                    </a:moveTo>
                    <a:lnTo>
                      <a:pt x="744" y="40"/>
                    </a:lnTo>
                    <a:lnTo>
                      <a:pt x="707" y="40"/>
                    </a:lnTo>
                    <a:lnTo>
                      <a:pt x="707" y="0"/>
                    </a:lnTo>
                    <a:lnTo>
                      <a:pt x="628" y="40"/>
                    </a:lnTo>
                    <a:lnTo>
                      <a:pt x="589" y="40"/>
                    </a:lnTo>
                    <a:lnTo>
                      <a:pt x="509" y="80"/>
                    </a:lnTo>
                    <a:lnTo>
                      <a:pt x="549" y="120"/>
                    </a:lnTo>
                    <a:lnTo>
                      <a:pt x="589" y="120"/>
                    </a:lnTo>
                    <a:lnTo>
                      <a:pt x="549" y="196"/>
                    </a:lnTo>
                    <a:lnTo>
                      <a:pt x="509" y="236"/>
                    </a:lnTo>
                    <a:lnTo>
                      <a:pt x="469" y="236"/>
                    </a:lnTo>
                    <a:lnTo>
                      <a:pt x="394" y="316"/>
                    </a:lnTo>
                    <a:lnTo>
                      <a:pt x="354" y="316"/>
                    </a:lnTo>
                    <a:lnTo>
                      <a:pt x="274" y="355"/>
                    </a:lnTo>
                    <a:lnTo>
                      <a:pt x="274" y="434"/>
                    </a:lnTo>
                    <a:lnTo>
                      <a:pt x="196" y="511"/>
                    </a:lnTo>
                    <a:lnTo>
                      <a:pt x="196" y="591"/>
                    </a:lnTo>
                    <a:lnTo>
                      <a:pt x="159" y="551"/>
                    </a:lnTo>
                    <a:lnTo>
                      <a:pt x="159" y="591"/>
                    </a:lnTo>
                    <a:lnTo>
                      <a:pt x="119" y="591"/>
                    </a:lnTo>
                    <a:lnTo>
                      <a:pt x="39" y="670"/>
                    </a:lnTo>
                    <a:lnTo>
                      <a:pt x="0" y="630"/>
                    </a:lnTo>
                    <a:lnTo>
                      <a:pt x="39" y="709"/>
                    </a:lnTo>
                    <a:lnTo>
                      <a:pt x="39" y="786"/>
                    </a:lnTo>
                    <a:lnTo>
                      <a:pt x="79" y="786"/>
                    </a:lnTo>
                    <a:lnTo>
                      <a:pt x="39" y="826"/>
                    </a:lnTo>
                    <a:lnTo>
                      <a:pt x="79" y="905"/>
                    </a:lnTo>
                    <a:lnTo>
                      <a:pt x="119" y="905"/>
                    </a:lnTo>
                    <a:lnTo>
                      <a:pt x="119" y="1024"/>
                    </a:lnTo>
                    <a:lnTo>
                      <a:pt x="196" y="985"/>
                    </a:lnTo>
                    <a:lnTo>
                      <a:pt x="234" y="985"/>
                    </a:lnTo>
                    <a:lnTo>
                      <a:pt x="234" y="1024"/>
                    </a:lnTo>
                    <a:lnTo>
                      <a:pt x="159" y="1060"/>
                    </a:lnTo>
                    <a:lnTo>
                      <a:pt x="159" y="1100"/>
                    </a:lnTo>
                    <a:lnTo>
                      <a:pt x="196" y="1100"/>
                    </a:lnTo>
                    <a:lnTo>
                      <a:pt x="234" y="1180"/>
                    </a:lnTo>
                    <a:lnTo>
                      <a:pt x="314" y="1180"/>
                    </a:lnTo>
                    <a:lnTo>
                      <a:pt x="314" y="1259"/>
                    </a:lnTo>
                    <a:lnTo>
                      <a:pt x="394" y="1259"/>
                    </a:lnTo>
                    <a:lnTo>
                      <a:pt x="433" y="1296"/>
                    </a:lnTo>
                    <a:lnTo>
                      <a:pt x="394" y="1336"/>
                    </a:lnTo>
                    <a:lnTo>
                      <a:pt x="469" y="1336"/>
                    </a:lnTo>
                    <a:lnTo>
                      <a:pt x="469" y="1375"/>
                    </a:lnTo>
                    <a:lnTo>
                      <a:pt x="589" y="1415"/>
                    </a:lnTo>
                    <a:lnTo>
                      <a:pt x="589" y="1455"/>
                    </a:lnTo>
                    <a:lnTo>
                      <a:pt x="668" y="1375"/>
                    </a:lnTo>
                    <a:lnTo>
                      <a:pt x="707" y="1415"/>
                    </a:lnTo>
                    <a:lnTo>
                      <a:pt x="707" y="1375"/>
                    </a:lnTo>
                    <a:lnTo>
                      <a:pt x="784" y="1296"/>
                    </a:lnTo>
                    <a:lnTo>
                      <a:pt x="784" y="1259"/>
                    </a:lnTo>
                    <a:lnTo>
                      <a:pt x="863" y="1296"/>
                    </a:lnTo>
                    <a:lnTo>
                      <a:pt x="903" y="1375"/>
                    </a:lnTo>
                    <a:lnTo>
                      <a:pt x="982" y="1375"/>
                    </a:lnTo>
                    <a:lnTo>
                      <a:pt x="982" y="1220"/>
                    </a:lnTo>
                    <a:lnTo>
                      <a:pt x="1059" y="1220"/>
                    </a:lnTo>
                    <a:lnTo>
                      <a:pt x="1059" y="1296"/>
                    </a:lnTo>
                    <a:lnTo>
                      <a:pt x="1098" y="1296"/>
                    </a:lnTo>
                    <a:lnTo>
                      <a:pt x="1098" y="1259"/>
                    </a:lnTo>
                    <a:lnTo>
                      <a:pt x="1137" y="1259"/>
                    </a:lnTo>
                    <a:lnTo>
                      <a:pt x="1137" y="1220"/>
                    </a:lnTo>
                    <a:lnTo>
                      <a:pt x="1177" y="1180"/>
                    </a:lnTo>
                    <a:lnTo>
                      <a:pt x="1217" y="1180"/>
                    </a:lnTo>
                    <a:lnTo>
                      <a:pt x="1177" y="1140"/>
                    </a:lnTo>
                    <a:lnTo>
                      <a:pt x="1177" y="905"/>
                    </a:lnTo>
                    <a:lnTo>
                      <a:pt x="1217" y="945"/>
                    </a:lnTo>
                    <a:lnTo>
                      <a:pt x="1217" y="826"/>
                    </a:lnTo>
                    <a:lnTo>
                      <a:pt x="1296" y="865"/>
                    </a:lnTo>
                    <a:lnTo>
                      <a:pt x="1296" y="826"/>
                    </a:lnTo>
                    <a:lnTo>
                      <a:pt x="1256" y="749"/>
                    </a:lnTo>
                    <a:lnTo>
                      <a:pt x="1256" y="630"/>
                    </a:lnTo>
                    <a:lnTo>
                      <a:pt x="1217" y="670"/>
                    </a:lnTo>
                    <a:lnTo>
                      <a:pt x="1177" y="630"/>
                    </a:lnTo>
                    <a:lnTo>
                      <a:pt x="1177" y="551"/>
                    </a:lnTo>
                    <a:lnTo>
                      <a:pt x="1177" y="511"/>
                    </a:lnTo>
                    <a:lnTo>
                      <a:pt x="1059" y="511"/>
                    </a:lnTo>
                    <a:lnTo>
                      <a:pt x="1022" y="471"/>
                    </a:lnTo>
                    <a:lnTo>
                      <a:pt x="942" y="551"/>
                    </a:lnTo>
                    <a:lnTo>
                      <a:pt x="903" y="471"/>
                    </a:lnTo>
                    <a:lnTo>
                      <a:pt x="903" y="434"/>
                    </a:lnTo>
                    <a:lnTo>
                      <a:pt x="863" y="316"/>
                    </a:lnTo>
                    <a:lnTo>
                      <a:pt x="824" y="276"/>
                    </a:lnTo>
                    <a:lnTo>
                      <a:pt x="863" y="236"/>
                    </a:lnTo>
                    <a:lnTo>
                      <a:pt x="942" y="196"/>
                    </a:lnTo>
                    <a:lnTo>
                      <a:pt x="942" y="120"/>
                    </a:lnTo>
                    <a:lnTo>
                      <a:pt x="863" y="157"/>
                    </a:lnTo>
                    <a:lnTo>
                      <a:pt x="824" y="157"/>
                    </a:lnTo>
                    <a:lnTo>
                      <a:pt x="784" y="120"/>
                    </a:lnTo>
                    <a:lnTo>
                      <a:pt x="784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9" name="Freeform 264">
                <a:extLst>
                  <a:ext uri="{FF2B5EF4-FFF2-40B4-BE49-F238E27FC236}">
                    <a16:creationId xmlns:a16="http://schemas.microsoft.com/office/drawing/2014/main" id="{07277823-5A24-A4A6-8FC0-59C2E5309D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7" y="2928"/>
                <a:ext cx="235" cy="307"/>
              </a:xfrm>
              <a:custGeom>
                <a:avLst/>
                <a:gdLst>
                  <a:gd name="T0" fmla="*/ 354 w 1178"/>
                  <a:gd name="T1" fmla="*/ 236 h 1534"/>
                  <a:gd name="T2" fmla="*/ 275 w 1178"/>
                  <a:gd name="T3" fmla="*/ 315 h 1534"/>
                  <a:gd name="T4" fmla="*/ 119 w 1178"/>
                  <a:gd name="T5" fmla="*/ 354 h 1534"/>
                  <a:gd name="T6" fmla="*/ 40 w 1178"/>
                  <a:gd name="T7" fmla="*/ 511 h 1534"/>
                  <a:gd name="T8" fmla="*/ 80 w 1178"/>
                  <a:gd name="T9" fmla="*/ 630 h 1534"/>
                  <a:gd name="T10" fmla="*/ 119 w 1178"/>
                  <a:gd name="T11" fmla="*/ 709 h 1534"/>
                  <a:gd name="T12" fmla="*/ 159 w 1178"/>
                  <a:gd name="T13" fmla="*/ 825 h 1534"/>
                  <a:gd name="T14" fmla="*/ 80 w 1178"/>
                  <a:gd name="T15" fmla="*/ 905 h 1534"/>
                  <a:gd name="T16" fmla="*/ 40 w 1178"/>
                  <a:gd name="T17" fmla="*/ 1100 h 1534"/>
                  <a:gd name="T18" fmla="*/ 40 w 1178"/>
                  <a:gd name="T19" fmla="*/ 1140 h 1534"/>
                  <a:gd name="T20" fmla="*/ 0 w 1178"/>
                  <a:gd name="T21" fmla="*/ 1219 h 1534"/>
                  <a:gd name="T22" fmla="*/ 235 w 1178"/>
                  <a:gd name="T23" fmla="*/ 1219 h 1534"/>
                  <a:gd name="T24" fmla="*/ 275 w 1178"/>
                  <a:gd name="T25" fmla="*/ 1296 h 1534"/>
                  <a:gd name="T26" fmla="*/ 354 w 1178"/>
                  <a:gd name="T27" fmla="*/ 1335 h 1534"/>
                  <a:gd name="T28" fmla="*/ 394 w 1178"/>
                  <a:gd name="T29" fmla="*/ 1415 h 1534"/>
                  <a:gd name="T30" fmla="*/ 394 w 1178"/>
                  <a:gd name="T31" fmla="*/ 1454 h 1534"/>
                  <a:gd name="T32" fmla="*/ 510 w 1178"/>
                  <a:gd name="T33" fmla="*/ 1494 h 1534"/>
                  <a:gd name="T34" fmla="*/ 550 w 1178"/>
                  <a:gd name="T35" fmla="*/ 1534 h 1534"/>
                  <a:gd name="T36" fmla="*/ 629 w 1178"/>
                  <a:gd name="T37" fmla="*/ 1494 h 1534"/>
                  <a:gd name="T38" fmla="*/ 708 w 1178"/>
                  <a:gd name="T39" fmla="*/ 1494 h 1534"/>
                  <a:gd name="T40" fmla="*/ 824 w 1178"/>
                  <a:gd name="T41" fmla="*/ 1415 h 1534"/>
                  <a:gd name="T42" fmla="*/ 824 w 1178"/>
                  <a:gd name="T43" fmla="*/ 1296 h 1534"/>
                  <a:gd name="T44" fmla="*/ 864 w 1178"/>
                  <a:gd name="T45" fmla="*/ 1060 h 1534"/>
                  <a:gd name="T46" fmla="*/ 903 w 1178"/>
                  <a:gd name="T47" fmla="*/ 984 h 1534"/>
                  <a:gd name="T48" fmla="*/ 864 w 1178"/>
                  <a:gd name="T49" fmla="*/ 905 h 1534"/>
                  <a:gd name="T50" fmla="*/ 982 w 1178"/>
                  <a:gd name="T51" fmla="*/ 865 h 1534"/>
                  <a:gd name="T52" fmla="*/ 1022 w 1178"/>
                  <a:gd name="T53" fmla="*/ 786 h 1534"/>
                  <a:gd name="T54" fmla="*/ 1099 w 1178"/>
                  <a:gd name="T55" fmla="*/ 825 h 1534"/>
                  <a:gd name="T56" fmla="*/ 1138 w 1178"/>
                  <a:gd name="T57" fmla="*/ 746 h 1534"/>
                  <a:gd name="T58" fmla="*/ 1138 w 1178"/>
                  <a:gd name="T59" fmla="*/ 669 h 1534"/>
                  <a:gd name="T60" fmla="*/ 1099 w 1178"/>
                  <a:gd name="T61" fmla="*/ 551 h 1534"/>
                  <a:gd name="T62" fmla="*/ 1138 w 1178"/>
                  <a:gd name="T63" fmla="*/ 511 h 1534"/>
                  <a:gd name="T64" fmla="*/ 1099 w 1178"/>
                  <a:gd name="T65" fmla="*/ 394 h 1534"/>
                  <a:gd name="T66" fmla="*/ 1022 w 1178"/>
                  <a:gd name="T67" fmla="*/ 354 h 1534"/>
                  <a:gd name="T68" fmla="*/ 903 w 1178"/>
                  <a:gd name="T69" fmla="*/ 394 h 1534"/>
                  <a:gd name="T70" fmla="*/ 903 w 1178"/>
                  <a:gd name="T71" fmla="*/ 471 h 1534"/>
                  <a:gd name="T72" fmla="*/ 824 w 1178"/>
                  <a:gd name="T73" fmla="*/ 431 h 1534"/>
                  <a:gd name="T74" fmla="*/ 864 w 1178"/>
                  <a:gd name="T75" fmla="*/ 315 h 1534"/>
                  <a:gd name="T76" fmla="*/ 785 w 1178"/>
                  <a:gd name="T77" fmla="*/ 276 h 1534"/>
                  <a:gd name="T78" fmla="*/ 824 w 1178"/>
                  <a:gd name="T79" fmla="*/ 117 h 1534"/>
                  <a:gd name="T80" fmla="*/ 748 w 1178"/>
                  <a:gd name="T81" fmla="*/ 0 h 1534"/>
                  <a:gd name="T82" fmla="*/ 629 w 1178"/>
                  <a:gd name="T83" fmla="*/ 40 h 1534"/>
                  <a:gd name="T84" fmla="*/ 708 w 1178"/>
                  <a:gd name="T85" fmla="*/ 117 h 1534"/>
                  <a:gd name="T86" fmla="*/ 629 w 1178"/>
                  <a:gd name="T87" fmla="*/ 117 h 1534"/>
                  <a:gd name="T88" fmla="*/ 589 w 1178"/>
                  <a:gd name="T89" fmla="*/ 196 h 1534"/>
                  <a:gd name="T90" fmla="*/ 434 w 1178"/>
                  <a:gd name="T91" fmla="*/ 236 h 1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78" h="1534">
                    <a:moveTo>
                      <a:pt x="394" y="196"/>
                    </a:moveTo>
                    <a:lnTo>
                      <a:pt x="354" y="236"/>
                    </a:lnTo>
                    <a:lnTo>
                      <a:pt x="235" y="236"/>
                    </a:lnTo>
                    <a:lnTo>
                      <a:pt x="275" y="315"/>
                    </a:lnTo>
                    <a:lnTo>
                      <a:pt x="235" y="315"/>
                    </a:lnTo>
                    <a:lnTo>
                      <a:pt x="119" y="354"/>
                    </a:lnTo>
                    <a:lnTo>
                      <a:pt x="119" y="511"/>
                    </a:lnTo>
                    <a:lnTo>
                      <a:pt x="40" y="511"/>
                    </a:lnTo>
                    <a:lnTo>
                      <a:pt x="40" y="590"/>
                    </a:lnTo>
                    <a:lnTo>
                      <a:pt x="80" y="630"/>
                    </a:lnTo>
                    <a:lnTo>
                      <a:pt x="119" y="590"/>
                    </a:lnTo>
                    <a:lnTo>
                      <a:pt x="119" y="709"/>
                    </a:lnTo>
                    <a:lnTo>
                      <a:pt x="159" y="786"/>
                    </a:lnTo>
                    <a:lnTo>
                      <a:pt x="159" y="825"/>
                    </a:lnTo>
                    <a:lnTo>
                      <a:pt x="80" y="786"/>
                    </a:lnTo>
                    <a:lnTo>
                      <a:pt x="80" y="905"/>
                    </a:lnTo>
                    <a:lnTo>
                      <a:pt x="40" y="865"/>
                    </a:lnTo>
                    <a:lnTo>
                      <a:pt x="40" y="1100"/>
                    </a:lnTo>
                    <a:lnTo>
                      <a:pt x="80" y="1140"/>
                    </a:lnTo>
                    <a:lnTo>
                      <a:pt x="40" y="1140"/>
                    </a:lnTo>
                    <a:lnTo>
                      <a:pt x="0" y="1180"/>
                    </a:lnTo>
                    <a:lnTo>
                      <a:pt x="0" y="1219"/>
                    </a:lnTo>
                    <a:lnTo>
                      <a:pt x="40" y="1180"/>
                    </a:lnTo>
                    <a:lnTo>
                      <a:pt x="235" y="1219"/>
                    </a:lnTo>
                    <a:lnTo>
                      <a:pt x="235" y="1256"/>
                    </a:lnTo>
                    <a:lnTo>
                      <a:pt x="275" y="1296"/>
                    </a:lnTo>
                    <a:lnTo>
                      <a:pt x="275" y="1375"/>
                    </a:lnTo>
                    <a:lnTo>
                      <a:pt x="354" y="1335"/>
                    </a:lnTo>
                    <a:lnTo>
                      <a:pt x="434" y="1335"/>
                    </a:lnTo>
                    <a:lnTo>
                      <a:pt x="394" y="1415"/>
                    </a:lnTo>
                    <a:lnTo>
                      <a:pt x="354" y="1415"/>
                    </a:lnTo>
                    <a:lnTo>
                      <a:pt x="394" y="1454"/>
                    </a:lnTo>
                    <a:lnTo>
                      <a:pt x="434" y="1454"/>
                    </a:lnTo>
                    <a:lnTo>
                      <a:pt x="510" y="1494"/>
                    </a:lnTo>
                    <a:lnTo>
                      <a:pt x="510" y="1534"/>
                    </a:lnTo>
                    <a:lnTo>
                      <a:pt x="550" y="1534"/>
                    </a:lnTo>
                    <a:lnTo>
                      <a:pt x="589" y="1494"/>
                    </a:lnTo>
                    <a:lnTo>
                      <a:pt x="629" y="1494"/>
                    </a:lnTo>
                    <a:lnTo>
                      <a:pt x="669" y="1454"/>
                    </a:lnTo>
                    <a:lnTo>
                      <a:pt x="708" y="1494"/>
                    </a:lnTo>
                    <a:lnTo>
                      <a:pt x="785" y="1415"/>
                    </a:lnTo>
                    <a:lnTo>
                      <a:pt x="824" y="1415"/>
                    </a:lnTo>
                    <a:lnTo>
                      <a:pt x="864" y="1335"/>
                    </a:lnTo>
                    <a:lnTo>
                      <a:pt x="824" y="1296"/>
                    </a:lnTo>
                    <a:lnTo>
                      <a:pt x="864" y="1256"/>
                    </a:lnTo>
                    <a:lnTo>
                      <a:pt x="864" y="1060"/>
                    </a:lnTo>
                    <a:lnTo>
                      <a:pt x="903" y="1060"/>
                    </a:lnTo>
                    <a:lnTo>
                      <a:pt x="903" y="984"/>
                    </a:lnTo>
                    <a:lnTo>
                      <a:pt x="943" y="984"/>
                    </a:lnTo>
                    <a:lnTo>
                      <a:pt x="864" y="905"/>
                    </a:lnTo>
                    <a:lnTo>
                      <a:pt x="903" y="905"/>
                    </a:lnTo>
                    <a:lnTo>
                      <a:pt x="982" y="865"/>
                    </a:lnTo>
                    <a:lnTo>
                      <a:pt x="1022" y="905"/>
                    </a:lnTo>
                    <a:lnTo>
                      <a:pt x="1022" y="786"/>
                    </a:lnTo>
                    <a:lnTo>
                      <a:pt x="1062" y="786"/>
                    </a:lnTo>
                    <a:lnTo>
                      <a:pt x="1099" y="825"/>
                    </a:lnTo>
                    <a:lnTo>
                      <a:pt x="1099" y="786"/>
                    </a:lnTo>
                    <a:lnTo>
                      <a:pt x="1138" y="746"/>
                    </a:lnTo>
                    <a:lnTo>
                      <a:pt x="1178" y="746"/>
                    </a:lnTo>
                    <a:lnTo>
                      <a:pt x="1138" y="669"/>
                    </a:lnTo>
                    <a:lnTo>
                      <a:pt x="1178" y="630"/>
                    </a:lnTo>
                    <a:lnTo>
                      <a:pt x="1099" y="551"/>
                    </a:lnTo>
                    <a:lnTo>
                      <a:pt x="1099" y="511"/>
                    </a:lnTo>
                    <a:lnTo>
                      <a:pt x="1138" y="511"/>
                    </a:lnTo>
                    <a:lnTo>
                      <a:pt x="1099" y="471"/>
                    </a:lnTo>
                    <a:lnTo>
                      <a:pt x="1099" y="394"/>
                    </a:lnTo>
                    <a:lnTo>
                      <a:pt x="1099" y="354"/>
                    </a:lnTo>
                    <a:lnTo>
                      <a:pt x="1022" y="354"/>
                    </a:lnTo>
                    <a:lnTo>
                      <a:pt x="982" y="394"/>
                    </a:lnTo>
                    <a:lnTo>
                      <a:pt x="903" y="394"/>
                    </a:lnTo>
                    <a:lnTo>
                      <a:pt x="943" y="471"/>
                    </a:lnTo>
                    <a:lnTo>
                      <a:pt x="903" y="471"/>
                    </a:lnTo>
                    <a:lnTo>
                      <a:pt x="864" y="431"/>
                    </a:lnTo>
                    <a:lnTo>
                      <a:pt x="824" y="431"/>
                    </a:lnTo>
                    <a:lnTo>
                      <a:pt x="824" y="354"/>
                    </a:lnTo>
                    <a:lnTo>
                      <a:pt x="864" y="315"/>
                    </a:lnTo>
                    <a:lnTo>
                      <a:pt x="824" y="276"/>
                    </a:lnTo>
                    <a:lnTo>
                      <a:pt x="785" y="276"/>
                    </a:lnTo>
                    <a:lnTo>
                      <a:pt x="824" y="236"/>
                    </a:lnTo>
                    <a:lnTo>
                      <a:pt x="824" y="117"/>
                    </a:lnTo>
                    <a:lnTo>
                      <a:pt x="785" y="80"/>
                    </a:lnTo>
                    <a:lnTo>
                      <a:pt x="748" y="0"/>
                    </a:lnTo>
                    <a:lnTo>
                      <a:pt x="669" y="0"/>
                    </a:lnTo>
                    <a:lnTo>
                      <a:pt x="629" y="40"/>
                    </a:lnTo>
                    <a:lnTo>
                      <a:pt x="708" y="80"/>
                    </a:lnTo>
                    <a:lnTo>
                      <a:pt x="708" y="117"/>
                    </a:lnTo>
                    <a:lnTo>
                      <a:pt x="669" y="156"/>
                    </a:lnTo>
                    <a:lnTo>
                      <a:pt x="629" y="117"/>
                    </a:lnTo>
                    <a:lnTo>
                      <a:pt x="550" y="117"/>
                    </a:lnTo>
                    <a:lnTo>
                      <a:pt x="589" y="196"/>
                    </a:lnTo>
                    <a:lnTo>
                      <a:pt x="550" y="236"/>
                    </a:lnTo>
                    <a:lnTo>
                      <a:pt x="434" y="236"/>
                    </a:lnTo>
                    <a:lnTo>
                      <a:pt x="394" y="1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0" name="Freeform 265">
                <a:extLst>
                  <a:ext uri="{FF2B5EF4-FFF2-40B4-BE49-F238E27FC236}">
                    <a16:creationId xmlns:a16="http://schemas.microsoft.com/office/drawing/2014/main" id="{DDF4D2F9-0BDF-0529-9B7B-F9F3CA9734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3164"/>
                <a:ext cx="298" cy="235"/>
              </a:xfrm>
              <a:custGeom>
                <a:avLst/>
                <a:gdLst>
                  <a:gd name="T0" fmla="*/ 903 w 1492"/>
                  <a:gd name="T1" fmla="*/ 0 h 1178"/>
                  <a:gd name="T2" fmla="*/ 824 w 1492"/>
                  <a:gd name="T3" fmla="*/ 155 h 1178"/>
                  <a:gd name="T4" fmla="*/ 705 w 1492"/>
                  <a:gd name="T5" fmla="*/ 39 h 1178"/>
                  <a:gd name="T6" fmla="*/ 628 w 1492"/>
                  <a:gd name="T7" fmla="*/ 155 h 1178"/>
                  <a:gd name="T8" fmla="*/ 589 w 1492"/>
                  <a:gd name="T9" fmla="*/ 155 h 1178"/>
                  <a:gd name="T10" fmla="*/ 510 w 1492"/>
                  <a:gd name="T11" fmla="*/ 195 h 1178"/>
                  <a:gd name="T12" fmla="*/ 390 w 1492"/>
                  <a:gd name="T13" fmla="*/ 116 h 1178"/>
                  <a:gd name="T14" fmla="*/ 315 w 1492"/>
                  <a:gd name="T15" fmla="*/ 235 h 1178"/>
                  <a:gd name="T16" fmla="*/ 354 w 1492"/>
                  <a:gd name="T17" fmla="*/ 314 h 1178"/>
                  <a:gd name="T18" fmla="*/ 275 w 1492"/>
                  <a:gd name="T19" fmla="*/ 274 h 1178"/>
                  <a:gd name="T20" fmla="*/ 235 w 1492"/>
                  <a:gd name="T21" fmla="*/ 391 h 1178"/>
                  <a:gd name="T22" fmla="*/ 315 w 1492"/>
                  <a:gd name="T23" fmla="*/ 549 h 1178"/>
                  <a:gd name="T24" fmla="*/ 235 w 1492"/>
                  <a:gd name="T25" fmla="*/ 589 h 1178"/>
                  <a:gd name="T26" fmla="*/ 275 w 1492"/>
                  <a:gd name="T27" fmla="*/ 666 h 1178"/>
                  <a:gd name="T28" fmla="*/ 195 w 1492"/>
                  <a:gd name="T29" fmla="*/ 785 h 1178"/>
                  <a:gd name="T30" fmla="*/ 117 w 1492"/>
                  <a:gd name="T31" fmla="*/ 864 h 1178"/>
                  <a:gd name="T32" fmla="*/ 40 w 1492"/>
                  <a:gd name="T33" fmla="*/ 943 h 1178"/>
                  <a:gd name="T34" fmla="*/ 80 w 1492"/>
                  <a:gd name="T35" fmla="*/ 1020 h 1178"/>
                  <a:gd name="T36" fmla="*/ 40 w 1492"/>
                  <a:gd name="T37" fmla="*/ 1060 h 1178"/>
                  <a:gd name="T38" fmla="*/ 40 w 1492"/>
                  <a:gd name="T39" fmla="*/ 1139 h 1178"/>
                  <a:gd name="T40" fmla="*/ 117 w 1492"/>
                  <a:gd name="T41" fmla="*/ 1178 h 1178"/>
                  <a:gd name="T42" fmla="*/ 195 w 1492"/>
                  <a:gd name="T43" fmla="*/ 1139 h 1178"/>
                  <a:gd name="T44" fmla="*/ 354 w 1492"/>
                  <a:gd name="T45" fmla="*/ 1178 h 1178"/>
                  <a:gd name="T46" fmla="*/ 390 w 1492"/>
                  <a:gd name="T47" fmla="*/ 1139 h 1178"/>
                  <a:gd name="T48" fmla="*/ 390 w 1492"/>
                  <a:gd name="T49" fmla="*/ 1060 h 1178"/>
                  <a:gd name="T50" fmla="*/ 470 w 1492"/>
                  <a:gd name="T51" fmla="*/ 1060 h 1178"/>
                  <a:gd name="T52" fmla="*/ 510 w 1492"/>
                  <a:gd name="T53" fmla="*/ 943 h 1178"/>
                  <a:gd name="T54" fmla="*/ 628 w 1492"/>
                  <a:gd name="T55" fmla="*/ 1020 h 1178"/>
                  <a:gd name="T56" fmla="*/ 628 w 1492"/>
                  <a:gd name="T57" fmla="*/ 1060 h 1178"/>
                  <a:gd name="T58" fmla="*/ 705 w 1492"/>
                  <a:gd name="T59" fmla="*/ 1100 h 1178"/>
                  <a:gd name="T60" fmla="*/ 705 w 1492"/>
                  <a:gd name="T61" fmla="*/ 1178 h 1178"/>
                  <a:gd name="T62" fmla="*/ 784 w 1492"/>
                  <a:gd name="T63" fmla="*/ 1100 h 1178"/>
                  <a:gd name="T64" fmla="*/ 863 w 1492"/>
                  <a:gd name="T65" fmla="*/ 1060 h 1178"/>
                  <a:gd name="T66" fmla="*/ 943 w 1492"/>
                  <a:gd name="T67" fmla="*/ 943 h 1178"/>
                  <a:gd name="T68" fmla="*/ 863 w 1492"/>
                  <a:gd name="T69" fmla="*/ 903 h 1178"/>
                  <a:gd name="T70" fmla="*/ 903 w 1492"/>
                  <a:gd name="T71" fmla="*/ 903 h 1178"/>
                  <a:gd name="T72" fmla="*/ 1058 w 1492"/>
                  <a:gd name="T73" fmla="*/ 824 h 1178"/>
                  <a:gd name="T74" fmla="*/ 980 w 1492"/>
                  <a:gd name="T75" fmla="*/ 745 h 1178"/>
                  <a:gd name="T76" fmla="*/ 1019 w 1492"/>
                  <a:gd name="T77" fmla="*/ 745 h 1178"/>
                  <a:gd name="T78" fmla="*/ 1098 w 1492"/>
                  <a:gd name="T79" fmla="*/ 666 h 1178"/>
                  <a:gd name="T80" fmla="*/ 1138 w 1492"/>
                  <a:gd name="T81" fmla="*/ 629 h 1178"/>
                  <a:gd name="T82" fmla="*/ 1254 w 1492"/>
                  <a:gd name="T83" fmla="*/ 589 h 1178"/>
                  <a:gd name="T84" fmla="*/ 1293 w 1492"/>
                  <a:gd name="T85" fmla="*/ 471 h 1178"/>
                  <a:gd name="T86" fmla="*/ 1452 w 1492"/>
                  <a:gd name="T87" fmla="*/ 391 h 1178"/>
                  <a:gd name="T88" fmla="*/ 1452 w 1492"/>
                  <a:gd name="T89" fmla="*/ 354 h 1178"/>
                  <a:gd name="T90" fmla="*/ 1492 w 1492"/>
                  <a:gd name="T91" fmla="*/ 274 h 1178"/>
                  <a:gd name="T92" fmla="*/ 1412 w 1492"/>
                  <a:gd name="T93" fmla="*/ 235 h 1178"/>
                  <a:gd name="T94" fmla="*/ 1492 w 1492"/>
                  <a:gd name="T95" fmla="*/ 155 h 1178"/>
                  <a:gd name="T96" fmla="*/ 1333 w 1492"/>
                  <a:gd name="T97" fmla="*/ 195 h 1178"/>
                  <a:gd name="T98" fmla="*/ 1293 w 1492"/>
                  <a:gd name="T99" fmla="*/ 76 h 1178"/>
                  <a:gd name="T100" fmla="*/ 1098 w 1492"/>
                  <a:gd name="T101" fmla="*/ 0 h 1178"/>
                  <a:gd name="T102" fmla="*/ 1019 w 1492"/>
                  <a:gd name="T103" fmla="*/ 39 h 1178"/>
                  <a:gd name="T104" fmla="*/ 980 w 1492"/>
                  <a:gd name="T105" fmla="*/ 76 h 1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492" h="1178">
                    <a:moveTo>
                      <a:pt x="980" y="0"/>
                    </a:moveTo>
                    <a:lnTo>
                      <a:pt x="903" y="0"/>
                    </a:lnTo>
                    <a:lnTo>
                      <a:pt x="903" y="155"/>
                    </a:lnTo>
                    <a:lnTo>
                      <a:pt x="824" y="155"/>
                    </a:lnTo>
                    <a:lnTo>
                      <a:pt x="784" y="76"/>
                    </a:lnTo>
                    <a:lnTo>
                      <a:pt x="705" y="39"/>
                    </a:lnTo>
                    <a:lnTo>
                      <a:pt x="705" y="76"/>
                    </a:lnTo>
                    <a:lnTo>
                      <a:pt x="628" y="155"/>
                    </a:lnTo>
                    <a:lnTo>
                      <a:pt x="628" y="195"/>
                    </a:lnTo>
                    <a:lnTo>
                      <a:pt x="589" y="155"/>
                    </a:lnTo>
                    <a:lnTo>
                      <a:pt x="510" y="235"/>
                    </a:lnTo>
                    <a:lnTo>
                      <a:pt x="510" y="195"/>
                    </a:lnTo>
                    <a:lnTo>
                      <a:pt x="390" y="155"/>
                    </a:lnTo>
                    <a:lnTo>
                      <a:pt x="390" y="116"/>
                    </a:lnTo>
                    <a:lnTo>
                      <a:pt x="354" y="195"/>
                    </a:lnTo>
                    <a:lnTo>
                      <a:pt x="315" y="235"/>
                    </a:lnTo>
                    <a:lnTo>
                      <a:pt x="390" y="314"/>
                    </a:lnTo>
                    <a:lnTo>
                      <a:pt x="354" y="314"/>
                    </a:lnTo>
                    <a:lnTo>
                      <a:pt x="315" y="274"/>
                    </a:lnTo>
                    <a:lnTo>
                      <a:pt x="275" y="274"/>
                    </a:lnTo>
                    <a:lnTo>
                      <a:pt x="235" y="314"/>
                    </a:lnTo>
                    <a:lnTo>
                      <a:pt x="235" y="391"/>
                    </a:lnTo>
                    <a:lnTo>
                      <a:pt x="275" y="431"/>
                    </a:lnTo>
                    <a:lnTo>
                      <a:pt x="315" y="549"/>
                    </a:lnTo>
                    <a:lnTo>
                      <a:pt x="235" y="549"/>
                    </a:lnTo>
                    <a:lnTo>
                      <a:pt x="235" y="589"/>
                    </a:lnTo>
                    <a:lnTo>
                      <a:pt x="275" y="629"/>
                    </a:lnTo>
                    <a:lnTo>
                      <a:pt x="275" y="666"/>
                    </a:lnTo>
                    <a:lnTo>
                      <a:pt x="195" y="705"/>
                    </a:lnTo>
                    <a:lnTo>
                      <a:pt x="195" y="785"/>
                    </a:lnTo>
                    <a:lnTo>
                      <a:pt x="117" y="824"/>
                    </a:lnTo>
                    <a:lnTo>
                      <a:pt x="117" y="864"/>
                    </a:lnTo>
                    <a:lnTo>
                      <a:pt x="40" y="903"/>
                    </a:lnTo>
                    <a:lnTo>
                      <a:pt x="40" y="943"/>
                    </a:lnTo>
                    <a:lnTo>
                      <a:pt x="117" y="980"/>
                    </a:lnTo>
                    <a:lnTo>
                      <a:pt x="80" y="1020"/>
                    </a:lnTo>
                    <a:lnTo>
                      <a:pt x="40" y="1020"/>
                    </a:lnTo>
                    <a:lnTo>
                      <a:pt x="40" y="1060"/>
                    </a:lnTo>
                    <a:lnTo>
                      <a:pt x="0" y="1100"/>
                    </a:lnTo>
                    <a:lnTo>
                      <a:pt x="40" y="1139"/>
                    </a:lnTo>
                    <a:lnTo>
                      <a:pt x="40" y="1100"/>
                    </a:lnTo>
                    <a:lnTo>
                      <a:pt x="117" y="1178"/>
                    </a:lnTo>
                    <a:lnTo>
                      <a:pt x="155" y="1100"/>
                    </a:lnTo>
                    <a:lnTo>
                      <a:pt x="195" y="1139"/>
                    </a:lnTo>
                    <a:lnTo>
                      <a:pt x="354" y="1139"/>
                    </a:lnTo>
                    <a:lnTo>
                      <a:pt x="354" y="1178"/>
                    </a:lnTo>
                    <a:lnTo>
                      <a:pt x="430" y="1178"/>
                    </a:lnTo>
                    <a:lnTo>
                      <a:pt x="390" y="1139"/>
                    </a:lnTo>
                    <a:lnTo>
                      <a:pt x="430" y="1100"/>
                    </a:lnTo>
                    <a:lnTo>
                      <a:pt x="390" y="1060"/>
                    </a:lnTo>
                    <a:lnTo>
                      <a:pt x="430" y="1020"/>
                    </a:lnTo>
                    <a:lnTo>
                      <a:pt x="470" y="1060"/>
                    </a:lnTo>
                    <a:lnTo>
                      <a:pt x="510" y="1020"/>
                    </a:lnTo>
                    <a:lnTo>
                      <a:pt x="510" y="943"/>
                    </a:lnTo>
                    <a:lnTo>
                      <a:pt x="589" y="980"/>
                    </a:lnTo>
                    <a:lnTo>
                      <a:pt x="628" y="1020"/>
                    </a:lnTo>
                    <a:lnTo>
                      <a:pt x="665" y="1020"/>
                    </a:lnTo>
                    <a:lnTo>
                      <a:pt x="628" y="1060"/>
                    </a:lnTo>
                    <a:lnTo>
                      <a:pt x="665" y="1060"/>
                    </a:lnTo>
                    <a:lnTo>
                      <a:pt x="705" y="1100"/>
                    </a:lnTo>
                    <a:lnTo>
                      <a:pt x="665" y="1139"/>
                    </a:lnTo>
                    <a:lnTo>
                      <a:pt x="705" y="1178"/>
                    </a:lnTo>
                    <a:lnTo>
                      <a:pt x="784" y="1139"/>
                    </a:lnTo>
                    <a:lnTo>
                      <a:pt x="784" y="1100"/>
                    </a:lnTo>
                    <a:lnTo>
                      <a:pt x="824" y="1139"/>
                    </a:lnTo>
                    <a:lnTo>
                      <a:pt x="863" y="1060"/>
                    </a:lnTo>
                    <a:lnTo>
                      <a:pt x="943" y="1060"/>
                    </a:lnTo>
                    <a:lnTo>
                      <a:pt x="943" y="943"/>
                    </a:lnTo>
                    <a:lnTo>
                      <a:pt x="903" y="943"/>
                    </a:lnTo>
                    <a:lnTo>
                      <a:pt x="863" y="903"/>
                    </a:lnTo>
                    <a:lnTo>
                      <a:pt x="863" y="864"/>
                    </a:lnTo>
                    <a:lnTo>
                      <a:pt x="903" y="903"/>
                    </a:lnTo>
                    <a:lnTo>
                      <a:pt x="980" y="903"/>
                    </a:lnTo>
                    <a:lnTo>
                      <a:pt x="1058" y="824"/>
                    </a:lnTo>
                    <a:lnTo>
                      <a:pt x="1058" y="785"/>
                    </a:lnTo>
                    <a:lnTo>
                      <a:pt x="980" y="745"/>
                    </a:lnTo>
                    <a:lnTo>
                      <a:pt x="980" y="705"/>
                    </a:lnTo>
                    <a:lnTo>
                      <a:pt x="1019" y="745"/>
                    </a:lnTo>
                    <a:lnTo>
                      <a:pt x="1019" y="666"/>
                    </a:lnTo>
                    <a:lnTo>
                      <a:pt x="1098" y="666"/>
                    </a:lnTo>
                    <a:lnTo>
                      <a:pt x="1098" y="589"/>
                    </a:lnTo>
                    <a:lnTo>
                      <a:pt x="1138" y="629"/>
                    </a:lnTo>
                    <a:lnTo>
                      <a:pt x="1177" y="589"/>
                    </a:lnTo>
                    <a:lnTo>
                      <a:pt x="1254" y="589"/>
                    </a:lnTo>
                    <a:lnTo>
                      <a:pt x="1293" y="629"/>
                    </a:lnTo>
                    <a:lnTo>
                      <a:pt x="1293" y="471"/>
                    </a:lnTo>
                    <a:lnTo>
                      <a:pt x="1452" y="471"/>
                    </a:lnTo>
                    <a:lnTo>
                      <a:pt x="1452" y="391"/>
                    </a:lnTo>
                    <a:lnTo>
                      <a:pt x="1492" y="354"/>
                    </a:lnTo>
                    <a:lnTo>
                      <a:pt x="1452" y="354"/>
                    </a:lnTo>
                    <a:lnTo>
                      <a:pt x="1492" y="314"/>
                    </a:lnTo>
                    <a:lnTo>
                      <a:pt x="1492" y="274"/>
                    </a:lnTo>
                    <a:lnTo>
                      <a:pt x="1452" y="274"/>
                    </a:lnTo>
                    <a:lnTo>
                      <a:pt x="1412" y="235"/>
                    </a:lnTo>
                    <a:lnTo>
                      <a:pt x="1452" y="235"/>
                    </a:lnTo>
                    <a:lnTo>
                      <a:pt x="1492" y="155"/>
                    </a:lnTo>
                    <a:lnTo>
                      <a:pt x="1412" y="155"/>
                    </a:lnTo>
                    <a:lnTo>
                      <a:pt x="1333" y="195"/>
                    </a:lnTo>
                    <a:lnTo>
                      <a:pt x="1333" y="116"/>
                    </a:lnTo>
                    <a:lnTo>
                      <a:pt x="1293" y="76"/>
                    </a:lnTo>
                    <a:lnTo>
                      <a:pt x="1293" y="39"/>
                    </a:lnTo>
                    <a:lnTo>
                      <a:pt x="1098" y="0"/>
                    </a:lnTo>
                    <a:lnTo>
                      <a:pt x="1058" y="39"/>
                    </a:lnTo>
                    <a:lnTo>
                      <a:pt x="1019" y="39"/>
                    </a:lnTo>
                    <a:lnTo>
                      <a:pt x="1019" y="76"/>
                    </a:lnTo>
                    <a:lnTo>
                      <a:pt x="980" y="76"/>
                    </a:lnTo>
                    <a:lnTo>
                      <a:pt x="98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1" name="Freeform 266">
                <a:extLst>
                  <a:ext uri="{FF2B5EF4-FFF2-40B4-BE49-F238E27FC236}">
                    <a16:creationId xmlns:a16="http://schemas.microsoft.com/office/drawing/2014/main" id="{E892B2BC-8494-69C1-2A2C-9A17F57F77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0" y="2778"/>
                <a:ext cx="251" cy="244"/>
              </a:xfrm>
              <a:custGeom>
                <a:avLst/>
                <a:gdLst>
                  <a:gd name="T0" fmla="*/ 1018 w 1253"/>
                  <a:gd name="T1" fmla="*/ 78 h 1218"/>
                  <a:gd name="T2" fmla="*/ 942 w 1253"/>
                  <a:gd name="T3" fmla="*/ 118 h 1218"/>
                  <a:gd name="T4" fmla="*/ 823 w 1253"/>
                  <a:gd name="T5" fmla="*/ 38 h 1218"/>
                  <a:gd name="T6" fmla="*/ 668 w 1253"/>
                  <a:gd name="T7" fmla="*/ 0 h 1218"/>
                  <a:gd name="T8" fmla="*/ 548 w 1253"/>
                  <a:gd name="T9" fmla="*/ 78 h 1218"/>
                  <a:gd name="T10" fmla="*/ 509 w 1253"/>
                  <a:gd name="T11" fmla="*/ 38 h 1218"/>
                  <a:gd name="T12" fmla="*/ 393 w 1253"/>
                  <a:gd name="T13" fmla="*/ 78 h 1218"/>
                  <a:gd name="T14" fmla="*/ 274 w 1253"/>
                  <a:gd name="T15" fmla="*/ 158 h 1218"/>
                  <a:gd name="T16" fmla="*/ 116 w 1253"/>
                  <a:gd name="T17" fmla="*/ 118 h 1218"/>
                  <a:gd name="T18" fmla="*/ 79 w 1253"/>
                  <a:gd name="T19" fmla="*/ 274 h 1218"/>
                  <a:gd name="T20" fmla="*/ 116 w 1253"/>
                  <a:gd name="T21" fmla="*/ 354 h 1218"/>
                  <a:gd name="T22" fmla="*/ 39 w 1253"/>
                  <a:gd name="T23" fmla="*/ 433 h 1218"/>
                  <a:gd name="T24" fmla="*/ 79 w 1253"/>
                  <a:gd name="T25" fmla="*/ 512 h 1218"/>
                  <a:gd name="T26" fmla="*/ 39 w 1253"/>
                  <a:gd name="T27" fmla="*/ 589 h 1218"/>
                  <a:gd name="T28" fmla="*/ 116 w 1253"/>
                  <a:gd name="T29" fmla="*/ 707 h 1218"/>
                  <a:gd name="T30" fmla="*/ 155 w 1253"/>
                  <a:gd name="T31" fmla="*/ 747 h 1218"/>
                  <a:gd name="T32" fmla="*/ 195 w 1253"/>
                  <a:gd name="T33" fmla="*/ 827 h 1218"/>
                  <a:gd name="T34" fmla="*/ 155 w 1253"/>
                  <a:gd name="T35" fmla="*/ 864 h 1218"/>
                  <a:gd name="T36" fmla="*/ 116 w 1253"/>
                  <a:gd name="T37" fmla="*/ 1023 h 1218"/>
                  <a:gd name="T38" fmla="*/ 195 w 1253"/>
                  <a:gd name="T39" fmla="*/ 1062 h 1218"/>
                  <a:gd name="T40" fmla="*/ 155 w 1253"/>
                  <a:gd name="T41" fmla="*/ 1178 h 1218"/>
                  <a:gd name="T42" fmla="*/ 234 w 1253"/>
                  <a:gd name="T43" fmla="*/ 1218 h 1218"/>
                  <a:gd name="T44" fmla="*/ 234 w 1253"/>
                  <a:gd name="T45" fmla="*/ 1141 h 1218"/>
                  <a:gd name="T46" fmla="*/ 353 w 1253"/>
                  <a:gd name="T47" fmla="*/ 1101 h 1218"/>
                  <a:gd name="T48" fmla="*/ 430 w 1253"/>
                  <a:gd name="T49" fmla="*/ 1141 h 1218"/>
                  <a:gd name="T50" fmla="*/ 509 w 1253"/>
                  <a:gd name="T51" fmla="*/ 1141 h 1218"/>
                  <a:gd name="T52" fmla="*/ 628 w 1253"/>
                  <a:gd name="T53" fmla="*/ 1178 h 1218"/>
                  <a:gd name="T54" fmla="*/ 704 w 1253"/>
                  <a:gd name="T55" fmla="*/ 1141 h 1218"/>
                  <a:gd name="T56" fmla="*/ 823 w 1253"/>
                  <a:gd name="T57" fmla="*/ 943 h 1218"/>
                  <a:gd name="T58" fmla="*/ 863 w 1253"/>
                  <a:gd name="T59" fmla="*/ 827 h 1218"/>
                  <a:gd name="T60" fmla="*/ 903 w 1253"/>
                  <a:gd name="T61" fmla="*/ 707 h 1218"/>
                  <a:gd name="T62" fmla="*/ 979 w 1253"/>
                  <a:gd name="T63" fmla="*/ 629 h 1218"/>
                  <a:gd name="T64" fmla="*/ 1018 w 1253"/>
                  <a:gd name="T65" fmla="*/ 552 h 1218"/>
                  <a:gd name="T66" fmla="*/ 1098 w 1253"/>
                  <a:gd name="T67" fmla="*/ 472 h 1218"/>
                  <a:gd name="T68" fmla="*/ 1176 w 1253"/>
                  <a:gd name="T69" fmla="*/ 552 h 1218"/>
                  <a:gd name="T70" fmla="*/ 1216 w 1253"/>
                  <a:gd name="T71" fmla="*/ 552 h 1218"/>
                  <a:gd name="T72" fmla="*/ 1216 w 1253"/>
                  <a:gd name="T73" fmla="*/ 433 h 1218"/>
                  <a:gd name="T74" fmla="*/ 1137 w 1253"/>
                  <a:gd name="T75" fmla="*/ 274 h 1218"/>
                  <a:gd name="T76" fmla="*/ 1176 w 1253"/>
                  <a:gd name="T77" fmla="*/ 158 h 1218"/>
                  <a:gd name="T78" fmla="*/ 1098 w 1253"/>
                  <a:gd name="T79" fmla="*/ 1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53" h="1218">
                    <a:moveTo>
                      <a:pt x="1098" y="78"/>
                    </a:moveTo>
                    <a:lnTo>
                      <a:pt x="1018" y="78"/>
                    </a:lnTo>
                    <a:lnTo>
                      <a:pt x="979" y="78"/>
                    </a:lnTo>
                    <a:lnTo>
                      <a:pt x="942" y="118"/>
                    </a:lnTo>
                    <a:lnTo>
                      <a:pt x="823" y="118"/>
                    </a:lnTo>
                    <a:lnTo>
                      <a:pt x="823" y="38"/>
                    </a:lnTo>
                    <a:lnTo>
                      <a:pt x="704" y="38"/>
                    </a:lnTo>
                    <a:lnTo>
                      <a:pt x="668" y="0"/>
                    </a:lnTo>
                    <a:lnTo>
                      <a:pt x="588" y="0"/>
                    </a:lnTo>
                    <a:lnTo>
                      <a:pt x="548" y="78"/>
                    </a:lnTo>
                    <a:lnTo>
                      <a:pt x="509" y="78"/>
                    </a:lnTo>
                    <a:lnTo>
                      <a:pt x="509" y="38"/>
                    </a:lnTo>
                    <a:lnTo>
                      <a:pt x="469" y="78"/>
                    </a:lnTo>
                    <a:lnTo>
                      <a:pt x="393" y="78"/>
                    </a:lnTo>
                    <a:lnTo>
                      <a:pt x="313" y="118"/>
                    </a:lnTo>
                    <a:lnTo>
                      <a:pt x="274" y="158"/>
                    </a:lnTo>
                    <a:lnTo>
                      <a:pt x="195" y="118"/>
                    </a:lnTo>
                    <a:lnTo>
                      <a:pt x="116" y="118"/>
                    </a:lnTo>
                    <a:lnTo>
                      <a:pt x="79" y="158"/>
                    </a:lnTo>
                    <a:lnTo>
                      <a:pt x="79" y="274"/>
                    </a:lnTo>
                    <a:lnTo>
                      <a:pt x="116" y="314"/>
                    </a:lnTo>
                    <a:lnTo>
                      <a:pt x="116" y="354"/>
                    </a:lnTo>
                    <a:lnTo>
                      <a:pt x="0" y="354"/>
                    </a:lnTo>
                    <a:lnTo>
                      <a:pt x="39" y="433"/>
                    </a:lnTo>
                    <a:lnTo>
                      <a:pt x="39" y="472"/>
                    </a:lnTo>
                    <a:lnTo>
                      <a:pt x="79" y="512"/>
                    </a:lnTo>
                    <a:lnTo>
                      <a:pt x="39" y="552"/>
                    </a:lnTo>
                    <a:lnTo>
                      <a:pt x="39" y="589"/>
                    </a:lnTo>
                    <a:lnTo>
                      <a:pt x="79" y="669"/>
                    </a:lnTo>
                    <a:lnTo>
                      <a:pt x="116" y="707"/>
                    </a:lnTo>
                    <a:lnTo>
                      <a:pt x="116" y="747"/>
                    </a:lnTo>
                    <a:lnTo>
                      <a:pt x="155" y="747"/>
                    </a:lnTo>
                    <a:lnTo>
                      <a:pt x="155" y="787"/>
                    </a:lnTo>
                    <a:lnTo>
                      <a:pt x="195" y="827"/>
                    </a:lnTo>
                    <a:lnTo>
                      <a:pt x="155" y="827"/>
                    </a:lnTo>
                    <a:lnTo>
                      <a:pt x="155" y="864"/>
                    </a:lnTo>
                    <a:lnTo>
                      <a:pt x="155" y="983"/>
                    </a:lnTo>
                    <a:lnTo>
                      <a:pt x="116" y="1023"/>
                    </a:lnTo>
                    <a:lnTo>
                      <a:pt x="155" y="1023"/>
                    </a:lnTo>
                    <a:lnTo>
                      <a:pt x="195" y="1062"/>
                    </a:lnTo>
                    <a:lnTo>
                      <a:pt x="155" y="1101"/>
                    </a:lnTo>
                    <a:lnTo>
                      <a:pt x="155" y="1178"/>
                    </a:lnTo>
                    <a:lnTo>
                      <a:pt x="195" y="1178"/>
                    </a:lnTo>
                    <a:lnTo>
                      <a:pt x="234" y="1218"/>
                    </a:lnTo>
                    <a:lnTo>
                      <a:pt x="274" y="1218"/>
                    </a:lnTo>
                    <a:lnTo>
                      <a:pt x="234" y="1141"/>
                    </a:lnTo>
                    <a:lnTo>
                      <a:pt x="313" y="1141"/>
                    </a:lnTo>
                    <a:lnTo>
                      <a:pt x="353" y="1101"/>
                    </a:lnTo>
                    <a:lnTo>
                      <a:pt x="430" y="1101"/>
                    </a:lnTo>
                    <a:lnTo>
                      <a:pt x="430" y="1141"/>
                    </a:lnTo>
                    <a:lnTo>
                      <a:pt x="469" y="1178"/>
                    </a:lnTo>
                    <a:lnTo>
                      <a:pt x="509" y="1141"/>
                    </a:lnTo>
                    <a:lnTo>
                      <a:pt x="548" y="1141"/>
                    </a:lnTo>
                    <a:lnTo>
                      <a:pt x="628" y="1178"/>
                    </a:lnTo>
                    <a:lnTo>
                      <a:pt x="668" y="1141"/>
                    </a:lnTo>
                    <a:lnTo>
                      <a:pt x="704" y="1141"/>
                    </a:lnTo>
                    <a:lnTo>
                      <a:pt x="704" y="1062"/>
                    </a:lnTo>
                    <a:lnTo>
                      <a:pt x="823" y="943"/>
                    </a:lnTo>
                    <a:lnTo>
                      <a:pt x="823" y="827"/>
                    </a:lnTo>
                    <a:lnTo>
                      <a:pt x="863" y="827"/>
                    </a:lnTo>
                    <a:lnTo>
                      <a:pt x="903" y="787"/>
                    </a:lnTo>
                    <a:lnTo>
                      <a:pt x="903" y="707"/>
                    </a:lnTo>
                    <a:lnTo>
                      <a:pt x="942" y="629"/>
                    </a:lnTo>
                    <a:lnTo>
                      <a:pt x="979" y="629"/>
                    </a:lnTo>
                    <a:lnTo>
                      <a:pt x="979" y="589"/>
                    </a:lnTo>
                    <a:lnTo>
                      <a:pt x="1018" y="552"/>
                    </a:lnTo>
                    <a:lnTo>
                      <a:pt x="1058" y="552"/>
                    </a:lnTo>
                    <a:lnTo>
                      <a:pt x="1098" y="472"/>
                    </a:lnTo>
                    <a:lnTo>
                      <a:pt x="1137" y="472"/>
                    </a:lnTo>
                    <a:lnTo>
                      <a:pt x="1176" y="552"/>
                    </a:lnTo>
                    <a:lnTo>
                      <a:pt x="1176" y="589"/>
                    </a:lnTo>
                    <a:lnTo>
                      <a:pt x="1216" y="552"/>
                    </a:lnTo>
                    <a:lnTo>
                      <a:pt x="1253" y="433"/>
                    </a:lnTo>
                    <a:lnTo>
                      <a:pt x="1216" y="433"/>
                    </a:lnTo>
                    <a:lnTo>
                      <a:pt x="1216" y="355"/>
                    </a:lnTo>
                    <a:lnTo>
                      <a:pt x="1137" y="274"/>
                    </a:lnTo>
                    <a:lnTo>
                      <a:pt x="1137" y="198"/>
                    </a:lnTo>
                    <a:lnTo>
                      <a:pt x="1176" y="158"/>
                    </a:lnTo>
                    <a:lnTo>
                      <a:pt x="1137" y="158"/>
                    </a:lnTo>
                    <a:lnTo>
                      <a:pt x="1098" y="118"/>
                    </a:lnTo>
                    <a:lnTo>
                      <a:pt x="1098" y="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2" name="Freeform 267">
                <a:extLst>
                  <a:ext uri="{FF2B5EF4-FFF2-40B4-BE49-F238E27FC236}">
                    <a16:creationId xmlns:a16="http://schemas.microsoft.com/office/drawing/2014/main" id="{A8BEBCC2-FAD0-1825-93A7-F461DF321A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8" y="3211"/>
                <a:ext cx="368" cy="275"/>
              </a:xfrm>
              <a:custGeom>
                <a:avLst/>
                <a:gdLst>
                  <a:gd name="T0" fmla="*/ 1452 w 1843"/>
                  <a:gd name="T1" fmla="*/ 236 h 1374"/>
                  <a:gd name="T2" fmla="*/ 1373 w 1843"/>
                  <a:gd name="T3" fmla="*/ 274 h 1374"/>
                  <a:gd name="T4" fmla="*/ 1257 w 1843"/>
                  <a:gd name="T5" fmla="*/ 196 h 1374"/>
                  <a:gd name="T6" fmla="*/ 1059 w 1843"/>
                  <a:gd name="T7" fmla="*/ 156 h 1374"/>
                  <a:gd name="T8" fmla="*/ 1098 w 1843"/>
                  <a:gd name="T9" fmla="*/ 79 h 1374"/>
                  <a:gd name="T10" fmla="*/ 980 w 1843"/>
                  <a:gd name="T11" fmla="*/ 0 h 1374"/>
                  <a:gd name="T12" fmla="*/ 864 w 1843"/>
                  <a:gd name="T13" fmla="*/ 39 h 1374"/>
                  <a:gd name="T14" fmla="*/ 784 w 1843"/>
                  <a:gd name="T15" fmla="*/ 79 h 1374"/>
                  <a:gd name="T16" fmla="*/ 705 w 1843"/>
                  <a:gd name="T17" fmla="*/ 119 h 1374"/>
                  <a:gd name="T18" fmla="*/ 629 w 1843"/>
                  <a:gd name="T19" fmla="*/ 39 h 1374"/>
                  <a:gd name="T20" fmla="*/ 589 w 1843"/>
                  <a:gd name="T21" fmla="*/ 119 h 1374"/>
                  <a:gd name="T22" fmla="*/ 589 w 1843"/>
                  <a:gd name="T23" fmla="*/ 156 h 1374"/>
                  <a:gd name="T24" fmla="*/ 430 w 1843"/>
                  <a:gd name="T25" fmla="*/ 236 h 1374"/>
                  <a:gd name="T26" fmla="*/ 391 w 1843"/>
                  <a:gd name="T27" fmla="*/ 354 h 1374"/>
                  <a:gd name="T28" fmla="*/ 275 w 1843"/>
                  <a:gd name="T29" fmla="*/ 394 h 1374"/>
                  <a:gd name="T30" fmla="*/ 235 w 1843"/>
                  <a:gd name="T31" fmla="*/ 431 h 1374"/>
                  <a:gd name="T32" fmla="*/ 156 w 1843"/>
                  <a:gd name="T33" fmla="*/ 510 h 1374"/>
                  <a:gd name="T34" fmla="*/ 117 w 1843"/>
                  <a:gd name="T35" fmla="*/ 510 h 1374"/>
                  <a:gd name="T36" fmla="*/ 195 w 1843"/>
                  <a:gd name="T37" fmla="*/ 589 h 1374"/>
                  <a:gd name="T38" fmla="*/ 40 w 1843"/>
                  <a:gd name="T39" fmla="*/ 668 h 1374"/>
                  <a:gd name="T40" fmla="*/ 0 w 1843"/>
                  <a:gd name="T41" fmla="*/ 668 h 1374"/>
                  <a:gd name="T42" fmla="*/ 80 w 1843"/>
                  <a:gd name="T43" fmla="*/ 708 h 1374"/>
                  <a:gd name="T44" fmla="*/ 117 w 1843"/>
                  <a:gd name="T45" fmla="*/ 904 h 1374"/>
                  <a:gd name="T46" fmla="*/ 156 w 1843"/>
                  <a:gd name="T47" fmla="*/ 983 h 1374"/>
                  <a:gd name="T48" fmla="*/ 156 w 1843"/>
                  <a:gd name="T49" fmla="*/ 1060 h 1374"/>
                  <a:gd name="T50" fmla="*/ 275 w 1843"/>
                  <a:gd name="T51" fmla="*/ 1139 h 1374"/>
                  <a:gd name="T52" fmla="*/ 275 w 1843"/>
                  <a:gd name="T53" fmla="*/ 1219 h 1374"/>
                  <a:gd name="T54" fmla="*/ 235 w 1843"/>
                  <a:gd name="T55" fmla="*/ 1219 h 1374"/>
                  <a:gd name="T56" fmla="*/ 275 w 1843"/>
                  <a:gd name="T57" fmla="*/ 1334 h 1374"/>
                  <a:gd name="T58" fmla="*/ 354 w 1843"/>
                  <a:gd name="T59" fmla="*/ 1297 h 1374"/>
                  <a:gd name="T60" fmla="*/ 470 w 1843"/>
                  <a:gd name="T61" fmla="*/ 1334 h 1374"/>
                  <a:gd name="T62" fmla="*/ 470 w 1843"/>
                  <a:gd name="T63" fmla="*/ 1374 h 1374"/>
                  <a:gd name="T64" fmla="*/ 490 w 1843"/>
                  <a:gd name="T65" fmla="*/ 1316 h 1374"/>
                  <a:gd name="T66" fmla="*/ 510 w 1843"/>
                  <a:gd name="T67" fmla="*/ 1259 h 1374"/>
                  <a:gd name="T68" fmla="*/ 549 w 1843"/>
                  <a:gd name="T69" fmla="*/ 1219 h 1374"/>
                  <a:gd name="T70" fmla="*/ 629 w 1843"/>
                  <a:gd name="T71" fmla="*/ 1259 h 1374"/>
                  <a:gd name="T72" fmla="*/ 668 w 1843"/>
                  <a:gd name="T73" fmla="*/ 1139 h 1374"/>
                  <a:gd name="T74" fmla="*/ 824 w 1843"/>
                  <a:gd name="T75" fmla="*/ 1179 h 1374"/>
                  <a:gd name="T76" fmla="*/ 864 w 1843"/>
                  <a:gd name="T77" fmla="*/ 1100 h 1374"/>
                  <a:gd name="T78" fmla="*/ 943 w 1843"/>
                  <a:gd name="T79" fmla="*/ 1060 h 1374"/>
                  <a:gd name="T80" fmla="*/ 1019 w 1843"/>
                  <a:gd name="T81" fmla="*/ 1023 h 1374"/>
                  <a:gd name="T82" fmla="*/ 1098 w 1843"/>
                  <a:gd name="T83" fmla="*/ 1023 h 1374"/>
                  <a:gd name="T84" fmla="*/ 1217 w 1843"/>
                  <a:gd name="T85" fmla="*/ 1060 h 1374"/>
                  <a:gd name="T86" fmla="*/ 1333 w 1843"/>
                  <a:gd name="T87" fmla="*/ 1023 h 1374"/>
                  <a:gd name="T88" fmla="*/ 1412 w 1843"/>
                  <a:gd name="T89" fmla="*/ 983 h 1374"/>
                  <a:gd name="T90" fmla="*/ 1373 w 1843"/>
                  <a:gd name="T91" fmla="*/ 904 h 1374"/>
                  <a:gd name="T92" fmla="*/ 1412 w 1843"/>
                  <a:gd name="T93" fmla="*/ 865 h 1374"/>
                  <a:gd name="T94" fmla="*/ 1568 w 1843"/>
                  <a:gd name="T95" fmla="*/ 983 h 1374"/>
                  <a:gd name="T96" fmla="*/ 1647 w 1843"/>
                  <a:gd name="T97" fmla="*/ 1023 h 1374"/>
                  <a:gd name="T98" fmla="*/ 1687 w 1843"/>
                  <a:gd name="T99" fmla="*/ 983 h 1374"/>
                  <a:gd name="T100" fmla="*/ 1727 w 1843"/>
                  <a:gd name="T101" fmla="*/ 825 h 1374"/>
                  <a:gd name="T102" fmla="*/ 1727 w 1843"/>
                  <a:gd name="T103" fmla="*/ 785 h 1374"/>
                  <a:gd name="T104" fmla="*/ 1647 w 1843"/>
                  <a:gd name="T105" fmla="*/ 708 h 1374"/>
                  <a:gd name="T106" fmla="*/ 1806 w 1843"/>
                  <a:gd name="T107" fmla="*/ 629 h 1374"/>
                  <a:gd name="T108" fmla="*/ 1806 w 1843"/>
                  <a:gd name="T109" fmla="*/ 510 h 1374"/>
                  <a:gd name="T110" fmla="*/ 1767 w 1843"/>
                  <a:gd name="T111" fmla="*/ 431 h 1374"/>
                  <a:gd name="T112" fmla="*/ 1727 w 1843"/>
                  <a:gd name="T113" fmla="*/ 354 h 1374"/>
                  <a:gd name="T114" fmla="*/ 1727 w 1843"/>
                  <a:gd name="T115" fmla="*/ 314 h 1374"/>
                  <a:gd name="T116" fmla="*/ 1687 w 1843"/>
                  <a:gd name="T117" fmla="*/ 196 h 1374"/>
                  <a:gd name="T118" fmla="*/ 1687 w 1843"/>
                  <a:gd name="T119" fmla="*/ 119 h 1374"/>
                  <a:gd name="T120" fmla="*/ 1568 w 1843"/>
                  <a:gd name="T121" fmla="*/ 196 h 1374"/>
                  <a:gd name="T122" fmla="*/ 1568 w 1843"/>
                  <a:gd name="T123" fmla="*/ 274 h 1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843" h="1374">
                    <a:moveTo>
                      <a:pt x="1492" y="274"/>
                    </a:moveTo>
                    <a:lnTo>
                      <a:pt x="1452" y="236"/>
                    </a:lnTo>
                    <a:lnTo>
                      <a:pt x="1412" y="236"/>
                    </a:lnTo>
                    <a:lnTo>
                      <a:pt x="1373" y="274"/>
                    </a:lnTo>
                    <a:lnTo>
                      <a:pt x="1294" y="196"/>
                    </a:lnTo>
                    <a:lnTo>
                      <a:pt x="1257" y="196"/>
                    </a:lnTo>
                    <a:lnTo>
                      <a:pt x="1257" y="156"/>
                    </a:lnTo>
                    <a:lnTo>
                      <a:pt x="1059" y="156"/>
                    </a:lnTo>
                    <a:lnTo>
                      <a:pt x="1138" y="119"/>
                    </a:lnTo>
                    <a:lnTo>
                      <a:pt x="1098" y="79"/>
                    </a:lnTo>
                    <a:lnTo>
                      <a:pt x="1019" y="79"/>
                    </a:lnTo>
                    <a:lnTo>
                      <a:pt x="980" y="0"/>
                    </a:lnTo>
                    <a:lnTo>
                      <a:pt x="903" y="79"/>
                    </a:lnTo>
                    <a:lnTo>
                      <a:pt x="864" y="39"/>
                    </a:lnTo>
                    <a:lnTo>
                      <a:pt x="824" y="79"/>
                    </a:lnTo>
                    <a:lnTo>
                      <a:pt x="784" y="79"/>
                    </a:lnTo>
                    <a:lnTo>
                      <a:pt x="745" y="119"/>
                    </a:lnTo>
                    <a:lnTo>
                      <a:pt x="705" y="119"/>
                    </a:lnTo>
                    <a:lnTo>
                      <a:pt x="705" y="79"/>
                    </a:lnTo>
                    <a:lnTo>
                      <a:pt x="629" y="39"/>
                    </a:lnTo>
                    <a:lnTo>
                      <a:pt x="629" y="79"/>
                    </a:lnTo>
                    <a:lnTo>
                      <a:pt x="589" y="119"/>
                    </a:lnTo>
                    <a:lnTo>
                      <a:pt x="629" y="119"/>
                    </a:lnTo>
                    <a:lnTo>
                      <a:pt x="589" y="156"/>
                    </a:lnTo>
                    <a:lnTo>
                      <a:pt x="589" y="236"/>
                    </a:lnTo>
                    <a:lnTo>
                      <a:pt x="430" y="236"/>
                    </a:lnTo>
                    <a:lnTo>
                      <a:pt x="430" y="394"/>
                    </a:lnTo>
                    <a:lnTo>
                      <a:pt x="391" y="354"/>
                    </a:lnTo>
                    <a:lnTo>
                      <a:pt x="314" y="354"/>
                    </a:lnTo>
                    <a:lnTo>
                      <a:pt x="275" y="394"/>
                    </a:lnTo>
                    <a:lnTo>
                      <a:pt x="235" y="354"/>
                    </a:lnTo>
                    <a:lnTo>
                      <a:pt x="235" y="431"/>
                    </a:lnTo>
                    <a:lnTo>
                      <a:pt x="156" y="431"/>
                    </a:lnTo>
                    <a:lnTo>
                      <a:pt x="156" y="510"/>
                    </a:lnTo>
                    <a:lnTo>
                      <a:pt x="117" y="470"/>
                    </a:lnTo>
                    <a:lnTo>
                      <a:pt x="117" y="510"/>
                    </a:lnTo>
                    <a:lnTo>
                      <a:pt x="195" y="550"/>
                    </a:lnTo>
                    <a:lnTo>
                      <a:pt x="195" y="589"/>
                    </a:lnTo>
                    <a:lnTo>
                      <a:pt x="117" y="668"/>
                    </a:lnTo>
                    <a:lnTo>
                      <a:pt x="40" y="668"/>
                    </a:lnTo>
                    <a:lnTo>
                      <a:pt x="0" y="629"/>
                    </a:lnTo>
                    <a:lnTo>
                      <a:pt x="0" y="668"/>
                    </a:lnTo>
                    <a:lnTo>
                      <a:pt x="40" y="708"/>
                    </a:lnTo>
                    <a:lnTo>
                      <a:pt x="80" y="708"/>
                    </a:lnTo>
                    <a:lnTo>
                      <a:pt x="80" y="825"/>
                    </a:lnTo>
                    <a:lnTo>
                      <a:pt x="117" y="904"/>
                    </a:lnTo>
                    <a:lnTo>
                      <a:pt x="117" y="943"/>
                    </a:lnTo>
                    <a:lnTo>
                      <a:pt x="156" y="983"/>
                    </a:lnTo>
                    <a:lnTo>
                      <a:pt x="117" y="1060"/>
                    </a:lnTo>
                    <a:lnTo>
                      <a:pt x="156" y="1060"/>
                    </a:lnTo>
                    <a:lnTo>
                      <a:pt x="235" y="1139"/>
                    </a:lnTo>
                    <a:lnTo>
                      <a:pt x="275" y="1139"/>
                    </a:lnTo>
                    <a:lnTo>
                      <a:pt x="314" y="1179"/>
                    </a:lnTo>
                    <a:lnTo>
                      <a:pt x="275" y="1219"/>
                    </a:lnTo>
                    <a:lnTo>
                      <a:pt x="275" y="1179"/>
                    </a:lnTo>
                    <a:lnTo>
                      <a:pt x="235" y="1219"/>
                    </a:lnTo>
                    <a:lnTo>
                      <a:pt x="275" y="1259"/>
                    </a:lnTo>
                    <a:lnTo>
                      <a:pt x="275" y="1334"/>
                    </a:lnTo>
                    <a:lnTo>
                      <a:pt x="354" y="1334"/>
                    </a:lnTo>
                    <a:lnTo>
                      <a:pt x="354" y="1297"/>
                    </a:lnTo>
                    <a:lnTo>
                      <a:pt x="430" y="1297"/>
                    </a:lnTo>
                    <a:lnTo>
                      <a:pt x="470" y="1334"/>
                    </a:lnTo>
                    <a:lnTo>
                      <a:pt x="430" y="1374"/>
                    </a:lnTo>
                    <a:lnTo>
                      <a:pt x="470" y="1374"/>
                    </a:lnTo>
                    <a:lnTo>
                      <a:pt x="549" y="1334"/>
                    </a:lnTo>
                    <a:lnTo>
                      <a:pt x="490" y="1316"/>
                    </a:lnTo>
                    <a:lnTo>
                      <a:pt x="510" y="1297"/>
                    </a:lnTo>
                    <a:lnTo>
                      <a:pt x="510" y="1259"/>
                    </a:lnTo>
                    <a:lnTo>
                      <a:pt x="589" y="1259"/>
                    </a:lnTo>
                    <a:lnTo>
                      <a:pt x="549" y="1219"/>
                    </a:lnTo>
                    <a:lnTo>
                      <a:pt x="589" y="1219"/>
                    </a:lnTo>
                    <a:lnTo>
                      <a:pt x="629" y="1259"/>
                    </a:lnTo>
                    <a:lnTo>
                      <a:pt x="668" y="1219"/>
                    </a:lnTo>
                    <a:lnTo>
                      <a:pt x="668" y="1139"/>
                    </a:lnTo>
                    <a:lnTo>
                      <a:pt x="784" y="1139"/>
                    </a:lnTo>
                    <a:lnTo>
                      <a:pt x="824" y="1179"/>
                    </a:lnTo>
                    <a:lnTo>
                      <a:pt x="864" y="1179"/>
                    </a:lnTo>
                    <a:lnTo>
                      <a:pt x="864" y="1100"/>
                    </a:lnTo>
                    <a:lnTo>
                      <a:pt x="903" y="1100"/>
                    </a:lnTo>
                    <a:lnTo>
                      <a:pt x="943" y="1060"/>
                    </a:lnTo>
                    <a:lnTo>
                      <a:pt x="1019" y="1060"/>
                    </a:lnTo>
                    <a:lnTo>
                      <a:pt x="1019" y="1023"/>
                    </a:lnTo>
                    <a:lnTo>
                      <a:pt x="1059" y="1060"/>
                    </a:lnTo>
                    <a:lnTo>
                      <a:pt x="1098" y="1023"/>
                    </a:lnTo>
                    <a:lnTo>
                      <a:pt x="1177" y="1023"/>
                    </a:lnTo>
                    <a:lnTo>
                      <a:pt x="1217" y="1060"/>
                    </a:lnTo>
                    <a:lnTo>
                      <a:pt x="1294" y="1060"/>
                    </a:lnTo>
                    <a:lnTo>
                      <a:pt x="1333" y="1023"/>
                    </a:lnTo>
                    <a:lnTo>
                      <a:pt x="1333" y="1060"/>
                    </a:lnTo>
                    <a:lnTo>
                      <a:pt x="1412" y="983"/>
                    </a:lnTo>
                    <a:lnTo>
                      <a:pt x="1412" y="943"/>
                    </a:lnTo>
                    <a:lnTo>
                      <a:pt x="1373" y="904"/>
                    </a:lnTo>
                    <a:lnTo>
                      <a:pt x="1373" y="865"/>
                    </a:lnTo>
                    <a:lnTo>
                      <a:pt x="1412" y="865"/>
                    </a:lnTo>
                    <a:lnTo>
                      <a:pt x="1532" y="983"/>
                    </a:lnTo>
                    <a:lnTo>
                      <a:pt x="1568" y="983"/>
                    </a:lnTo>
                    <a:lnTo>
                      <a:pt x="1608" y="1023"/>
                    </a:lnTo>
                    <a:lnTo>
                      <a:pt x="1647" y="1023"/>
                    </a:lnTo>
                    <a:lnTo>
                      <a:pt x="1727" y="983"/>
                    </a:lnTo>
                    <a:lnTo>
                      <a:pt x="1687" y="983"/>
                    </a:lnTo>
                    <a:lnTo>
                      <a:pt x="1727" y="904"/>
                    </a:lnTo>
                    <a:lnTo>
                      <a:pt x="1727" y="825"/>
                    </a:lnTo>
                    <a:lnTo>
                      <a:pt x="1687" y="825"/>
                    </a:lnTo>
                    <a:lnTo>
                      <a:pt x="1727" y="785"/>
                    </a:lnTo>
                    <a:lnTo>
                      <a:pt x="1647" y="745"/>
                    </a:lnTo>
                    <a:lnTo>
                      <a:pt x="1647" y="708"/>
                    </a:lnTo>
                    <a:lnTo>
                      <a:pt x="1843" y="708"/>
                    </a:lnTo>
                    <a:lnTo>
                      <a:pt x="1806" y="629"/>
                    </a:lnTo>
                    <a:lnTo>
                      <a:pt x="1843" y="589"/>
                    </a:lnTo>
                    <a:lnTo>
                      <a:pt x="1806" y="510"/>
                    </a:lnTo>
                    <a:lnTo>
                      <a:pt x="1767" y="510"/>
                    </a:lnTo>
                    <a:lnTo>
                      <a:pt x="1767" y="431"/>
                    </a:lnTo>
                    <a:lnTo>
                      <a:pt x="1727" y="394"/>
                    </a:lnTo>
                    <a:lnTo>
                      <a:pt x="1727" y="354"/>
                    </a:lnTo>
                    <a:lnTo>
                      <a:pt x="1767" y="354"/>
                    </a:lnTo>
                    <a:lnTo>
                      <a:pt x="1727" y="314"/>
                    </a:lnTo>
                    <a:lnTo>
                      <a:pt x="1727" y="196"/>
                    </a:lnTo>
                    <a:lnTo>
                      <a:pt x="1687" y="196"/>
                    </a:lnTo>
                    <a:lnTo>
                      <a:pt x="1647" y="156"/>
                    </a:lnTo>
                    <a:lnTo>
                      <a:pt x="1687" y="119"/>
                    </a:lnTo>
                    <a:lnTo>
                      <a:pt x="1568" y="156"/>
                    </a:lnTo>
                    <a:lnTo>
                      <a:pt x="1568" y="196"/>
                    </a:lnTo>
                    <a:lnTo>
                      <a:pt x="1608" y="196"/>
                    </a:lnTo>
                    <a:lnTo>
                      <a:pt x="1568" y="274"/>
                    </a:lnTo>
                    <a:lnTo>
                      <a:pt x="1492" y="2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3" name="Freeform 268">
                <a:extLst>
                  <a:ext uri="{FF2B5EF4-FFF2-40B4-BE49-F238E27FC236}">
                    <a16:creationId xmlns:a16="http://schemas.microsoft.com/office/drawing/2014/main" id="{7C44FAA1-63A0-8912-8812-D054A57C1B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8" y="3384"/>
                <a:ext cx="393" cy="220"/>
              </a:xfrm>
              <a:custGeom>
                <a:avLst/>
                <a:gdLst>
                  <a:gd name="T0" fmla="*/ 1019 w 1961"/>
                  <a:gd name="T1" fmla="*/ 0 h 1099"/>
                  <a:gd name="T2" fmla="*/ 1058 w 1961"/>
                  <a:gd name="T3" fmla="*/ 78 h 1099"/>
                  <a:gd name="T4" fmla="*/ 979 w 1961"/>
                  <a:gd name="T5" fmla="*/ 195 h 1099"/>
                  <a:gd name="T6" fmla="*/ 940 w 1961"/>
                  <a:gd name="T7" fmla="*/ 195 h 1099"/>
                  <a:gd name="T8" fmla="*/ 823 w 1961"/>
                  <a:gd name="T9" fmla="*/ 158 h 1099"/>
                  <a:gd name="T10" fmla="*/ 705 w 1961"/>
                  <a:gd name="T11" fmla="*/ 195 h 1099"/>
                  <a:gd name="T12" fmla="*/ 665 w 1961"/>
                  <a:gd name="T13" fmla="*/ 195 h 1099"/>
                  <a:gd name="T14" fmla="*/ 549 w 1961"/>
                  <a:gd name="T15" fmla="*/ 235 h 1099"/>
                  <a:gd name="T16" fmla="*/ 510 w 1961"/>
                  <a:gd name="T17" fmla="*/ 314 h 1099"/>
                  <a:gd name="T18" fmla="*/ 430 w 1961"/>
                  <a:gd name="T19" fmla="*/ 274 h 1099"/>
                  <a:gd name="T20" fmla="*/ 314 w 1961"/>
                  <a:gd name="T21" fmla="*/ 354 h 1099"/>
                  <a:gd name="T22" fmla="*/ 235 w 1961"/>
                  <a:gd name="T23" fmla="*/ 354 h 1099"/>
                  <a:gd name="T24" fmla="*/ 235 w 1961"/>
                  <a:gd name="T25" fmla="*/ 394 h 1099"/>
                  <a:gd name="T26" fmla="*/ 156 w 1961"/>
                  <a:gd name="T27" fmla="*/ 432 h 1099"/>
                  <a:gd name="T28" fmla="*/ 195 w 1961"/>
                  <a:gd name="T29" fmla="*/ 469 h 1099"/>
                  <a:gd name="T30" fmla="*/ 76 w 1961"/>
                  <a:gd name="T31" fmla="*/ 509 h 1099"/>
                  <a:gd name="T32" fmla="*/ 37 w 1961"/>
                  <a:gd name="T33" fmla="*/ 509 h 1099"/>
                  <a:gd name="T34" fmla="*/ 0 w 1961"/>
                  <a:gd name="T35" fmla="*/ 589 h 1099"/>
                  <a:gd name="T36" fmla="*/ 37 w 1961"/>
                  <a:gd name="T37" fmla="*/ 668 h 1099"/>
                  <a:gd name="T38" fmla="*/ 116 w 1961"/>
                  <a:gd name="T39" fmla="*/ 744 h 1099"/>
                  <a:gd name="T40" fmla="*/ 37 w 1961"/>
                  <a:gd name="T41" fmla="*/ 824 h 1099"/>
                  <a:gd name="T42" fmla="*/ 116 w 1961"/>
                  <a:gd name="T43" fmla="*/ 903 h 1099"/>
                  <a:gd name="T44" fmla="*/ 195 w 1961"/>
                  <a:gd name="T45" fmla="*/ 1023 h 1099"/>
                  <a:gd name="T46" fmla="*/ 314 w 1961"/>
                  <a:gd name="T47" fmla="*/ 983 h 1099"/>
                  <a:gd name="T48" fmla="*/ 470 w 1961"/>
                  <a:gd name="T49" fmla="*/ 1060 h 1099"/>
                  <a:gd name="T50" fmla="*/ 589 w 1961"/>
                  <a:gd name="T51" fmla="*/ 1023 h 1099"/>
                  <a:gd name="T52" fmla="*/ 665 w 1961"/>
                  <a:gd name="T53" fmla="*/ 1023 h 1099"/>
                  <a:gd name="T54" fmla="*/ 744 w 1961"/>
                  <a:gd name="T55" fmla="*/ 943 h 1099"/>
                  <a:gd name="T56" fmla="*/ 784 w 1961"/>
                  <a:gd name="T57" fmla="*/ 864 h 1099"/>
                  <a:gd name="T58" fmla="*/ 823 w 1961"/>
                  <a:gd name="T59" fmla="*/ 943 h 1099"/>
                  <a:gd name="T60" fmla="*/ 940 w 1961"/>
                  <a:gd name="T61" fmla="*/ 943 h 1099"/>
                  <a:gd name="T62" fmla="*/ 1058 w 1961"/>
                  <a:gd name="T63" fmla="*/ 983 h 1099"/>
                  <a:gd name="T64" fmla="*/ 1214 w 1961"/>
                  <a:gd name="T65" fmla="*/ 943 h 1099"/>
                  <a:gd name="T66" fmla="*/ 1333 w 1961"/>
                  <a:gd name="T67" fmla="*/ 983 h 1099"/>
                  <a:gd name="T68" fmla="*/ 1413 w 1961"/>
                  <a:gd name="T69" fmla="*/ 1099 h 1099"/>
                  <a:gd name="T70" fmla="*/ 1452 w 1961"/>
                  <a:gd name="T71" fmla="*/ 1060 h 1099"/>
                  <a:gd name="T72" fmla="*/ 1489 w 1961"/>
                  <a:gd name="T73" fmla="*/ 943 h 1099"/>
                  <a:gd name="T74" fmla="*/ 1568 w 1961"/>
                  <a:gd name="T75" fmla="*/ 903 h 1099"/>
                  <a:gd name="T76" fmla="*/ 1489 w 1961"/>
                  <a:gd name="T77" fmla="*/ 744 h 1099"/>
                  <a:gd name="T78" fmla="*/ 1647 w 1961"/>
                  <a:gd name="T79" fmla="*/ 708 h 1099"/>
                  <a:gd name="T80" fmla="*/ 1726 w 1961"/>
                  <a:gd name="T81" fmla="*/ 668 h 1099"/>
                  <a:gd name="T82" fmla="*/ 1843 w 1961"/>
                  <a:gd name="T83" fmla="*/ 589 h 1099"/>
                  <a:gd name="T84" fmla="*/ 1882 w 1961"/>
                  <a:gd name="T85" fmla="*/ 549 h 1099"/>
                  <a:gd name="T86" fmla="*/ 1961 w 1961"/>
                  <a:gd name="T87" fmla="*/ 432 h 1099"/>
                  <a:gd name="T88" fmla="*/ 1921 w 1961"/>
                  <a:gd name="T89" fmla="*/ 354 h 1099"/>
                  <a:gd name="T90" fmla="*/ 1921 w 1961"/>
                  <a:gd name="T91" fmla="*/ 235 h 1099"/>
                  <a:gd name="T92" fmla="*/ 1803 w 1961"/>
                  <a:gd name="T93" fmla="*/ 195 h 1099"/>
                  <a:gd name="T94" fmla="*/ 1686 w 1961"/>
                  <a:gd name="T95" fmla="*/ 235 h 1099"/>
                  <a:gd name="T96" fmla="*/ 1528 w 1961"/>
                  <a:gd name="T97" fmla="*/ 235 h 1099"/>
                  <a:gd name="T98" fmla="*/ 1373 w 1961"/>
                  <a:gd name="T99" fmla="*/ 39 h 1099"/>
                  <a:gd name="T100" fmla="*/ 1373 w 1961"/>
                  <a:gd name="T101" fmla="*/ 118 h 1099"/>
                  <a:gd name="T102" fmla="*/ 1254 w 1961"/>
                  <a:gd name="T103" fmla="*/ 158 h 1099"/>
                  <a:gd name="T104" fmla="*/ 1178 w 1961"/>
                  <a:gd name="T105" fmla="*/ 118 h 10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961" h="1099">
                    <a:moveTo>
                      <a:pt x="1058" y="0"/>
                    </a:moveTo>
                    <a:lnTo>
                      <a:pt x="1019" y="0"/>
                    </a:lnTo>
                    <a:lnTo>
                      <a:pt x="1019" y="39"/>
                    </a:lnTo>
                    <a:lnTo>
                      <a:pt x="1058" y="78"/>
                    </a:lnTo>
                    <a:lnTo>
                      <a:pt x="1058" y="118"/>
                    </a:lnTo>
                    <a:lnTo>
                      <a:pt x="979" y="195"/>
                    </a:lnTo>
                    <a:lnTo>
                      <a:pt x="979" y="158"/>
                    </a:lnTo>
                    <a:lnTo>
                      <a:pt x="940" y="195"/>
                    </a:lnTo>
                    <a:lnTo>
                      <a:pt x="863" y="195"/>
                    </a:lnTo>
                    <a:lnTo>
                      <a:pt x="823" y="158"/>
                    </a:lnTo>
                    <a:lnTo>
                      <a:pt x="744" y="158"/>
                    </a:lnTo>
                    <a:lnTo>
                      <a:pt x="705" y="195"/>
                    </a:lnTo>
                    <a:lnTo>
                      <a:pt x="665" y="158"/>
                    </a:lnTo>
                    <a:lnTo>
                      <a:pt x="665" y="195"/>
                    </a:lnTo>
                    <a:lnTo>
                      <a:pt x="589" y="195"/>
                    </a:lnTo>
                    <a:lnTo>
                      <a:pt x="549" y="235"/>
                    </a:lnTo>
                    <a:lnTo>
                      <a:pt x="510" y="235"/>
                    </a:lnTo>
                    <a:lnTo>
                      <a:pt x="510" y="314"/>
                    </a:lnTo>
                    <a:lnTo>
                      <a:pt x="470" y="314"/>
                    </a:lnTo>
                    <a:lnTo>
                      <a:pt x="430" y="274"/>
                    </a:lnTo>
                    <a:lnTo>
                      <a:pt x="314" y="274"/>
                    </a:lnTo>
                    <a:lnTo>
                      <a:pt x="314" y="354"/>
                    </a:lnTo>
                    <a:lnTo>
                      <a:pt x="275" y="394"/>
                    </a:lnTo>
                    <a:lnTo>
                      <a:pt x="235" y="354"/>
                    </a:lnTo>
                    <a:lnTo>
                      <a:pt x="195" y="354"/>
                    </a:lnTo>
                    <a:lnTo>
                      <a:pt x="235" y="394"/>
                    </a:lnTo>
                    <a:lnTo>
                      <a:pt x="156" y="394"/>
                    </a:lnTo>
                    <a:lnTo>
                      <a:pt x="156" y="432"/>
                    </a:lnTo>
                    <a:lnTo>
                      <a:pt x="136" y="451"/>
                    </a:lnTo>
                    <a:lnTo>
                      <a:pt x="195" y="469"/>
                    </a:lnTo>
                    <a:lnTo>
                      <a:pt x="116" y="509"/>
                    </a:lnTo>
                    <a:lnTo>
                      <a:pt x="76" y="509"/>
                    </a:lnTo>
                    <a:lnTo>
                      <a:pt x="76" y="549"/>
                    </a:lnTo>
                    <a:lnTo>
                      <a:pt x="37" y="509"/>
                    </a:lnTo>
                    <a:lnTo>
                      <a:pt x="0" y="509"/>
                    </a:lnTo>
                    <a:lnTo>
                      <a:pt x="0" y="589"/>
                    </a:lnTo>
                    <a:lnTo>
                      <a:pt x="37" y="589"/>
                    </a:lnTo>
                    <a:lnTo>
                      <a:pt x="37" y="668"/>
                    </a:lnTo>
                    <a:lnTo>
                      <a:pt x="156" y="668"/>
                    </a:lnTo>
                    <a:lnTo>
                      <a:pt x="116" y="744"/>
                    </a:lnTo>
                    <a:lnTo>
                      <a:pt x="116" y="784"/>
                    </a:lnTo>
                    <a:lnTo>
                      <a:pt x="37" y="824"/>
                    </a:lnTo>
                    <a:lnTo>
                      <a:pt x="116" y="864"/>
                    </a:lnTo>
                    <a:lnTo>
                      <a:pt x="116" y="903"/>
                    </a:lnTo>
                    <a:lnTo>
                      <a:pt x="195" y="983"/>
                    </a:lnTo>
                    <a:lnTo>
                      <a:pt x="195" y="1023"/>
                    </a:lnTo>
                    <a:lnTo>
                      <a:pt x="314" y="1023"/>
                    </a:lnTo>
                    <a:lnTo>
                      <a:pt x="314" y="983"/>
                    </a:lnTo>
                    <a:lnTo>
                      <a:pt x="391" y="983"/>
                    </a:lnTo>
                    <a:lnTo>
                      <a:pt x="470" y="1060"/>
                    </a:lnTo>
                    <a:lnTo>
                      <a:pt x="470" y="1023"/>
                    </a:lnTo>
                    <a:lnTo>
                      <a:pt x="589" y="1023"/>
                    </a:lnTo>
                    <a:lnTo>
                      <a:pt x="665" y="983"/>
                    </a:lnTo>
                    <a:lnTo>
                      <a:pt x="665" y="1023"/>
                    </a:lnTo>
                    <a:lnTo>
                      <a:pt x="744" y="1060"/>
                    </a:lnTo>
                    <a:lnTo>
                      <a:pt x="744" y="943"/>
                    </a:lnTo>
                    <a:lnTo>
                      <a:pt x="784" y="943"/>
                    </a:lnTo>
                    <a:lnTo>
                      <a:pt x="784" y="864"/>
                    </a:lnTo>
                    <a:lnTo>
                      <a:pt x="823" y="903"/>
                    </a:lnTo>
                    <a:lnTo>
                      <a:pt x="823" y="943"/>
                    </a:lnTo>
                    <a:lnTo>
                      <a:pt x="863" y="903"/>
                    </a:lnTo>
                    <a:lnTo>
                      <a:pt x="940" y="943"/>
                    </a:lnTo>
                    <a:lnTo>
                      <a:pt x="979" y="983"/>
                    </a:lnTo>
                    <a:lnTo>
                      <a:pt x="1058" y="983"/>
                    </a:lnTo>
                    <a:lnTo>
                      <a:pt x="1098" y="943"/>
                    </a:lnTo>
                    <a:lnTo>
                      <a:pt x="1214" y="943"/>
                    </a:lnTo>
                    <a:lnTo>
                      <a:pt x="1254" y="983"/>
                    </a:lnTo>
                    <a:lnTo>
                      <a:pt x="1333" y="983"/>
                    </a:lnTo>
                    <a:lnTo>
                      <a:pt x="1333" y="1060"/>
                    </a:lnTo>
                    <a:lnTo>
                      <a:pt x="1413" y="1099"/>
                    </a:lnTo>
                    <a:lnTo>
                      <a:pt x="1413" y="1060"/>
                    </a:lnTo>
                    <a:lnTo>
                      <a:pt x="1452" y="1060"/>
                    </a:lnTo>
                    <a:lnTo>
                      <a:pt x="1528" y="1023"/>
                    </a:lnTo>
                    <a:lnTo>
                      <a:pt x="1489" y="943"/>
                    </a:lnTo>
                    <a:lnTo>
                      <a:pt x="1528" y="943"/>
                    </a:lnTo>
                    <a:lnTo>
                      <a:pt x="1568" y="903"/>
                    </a:lnTo>
                    <a:lnTo>
                      <a:pt x="1489" y="864"/>
                    </a:lnTo>
                    <a:lnTo>
                      <a:pt x="1489" y="744"/>
                    </a:lnTo>
                    <a:lnTo>
                      <a:pt x="1608" y="744"/>
                    </a:lnTo>
                    <a:lnTo>
                      <a:pt x="1647" y="708"/>
                    </a:lnTo>
                    <a:lnTo>
                      <a:pt x="1647" y="668"/>
                    </a:lnTo>
                    <a:lnTo>
                      <a:pt x="1726" y="668"/>
                    </a:lnTo>
                    <a:lnTo>
                      <a:pt x="1763" y="629"/>
                    </a:lnTo>
                    <a:lnTo>
                      <a:pt x="1843" y="589"/>
                    </a:lnTo>
                    <a:lnTo>
                      <a:pt x="1803" y="549"/>
                    </a:lnTo>
                    <a:lnTo>
                      <a:pt x="1882" y="549"/>
                    </a:lnTo>
                    <a:lnTo>
                      <a:pt x="1961" y="589"/>
                    </a:lnTo>
                    <a:lnTo>
                      <a:pt x="1961" y="432"/>
                    </a:lnTo>
                    <a:lnTo>
                      <a:pt x="1921" y="432"/>
                    </a:lnTo>
                    <a:lnTo>
                      <a:pt x="1921" y="354"/>
                    </a:lnTo>
                    <a:lnTo>
                      <a:pt x="1961" y="354"/>
                    </a:lnTo>
                    <a:lnTo>
                      <a:pt x="1921" y="235"/>
                    </a:lnTo>
                    <a:lnTo>
                      <a:pt x="1843" y="235"/>
                    </a:lnTo>
                    <a:lnTo>
                      <a:pt x="1803" y="195"/>
                    </a:lnTo>
                    <a:lnTo>
                      <a:pt x="1686" y="195"/>
                    </a:lnTo>
                    <a:lnTo>
                      <a:pt x="1686" y="235"/>
                    </a:lnTo>
                    <a:lnTo>
                      <a:pt x="1608" y="274"/>
                    </a:lnTo>
                    <a:lnTo>
                      <a:pt x="1528" y="235"/>
                    </a:lnTo>
                    <a:lnTo>
                      <a:pt x="1452" y="158"/>
                    </a:lnTo>
                    <a:lnTo>
                      <a:pt x="1373" y="39"/>
                    </a:lnTo>
                    <a:lnTo>
                      <a:pt x="1333" y="118"/>
                    </a:lnTo>
                    <a:lnTo>
                      <a:pt x="1373" y="118"/>
                    </a:lnTo>
                    <a:lnTo>
                      <a:pt x="1293" y="158"/>
                    </a:lnTo>
                    <a:lnTo>
                      <a:pt x="1254" y="158"/>
                    </a:lnTo>
                    <a:lnTo>
                      <a:pt x="1214" y="118"/>
                    </a:lnTo>
                    <a:lnTo>
                      <a:pt x="1178" y="118"/>
                    </a:lnTo>
                    <a:lnTo>
                      <a:pt x="105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4" name="Freeform 269">
                <a:extLst>
                  <a:ext uri="{FF2B5EF4-FFF2-40B4-BE49-F238E27FC236}">
                    <a16:creationId xmlns:a16="http://schemas.microsoft.com/office/drawing/2014/main" id="{F741EC42-72EB-EE54-1E13-2F66B8BF21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3557"/>
                <a:ext cx="329" cy="384"/>
              </a:xfrm>
              <a:custGeom>
                <a:avLst/>
                <a:gdLst>
                  <a:gd name="T0" fmla="*/ 823 w 1647"/>
                  <a:gd name="T1" fmla="*/ 196 h 1924"/>
                  <a:gd name="T2" fmla="*/ 668 w 1647"/>
                  <a:gd name="T3" fmla="*/ 159 h 1924"/>
                  <a:gd name="T4" fmla="*/ 470 w 1647"/>
                  <a:gd name="T5" fmla="*/ 119 h 1924"/>
                  <a:gd name="T6" fmla="*/ 274 w 1647"/>
                  <a:gd name="T7" fmla="*/ 159 h 1924"/>
                  <a:gd name="T8" fmla="*/ 155 w 1647"/>
                  <a:gd name="T9" fmla="*/ 79 h 1924"/>
                  <a:gd name="T10" fmla="*/ 195 w 1647"/>
                  <a:gd name="T11" fmla="*/ 196 h 1924"/>
                  <a:gd name="T12" fmla="*/ 116 w 1647"/>
                  <a:gd name="T13" fmla="*/ 274 h 1924"/>
                  <a:gd name="T14" fmla="*/ 39 w 1647"/>
                  <a:gd name="T15" fmla="*/ 354 h 1924"/>
                  <a:gd name="T16" fmla="*/ 0 w 1647"/>
                  <a:gd name="T17" fmla="*/ 433 h 1924"/>
                  <a:gd name="T18" fmla="*/ 116 w 1647"/>
                  <a:gd name="T19" fmla="*/ 470 h 1924"/>
                  <a:gd name="T20" fmla="*/ 116 w 1647"/>
                  <a:gd name="T21" fmla="*/ 589 h 1924"/>
                  <a:gd name="T22" fmla="*/ 235 w 1647"/>
                  <a:gd name="T23" fmla="*/ 668 h 1924"/>
                  <a:gd name="T24" fmla="*/ 314 w 1647"/>
                  <a:gd name="T25" fmla="*/ 748 h 1924"/>
                  <a:gd name="T26" fmla="*/ 430 w 1647"/>
                  <a:gd name="T27" fmla="*/ 668 h 1924"/>
                  <a:gd name="T28" fmla="*/ 430 w 1647"/>
                  <a:gd name="T29" fmla="*/ 785 h 1924"/>
                  <a:gd name="T30" fmla="*/ 470 w 1647"/>
                  <a:gd name="T31" fmla="*/ 903 h 1924"/>
                  <a:gd name="T32" fmla="*/ 470 w 1647"/>
                  <a:gd name="T33" fmla="*/ 943 h 1924"/>
                  <a:gd name="T34" fmla="*/ 470 w 1647"/>
                  <a:gd name="T35" fmla="*/ 1023 h 1924"/>
                  <a:gd name="T36" fmla="*/ 549 w 1647"/>
                  <a:gd name="T37" fmla="*/ 1219 h 1924"/>
                  <a:gd name="T38" fmla="*/ 628 w 1647"/>
                  <a:gd name="T39" fmla="*/ 1297 h 1924"/>
                  <a:gd name="T40" fmla="*/ 549 w 1647"/>
                  <a:gd name="T41" fmla="*/ 1374 h 1924"/>
                  <a:gd name="T42" fmla="*/ 235 w 1647"/>
                  <a:gd name="T43" fmla="*/ 1414 h 1924"/>
                  <a:gd name="T44" fmla="*/ 314 w 1647"/>
                  <a:gd name="T45" fmla="*/ 1609 h 1924"/>
                  <a:gd name="T46" fmla="*/ 354 w 1647"/>
                  <a:gd name="T47" fmla="*/ 1609 h 1924"/>
                  <a:gd name="T48" fmla="*/ 549 w 1647"/>
                  <a:gd name="T49" fmla="*/ 1689 h 1924"/>
                  <a:gd name="T50" fmla="*/ 430 w 1647"/>
                  <a:gd name="T51" fmla="*/ 1888 h 1924"/>
                  <a:gd name="T52" fmla="*/ 589 w 1647"/>
                  <a:gd name="T53" fmla="*/ 1888 h 1924"/>
                  <a:gd name="T54" fmla="*/ 705 w 1647"/>
                  <a:gd name="T55" fmla="*/ 1924 h 1924"/>
                  <a:gd name="T56" fmla="*/ 863 w 1647"/>
                  <a:gd name="T57" fmla="*/ 1768 h 1924"/>
                  <a:gd name="T58" fmla="*/ 1019 w 1647"/>
                  <a:gd name="T59" fmla="*/ 1729 h 1924"/>
                  <a:gd name="T60" fmla="*/ 982 w 1647"/>
                  <a:gd name="T61" fmla="*/ 1609 h 1924"/>
                  <a:gd name="T62" fmla="*/ 982 w 1647"/>
                  <a:gd name="T63" fmla="*/ 1494 h 1924"/>
                  <a:gd name="T64" fmla="*/ 1058 w 1647"/>
                  <a:gd name="T65" fmla="*/ 1414 h 1924"/>
                  <a:gd name="T66" fmla="*/ 1217 w 1647"/>
                  <a:gd name="T67" fmla="*/ 1337 h 1924"/>
                  <a:gd name="T68" fmla="*/ 1333 w 1647"/>
                  <a:gd name="T69" fmla="*/ 1219 h 1924"/>
                  <a:gd name="T70" fmla="*/ 1452 w 1647"/>
                  <a:gd name="T71" fmla="*/ 1100 h 1924"/>
                  <a:gd name="T72" fmla="*/ 1531 w 1647"/>
                  <a:gd name="T73" fmla="*/ 1139 h 1924"/>
                  <a:gd name="T74" fmla="*/ 1492 w 1647"/>
                  <a:gd name="T75" fmla="*/ 1023 h 1924"/>
                  <a:gd name="T76" fmla="*/ 1372 w 1647"/>
                  <a:gd name="T77" fmla="*/ 1023 h 1924"/>
                  <a:gd name="T78" fmla="*/ 1412 w 1647"/>
                  <a:gd name="T79" fmla="*/ 903 h 1924"/>
                  <a:gd name="T80" fmla="*/ 1531 w 1647"/>
                  <a:gd name="T81" fmla="*/ 668 h 1924"/>
                  <a:gd name="T82" fmla="*/ 1568 w 1647"/>
                  <a:gd name="T83" fmla="*/ 549 h 1924"/>
                  <a:gd name="T84" fmla="*/ 1607 w 1647"/>
                  <a:gd name="T85" fmla="*/ 394 h 1924"/>
                  <a:gd name="T86" fmla="*/ 1607 w 1647"/>
                  <a:gd name="T87" fmla="*/ 196 h 1924"/>
                  <a:gd name="T88" fmla="*/ 1492 w 1647"/>
                  <a:gd name="T89" fmla="*/ 235 h 1924"/>
                  <a:gd name="T90" fmla="*/ 1333 w 1647"/>
                  <a:gd name="T91" fmla="*/ 119 h 1924"/>
                  <a:gd name="T92" fmla="*/ 1137 w 1647"/>
                  <a:gd name="T93" fmla="*/ 119 h 1924"/>
                  <a:gd name="T94" fmla="*/ 942 w 1647"/>
                  <a:gd name="T95" fmla="*/ 39 h 1924"/>
                  <a:gd name="T96" fmla="*/ 863 w 1647"/>
                  <a:gd name="T97" fmla="*/ 0 h 1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647" h="1924">
                    <a:moveTo>
                      <a:pt x="863" y="79"/>
                    </a:moveTo>
                    <a:lnTo>
                      <a:pt x="823" y="79"/>
                    </a:lnTo>
                    <a:lnTo>
                      <a:pt x="823" y="196"/>
                    </a:lnTo>
                    <a:lnTo>
                      <a:pt x="744" y="159"/>
                    </a:lnTo>
                    <a:lnTo>
                      <a:pt x="744" y="119"/>
                    </a:lnTo>
                    <a:lnTo>
                      <a:pt x="668" y="159"/>
                    </a:lnTo>
                    <a:lnTo>
                      <a:pt x="549" y="159"/>
                    </a:lnTo>
                    <a:lnTo>
                      <a:pt x="549" y="196"/>
                    </a:lnTo>
                    <a:lnTo>
                      <a:pt x="470" y="119"/>
                    </a:lnTo>
                    <a:lnTo>
                      <a:pt x="393" y="119"/>
                    </a:lnTo>
                    <a:lnTo>
                      <a:pt x="393" y="159"/>
                    </a:lnTo>
                    <a:lnTo>
                      <a:pt x="274" y="159"/>
                    </a:lnTo>
                    <a:lnTo>
                      <a:pt x="274" y="119"/>
                    </a:lnTo>
                    <a:lnTo>
                      <a:pt x="195" y="39"/>
                    </a:lnTo>
                    <a:lnTo>
                      <a:pt x="155" y="79"/>
                    </a:lnTo>
                    <a:lnTo>
                      <a:pt x="235" y="159"/>
                    </a:lnTo>
                    <a:lnTo>
                      <a:pt x="235" y="196"/>
                    </a:lnTo>
                    <a:lnTo>
                      <a:pt x="195" y="196"/>
                    </a:lnTo>
                    <a:lnTo>
                      <a:pt x="155" y="159"/>
                    </a:lnTo>
                    <a:lnTo>
                      <a:pt x="116" y="196"/>
                    </a:lnTo>
                    <a:lnTo>
                      <a:pt x="116" y="274"/>
                    </a:lnTo>
                    <a:lnTo>
                      <a:pt x="39" y="274"/>
                    </a:lnTo>
                    <a:lnTo>
                      <a:pt x="79" y="314"/>
                    </a:lnTo>
                    <a:lnTo>
                      <a:pt x="39" y="354"/>
                    </a:lnTo>
                    <a:lnTo>
                      <a:pt x="0" y="354"/>
                    </a:lnTo>
                    <a:lnTo>
                      <a:pt x="0" y="394"/>
                    </a:lnTo>
                    <a:lnTo>
                      <a:pt x="0" y="433"/>
                    </a:lnTo>
                    <a:lnTo>
                      <a:pt x="39" y="433"/>
                    </a:lnTo>
                    <a:lnTo>
                      <a:pt x="39" y="470"/>
                    </a:lnTo>
                    <a:lnTo>
                      <a:pt x="116" y="470"/>
                    </a:lnTo>
                    <a:lnTo>
                      <a:pt x="79" y="510"/>
                    </a:lnTo>
                    <a:lnTo>
                      <a:pt x="155" y="549"/>
                    </a:lnTo>
                    <a:lnTo>
                      <a:pt x="116" y="589"/>
                    </a:lnTo>
                    <a:lnTo>
                      <a:pt x="155" y="629"/>
                    </a:lnTo>
                    <a:lnTo>
                      <a:pt x="195" y="629"/>
                    </a:lnTo>
                    <a:lnTo>
                      <a:pt x="235" y="668"/>
                    </a:lnTo>
                    <a:lnTo>
                      <a:pt x="235" y="708"/>
                    </a:lnTo>
                    <a:lnTo>
                      <a:pt x="314" y="708"/>
                    </a:lnTo>
                    <a:lnTo>
                      <a:pt x="314" y="748"/>
                    </a:lnTo>
                    <a:lnTo>
                      <a:pt x="354" y="748"/>
                    </a:lnTo>
                    <a:lnTo>
                      <a:pt x="354" y="668"/>
                    </a:lnTo>
                    <a:lnTo>
                      <a:pt x="430" y="668"/>
                    </a:lnTo>
                    <a:lnTo>
                      <a:pt x="430" y="748"/>
                    </a:lnTo>
                    <a:lnTo>
                      <a:pt x="393" y="785"/>
                    </a:lnTo>
                    <a:lnTo>
                      <a:pt x="430" y="785"/>
                    </a:lnTo>
                    <a:lnTo>
                      <a:pt x="393" y="825"/>
                    </a:lnTo>
                    <a:lnTo>
                      <a:pt x="393" y="865"/>
                    </a:lnTo>
                    <a:lnTo>
                      <a:pt x="470" y="903"/>
                    </a:lnTo>
                    <a:lnTo>
                      <a:pt x="509" y="903"/>
                    </a:lnTo>
                    <a:lnTo>
                      <a:pt x="509" y="943"/>
                    </a:lnTo>
                    <a:lnTo>
                      <a:pt x="470" y="943"/>
                    </a:lnTo>
                    <a:lnTo>
                      <a:pt x="549" y="983"/>
                    </a:lnTo>
                    <a:lnTo>
                      <a:pt x="549" y="1023"/>
                    </a:lnTo>
                    <a:lnTo>
                      <a:pt x="470" y="1023"/>
                    </a:lnTo>
                    <a:lnTo>
                      <a:pt x="470" y="1060"/>
                    </a:lnTo>
                    <a:lnTo>
                      <a:pt x="589" y="1179"/>
                    </a:lnTo>
                    <a:lnTo>
                      <a:pt x="549" y="1219"/>
                    </a:lnTo>
                    <a:lnTo>
                      <a:pt x="589" y="1219"/>
                    </a:lnTo>
                    <a:lnTo>
                      <a:pt x="628" y="1258"/>
                    </a:lnTo>
                    <a:lnTo>
                      <a:pt x="628" y="1297"/>
                    </a:lnTo>
                    <a:lnTo>
                      <a:pt x="589" y="1297"/>
                    </a:lnTo>
                    <a:lnTo>
                      <a:pt x="589" y="1337"/>
                    </a:lnTo>
                    <a:lnTo>
                      <a:pt x="549" y="1374"/>
                    </a:lnTo>
                    <a:lnTo>
                      <a:pt x="393" y="1374"/>
                    </a:lnTo>
                    <a:lnTo>
                      <a:pt x="354" y="1414"/>
                    </a:lnTo>
                    <a:lnTo>
                      <a:pt x="235" y="1414"/>
                    </a:lnTo>
                    <a:lnTo>
                      <a:pt x="274" y="1494"/>
                    </a:lnTo>
                    <a:lnTo>
                      <a:pt x="235" y="1533"/>
                    </a:lnTo>
                    <a:lnTo>
                      <a:pt x="314" y="1609"/>
                    </a:lnTo>
                    <a:lnTo>
                      <a:pt x="274" y="1609"/>
                    </a:lnTo>
                    <a:lnTo>
                      <a:pt x="314" y="1649"/>
                    </a:lnTo>
                    <a:lnTo>
                      <a:pt x="354" y="1609"/>
                    </a:lnTo>
                    <a:lnTo>
                      <a:pt x="393" y="1609"/>
                    </a:lnTo>
                    <a:lnTo>
                      <a:pt x="430" y="1689"/>
                    </a:lnTo>
                    <a:lnTo>
                      <a:pt x="549" y="1689"/>
                    </a:lnTo>
                    <a:lnTo>
                      <a:pt x="549" y="1729"/>
                    </a:lnTo>
                    <a:lnTo>
                      <a:pt x="430" y="1848"/>
                    </a:lnTo>
                    <a:lnTo>
                      <a:pt x="430" y="1888"/>
                    </a:lnTo>
                    <a:lnTo>
                      <a:pt x="509" y="1888"/>
                    </a:lnTo>
                    <a:lnTo>
                      <a:pt x="549" y="1848"/>
                    </a:lnTo>
                    <a:lnTo>
                      <a:pt x="589" y="1888"/>
                    </a:lnTo>
                    <a:lnTo>
                      <a:pt x="628" y="1848"/>
                    </a:lnTo>
                    <a:lnTo>
                      <a:pt x="705" y="1888"/>
                    </a:lnTo>
                    <a:lnTo>
                      <a:pt x="705" y="1924"/>
                    </a:lnTo>
                    <a:lnTo>
                      <a:pt x="744" y="1888"/>
                    </a:lnTo>
                    <a:lnTo>
                      <a:pt x="863" y="1848"/>
                    </a:lnTo>
                    <a:lnTo>
                      <a:pt x="863" y="1768"/>
                    </a:lnTo>
                    <a:lnTo>
                      <a:pt x="902" y="1808"/>
                    </a:lnTo>
                    <a:lnTo>
                      <a:pt x="982" y="1768"/>
                    </a:lnTo>
                    <a:lnTo>
                      <a:pt x="1019" y="1729"/>
                    </a:lnTo>
                    <a:lnTo>
                      <a:pt x="1019" y="1689"/>
                    </a:lnTo>
                    <a:lnTo>
                      <a:pt x="942" y="1649"/>
                    </a:lnTo>
                    <a:lnTo>
                      <a:pt x="982" y="1609"/>
                    </a:lnTo>
                    <a:lnTo>
                      <a:pt x="1019" y="1609"/>
                    </a:lnTo>
                    <a:lnTo>
                      <a:pt x="1019" y="1572"/>
                    </a:lnTo>
                    <a:lnTo>
                      <a:pt x="982" y="1494"/>
                    </a:lnTo>
                    <a:lnTo>
                      <a:pt x="1058" y="1454"/>
                    </a:lnTo>
                    <a:lnTo>
                      <a:pt x="1098" y="1454"/>
                    </a:lnTo>
                    <a:lnTo>
                      <a:pt x="1058" y="1414"/>
                    </a:lnTo>
                    <a:lnTo>
                      <a:pt x="1137" y="1337"/>
                    </a:lnTo>
                    <a:lnTo>
                      <a:pt x="1177" y="1374"/>
                    </a:lnTo>
                    <a:lnTo>
                      <a:pt x="1217" y="1337"/>
                    </a:lnTo>
                    <a:lnTo>
                      <a:pt x="1257" y="1337"/>
                    </a:lnTo>
                    <a:lnTo>
                      <a:pt x="1333" y="1297"/>
                    </a:lnTo>
                    <a:lnTo>
                      <a:pt x="1333" y="1219"/>
                    </a:lnTo>
                    <a:lnTo>
                      <a:pt x="1372" y="1179"/>
                    </a:lnTo>
                    <a:lnTo>
                      <a:pt x="1372" y="1139"/>
                    </a:lnTo>
                    <a:lnTo>
                      <a:pt x="1452" y="1100"/>
                    </a:lnTo>
                    <a:lnTo>
                      <a:pt x="1452" y="1139"/>
                    </a:lnTo>
                    <a:lnTo>
                      <a:pt x="1531" y="1179"/>
                    </a:lnTo>
                    <a:lnTo>
                      <a:pt x="1531" y="1139"/>
                    </a:lnTo>
                    <a:lnTo>
                      <a:pt x="1568" y="1139"/>
                    </a:lnTo>
                    <a:lnTo>
                      <a:pt x="1568" y="1060"/>
                    </a:lnTo>
                    <a:lnTo>
                      <a:pt x="1492" y="1023"/>
                    </a:lnTo>
                    <a:lnTo>
                      <a:pt x="1452" y="1023"/>
                    </a:lnTo>
                    <a:lnTo>
                      <a:pt x="1412" y="1060"/>
                    </a:lnTo>
                    <a:lnTo>
                      <a:pt x="1372" y="1023"/>
                    </a:lnTo>
                    <a:lnTo>
                      <a:pt x="1412" y="983"/>
                    </a:lnTo>
                    <a:lnTo>
                      <a:pt x="1372" y="943"/>
                    </a:lnTo>
                    <a:lnTo>
                      <a:pt x="1412" y="903"/>
                    </a:lnTo>
                    <a:lnTo>
                      <a:pt x="1372" y="865"/>
                    </a:lnTo>
                    <a:lnTo>
                      <a:pt x="1492" y="748"/>
                    </a:lnTo>
                    <a:lnTo>
                      <a:pt x="1531" y="668"/>
                    </a:lnTo>
                    <a:lnTo>
                      <a:pt x="1492" y="629"/>
                    </a:lnTo>
                    <a:lnTo>
                      <a:pt x="1568" y="629"/>
                    </a:lnTo>
                    <a:lnTo>
                      <a:pt x="1568" y="549"/>
                    </a:lnTo>
                    <a:lnTo>
                      <a:pt x="1647" y="470"/>
                    </a:lnTo>
                    <a:lnTo>
                      <a:pt x="1647" y="433"/>
                    </a:lnTo>
                    <a:lnTo>
                      <a:pt x="1607" y="394"/>
                    </a:lnTo>
                    <a:lnTo>
                      <a:pt x="1607" y="235"/>
                    </a:lnTo>
                    <a:lnTo>
                      <a:pt x="1568" y="235"/>
                    </a:lnTo>
                    <a:lnTo>
                      <a:pt x="1607" y="196"/>
                    </a:lnTo>
                    <a:lnTo>
                      <a:pt x="1531" y="196"/>
                    </a:lnTo>
                    <a:lnTo>
                      <a:pt x="1492" y="196"/>
                    </a:lnTo>
                    <a:lnTo>
                      <a:pt x="1492" y="235"/>
                    </a:lnTo>
                    <a:lnTo>
                      <a:pt x="1412" y="196"/>
                    </a:lnTo>
                    <a:lnTo>
                      <a:pt x="1412" y="119"/>
                    </a:lnTo>
                    <a:lnTo>
                      <a:pt x="1333" y="119"/>
                    </a:lnTo>
                    <a:lnTo>
                      <a:pt x="1293" y="79"/>
                    </a:lnTo>
                    <a:lnTo>
                      <a:pt x="1177" y="79"/>
                    </a:lnTo>
                    <a:lnTo>
                      <a:pt x="1137" y="119"/>
                    </a:lnTo>
                    <a:lnTo>
                      <a:pt x="1058" y="119"/>
                    </a:lnTo>
                    <a:lnTo>
                      <a:pt x="1019" y="79"/>
                    </a:lnTo>
                    <a:lnTo>
                      <a:pt x="942" y="39"/>
                    </a:lnTo>
                    <a:lnTo>
                      <a:pt x="902" y="79"/>
                    </a:lnTo>
                    <a:lnTo>
                      <a:pt x="902" y="39"/>
                    </a:lnTo>
                    <a:lnTo>
                      <a:pt x="863" y="0"/>
                    </a:lnTo>
                    <a:lnTo>
                      <a:pt x="863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5" name="Freeform 270">
                <a:extLst>
                  <a:ext uri="{FF2B5EF4-FFF2-40B4-BE49-F238E27FC236}">
                    <a16:creationId xmlns:a16="http://schemas.microsoft.com/office/drawing/2014/main" id="{83CCB5E5-7E2C-0A2B-D637-C1E701758F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3384"/>
                <a:ext cx="252" cy="290"/>
              </a:xfrm>
              <a:custGeom>
                <a:avLst/>
                <a:gdLst>
                  <a:gd name="T0" fmla="*/ 0 w 1257"/>
                  <a:gd name="T1" fmla="*/ 864 h 1453"/>
                  <a:gd name="T2" fmla="*/ 39 w 1257"/>
                  <a:gd name="T3" fmla="*/ 943 h 1453"/>
                  <a:gd name="T4" fmla="*/ 119 w 1257"/>
                  <a:gd name="T5" fmla="*/ 1060 h 1453"/>
                  <a:gd name="T6" fmla="*/ 158 w 1257"/>
                  <a:gd name="T7" fmla="*/ 983 h 1453"/>
                  <a:gd name="T8" fmla="*/ 314 w 1257"/>
                  <a:gd name="T9" fmla="*/ 1099 h 1453"/>
                  <a:gd name="T10" fmla="*/ 393 w 1257"/>
                  <a:gd name="T11" fmla="*/ 1138 h 1453"/>
                  <a:gd name="T12" fmla="*/ 552 w 1257"/>
                  <a:gd name="T13" fmla="*/ 1218 h 1453"/>
                  <a:gd name="T14" fmla="*/ 589 w 1257"/>
                  <a:gd name="T15" fmla="*/ 1297 h 1453"/>
                  <a:gd name="T16" fmla="*/ 747 w 1257"/>
                  <a:gd name="T17" fmla="*/ 1374 h 1453"/>
                  <a:gd name="T18" fmla="*/ 827 w 1257"/>
                  <a:gd name="T19" fmla="*/ 1413 h 1453"/>
                  <a:gd name="T20" fmla="*/ 982 w 1257"/>
                  <a:gd name="T21" fmla="*/ 1453 h 1453"/>
                  <a:gd name="T22" fmla="*/ 1100 w 1257"/>
                  <a:gd name="T23" fmla="*/ 1374 h 1453"/>
                  <a:gd name="T24" fmla="*/ 1217 w 1257"/>
                  <a:gd name="T25" fmla="*/ 1258 h 1453"/>
                  <a:gd name="T26" fmla="*/ 1140 w 1257"/>
                  <a:gd name="T27" fmla="*/ 1178 h 1453"/>
                  <a:gd name="T28" fmla="*/ 1177 w 1257"/>
                  <a:gd name="T29" fmla="*/ 1099 h 1453"/>
                  <a:gd name="T30" fmla="*/ 1217 w 1257"/>
                  <a:gd name="T31" fmla="*/ 983 h 1453"/>
                  <a:gd name="T32" fmla="*/ 1217 w 1257"/>
                  <a:gd name="T33" fmla="*/ 864 h 1453"/>
                  <a:gd name="T34" fmla="*/ 1140 w 1257"/>
                  <a:gd name="T35" fmla="*/ 744 h 1453"/>
                  <a:gd name="T36" fmla="*/ 1100 w 1257"/>
                  <a:gd name="T37" fmla="*/ 668 h 1453"/>
                  <a:gd name="T38" fmla="*/ 1060 w 1257"/>
                  <a:gd name="T39" fmla="*/ 589 h 1453"/>
                  <a:gd name="T40" fmla="*/ 1022 w 1257"/>
                  <a:gd name="T41" fmla="*/ 509 h 1453"/>
                  <a:gd name="T42" fmla="*/ 982 w 1257"/>
                  <a:gd name="T43" fmla="*/ 432 h 1453"/>
                  <a:gd name="T44" fmla="*/ 1022 w 1257"/>
                  <a:gd name="T45" fmla="*/ 314 h 1453"/>
                  <a:gd name="T46" fmla="*/ 982 w 1257"/>
                  <a:gd name="T47" fmla="*/ 195 h 1453"/>
                  <a:gd name="T48" fmla="*/ 863 w 1257"/>
                  <a:gd name="T49" fmla="*/ 274 h 1453"/>
                  <a:gd name="T50" fmla="*/ 787 w 1257"/>
                  <a:gd name="T51" fmla="*/ 118 h 1453"/>
                  <a:gd name="T52" fmla="*/ 827 w 1257"/>
                  <a:gd name="T53" fmla="*/ 78 h 1453"/>
                  <a:gd name="T54" fmla="*/ 707 w 1257"/>
                  <a:gd name="T55" fmla="*/ 0 h 1453"/>
                  <a:gd name="T56" fmla="*/ 667 w 1257"/>
                  <a:gd name="T57" fmla="*/ 118 h 1453"/>
                  <a:gd name="T58" fmla="*/ 667 w 1257"/>
                  <a:gd name="T59" fmla="*/ 195 h 1453"/>
                  <a:gd name="T60" fmla="*/ 707 w 1257"/>
                  <a:gd name="T61" fmla="*/ 314 h 1453"/>
                  <a:gd name="T62" fmla="*/ 589 w 1257"/>
                  <a:gd name="T63" fmla="*/ 354 h 1453"/>
                  <a:gd name="T64" fmla="*/ 512 w 1257"/>
                  <a:gd name="T65" fmla="*/ 314 h 1453"/>
                  <a:gd name="T66" fmla="*/ 432 w 1257"/>
                  <a:gd name="T67" fmla="*/ 354 h 1453"/>
                  <a:gd name="T68" fmla="*/ 472 w 1257"/>
                  <a:gd name="T69" fmla="*/ 432 h 1453"/>
                  <a:gd name="T70" fmla="*/ 393 w 1257"/>
                  <a:gd name="T71" fmla="*/ 549 h 1453"/>
                  <a:gd name="T72" fmla="*/ 354 w 1257"/>
                  <a:gd name="T73" fmla="*/ 589 h 1453"/>
                  <a:gd name="T74" fmla="*/ 237 w 1257"/>
                  <a:gd name="T75" fmla="*/ 668 h 1453"/>
                  <a:gd name="T76" fmla="*/ 158 w 1257"/>
                  <a:gd name="T77" fmla="*/ 708 h 1453"/>
                  <a:gd name="T78" fmla="*/ 0 w 1257"/>
                  <a:gd name="T79" fmla="*/ 744 h 1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57" h="1453">
                    <a:moveTo>
                      <a:pt x="0" y="744"/>
                    </a:moveTo>
                    <a:lnTo>
                      <a:pt x="0" y="864"/>
                    </a:lnTo>
                    <a:lnTo>
                      <a:pt x="79" y="903"/>
                    </a:lnTo>
                    <a:lnTo>
                      <a:pt x="39" y="943"/>
                    </a:lnTo>
                    <a:lnTo>
                      <a:pt x="79" y="1023"/>
                    </a:lnTo>
                    <a:lnTo>
                      <a:pt x="119" y="1060"/>
                    </a:lnTo>
                    <a:lnTo>
                      <a:pt x="158" y="1023"/>
                    </a:lnTo>
                    <a:lnTo>
                      <a:pt x="158" y="983"/>
                    </a:lnTo>
                    <a:lnTo>
                      <a:pt x="237" y="1060"/>
                    </a:lnTo>
                    <a:lnTo>
                      <a:pt x="314" y="1099"/>
                    </a:lnTo>
                    <a:lnTo>
                      <a:pt x="354" y="1060"/>
                    </a:lnTo>
                    <a:lnTo>
                      <a:pt x="393" y="1138"/>
                    </a:lnTo>
                    <a:lnTo>
                      <a:pt x="393" y="1218"/>
                    </a:lnTo>
                    <a:lnTo>
                      <a:pt x="552" y="1218"/>
                    </a:lnTo>
                    <a:lnTo>
                      <a:pt x="589" y="1258"/>
                    </a:lnTo>
                    <a:lnTo>
                      <a:pt x="589" y="1297"/>
                    </a:lnTo>
                    <a:lnTo>
                      <a:pt x="667" y="1297"/>
                    </a:lnTo>
                    <a:lnTo>
                      <a:pt x="747" y="1374"/>
                    </a:lnTo>
                    <a:lnTo>
                      <a:pt x="827" y="1374"/>
                    </a:lnTo>
                    <a:lnTo>
                      <a:pt x="827" y="1413"/>
                    </a:lnTo>
                    <a:lnTo>
                      <a:pt x="902" y="1374"/>
                    </a:lnTo>
                    <a:lnTo>
                      <a:pt x="982" y="1453"/>
                    </a:lnTo>
                    <a:lnTo>
                      <a:pt x="1022" y="1413"/>
                    </a:lnTo>
                    <a:lnTo>
                      <a:pt x="1100" y="1374"/>
                    </a:lnTo>
                    <a:lnTo>
                      <a:pt x="1177" y="1297"/>
                    </a:lnTo>
                    <a:lnTo>
                      <a:pt x="1217" y="1258"/>
                    </a:lnTo>
                    <a:lnTo>
                      <a:pt x="1217" y="1218"/>
                    </a:lnTo>
                    <a:lnTo>
                      <a:pt x="1140" y="1178"/>
                    </a:lnTo>
                    <a:lnTo>
                      <a:pt x="1217" y="1178"/>
                    </a:lnTo>
                    <a:lnTo>
                      <a:pt x="1177" y="1099"/>
                    </a:lnTo>
                    <a:lnTo>
                      <a:pt x="1217" y="1060"/>
                    </a:lnTo>
                    <a:lnTo>
                      <a:pt x="1217" y="983"/>
                    </a:lnTo>
                    <a:lnTo>
                      <a:pt x="1257" y="943"/>
                    </a:lnTo>
                    <a:lnTo>
                      <a:pt x="1217" y="864"/>
                    </a:lnTo>
                    <a:lnTo>
                      <a:pt x="1140" y="824"/>
                    </a:lnTo>
                    <a:lnTo>
                      <a:pt x="1140" y="744"/>
                    </a:lnTo>
                    <a:lnTo>
                      <a:pt x="1100" y="708"/>
                    </a:lnTo>
                    <a:lnTo>
                      <a:pt x="1100" y="668"/>
                    </a:lnTo>
                    <a:lnTo>
                      <a:pt x="1100" y="589"/>
                    </a:lnTo>
                    <a:lnTo>
                      <a:pt x="1060" y="589"/>
                    </a:lnTo>
                    <a:lnTo>
                      <a:pt x="1060" y="509"/>
                    </a:lnTo>
                    <a:lnTo>
                      <a:pt x="1022" y="509"/>
                    </a:lnTo>
                    <a:lnTo>
                      <a:pt x="1022" y="432"/>
                    </a:lnTo>
                    <a:lnTo>
                      <a:pt x="982" y="432"/>
                    </a:lnTo>
                    <a:lnTo>
                      <a:pt x="982" y="354"/>
                    </a:lnTo>
                    <a:lnTo>
                      <a:pt x="1022" y="314"/>
                    </a:lnTo>
                    <a:lnTo>
                      <a:pt x="982" y="235"/>
                    </a:lnTo>
                    <a:lnTo>
                      <a:pt x="982" y="195"/>
                    </a:lnTo>
                    <a:lnTo>
                      <a:pt x="902" y="274"/>
                    </a:lnTo>
                    <a:lnTo>
                      <a:pt x="863" y="274"/>
                    </a:lnTo>
                    <a:lnTo>
                      <a:pt x="863" y="195"/>
                    </a:lnTo>
                    <a:lnTo>
                      <a:pt x="787" y="118"/>
                    </a:lnTo>
                    <a:lnTo>
                      <a:pt x="787" y="78"/>
                    </a:lnTo>
                    <a:lnTo>
                      <a:pt x="827" y="78"/>
                    </a:lnTo>
                    <a:lnTo>
                      <a:pt x="787" y="39"/>
                    </a:lnTo>
                    <a:lnTo>
                      <a:pt x="707" y="0"/>
                    </a:lnTo>
                    <a:lnTo>
                      <a:pt x="667" y="0"/>
                    </a:lnTo>
                    <a:lnTo>
                      <a:pt x="667" y="118"/>
                    </a:lnTo>
                    <a:lnTo>
                      <a:pt x="707" y="158"/>
                    </a:lnTo>
                    <a:lnTo>
                      <a:pt x="667" y="195"/>
                    </a:lnTo>
                    <a:lnTo>
                      <a:pt x="667" y="314"/>
                    </a:lnTo>
                    <a:lnTo>
                      <a:pt x="707" y="314"/>
                    </a:lnTo>
                    <a:lnTo>
                      <a:pt x="667" y="354"/>
                    </a:lnTo>
                    <a:lnTo>
                      <a:pt x="589" y="354"/>
                    </a:lnTo>
                    <a:lnTo>
                      <a:pt x="552" y="314"/>
                    </a:lnTo>
                    <a:lnTo>
                      <a:pt x="512" y="314"/>
                    </a:lnTo>
                    <a:lnTo>
                      <a:pt x="472" y="354"/>
                    </a:lnTo>
                    <a:lnTo>
                      <a:pt x="432" y="354"/>
                    </a:lnTo>
                    <a:lnTo>
                      <a:pt x="432" y="432"/>
                    </a:lnTo>
                    <a:lnTo>
                      <a:pt x="472" y="432"/>
                    </a:lnTo>
                    <a:lnTo>
                      <a:pt x="472" y="589"/>
                    </a:lnTo>
                    <a:lnTo>
                      <a:pt x="393" y="549"/>
                    </a:lnTo>
                    <a:lnTo>
                      <a:pt x="314" y="549"/>
                    </a:lnTo>
                    <a:lnTo>
                      <a:pt x="354" y="589"/>
                    </a:lnTo>
                    <a:lnTo>
                      <a:pt x="274" y="629"/>
                    </a:lnTo>
                    <a:lnTo>
                      <a:pt x="237" y="668"/>
                    </a:lnTo>
                    <a:lnTo>
                      <a:pt x="158" y="668"/>
                    </a:lnTo>
                    <a:lnTo>
                      <a:pt x="158" y="708"/>
                    </a:lnTo>
                    <a:lnTo>
                      <a:pt x="119" y="744"/>
                    </a:lnTo>
                    <a:lnTo>
                      <a:pt x="0" y="7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6" name="Freeform 271">
                <a:extLst>
                  <a:ext uri="{FF2B5EF4-FFF2-40B4-BE49-F238E27FC236}">
                    <a16:creationId xmlns:a16="http://schemas.microsoft.com/office/drawing/2014/main" id="{0A5B5D35-A131-E649-6667-47CC6C2AF8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9" y="3572"/>
                <a:ext cx="244" cy="283"/>
              </a:xfrm>
              <a:custGeom>
                <a:avLst/>
                <a:gdLst>
                  <a:gd name="T0" fmla="*/ 235 w 1217"/>
                  <a:gd name="T1" fmla="*/ 0 h 1415"/>
                  <a:gd name="T2" fmla="*/ 198 w 1217"/>
                  <a:gd name="T3" fmla="*/ 117 h 1415"/>
                  <a:gd name="T4" fmla="*/ 235 w 1217"/>
                  <a:gd name="T5" fmla="*/ 156 h 1415"/>
                  <a:gd name="T6" fmla="*/ 274 w 1217"/>
                  <a:gd name="T7" fmla="*/ 315 h 1415"/>
                  <a:gd name="T8" fmla="*/ 314 w 1217"/>
                  <a:gd name="T9" fmla="*/ 391 h 1415"/>
                  <a:gd name="T10" fmla="*/ 235 w 1217"/>
                  <a:gd name="T11" fmla="*/ 550 h 1415"/>
                  <a:gd name="T12" fmla="*/ 198 w 1217"/>
                  <a:gd name="T13" fmla="*/ 589 h 1415"/>
                  <a:gd name="T14" fmla="*/ 39 w 1217"/>
                  <a:gd name="T15" fmla="*/ 786 h 1415"/>
                  <a:gd name="T16" fmla="*/ 39 w 1217"/>
                  <a:gd name="T17" fmla="*/ 864 h 1415"/>
                  <a:gd name="T18" fmla="*/ 39 w 1217"/>
                  <a:gd name="T19" fmla="*/ 944 h 1415"/>
                  <a:gd name="T20" fmla="*/ 119 w 1217"/>
                  <a:gd name="T21" fmla="*/ 944 h 1415"/>
                  <a:gd name="T22" fmla="*/ 235 w 1217"/>
                  <a:gd name="T23" fmla="*/ 981 h 1415"/>
                  <a:gd name="T24" fmla="*/ 198 w 1217"/>
                  <a:gd name="T25" fmla="*/ 1060 h 1415"/>
                  <a:gd name="T26" fmla="*/ 119 w 1217"/>
                  <a:gd name="T27" fmla="*/ 1060 h 1415"/>
                  <a:gd name="T28" fmla="*/ 39 w 1217"/>
                  <a:gd name="T29" fmla="*/ 1060 h 1415"/>
                  <a:gd name="T30" fmla="*/ 0 w 1217"/>
                  <a:gd name="T31" fmla="*/ 1140 h 1415"/>
                  <a:gd name="T32" fmla="*/ 0 w 1217"/>
                  <a:gd name="T33" fmla="*/ 1258 h 1415"/>
                  <a:gd name="T34" fmla="*/ 79 w 1217"/>
                  <a:gd name="T35" fmla="*/ 1218 h 1415"/>
                  <a:gd name="T36" fmla="*/ 159 w 1217"/>
                  <a:gd name="T37" fmla="*/ 1335 h 1415"/>
                  <a:gd name="T38" fmla="*/ 354 w 1217"/>
                  <a:gd name="T39" fmla="*/ 1415 h 1415"/>
                  <a:gd name="T40" fmla="*/ 393 w 1217"/>
                  <a:gd name="T41" fmla="*/ 1295 h 1415"/>
                  <a:gd name="T42" fmla="*/ 472 w 1217"/>
                  <a:gd name="T43" fmla="*/ 1258 h 1415"/>
                  <a:gd name="T44" fmla="*/ 589 w 1217"/>
                  <a:gd name="T45" fmla="*/ 1218 h 1415"/>
                  <a:gd name="T46" fmla="*/ 628 w 1217"/>
                  <a:gd name="T47" fmla="*/ 1100 h 1415"/>
                  <a:gd name="T48" fmla="*/ 667 w 1217"/>
                  <a:gd name="T49" fmla="*/ 1179 h 1415"/>
                  <a:gd name="T50" fmla="*/ 628 w 1217"/>
                  <a:gd name="T51" fmla="*/ 1258 h 1415"/>
                  <a:gd name="T52" fmla="*/ 787 w 1217"/>
                  <a:gd name="T53" fmla="*/ 1335 h 1415"/>
                  <a:gd name="T54" fmla="*/ 824 w 1217"/>
                  <a:gd name="T55" fmla="*/ 1179 h 1415"/>
                  <a:gd name="T56" fmla="*/ 787 w 1217"/>
                  <a:gd name="T57" fmla="*/ 1140 h 1415"/>
                  <a:gd name="T58" fmla="*/ 836 w 1217"/>
                  <a:gd name="T59" fmla="*/ 1127 h 1415"/>
                  <a:gd name="T60" fmla="*/ 902 w 1217"/>
                  <a:gd name="T61" fmla="*/ 1060 h 1415"/>
                  <a:gd name="T62" fmla="*/ 1022 w 1217"/>
                  <a:gd name="T63" fmla="*/ 786 h 1415"/>
                  <a:gd name="T64" fmla="*/ 1137 w 1217"/>
                  <a:gd name="T65" fmla="*/ 629 h 1415"/>
                  <a:gd name="T66" fmla="*/ 1137 w 1217"/>
                  <a:gd name="T67" fmla="*/ 431 h 1415"/>
                  <a:gd name="T68" fmla="*/ 1062 w 1217"/>
                  <a:gd name="T69" fmla="*/ 431 h 1415"/>
                  <a:gd name="T70" fmla="*/ 902 w 1217"/>
                  <a:gd name="T71" fmla="*/ 354 h 1415"/>
                  <a:gd name="T72" fmla="*/ 824 w 1217"/>
                  <a:gd name="T73" fmla="*/ 315 h 1415"/>
                  <a:gd name="T74" fmla="*/ 628 w 1217"/>
                  <a:gd name="T75" fmla="*/ 275 h 1415"/>
                  <a:gd name="T76" fmla="*/ 589 w 1217"/>
                  <a:gd name="T77" fmla="*/ 117 h 1415"/>
                  <a:gd name="T78" fmla="*/ 472 w 1217"/>
                  <a:gd name="T79" fmla="*/ 117 h 1415"/>
                  <a:gd name="T80" fmla="*/ 393 w 1217"/>
                  <a:gd name="T81" fmla="*/ 80 h 1415"/>
                  <a:gd name="T82" fmla="*/ 314 w 1217"/>
                  <a:gd name="T83" fmla="*/ 80 h 1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17" h="1415">
                    <a:moveTo>
                      <a:pt x="274" y="0"/>
                    </a:moveTo>
                    <a:lnTo>
                      <a:pt x="235" y="0"/>
                    </a:lnTo>
                    <a:lnTo>
                      <a:pt x="274" y="80"/>
                    </a:lnTo>
                    <a:lnTo>
                      <a:pt x="198" y="117"/>
                    </a:lnTo>
                    <a:lnTo>
                      <a:pt x="274" y="117"/>
                    </a:lnTo>
                    <a:lnTo>
                      <a:pt x="235" y="156"/>
                    </a:lnTo>
                    <a:lnTo>
                      <a:pt x="274" y="156"/>
                    </a:lnTo>
                    <a:lnTo>
                      <a:pt x="274" y="315"/>
                    </a:lnTo>
                    <a:lnTo>
                      <a:pt x="314" y="354"/>
                    </a:lnTo>
                    <a:lnTo>
                      <a:pt x="314" y="391"/>
                    </a:lnTo>
                    <a:lnTo>
                      <a:pt x="235" y="470"/>
                    </a:lnTo>
                    <a:lnTo>
                      <a:pt x="235" y="550"/>
                    </a:lnTo>
                    <a:lnTo>
                      <a:pt x="159" y="550"/>
                    </a:lnTo>
                    <a:lnTo>
                      <a:pt x="198" y="589"/>
                    </a:lnTo>
                    <a:lnTo>
                      <a:pt x="159" y="669"/>
                    </a:lnTo>
                    <a:lnTo>
                      <a:pt x="39" y="786"/>
                    </a:lnTo>
                    <a:lnTo>
                      <a:pt x="79" y="824"/>
                    </a:lnTo>
                    <a:lnTo>
                      <a:pt x="39" y="864"/>
                    </a:lnTo>
                    <a:lnTo>
                      <a:pt x="79" y="904"/>
                    </a:lnTo>
                    <a:lnTo>
                      <a:pt x="39" y="944"/>
                    </a:lnTo>
                    <a:lnTo>
                      <a:pt x="79" y="981"/>
                    </a:lnTo>
                    <a:lnTo>
                      <a:pt x="119" y="944"/>
                    </a:lnTo>
                    <a:lnTo>
                      <a:pt x="159" y="944"/>
                    </a:lnTo>
                    <a:lnTo>
                      <a:pt x="235" y="981"/>
                    </a:lnTo>
                    <a:lnTo>
                      <a:pt x="235" y="1060"/>
                    </a:lnTo>
                    <a:lnTo>
                      <a:pt x="198" y="1060"/>
                    </a:lnTo>
                    <a:lnTo>
                      <a:pt x="198" y="1100"/>
                    </a:lnTo>
                    <a:lnTo>
                      <a:pt x="119" y="1060"/>
                    </a:lnTo>
                    <a:lnTo>
                      <a:pt x="119" y="1021"/>
                    </a:lnTo>
                    <a:lnTo>
                      <a:pt x="39" y="1060"/>
                    </a:lnTo>
                    <a:lnTo>
                      <a:pt x="39" y="1100"/>
                    </a:lnTo>
                    <a:lnTo>
                      <a:pt x="0" y="1140"/>
                    </a:lnTo>
                    <a:lnTo>
                      <a:pt x="0" y="1218"/>
                    </a:lnTo>
                    <a:lnTo>
                      <a:pt x="0" y="1258"/>
                    </a:lnTo>
                    <a:lnTo>
                      <a:pt x="39" y="1258"/>
                    </a:lnTo>
                    <a:lnTo>
                      <a:pt x="79" y="1218"/>
                    </a:lnTo>
                    <a:lnTo>
                      <a:pt x="159" y="1295"/>
                    </a:lnTo>
                    <a:lnTo>
                      <a:pt x="159" y="1335"/>
                    </a:lnTo>
                    <a:lnTo>
                      <a:pt x="235" y="1415"/>
                    </a:lnTo>
                    <a:lnTo>
                      <a:pt x="354" y="1415"/>
                    </a:lnTo>
                    <a:lnTo>
                      <a:pt x="393" y="1375"/>
                    </a:lnTo>
                    <a:lnTo>
                      <a:pt x="393" y="1295"/>
                    </a:lnTo>
                    <a:lnTo>
                      <a:pt x="432" y="1258"/>
                    </a:lnTo>
                    <a:lnTo>
                      <a:pt x="472" y="1258"/>
                    </a:lnTo>
                    <a:lnTo>
                      <a:pt x="509" y="1218"/>
                    </a:lnTo>
                    <a:lnTo>
                      <a:pt x="589" y="1218"/>
                    </a:lnTo>
                    <a:lnTo>
                      <a:pt x="589" y="1140"/>
                    </a:lnTo>
                    <a:lnTo>
                      <a:pt x="628" y="1100"/>
                    </a:lnTo>
                    <a:lnTo>
                      <a:pt x="707" y="1140"/>
                    </a:lnTo>
                    <a:lnTo>
                      <a:pt x="667" y="1179"/>
                    </a:lnTo>
                    <a:lnTo>
                      <a:pt x="667" y="1258"/>
                    </a:lnTo>
                    <a:lnTo>
                      <a:pt x="628" y="1258"/>
                    </a:lnTo>
                    <a:lnTo>
                      <a:pt x="667" y="1295"/>
                    </a:lnTo>
                    <a:lnTo>
                      <a:pt x="787" y="1335"/>
                    </a:lnTo>
                    <a:lnTo>
                      <a:pt x="824" y="1258"/>
                    </a:lnTo>
                    <a:lnTo>
                      <a:pt x="824" y="1179"/>
                    </a:lnTo>
                    <a:lnTo>
                      <a:pt x="787" y="1179"/>
                    </a:lnTo>
                    <a:lnTo>
                      <a:pt x="787" y="1140"/>
                    </a:lnTo>
                    <a:lnTo>
                      <a:pt x="824" y="1140"/>
                    </a:lnTo>
                    <a:lnTo>
                      <a:pt x="836" y="1127"/>
                    </a:lnTo>
                    <a:lnTo>
                      <a:pt x="848" y="1114"/>
                    </a:lnTo>
                    <a:lnTo>
                      <a:pt x="902" y="1060"/>
                    </a:lnTo>
                    <a:lnTo>
                      <a:pt x="942" y="904"/>
                    </a:lnTo>
                    <a:lnTo>
                      <a:pt x="1022" y="786"/>
                    </a:lnTo>
                    <a:lnTo>
                      <a:pt x="1062" y="706"/>
                    </a:lnTo>
                    <a:lnTo>
                      <a:pt x="1137" y="629"/>
                    </a:lnTo>
                    <a:lnTo>
                      <a:pt x="1217" y="510"/>
                    </a:lnTo>
                    <a:lnTo>
                      <a:pt x="1137" y="431"/>
                    </a:lnTo>
                    <a:lnTo>
                      <a:pt x="1062" y="470"/>
                    </a:lnTo>
                    <a:lnTo>
                      <a:pt x="1062" y="431"/>
                    </a:lnTo>
                    <a:lnTo>
                      <a:pt x="982" y="431"/>
                    </a:lnTo>
                    <a:lnTo>
                      <a:pt x="902" y="354"/>
                    </a:lnTo>
                    <a:lnTo>
                      <a:pt x="824" y="354"/>
                    </a:lnTo>
                    <a:lnTo>
                      <a:pt x="824" y="315"/>
                    </a:lnTo>
                    <a:lnTo>
                      <a:pt x="787" y="275"/>
                    </a:lnTo>
                    <a:lnTo>
                      <a:pt x="628" y="275"/>
                    </a:lnTo>
                    <a:lnTo>
                      <a:pt x="628" y="195"/>
                    </a:lnTo>
                    <a:lnTo>
                      <a:pt x="589" y="117"/>
                    </a:lnTo>
                    <a:lnTo>
                      <a:pt x="549" y="156"/>
                    </a:lnTo>
                    <a:lnTo>
                      <a:pt x="472" y="117"/>
                    </a:lnTo>
                    <a:lnTo>
                      <a:pt x="393" y="40"/>
                    </a:lnTo>
                    <a:lnTo>
                      <a:pt x="393" y="80"/>
                    </a:lnTo>
                    <a:lnTo>
                      <a:pt x="354" y="117"/>
                    </a:lnTo>
                    <a:lnTo>
                      <a:pt x="314" y="80"/>
                    </a:lnTo>
                    <a:lnTo>
                      <a:pt x="2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7" name="Freeform 272">
                <a:extLst>
                  <a:ext uri="{FF2B5EF4-FFF2-40B4-BE49-F238E27FC236}">
                    <a16:creationId xmlns:a16="http://schemas.microsoft.com/office/drawing/2014/main" id="{5827D9BD-FC76-E210-B087-84C15045B8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5" y="3352"/>
                <a:ext cx="315" cy="362"/>
              </a:xfrm>
              <a:custGeom>
                <a:avLst/>
                <a:gdLst>
                  <a:gd name="T0" fmla="*/ 708 w 1571"/>
                  <a:gd name="T1" fmla="*/ 0 h 1806"/>
                  <a:gd name="T2" fmla="*/ 628 w 1571"/>
                  <a:gd name="T3" fmla="*/ 77 h 1806"/>
                  <a:gd name="T4" fmla="*/ 588 w 1571"/>
                  <a:gd name="T5" fmla="*/ 196 h 1806"/>
                  <a:gd name="T6" fmla="*/ 552 w 1571"/>
                  <a:gd name="T7" fmla="*/ 196 h 1806"/>
                  <a:gd name="T8" fmla="*/ 315 w 1571"/>
                  <a:gd name="T9" fmla="*/ 235 h 1806"/>
                  <a:gd name="T10" fmla="*/ 119 w 1571"/>
                  <a:gd name="T11" fmla="*/ 196 h 1806"/>
                  <a:gd name="T12" fmla="*/ 40 w 1571"/>
                  <a:gd name="T13" fmla="*/ 315 h 1806"/>
                  <a:gd name="T14" fmla="*/ 80 w 1571"/>
                  <a:gd name="T15" fmla="*/ 431 h 1806"/>
                  <a:gd name="T16" fmla="*/ 119 w 1571"/>
                  <a:gd name="T17" fmla="*/ 471 h 1806"/>
                  <a:gd name="T18" fmla="*/ 40 w 1571"/>
                  <a:gd name="T19" fmla="*/ 589 h 1806"/>
                  <a:gd name="T20" fmla="*/ 80 w 1571"/>
                  <a:gd name="T21" fmla="*/ 706 h 1806"/>
                  <a:gd name="T22" fmla="*/ 40 w 1571"/>
                  <a:gd name="T23" fmla="*/ 825 h 1806"/>
                  <a:gd name="T24" fmla="*/ 158 w 1571"/>
                  <a:gd name="T25" fmla="*/ 865 h 1806"/>
                  <a:gd name="T26" fmla="*/ 119 w 1571"/>
                  <a:gd name="T27" fmla="*/ 981 h 1806"/>
                  <a:gd name="T28" fmla="*/ 119 w 1571"/>
                  <a:gd name="T29" fmla="*/ 1060 h 1806"/>
                  <a:gd name="T30" fmla="*/ 80 w 1571"/>
                  <a:gd name="T31" fmla="*/ 1217 h 1806"/>
                  <a:gd name="T32" fmla="*/ 198 w 1571"/>
                  <a:gd name="T33" fmla="*/ 1295 h 1806"/>
                  <a:gd name="T34" fmla="*/ 238 w 1571"/>
                  <a:gd name="T35" fmla="*/ 1335 h 1806"/>
                  <a:gd name="T36" fmla="*/ 315 w 1571"/>
                  <a:gd name="T37" fmla="*/ 1454 h 1806"/>
                  <a:gd name="T38" fmla="*/ 353 w 1571"/>
                  <a:gd name="T39" fmla="*/ 1570 h 1806"/>
                  <a:gd name="T40" fmla="*/ 393 w 1571"/>
                  <a:gd name="T41" fmla="*/ 1806 h 1806"/>
                  <a:gd name="T42" fmla="*/ 473 w 1571"/>
                  <a:gd name="T43" fmla="*/ 1729 h 1806"/>
                  <a:gd name="T44" fmla="*/ 513 w 1571"/>
                  <a:gd name="T45" fmla="*/ 1650 h 1806"/>
                  <a:gd name="T46" fmla="*/ 668 w 1571"/>
                  <a:gd name="T47" fmla="*/ 1610 h 1806"/>
                  <a:gd name="T48" fmla="*/ 708 w 1571"/>
                  <a:gd name="T49" fmla="*/ 1570 h 1806"/>
                  <a:gd name="T50" fmla="*/ 787 w 1571"/>
                  <a:gd name="T51" fmla="*/ 1415 h 1806"/>
                  <a:gd name="T52" fmla="*/ 903 w 1571"/>
                  <a:gd name="T53" fmla="*/ 1335 h 1806"/>
                  <a:gd name="T54" fmla="*/ 1061 w 1571"/>
                  <a:gd name="T55" fmla="*/ 1375 h 1806"/>
                  <a:gd name="T56" fmla="*/ 1217 w 1571"/>
                  <a:gd name="T57" fmla="*/ 1454 h 1806"/>
                  <a:gd name="T58" fmla="*/ 1336 w 1571"/>
                  <a:gd name="T59" fmla="*/ 1415 h 1806"/>
                  <a:gd name="T60" fmla="*/ 1415 w 1571"/>
                  <a:gd name="T61" fmla="*/ 1335 h 1806"/>
                  <a:gd name="T62" fmla="*/ 1452 w 1571"/>
                  <a:gd name="T63" fmla="*/ 1217 h 1806"/>
                  <a:gd name="T64" fmla="*/ 1571 w 1571"/>
                  <a:gd name="T65" fmla="*/ 1217 h 1806"/>
                  <a:gd name="T66" fmla="*/ 1531 w 1571"/>
                  <a:gd name="T67" fmla="*/ 1060 h 1806"/>
                  <a:gd name="T68" fmla="*/ 1531 w 1571"/>
                  <a:gd name="T69" fmla="*/ 941 h 1806"/>
                  <a:gd name="T70" fmla="*/ 1452 w 1571"/>
                  <a:gd name="T71" fmla="*/ 825 h 1806"/>
                  <a:gd name="T72" fmla="*/ 1415 w 1571"/>
                  <a:gd name="T73" fmla="*/ 666 h 1806"/>
                  <a:gd name="T74" fmla="*/ 1491 w 1571"/>
                  <a:gd name="T75" fmla="*/ 666 h 1806"/>
                  <a:gd name="T76" fmla="*/ 1415 w 1571"/>
                  <a:gd name="T77" fmla="*/ 589 h 1806"/>
                  <a:gd name="T78" fmla="*/ 1336 w 1571"/>
                  <a:gd name="T79" fmla="*/ 551 h 1806"/>
                  <a:gd name="T80" fmla="*/ 1336 w 1571"/>
                  <a:gd name="T81" fmla="*/ 511 h 1806"/>
                  <a:gd name="T82" fmla="*/ 1296 w 1571"/>
                  <a:gd name="T83" fmla="*/ 431 h 1806"/>
                  <a:gd name="T84" fmla="*/ 1217 w 1571"/>
                  <a:gd name="T85" fmla="*/ 275 h 1806"/>
                  <a:gd name="T86" fmla="*/ 1141 w 1571"/>
                  <a:gd name="T87" fmla="*/ 117 h 1806"/>
                  <a:gd name="T88" fmla="*/ 982 w 1571"/>
                  <a:gd name="T89" fmla="*/ 157 h 1806"/>
                  <a:gd name="T90" fmla="*/ 863 w 1571"/>
                  <a:gd name="T91" fmla="*/ 196 h 1806"/>
                  <a:gd name="T92" fmla="*/ 826 w 1571"/>
                  <a:gd name="T93" fmla="*/ 117 h 1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571" h="1806">
                    <a:moveTo>
                      <a:pt x="826" y="77"/>
                    </a:moveTo>
                    <a:lnTo>
                      <a:pt x="787" y="37"/>
                    </a:lnTo>
                    <a:lnTo>
                      <a:pt x="708" y="0"/>
                    </a:lnTo>
                    <a:lnTo>
                      <a:pt x="708" y="77"/>
                    </a:lnTo>
                    <a:lnTo>
                      <a:pt x="668" y="117"/>
                    </a:lnTo>
                    <a:lnTo>
                      <a:pt x="628" y="77"/>
                    </a:lnTo>
                    <a:lnTo>
                      <a:pt x="588" y="117"/>
                    </a:lnTo>
                    <a:lnTo>
                      <a:pt x="628" y="157"/>
                    </a:lnTo>
                    <a:lnTo>
                      <a:pt x="588" y="196"/>
                    </a:lnTo>
                    <a:lnTo>
                      <a:pt x="628" y="235"/>
                    </a:lnTo>
                    <a:lnTo>
                      <a:pt x="552" y="235"/>
                    </a:lnTo>
                    <a:lnTo>
                      <a:pt x="552" y="196"/>
                    </a:lnTo>
                    <a:lnTo>
                      <a:pt x="393" y="196"/>
                    </a:lnTo>
                    <a:lnTo>
                      <a:pt x="353" y="157"/>
                    </a:lnTo>
                    <a:lnTo>
                      <a:pt x="315" y="235"/>
                    </a:lnTo>
                    <a:lnTo>
                      <a:pt x="238" y="157"/>
                    </a:lnTo>
                    <a:lnTo>
                      <a:pt x="238" y="196"/>
                    </a:lnTo>
                    <a:lnTo>
                      <a:pt x="119" y="196"/>
                    </a:lnTo>
                    <a:lnTo>
                      <a:pt x="80" y="235"/>
                    </a:lnTo>
                    <a:lnTo>
                      <a:pt x="40" y="235"/>
                    </a:lnTo>
                    <a:lnTo>
                      <a:pt x="40" y="315"/>
                    </a:lnTo>
                    <a:lnTo>
                      <a:pt x="80" y="352"/>
                    </a:lnTo>
                    <a:lnTo>
                      <a:pt x="40" y="392"/>
                    </a:lnTo>
                    <a:lnTo>
                      <a:pt x="80" y="431"/>
                    </a:lnTo>
                    <a:lnTo>
                      <a:pt x="40" y="431"/>
                    </a:lnTo>
                    <a:lnTo>
                      <a:pt x="40" y="471"/>
                    </a:lnTo>
                    <a:lnTo>
                      <a:pt x="119" y="471"/>
                    </a:lnTo>
                    <a:lnTo>
                      <a:pt x="80" y="511"/>
                    </a:lnTo>
                    <a:lnTo>
                      <a:pt x="40" y="511"/>
                    </a:lnTo>
                    <a:lnTo>
                      <a:pt x="40" y="589"/>
                    </a:lnTo>
                    <a:lnTo>
                      <a:pt x="80" y="589"/>
                    </a:lnTo>
                    <a:lnTo>
                      <a:pt x="119" y="666"/>
                    </a:lnTo>
                    <a:lnTo>
                      <a:pt x="80" y="706"/>
                    </a:lnTo>
                    <a:lnTo>
                      <a:pt x="40" y="706"/>
                    </a:lnTo>
                    <a:lnTo>
                      <a:pt x="0" y="786"/>
                    </a:lnTo>
                    <a:lnTo>
                      <a:pt x="40" y="825"/>
                    </a:lnTo>
                    <a:lnTo>
                      <a:pt x="80" y="825"/>
                    </a:lnTo>
                    <a:lnTo>
                      <a:pt x="80" y="865"/>
                    </a:lnTo>
                    <a:lnTo>
                      <a:pt x="158" y="865"/>
                    </a:lnTo>
                    <a:lnTo>
                      <a:pt x="119" y="901"/>
                    </a:lnTo>
                    <a:lnTo>
                      <a:pt x="158" y="941"/>
                    </a:lnTo>
                    <a:lnTo>
                      <a:pt x="119" y="981"/>
                    </a:lnTo>
                    <a:lnTo>
                      <a:pt x="119" y="1021"/>
                    </a:lnTo>
                    <a:lnTo>
                      <a:pt x="158" y="1021"/>
                    </a:lnTo>
                    <a:lnTo>
                      <a:pt x="119" y="1060"/>
                    </a:lnTo>
                    <a:lnTo>
                      <a:pt x="119" y="1100"/>
                    </a:lnTo>
                    <a:lnTo>
                      <a:pt x="80" y="1140"/>
                    </a:lnTo>
                    <a:lnTo>
                      <a:pt x="80" y="1217"/>
                    </a:lnTo>
                    <a:lnTo>
                      <a:pt x="119" y="1256"/>
                    </a:lnTo>
                    <a:lnTo>
                      <a:pt x="198" y="1256"/>
                    </a:lnTo>
                    <a:lnTo>
                      <a:pt x="198" y="1295"/>
                    </a:lnTo>
                    <a:lnTo>
                      <a:pt x="238" y="1295"/>
                    </a:lnTo>
                    <a:lnTo>
                      <a:pt x="198" y="1335"/>
                    </a:lnTo>
                    <a:lnTo>
                      <a:pt x="238" y="1335"/>
                    </a:lnTo>
                    <a:lnTo>
                      <a:pt x="315" y="1375"/>
                    </a:lnTo>
                    <a:lnTo>
                      <a:pt x="353" y="1415"/>
                    </a:lnTo>
                    <a:lnTo>
                      <a:pt x="315" y="1454"/>
                    </a:lnTo>
                    <a:lnTo>
                      <a:pt x="353" y="1491"/>
                    </a:lnTo>
                    <a:lnTo>
                      <a:pt x="315" y="1531"/>
                    </a:lnTo>
                    <a:lnTo>
                      <a:pt x="353" y="1570"/>
                    </a:lnTo>
                    <a:lnTo>
                      <a:pt x="353" y="1689"/>
                    </a:lnTo>
                    <a:lnTo>
                      <a:pt x="393" y="1729"/>
                    </a:lnTo>
                    <a:lnTo>
                      <a:pt x="393" y="1806"/>
                    </a:lnTo>
                    <a:lnTo>
                      <a:pt x="433" y="1806"/>
                    </a:lnTo>
                    <a:lnTo>
                      <a:pt x="433" y="1769"/>
                    </a:lnTo>
                    <a:lnTo>
                      <a:pt x="473" y="1729"/>
                    </a:lnTo>
                    <a:lnTo>
                      <a:pt x="433" y="1689"/>
                    </a:lnTo>
                    <a:lnTo>
                      <a:pt x="473" y="1689"/>
                    </a:lnTo>
                    <a:lnTo>
                      <a:pt x="513" y="1650"/>
                    </a:lnTo>
                    <a:lnTo>
                      <a:pt x="588" y="1650"/>
                    </a:lnTo>
                    <a:lnTo>
                      <a:pt x="628" y="1610"/>
                    </a:lnTo>
                    <a:lnTo>
                      <a:pt x="668" y="1610"/>
                    </a:lnTo>
                    <a:lnTo>
                      <a:pt x="708" y="1650"/>
                    </a:lnTo>
                    <a:lnTo>
                      <a:pt x="787" y="1610"/>
                    </a:lnTo>
                    <a:lnTo>
                      <a:pt x="708" y="1570"/>
                    </a:lnTo>
                    <a:lnTo>
                      <a:pt x="708" y="1531"/>
                    </a:lnTo>
                    <a:lnTo>
                      <a:pt x="668" y="1531"/>
                    </a:lnTo>
                    <a:lnTo>
                      <a:pt x="787" y="1415"/>
                    </a:lnTo>
                    <a:lnTo>
                      <a:pt x="826" y="1454"/>
                    </a:lnTo>
                    <a:lnTo>
                      <a:pt x="903" y="1375"/>
                    </a:lnTo>
                    <a:lnTo>
                      <a:pt x="903" y="1335"/>
                    </a:lnTo>
                    <a:lnTo>
                      <a:pt x="943" y="1295"/>
                    </a:lnTo>
                    <a:lnTo>
                      <a:pt x="1022" y="1295"/>
                    </a:lnTo>
                    <a:lnTo>
                      <a:pt x="1061" y="1375"/>
                    </a:lnTo>
                    <a:lnTo>
                      <a:pt x="1101" y="1375"/>
                    </a:lnTo>
                    <a:lnTo>
                      <a:pt x="1141" y="1335"/>
                    </a:lnTo>
                    <a:lnTo>
                      <a:pt x="1217" y="1454"/>
                    </a:lnTo>
                    <a:lnTo>
                      <a:pt x="1256" y="1454"/>
                    </a:lnTo>
                    <a:lnTo>
                      <a:pt x="1256" y="1415"/>
                    </a:lnTo>
                    <a:lnTo>
                      <a:pt x="1336" y="1415"/>
                    </a:lnTo>
                    <a:lnTo>
                      <a:pt x="1336" y="1375"/>
                    </a:lnTo>
                    <a:lnTo>
                      <a:pt x="1375" y="1375"/>
                    </a:lnTo>
                    <a:lnTo>
                      <a:pt x="1415" y="1335"/>
                    </a:lnTo>
                    <a:lnTo>
                      <a:pt x="1375" y="1295"/>
                    </a:lnTo>
                    <a:lnTo>
                      <a:pt x="1452" y="1295"/>
                    </a:lnTo>
                    <a:lnTo>
                      <a:pt x="1452" y="1217"/>
                    </a:lnTo>
                    <a:lnTo>
                      <a:pt x="1491" y="1180"/>
                    </a:lnTo>
                    <a:lnTo>
                      <a:pt x="1531" y="1217"/>
                    </a:lnTo>
                    <a:lnTo>
                      <a:pt x="1571" y="1217"/>
                    </a:lnTo>
                    <a:lnTo>
                      <a:pt x="1571" y="1180"/>
                    </a:lnTo>
                    <a:lnTo>
                      <a:pt x="1491" y="1100"/>
                    </a:lnTo>
                    <a:lnTo>
                      <a:pt x="1531" y="1060"/>
                    </a:lnTo>
                    <a:lnTo>
                      <a:pt x="1531" y="1021"/>
                    </a:lnTo>
                    <a:lnTo>
                      <a:pt x="1452" y="981"/>
                    </a:lnTo>
                    <a:lnTo>
                      <a:pt x="1531" y="941"/>
                    </a:lnTo>
                    <a:lnTo>
                      <a:pt x="1531" y="901"/>
                    </a:lnTo>
                    <a:lnTo>
                      <a:pt x="1571" y="825"/>
                    </a:lnTo>
                    <a:lnTo>
                      <a:pt x="1452" y="825"/>
                    </a:lnTo>
                    <a:lnTo>
                      <a:pt x="1452" y="746"/>
                    </a:lnTo>
                    <a:lnTo>
                      <a:pt x="1415" y="746"/>
                    </a:lnTo>
                    <a:lnTo>
                      <a:pt x="1415" y="666"/>
                    </a:lnTo>
                    <a:lnTo>
                      <a:pt x="1452" y="666"/>
                    </a:lnTo>
                    <a:lnTo>
                      <a:pt x="1491" y="706"/>
                    </a:lnTo>
                    <a:lnTo>
                      <a:pt x="1491" y="666"/>
                    </a:lnTo>
                    <a:lnTo>
                      <a:pt x="1531" y="626"/>
                    </a:lnTo>
                    <a:lnTo>
                      <a:pt x="1491" y="589"/>
                    </a:lnTo>
                    <a:lnTo>
                      <a:pt x="1415" y="589"/>
                    </a:lnTo>
                    <a:lnTo>
                      <a:pt x="1415" y="626"/>
                    </a:lnTo>
                    <a:lnTo>
                      <a:pt x="1336" y="626"/>
                    </a:lnTo>
                    <a:lnTo>
                      <a:pt x="1336" y="551"/>
                    </a:lnTo>
                    <a:lnTo>
                      <a:pt x="1296" y="511"/>
                    </a:lnTo>
                    <a:lnTo>
                      <a:pt x="1336" y="471"/>
                    </a:lnTo>
                    <a:lnTo>
                      <a:pt x="1336" y="511"/>
                    </a:lnTo>
                    <a:lnTo>
                      <a:pt x="1375" y="471"/>
                    </a:lnTo>
                    <a:lnTo>
                      <a:pt x="1336" y="431"/>
                    </a:lnTo>
                    <a:lnTo>
                      <a:pt x="1296" y="431"/>
                    </a:lnTo>
                    <a:lnTo>
                      <a:pt x="1217" y="352"/>
                    </a:lnTo>
                    <a:lnTo>
                      <a:pt x="1178" y="352"/>
                    </a:lnTo>
                    <a:lnTo>
                      <a:pt x="1217" y="275"/>
                    </a:lnTo>
                    <a:lnTo>
                      <a:pt x="1178" y="235"/>
                    </a:lnTo>
                    <a:lnTo>
                      <a:pt x="1178" y="196"/>
                    </a:lnTo>
                    <a:lnTo>
                      <a:pt x="1141" y="117"/>
                    </a:lnTo>
                    <a:lnTo>
                      <a:pt x="1061" y="117"/>
                    </a:lnTo>
                    <a:lnTo>
                      <a:pt x="1022" y="196"/>
                    </a:lnTo>
                    <a:lnTo>
                      <a:pt x="982" y="157"/>
                    </a:lnTo>
                    <a:lnTo>
                      <a:pt x="982" y="196"/>
                    </a:lnTo>
                    <a:lnTo>
                      <a:pt x="903" y="235"/>
                    </a:lnTo>
                    <a:lnTo>
                      <a:pt x="863" y="196"/>
                    </a:lnTo>
                    <a:lnTo>
                      <a:pt x="903" y="157"/>
                    </a:lnTo>
                    <a:lnTo>
                      <a:pt x="863" y="117"/>
                    </a:lnTo>
                    <a:lnTo>
                      <a:pt x="826" y="117"/>
                    </a:lnTo>
                    <a:lnTo>
                      <a:pt x="863" y="77"/>
                    </a:lnTo>
                    <a:lnTo>
                      <a:pt x="826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8" name="Freeform 273">
                <a:extLst>
                  <a:ext uri="{FF2B5EF4-FFF2-40B4-BE49-F238E27FC236}">
                    <a16:creationId xmlns:a16="http://schemas.microsoft.com/office/drawing/2014/main" id="{BD063B6A-28D0-3B8B-BDA8-1757BFD95A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" y="3258"/>
                <a:ext cx="424" cy="369"/>
              </a:xfrm>
              <a:custGeom>
                <a:avLst/>
                <a:gdLst>
                  <a:gd name="T0" fmla="*/ 1884 w 2119"/>
                  <a:gd name="T1" fmla="*/ 707 h 1847"/>
                  <a:gd name="T2" fmla="*/ 1845 w 2119"/>
                  <a:gd name="T3" fmla="*/ 589 h 1847"/>
                  <a:gd name="T4" fmla="*/ 1806 w 2119"/>
                  <a:gd name="T5" fmla="*/ 393 h 1847"/>
                  <a:gd name="T6" fmla="*/ 1726 w 2119"/>
                  <a:gd name="T7" fmla="*/ 274 h 1847"/>
                  <a:gd name="T8" fmla="*/ 1766 w 2119"/>
                  <a:gd name="T9" fmla="*/ 195 h 1847"/>
                  <a:gd name="T10" fmla="*/ 1686 w 2119"/>
                  <a:gd name="T11" fmla="*/ 118 h 1847"/>
                  <a:gd name="T12" fmla="*/ 1611 w 2119"/>
                  <a:gd name="T13" fmla="*/ 78 h 1847"/>
                  <a:gd name="T14" fmla="*/ 1451 w 2119"/>
                  <a:gd name="T15" fmla="*/ 78 h 1847"/>
                  <a:gd name="T16" fmla="*/ 1336 w 2119"/>
                  <a:gd name="T17" fmla="*/ 78 h 1847"/>
                  <a:gd name="T18" fmla="*/ 1256 w 2119"/>
                  <a:gd name="T19" fmla="*/ 78 h 1847"/>
                  <a:gd name="T20" fmla="*/ 1138 w 2119"/>
                  <a:gd name="T21" fmla="*/ 78 h 1847"/>
                  <a:gd name="T22" fmla="*/ 1021 w 2119"/>
                  <a:gd name="T23" fmla="*/ 158 h 1847"/>
                  <a:gd name="T24" fmla="*/ 863 w 2119"/>
                  <a:gd name="T25" fmla="*/ 195 h 1847"/>
                  <a:gd name="T26" fmla="*/ 708 w 2119"/>
                  <a:gd name="T27" fmla="*/ 158 h 1847"/>
                  <a:gd name="T28" fmla="*/ 628 w 2119"/>
                  <a:gd name="T29" fmla="*/ 234 h 1847"/>
                  <a:gd name="T30" fmla="*/ 513 w 2119"/>
                  <a:gd name="T31" fmla="*/ 195 h 1847"/>
                  <a:gd name="T32" fmla="*/ 513 w 2119"/>
                  <a:gd name="T33" fmla="*/ 353 h 1847"/>
                  <a:gd name="T34" fmla="*/ 353 w 2119"/>
                  <a:gd name="T35" fmla="*/ 314 h 1847"/>
                  <a:gd name="T36" fmla="*/ 353 w 2119"/>
                  <a:gd name="T37" fmla="*/ 195 h 1847"/>
                  <a:gd name="T38" fmla="*/ 235 w 2119"/>
                  <a:gd name="T39" fmla="*/ 314 h 1847"/>
                  <a:gd name="T40" fmla="*/ 40 w 2119"/>
                  <a:gd name="T41" fmla="*/ 393 h 1847"/>
                  <a:gd name="T42" fmla="*/ 40 w 2119"/>
                  <a:gd name="T43" fmla="*/ 472 h 1847"/>
                  <a:gd name="T44" fmla="*/ 0 w 2119"/>
                  <a:gd name="T45" fmla="*/ 747 h 1847"/>
                  <a:gd name="T46" fmla="*/ 79 w 2119"/>
                  <a:gd name="T47" fmla="*/ 787 h 1847"/>
                  <a:gd name="T48" fmla="*/ 198 w 2119"/>
                  <a:gd name="T49" fmla="*/ 787 h 1847"/>
                  <a:gd name="T50" fmla="*/ 314 w 2119"/>
                  <a:gd name="T51" fmla="*/ 824 h 1847"/>
                  <a:gd name="T52" fmla="*/ 393 w 2119"/>
                  <a:gd name="T53" fmla="*/ 824 h 1847"/>
                  <a:gd name="T54" fmla="*/ 473 w 2119"/>
                  <a:gd name="T55" fmla="*/ 983 h 1847"/>
                  <a:gd name="T56" fmla="*/ 588 w 2119"/>
                  <a:gd name="T57" fmla="*/ 983 h 1847"/>
                  <a:gd name="T58" fmla="*/ 549 w 2119"/>
                  <a:gd name="T59" fmla="*/ 1061 h 1847"/>
                  <a:gd name="T60" fmla="*/ 628 w 2119"/>
                  <a:gd name="T61" fmla="*/ 1218 h 1847"/>
                  <a:gd name="T62" fmla="*/ 549 w 2119"/>
                  <a:gd name="T63" fmla="*/ 1258 h 1847"/>
                  <a:gd name="T64" fmla="*/ 628 w 2119"/>
                  <a:gd name="T65" fmla="*/ 1373 h 1847"/>
                  <a:gd name="T66" fmla="*/ 628 w 2119"/>
                  <a:gd name="T67" fmla="*/ 1453 h 1847"/>
                  <a:gd name="T68" fmla="*/ 747 w 2119"/>
                  <a:gd name="T69" fmla="*/ 1532 h 1847"/>
                  <a:gd name="T70" fmla="*/ 786 w 2119"/>
                  <a:gd name="T71" fmla="*/ 1652 h 1847"/>
                  <a:gd name="T72" fmla="*/ 1021 w 2119"/>
                  <a:gd name="T73" fmla="*/ 1728 h 1847"/>
                  <a:gd name="T74" fmla="*/ 1098 w 2119"/>
                  <a:gd name="T75" fmla="*/ 1728 h 1847"/>
                  <a:gd name="T76" fmla="*/ 1178 w 2119"/>
                  <a:gd name="T77" fmla="*/ 1807 h 1847"/>
                  <a:gd name="T78" fmla="*/ 1201 w 2119"/>
                  <a:gd name="T79" fmla="*/ 1796 h 1847"/>
                  <a:gd name="T80" fmla="*/ 1376 w 2119"/>
                  <a:gd name="T81" fmla="*/ 1807 h 1847"/>
                  <a:gd name="T82" fmla="*/ 1336 w 2119"/>
                  <a:gd name="T83" fmla="*/ 1728 h 1847"/>
                  <a:gd name="T84" fmla="*/ 1451 w 2119"/>
                  <a:gd name="T85" fmla="*/ 1689 h 1847"/>
                  <a:gd name="T86" fmla="*/ 1531 w 2119"/>
                  <a:gd name="T87" fmla="*/ 1689 h 1847"/>
                  <a:gd name="T88" fmla="*/ 1686 w 2119"/>
                  <a:gd name="T89" fmla="*/ 1689 h 1847"/>
                  <a:gd name="T90" fmla="*/ 1766 w 2119"/>
                  <a:gd name="T91" fmla="*/ 1728 h 1847"/>
                  <a:gd name="T92" fmla="*/ 1649 w 2119"/>
                  <a:gd name="T93" fmla="*/ 1572 h 1847"/>
                  <a:gd name="T94" fmla="*/ 1766 w 2119"/>
                  <a:gd name="T95" fmla="*/ 1572 h 1847"/>
                  <a:gd name="T96" fmla="*/ 1806 w 2119"/>
                  <a:gd name="T97" fmla="*/ 1652 h 1847"/>
                  <a:gd name="T98" fmla="*/ 1961 w 2119"/>
                  <a:gd name="T99" fmla="*/ 1652 h 1847"/>
                  <a:gd name="T100" fmla="*/ 2041 w 2119"/>
                  <a:gd name="T101" fmla="*/ 1612 h 1847"/>
                  <a:gd name="T102" fmla="*/ 2119 w 2119"/>
                  <a:gd name="T103" fmla="*/ 1493 h 1847"/>
                  <a:gd name="T104" fmla="*/ 2119 w 2119"/>
                  <a:gd name="T105" fmla="*/ 1413 h 1847"/>
                  <a:gd name="T106" fmla="*/ 2041 w 2119"/>
                  <a:gd name="T107" fmla="*/ 1337 h 1847"/>
                  <a:gd name="T108" fmla="*/ 1961 w 2119"/>
                  <a:gd name="T109" fmla="*/ 1258 h 1847"/>
                  <a:gd name="T110" fmla="*/ 2080 w 2119"/>
                  <a:gd name="T111" fmla="*/ 1138 h 1847"/>
                  <a:gd name="T112" fmla="*/ 2001 w 2119"/>
                  <a:gd name="T113" fmla="*/ 983 h 1847"/>
                  <a:gd name="T114" fmla="*/ 2001 w 2119"/>
                  <a:gd name="T115" fmla="*/ 943 h 1847"/>
                  <a:gd name="T116" fmla="*/ 2001 w 2119"/>
                  <a:gd name="T117" fmla="*/ 864 h 18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119" h="1847">
                    <a:moveTo>
                      <a:pt x="2001" y="787"/>
                    </a:moveTo>
                    <a:lnTo>
                      <a:pt x="2001" y="707"/>
                    </a:lnTo>
                    <a:lnTo>
                      <a:pt x="1884" y="707"/>
                    </a:lnTo>
                    <a:lnTo>
                      <a:pt x="1924" y="629"/>
                    </a:lnTo>
                    <a:lnTo>
                      <a:pt x="1924" y="589"/>
                    </a:lnTo>
                    <a:lnTo>
                      <a:pt x="1845" y="589"/>
                    </a:lnTo>
                    <a:lnTo>
                      <a:pt x="1845" y="472"/>
                    </a:lnTo>
                    <a:lnTo>
                      <a:pt x="1806" y="472"/>
                    </a:lnTo>
                    <a:lnTo>
                      <a:pt x="1806" y="393"/>
                    </a:lnTo>
                    <a:lnTo>
                      <a:pt x="1766" y="393"/>
                    </a:lnTo>
                    <a:lnTo>
                      <a:pt x="1766" y="314"/>
                    </a:lnTo>
                    <a:lnTo>
                      <a:pt x="1726" y="274"/>
                    </a:lnTo>
                    <a:lnTo>
                      <a:pt x="1766" y="234"/>
                    </a:lnTo>
                    <a:lnTo>
                      <a:pt x="1726" y="195"/>
                    </a:lnTo>
                    <a:lnTo>
                      <a:pt x="1766" y="195"/>
                    </a:lnTo>
                    <a:lnTo>
                      <a:pt x="1766" y="158"/>
                    </a:lnTo>
                    <a:lnTo>
                      <a:pt x="1726" y="118"/>
                    </a:lnTo>
                    <a:lnTo>
                      <a:pt x="1686" y="118"/>
                    </a:lnTo>
                    <a:lnTo>
                      <a:pt x="1649" y="78"/>
                    </a:lnTo>
                    <a:lnTo>
                      <a:pt x="1649" y="38"/>
                    </a:lnTo>
                    <a:lnTo>
                      <a:pt x="1611" y="78"/>
                    </a:lnTo>
                    <a:lnTo>
                      <a:pt x="1571" y="78"/>
                    </a:lnTo>
                    <a:lnTo>
                      <a:pt x="1531" y="118"/>
                    </a:lnTo>
                    <a:lnTo>
                      <a:pt x="1451" y="78"/>
                    </a:lnTo>
                    <a:lnTo>
                      <a:pt x="1412" y="0"/>
                    </a:lnTo>
                    <a:lnTo>
                      <a:pt x="1376" y="0"/>
                    </a:lnTo>
                    <a:lnTo>
                      <a:pt x="1336" y="78"/>
                    </a:lnTo>
                    <a:lnTo>
                      <a:pt x="1296" y="78"/>
                    </a:lnTo>
                    <a:lnTo>
                      <a:pt x="1256" y="38"/>
                    </a:lnTo>
                    <a:lnTo>
                      <a:pt x="1256" y="78"/>
                    </a:lnTo>
                    <a:lnTo>
                      <a:pt x="1216" y="38"/>
                    </a:lnTo>
                    <a:lnTo>
                      <a:pt x="1178" y="78"/>
                    </a:lnTo>
                    <a:lnTo>
                      <a:pt x="1138" y="78"/>
                    </a:lnTo>
                    <a:lnTo>
                      <a:pt x="1138" y="118"/>
                    </a:lnTo>
                    <a:lnTo>
                      <a:pt x="1061" y="118"/>
                    </a:lnTo>
                    <a:lnTo>
                      <a:pt x="1021" y="158"/>
                    </a:lnTo>
                    <a:lnTo>
                      <a:pt x="943" y="158"/>
                    </a:lnTo>
                    <a:lnTo>
                      <a:pt x="903" y="195"/>
                    </a:lnTo>
                    <a:lnTo>
                      <a:pt x="863" y="195"/>
                    </a:lnTo>
                    <a:lnTo>
                      <a:pt x="786" y="158"/>
                    </a:lnTo>
                    <a:lnTo>
                      <a:pt x="786" y="118"/>
                    </a:lnTo>
                    <a:lnTo>
                      <a:pt x="708" y="158"/>
                    </a:lnTo>
                    <a:lnTo>
                      <a:pt x="668" y="195"/>
                    </a:lnTo>
                    <a:lnTo>
                      <a:pt x="668" y="234"/>
                    </a:lnTo>
                    <a:lnTo>
                      <a:pt x="628" y="234"/>
                    </a:lnTo>
                    <a:lnTo>
                      <a:pt x="628" y="158"/>
                    </a:lnTo>
                    <a:lnTo>
                      <a:pt x="588" y="195"/>
                    </a:lnTo>
                    <a:lnTo>
                      <a:pt x="513" y="195"/>
                    </a:lnTo>
                    <a:lnTo>
                      <a:pt x="513" y="234"/>
                    </a:lnTo>
                    <a:lnTo>
                      <a:pt x="473" y="274"/>
                    </a:lnTo>
                    <a:lnTo>
                      <a:pt x="513" y="353"/>
                    </a:lnTo>
                    <a:lnTo>
                      <a:pt x="473" y="393"/>
                    </a:lnTo>
                    <a:lnTo>
                      <a:pt x="433" y="393"/>
                    </a:lnTo>
                    <a:lnTo>
                      <a:pt x="353" y="314"/>
                    </a:lnTo>
                    <a:lnTo>
                      <a:pt x="393" y="314"/>
                    </a:lnTo>
                    <a:lnTo>
                      <a:pt x="393" y="234"/>
                    </a:lnTo>
                    <a:lnTo>
                      <a:pt x="353" y="195"/>
                    </a:lnTo>
                    <a:lnTo>
                      <a:pt x="275" y="274"/>
                    </a:lnTo>
                    <a:lnTo>
                      <a:pt x="235" y="274"/>
                    </a:lnTo>
                    <a:lnTo>
                      <a:pt x="235" y="314"/>
                    </a:lnTo>
                    <a:lnTo>
                      <a:pt x="79" y="314"/>
                    </a:lnTo>
                    <a:lnTo>
                      <a:pt x="0" y="393"/>
                    </a:lnTo>
                    <a:lnTo>
                      <a:pt x="40" y="393"/>
                    </a:lnTo>
                    <a:lnTo>
                      <a:pt x="40" y="432"/>
                    </a:lnTo>
                    <a:lnTo>
                      <a:pt x="79" y="472"/>
                    </a:lnTo>
                    <a:lnTo>
                      <a:pt x="40" y="472"/>
                    </a:lnTo>
                    <a:lnTo>
                      <a:pt x="40" y="589"/>
                    </a:lnTo>
                    <a:lnTo>
                      <a:pt x="0" y="589"/>
                    </a:lnTo>
                    <a:lnTo>
                      <a:pt x="0" y="747"/>
                    </a:lnTo>
                    <a:lnTo>
                      <a:pt x="40" y="747"/>
                    </a:lnTo>
                    <a:lnTo>
                      <a:pt x="79" y="747"/>
                    </a:lnTo>
                    <a:lnTo>
                      <a:pt x="79" y="787"/>
                    </a:lnTo>
                    <a:lnTo>
                      <a:pt x="118" y="824"/>
                    </a:lnTo>
                    <a:lnTo>
                      <a:pt x="158" y="787"/>
                    </a:lnTo>
                    <a:lnTo>
                      <a:pt x="198" y="787"/>
                    </a:lnTo>
                    <a:lnTo>
                      <a:pt x="198" y="824"/>
                    </a:lnTo>
                    <a:lnTo>
                      <a:pt x="235" y="787"/>
                    </a:lnTo>
                    <a:lnTo>
                      <a:pt x="314" y="824"/>
                    </a:lnTo>
                    <a:lnTo>
                      <a:pt x="314" y="864"/>
                    </a:lnTo>
                    <a:lnTo>
                      <a:pt x="393" y="864"/>
                    </a:lnTo>
                    <a:lnTo>
                      <a:pt x="393" y="824"/>
                    </a:lnTo>
                    <a:lnTo>
                      <a:pt x="433" y="864"/>
                    </a:lnTo>
                    <a:lnTo>
                      <a:pt x="473" y="943"/>
                    </a:lnTo>
                    <a:lnTo>
                      <a:pt x="473" y="983"/>
                    </a:lnTo>
                    <a:lnTo>
                      <a:pt x="549" y="943"/>
                    </a:lnTo>
                    <a:lnTo>
                      <a:pt x="549" y="983"/>
                    </a:lnTo>
                    <a:lnTo>
                      <a:pt x="588" y="983"/>
                    </a:lnTo>
                    <a:lnTo>
                      <a:pt x="628" y="1023"/>
                    </a:lnTo>
                    <a:lnTo>
                      <a:pt x="588" y="1061"/>
                    </a:lnTo>
                    <a:lnTo>
                      <a:pt x="549" y="1061"/>
                    </a:lnTo>
                    <a:lnTo>
                      <a:pt x="628" y="1098"/>
                    </a:lnTo>
                    <a:lnTo>
                      <a:pt x="588" y="1178"/>
                    </a:lnTo>
                    <a:lnTo>
                      <a:pt x="628" y="1218"/>
                    </a:lnTo>
                    <a:lnTo>
                      <a:pt x="588" y="1218"/>
                    </a:lnTo>
                    <a:lnTo>
                      <a:pt x="513" y="1178"/>
                    </a:lnTo>
                    <a:lnTo>
                      <a:pt x="549" y="1258"/>
                    </a:lnTo>
                    <a:lnTo>
                      <a:pt x="549" y="1337"/>
                    </a:lnTo>
                    <a:lnTo>
                      <a:pt x="628" y="1337"/>
                    </a:lnTo>
                    <a:lnTo>
                      <a:pt x="628" y="1373"/>
                    </a:lnTo>
                    <a:lnTo>
                      <a:pt x="668" y="1413"/>
                    </a:lnTo>
                    <a:lnTo>
                      <a:pt x="668" y="1453"/>
                    </a:lnTo>
                    <a:lnTo>
                      <a:pt x="628" y="1453"/>
                    </a:lnTo>
                    <a:lnTo>
                      <a:pt x="628" y="1493"/>
                    </a:lnTo>
                    <a:lnTo>
                      <a:pt x="683" y="1469"/>
                    </a:lnTo>
                    <a:lnTo>
                      <a:pt x="747" y="1532"/>
                    </a:lnTo>
                    <a:lnTo>
                      <a:pt x="747" y="1572"/>
                    </a:lnTo>
                    <a:lnTo>
                      <a:pt x="786" y="1572"/>
                    </a:lnTo>
                    <a:lnTo>
                      <a:pt x="786" y="1652"/>
                    </a:lnTo>
                    <a:lnTo>
                      <a:pt x="903" y="1652"/>
                    </a:lnTo>
                    <a:lnTo>
                      <a:pt x="903" y="1728"/>
                    </a:lnTo>
                    <a:lnTo>
                      <a:pt x="1021" y="1728"/>
                    </a:lnTo>
                    <a:lnTo>
                      <a:pt x="1061" y="1767"/>
                    </a:lnTo>
                    <a:lnTo>
                      <a:pt x="1098" y="1767"/>
                    </a:lnTo>
                    <a:lnTo>
                      <a:pt x="1098" y="1728"/>
                    </a:lnTo>
                    <a:lnTo>
                      <a:pt x="1138" y="1728"/>
                    </a:lnTo>
                    <a:lnTo>
                      <a:pt x="1138" y="1767"/>
                    </a:lnTo>
                    <a:lnTo>
                      <a:pt x="1178" y="1807"/>
                    </a:lnTo>
                    <a:lnTo>
                      <a:pt x="1138" y="1847"/>
                    </a:lnTo>
                    <a:lnTo>
                      <a:pt x="1178" y="1847"/>
                    </a:lnTo>
                    <a:lnTo>
                      <a:pt x="1201" y="1796"/>
                    </a:lnTo>
                    <a:lnTo>
                      <a:pt x="1256" y="1767"/>
                    </a:lnTo>
                    <a:lnTo>
                      <a:pt x="1296" y="1767"/>
                    </a:lnTo>
                    <a:lnTo>
                      <a:pt x="1376" y="1807"/>
                    </a:lnTo>
                    <a:lnTo>
                      <a:pt x="1376" y="1767"/>
                    </a:lnTo>
                    <a:lnTo>
                      <a:pt x="1336" y="1767"/>
                    </a:lnTo>
                    <a:lnTo>
                      <a:pt x="1336" y="1728"/>
                    </a:lnTo>
                    <a:lnTo>
                      <a:pt x="1376" y="1728"/>
                    </a:lnTo>
                    <a:lnTo>
                      <a:pt x="1412" y="1689"/>
                    </a:lnTo>
                    <a:lnTo>
                      <a:pt x="1451" y="1689"/>
                    </a:lnTo>
                    <a:lnTo>
                      <a:pt x="1491" y="1652"/>
                    </a:lnTo>
                    <a:lnTo>
                      <a:pt x="1531" y="1652"/>
                    </a:lnTo>
                    <a:lnTo>
                      <a:pt x="1531" y="1689"/>
                    </a:lnTo>
                    <a:lnTo>
                      <a:pt x="1571" y="1728"/>
                    </a:lnTo>
                    <a:lnTo>
                      <a:pt x="1611" y="1728"/>
                    </a:lnTo>
                    <a:lnTo>
                      <a:pt x="1686" y="1689"/>
                    </a:lnTo>
                    <a:lnTo>
                      <a:pt x="1686" y="1728"/>
                    </a:lnTo>
                    <a:lnTo>
                      <a:pt x="1726" y="1767"/>
                    </a:lnTo>
                    <a:lnTo>
                      <a:pt x="1766" y="1728"/>
                    </a:lnTo>
                    <a:lnTo>
                      <a:pt x="1686" y="1652"/>
                    </a:lnTo>
                    <a:lnTo>
                      <a:pt x="1611" y="1612"/>
                    </a:lnTo>
                    <a:lnTo>
                      <a:pt x="1649" y="1572"/>
                    </a:lnTo>
                    <a:lnTo>
                      <a:pt x="1726" y="1612"/>
                    </a:lnTo>
                    <a:lnTo>
                      <a:pt x="1726" y="1572"/>
                    </a:lnTo>
                    <a:lnTo>
                      <a:pt x="1766" y="1572"/>
                    </a:lnTo>
                    <a:lnTo>
                      <a:pt x="1766" y="1612"/>
                    </a:lnTo>
                    <a:lnTo>
                      <a:pt x="1806" y="1612"/>
                    </a:lnTo>
                    <a:lnTo>
                      <a:pt x="1806" y="1652"/>
                    </a:lnTo>
                    <a:lnTo>
                      <a:pt x="1884" y="1652"/>
                    </a:lnTo>
                    <a:lnTo>
                      <a:pt x="1884" y="1689"/>
                    </a:lnTo>
                    <a:lnTo>
                      <a:pt x="1961" y="1652"/>
                    </a:lnTo>
                    <a:lnTo>
                      <a:pt x="2001" y="1689"/>
                    </a:lnTo>
                    <a:lnTo>
                      <a:pt x="2041" y="1689"/>
                    </a:lnTo>
                    <a:lnTo>
                      <a:pt x="2041" y="1612"/>
                    </a:lnTo>
                    <a:lnTo>
                      <a:pt x="2080" y="1572"/>
                    </a:lnTo>
                    <a:lnTo>
                      <a:pt x="2080" y="1532"/>
                    </a:lnTo>
                    <a:lnTo>
                      <a:pt x="2119" y="1493"/>
                    </a:lnTo>
                    <a:lnTo>
                      <a:pt x="2080" y="1493"/>
                    </a:lnTo>
                    <a:lnTo>
                      <a:pt x="2080" y="1453"/>
                    </a:lnTo>
                    <a:lnTo>
                      <a:pt x="2119" y="1413"/>
                    </a:lnTo>
                    <a:lnTo>
                      <a:pt x="2080" y="1373"/>
                    </a:lnTo>
                    <a:lnTo>
                      <a:pt x="2119" y="1337"/>
                    </a:lnTo>
                    <a:lnTo>
                      <a:pt x="2041" y="1337"/>
                    </a:lnTo>
                    <a:lnTo>
                      <a:pt x="2041" y="1297"/>
                    </a:lnTo>
                    <a:lnTo>
                      <a:pt x="2001" y="1297"/>
                    </a:lnTo>
                    <a:lnTo>
                      <a:pt x="1961" y="1258"/>
                    </a:lnTo>
                    <a:lnTo>
                      <a:pt x="2001" y="1178"/>
                    </a:lnTo>
                    <a:lnTo>
                      <a:pt x="2041" y="1178"/>
                    </a:lnTo>
                    <a:lnTo>
                      <a:pt x="2080" y="1138"/>
                    </a:lnTo>
                    <a:lnTo>
                      <a:pt x="2041" y="1061"/>
                    </a:lnTo>
                    <a:lnTo>
                      <a:pt x="2001" y="1061"/>
                    </a:lnTo>
                    <a:lnTo>
                      <a:pt x="2001" y="983"/>
                    </a:lnTo>
                    <a:lnTo>
                      <a:pt x="2041" y="983"/>
                    </a:lnTo>
                    <a:lnTo>
                      <a:pt x="2080" y="943"/>
                    </a:lnTo>
                    <a:lnTo>
                      <a:pt x="2001" y="943"/>
                    </a:lnTo>
                    <a:lnTo>
                      <a:pt x="2001" y="903"/>
                    </a:lnTo>
                    <a:lnTo>
                      <a:pt x="2041" y="903"/>
                    </a:lnTo>
                    <a:lnTo>
                      <a:pt x="2001" y="864"/>
                    </a:lnTo>
                    <a:lnTo>
                      <a:pt x="2041" y="824"/>
                    </a:lnTo>
                    <a:lnTo>
                      <a:pt x="2001" y="7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9" name="Freeform 274">
                <a:extLst>
                  <a:ext uri="{FF2B5EF4-FFF2-40B4-BE49-F238E27FC236}">
                    <a16:creationId xmlns:a16="http://schemas.microsoft.com/office/drawing/2014/main" id="{224CE0E6-0BA5-6C2F-D276-4708DBABFD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2" y="3611"/>
                <a:ext cx="306" cy="362"/>
              </a:xfrm>
              <a:custGeom>
                <a:avLst/>
                <a:gdLst>
                  <a:gd name="T0" fmla="*/ 1019 w 1531"/>
                  <a:gd name="T1" fmla="*/ 196 h 1809"/>
                  <a:gd name="T2" fmla="*/ 942 w 1531"/>
                  <a:gd name="T3" fmla="*/ 159 h 1809"/>
                  <a:gd name="T4" fmla="*/ 903 w 1531"/>
                  <a:gd name="T5" fmla="*/ 120 h 1809"/>
                  <a:gd name="T6" fmla="*/ 823 w 1531"/>
                  <a:gd name="T7" fmla="*/ 159 h 1809"/>
                  <a:gd name="T8" fmla="*/ 708 w 1531"/>
                  <a:gd name="T9" fmla="*/ 40 h 1809"/>
                  <a:gd name="T10" fmla="*/ 628 w 1531"/>
                  <a:gd name="T11" fmla="*/ 80 h 1809"/>
                  <a:gd name="T12" fmla="*/ 510 w 1531"/>
                  <a:gd name="T13" fmla="*/ 0 h 1809"/>
                  <a:gd name="T14" fmla="*/ 470 w 1531"/>
                  <a:gd name="T15" fmla="*/ 80 h 1809"/>
                  <a:gd name="T16" fmla="*/ 354 w 1531"/>
                  <a:gd name="T17" fmla="*/ 120 h 1809"/>
                  <a:gd name="T18" fmla="*/ 275 w 1531"/>
                  <a:gd name="T19" fmla="*/ 236 h 1809"/>
                  <a:gd name="T20" fmla="*/ 354 w 1531"/>
                  <a:gd name="T21" fmla="*/ 315 h 1809"/>
                  <a:gd name="T22" fmla="*/ 235 w 1531"/>
                  <a:gd name="T23" fmla="*/ 315 h 1809"/>
                  <a:gd name="T24" fmla="*/ 155 w 1531"/>
                  <a:gd name="T25" fmla="*/ 355 h 1809"/>
                  <a:gd name="T26" fmla="*/ 40 w 1531"/>
                  <a:gd name="T27" fmla="*/ 394 h 1809"/>
                  <a:gd name="T28" fmla="*/ 40 w 1531"/>
                  <a:gd name="T29" fmla="*/ 434 h 1809"/>
                  <a:gd name="T30" fmla="*/ 0 w 1531"/>
                  <a:gd name="T31" fmla="*/ 511 h 1809"/>
                  <a:gd name="T32" fmla="*/ 40 w 1531"/>
                  <a:gd name="T33" fmla="*/ 629 h 1809"/>
                  <a:gd name="T34" fmla="*/ 80 w 1531"/>
                  <a:gd name="T35" fmla="*/ 709 h 1809"/>
                  <a:gd name="T36" fmla="*/ 155 w 1531"/>
                  <a:gd name="T37" fmla="*/ 709 h 1809"/>
                  <a:gd name="T38" fmla="*/ 195 w 1531"/>
                  <a:gd name="T39" fmla="*/ 786 h 1809"/>
                  <a:gd name="T40" fmla="*/ 275 w 1531"/>
                  <a:gd name="T41" fmla="*/ 786 h 1809"/>
                  <a:gd name="T42" fmla="*/ 314 w 1531"/>
                  <a:gd name="T43" fmla="*/ 984 h 1809"/>
                  <a:gd name="T44" fmla="*/ 393 w 1531"/>
                  <a:gd name="T45" fmla="*/ 1140 h 1809"/>
                  <a:gd name="T46" fmla="*/ 354 w 1531"/>
                  <a:gd name="T47" fmla="*/ 1180 h 1809"/>
                  <a:gd name="T48" fmla="*/ 314 w 1531"/>
                  <a:gd name="T49" fmla="*/ 1298 h 1809"/>
                  <a:gd name="T50" fmla="*/ 275 w 1531"/>
                  <a:gd name="T51" fmla="*/ 1415 h 1809"/>
                  <a:gd name="T52" fmla="*/ 195 w 1531"/>
                  <a:gd name="T53" fmla="*/ 1494 h 1809"/>
                  <a:gd name="T54" fmla="*/ 275 w 1531"/>
                  <a:gd name="T55" fmla="*/ 1574 h 1809"/>
                  <a:gd name="T56" fmla="*/ 314 w 1531"/>
                  <a:gd name="T57" fmla="*/ 1650 h 1809"/>
                  <a:gd name="T58" fmla="*/ 393 w 1531"/>
                  <a:gd name="T59" fmla="*/ 1729 h 1809"/>
                  <a:gd name="T60" fmla="*/ 393 w 1531"/>
                  <a:gd name="T61" fmla="*/ 1650 h 1809"/>
                  <a:gd name="T62" fmla="*/ 589 w 1531"/>
                  <a:gd name="T63" fmla="*/ 1614 h 1809"/>
                  <a:gd name="T64" fmla="*/ 708 w 1531"/>
                  <a:gd name="T65" fmla="*/ 1650 h 1809"/>
                  <a:gd name="T66" fmla="*/ 863 w 1531"/>
                  <a:gd name="T67" fmla="*/ 1690 h 1809"/>
                  <a:gd name="T68" fmla="*/ 942 w 1531"/>
                  <a:gd name="T69" fmla="*/ 1809 h 1809"/>
                  <a:gd name="T70" fmla="*/ 1138 w 1531"/>
                  <a:gd name="T71" fmla="*/ 1769 h 1809"/>
                  <a:gd name="T72" fmla="*/ 1217 w 1531"/>
                  <a:gd name="T73" fmla="*/ 1729 h 1809"/>
                  <a:gd name="T74" fmla="*/ 1333 w 1531"/>
                  <a:gd name="T75" fmla="*/ 1574 h 1809"/>
                  <a:gd name="T76" fmla="*/ 1452 w 1531"/>
                  <a:gd name="T77" fmla="*/ 1415 h 1809"/>
                  <a:gd name="T78" fmla="*/ 1296 w 1531"/>
                  <a:gd name="T79" fmla="*/ 1335 h 1809"/>
                  <a:gd name="T80" fmla="*/ 1217 w 1531"/>
                  <a:gd name="T81" fmla="*/ 1375 h 1809"/>
                  <a:gd name="T82" fmla="*/ 1217 w 1531"/>
                  <a:gd name="T83" fmla="*/ 1335 h 1809"/>
                  <a:gd name="T84" fmla="*/ 1177 w 1531"/>
                  <a:gd name="T85" fmla="*/ 1220 h 1809"/>
                  <a:gd name="T86" fmla="*/ 1257 w 1531"/>
                  <a:gd name="T87" fmla="*/ 1140 h 1809"/>
                  <a:gd name="T88" fmla="*/ 1452 w 1531"/>
                  <a:gd name="T89" fmla="*/ 1100 h 1809"/>
                  <a:gd name="T90" fmla="*/ 1492 w 1531"/>
                  <a:gd name="T91" fmla="*/ 1023 h 1809"/>
                  <a:gd name="T92" fmla="*/ 1531 w 1531"/>
                  <a:gd name="T93" fmla="*/ 984 h 1809"/>
                  <a:gd name="T94" fmla="*/ 1452 w 1531"/>
                  <a:gd name="T95" fmla="*/ 945 h 1809"/>
                  <a:gd name="T96" fmla="*/ 1373 w 1531"/>
                  <a:gd name="T97" fmla="*/ 786 h 1809"/>
                  <a:gd name="T98" fmla="*/ 1452 w 1531"/>
                  <a:gd name="T99" fmla="*/ 749 h 1809"/>
                  <a:gd name="T100" fmla="*/ 1373 w 1531"/>
                  <a:gd name="T101" fmla="*/ 669 h 1809"/>
                  <a:gd name="T102" fmla="*/ 1412 w 1531"/>
                  <a:gd name="T103" fmla="*/ 629 h 1809"/>
                  <a:gd name="T104" fmla="*/ 1296 w 1531"/>
                  <a:gd name="T105" fmla="*/ 591 h 1809"/>
                  <a:gd name="T106" fmla="*/ 1333 w 1531"/>
                  <a:gd name="T107" fmla="*/ 511 h 1809"/>
                  <a:gd name="T108" fmla="*/ 1333 w 1531"/>
                  <a:gd name="T109" fmla="*/ 474 h 1809"/>
                  <a:gd name="T110" fmla="*/ 1257 w 1531"/>
                  <a:gd name="T111" fmla="*/ 394 h 1809"/>
                  <a:gd name="T112" fmla="*/ 1217 w 1531"/>
                  <a:gd name="T113" fmla="*/ 474 h 1809"/>
                  <a:gd name="T114" fmla="*/ 1138 w 1531"/>
                  <a:gd name="T115" fmla="*/ 434 h 1809"/>
                  <a:gd name="T116" fmla="*/ 1098 w 1531"/>
                  <a:gd name="T117" fmla="*/ 355 h 1809"/>
                  <a:gd name="T118" fmla="*/ 1019 w 1531"/>
                  <a:gd name="T119" fmla="*/ 315 h 1809"/>
                  <a:gd name="T120" fmla="*/ 982 w 1531"/>
                  <a:gd name="T121" fmla="*/ 236 h 18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31" h="1809">
                    <a:moveTo>
                      <a:pt x="982" y="236"/>
                    </a:moveTo>
                    <a:lnTo>
                      <a:pt x="1019" y="196"/>
                    </a:lnTo>
                    <a:lnTo>
                      <a:pt x="942" y="196"/>
                    </a:lnTo>
                    <a:lnTo>
                      <a:pt x="942" y="159"/>
                    </a:lnTo>
                    <a:lnTo>
                      <a:pt x="903" y="159"/>
                    </a:lnTo>
                    <a:lnTo>
                      <a:pt x="903" y="120"/>
                    </a:lnTo>
                    <a:lnTo>
                      <a:pt x="823" y="120"/>
                    </a:lnTo>
                    <a:lnTo>
                      <a:pt x="823" y="159"/>
                    </a:lnTo>
                    <a:lnTo>
                      <a:pt x="784" y="159"/>
                    </a:lnTo>
                    <a:lnTo>
                      <a:pt x="708" y="40"/>
                    </a:lnTo>
                    <a:lnTo>
                      <a:pt x="668" y="80"/>
                    </a:lnTo>
                    <a:lnTo>
                      <a:pt x="628" y="80"/>
                    </a:lnTo>
                    <a:lnTo>
                      <a:pt x="589" y="0"/>
                    </a:lnTo>
                    <a:lnTo>
                      <a:pt x="510" y="0"/>
                    </a:lnTo>
                    <a:lnTo>
                      <a:pt x="470" y="40"/>
                    </a:lnTo>
                    <a:lnTo>
                      <a:pt x="470" y="80"/>
                    </a:lnTo>
                    <a:lnTo>
                      <a:pt x="393" y="159"/>
                    </a:lnTo>
                    <a:lnTo>
                      <a:pt x="354" y="120"/>
                    </a:lnTo>
                    <a:lnTo>
                      <a:pt x="235" y="236"/>
                    </a:lnTo>
                    <a:lnTo>
                      <a:pt x="275" y="236"/>
                    </a:lnTo>
                    <a:lnTo>
                      <a:pt x="275" y="275"/>
                    </a:lnTo>
                    <a:lnTo>
                      <a:pt x="354" y="315"/>
                    </a:lnTo>
                    <a:lnTo>
                      <a:pt x="275" y="355"/>
                    </a:lnTo>
                    <a:lnTo>
                      <a:pt x="235" y="315"/>
                    </a:lnTo>
                    <a:lnTo>
                      <a:pt x="195" y="315"/>
                    </a:lnTo>
                    <a:lnTo>
                      <a:pt x="155" y="355"/>
                    </a:lnTo>
                    <a:lnTo>
                      <a:pt x="80" y="355"/>
                    </a:lnTo>
                    <a:lnTo>
                      <a:pt x="40" y="394"/>
                    </a:lnTo>
                    <a:lnTo>
                      <a:pt x="0" y="394"/>
                    </a:lnTo>
                    <a:lnTo>
                      <a:pt x="40" y="434"/>
                    </a:lnTo>
                    <a:lnTo>
                      <a:pt x="0" y="474"/>
                    </a:lnTo>
                    <a:lnTo>
                      <a:pt x="0" y="511"/>
                    </a:lnTo>
                    <a:lnTo>
                      <a:pt x="0" y="629"/>
                    </a:lnTo>
                    <a:lnTo>
                      <a:pt x="40" y="629"/>
                    </a:lnTo>
                    <a:lnTo>
                      <a:pt x="40" y="669"/>
                    </a:lnTo>
                    <a:lnTo>
                      <a:pt x="80" y="709"/>
                    </a:lnTo>
                    <a:lnTo>
                      <a:pt x="119" y="669"/>
                    </a:lnTo>
                    <a:lnTo>
                      <a:pt x="155" y="709"/>
                    </a:lnTo>
                    <a:lnTo>
                      <a:pt x="195" y="709"/>
                    </a:lnTo>
                    <a:lnTo>
                      <a:pt x="195" y="786"/>
                    </a:lnTo>
                    <a:lnTo>
                      <a:pt x="275" y="749"/>
                    </a:lnTo>
                    <a:lnTo>
                      <a:pt x="275" y="786"/>
                    </a:lnTo>
                    <a:lnTo>
                      <a:pt x="314" y="826"/>
                    </a:lnTo>
                    <a:lnTo>
                      <a:pt x="314" y="984"/>
                    </a:lnTo>
                    <a:lnTo>
                      <a:pt x="393" y="1023"/>
                    </a:lnTo>
                    <a:lnTo>
                      <a:pt x="393" y="1140"/>
                    </a:lnTo>
                    <a:lnTo>
                      <a:pt x="354" y="1140"/>
                    </a:lnTo>
                    <a:lnTo>
                      <a:pt x="354" y="1180"/>
                    </a:lnTo>
                    <a:lnTo>
                      <a:pt x="314" y="1220"/>
                    </a:lnTo>
                    <a:lnTo>
                      <a:pt x="314" y="1298"/>
                    </a:lnTo>
                    <a:lnTo>
                      <a:pt x="275" y="1335"/>
                    </a:lnTo>
                    <a:lnTo>
                      <a:pt x="275" y="1415"/>
                    </a:lnTo>
                    <a:lnTo>
                      <a:pt x="235" y="1455"/>
                    </a:lnTo>
                    <a:lnTo>
                      <a:pt x="195" y="1494"/>
                    </a:lnTo>
                    <a:lnTo>
                      <a:pt x="235" y="1494"/>
                    </a:lnTo>
                    <a:lnTo>
                      <a:pt x="275" y="1574"/>
                    </a:lnTo>
                    <a:lnTo>
                      <a:pt x="314" y="1614"/>
                    </a:lnTo>
                    <a:lnTo>
                      <a:pt x="314" y="1650"/>
                    </a:lnTo>
                    <a:lnTo>
                      <a:pt x="354" y="1729"/>
                    </a:lnTo>
                    <a:lnTo>
                      <a:pt x="393" y="1729"/>
                    </a:lnTo>
                    <a:lnTo>
                      <a:pt x="430" y="1690"/>
                    </a:lnTo>
                    <a:lnTo>
                      <a:pt x="393" y="1650"/>
                    </a:lnTo>
                    <a:lnTo>
                      <a:pt x="430" y="1614"/>
                    </a:lnTo>
                    <a:lnTo>
                      <a:pt x="589" y="1614"/>
                    </a:lnTo>
                    <a:lnTo>
                      <a:pt x="628" y="1690"/>
                    </a:lnTo>
                    <a:lnTo>
                      <a:pt x="708" y="1650"/>
                    </a:lnTo>
                    <a:lnTo>
                      <a:pt x="745" y="1690"/>
                    </a:lnTo>
                    <a:lnTo>
                      <a:pt x="863" y="1690"/>
                    </a:lnTo>
                    <a:lnTo>
                      <a:pt x="863" y="1769"/>
                    </a:lnTo>
                    <a:lnTo>
                      <a:pt x="942" y="1809"/>
                    </a:lnTo>
                    <a:lnTo>
                      <a:pt x="1019" y="1769"/>
                    </a:lnTo>
                    <a:lnTo>
                      <a:pt x="1138" y="1769"/>
                    </a:lnTo>
                    <a:lnTo>
                      <a:pt x="1138" y="1690"/>
                    </a:lnTo>
                    <a:lnTo>
                      <a:pt x="1217" y="1729"/>
                    </a:lnTo>
                    <a:lnTo>
                      <a:pt x="1333" y="1614"/>
                    </a:lnTo>
                    <a:lnTo>
                      <a:pt x="1333" y="1574"/>
                    </a:lnTo>
                    <a:lnTo>
                      <a:pt x="1452" y="1455"/>
                    </a:lnTo>
                    <a:lnTo>
                      <a:pt x="1452" y="1415"/>
                    </a:lnTo>
                    <a:lnTo>
                      <a:pt x="1333" y="1415"/>
                    </a:lnTo>
                    <a:lnTo>
                      <a:pt x="1296" y="1335"/>
                    </a:lnTo>
                    <a:lnTo>
                      <a:pt x="1257" y="1335"/>
                    </a:lnTo>
                    <a:lnTo>
                      <a:pt x="1217" y="1375"/>
                    </a:lnTo>
                    <a:lnTo>
                      <a:pt x="1177" y="1335"/>
                    </a:lnTo>
                    <a:lnTo>
                      <a:pt x="1217" y="1335"/>
                    </a:lnTo>
                    <a:lnTo>
                      <a:pt x="1138" y="1259"/>
                    </a:lnTo>
                    <a:lnTo>
                      <a:pt x="1177" y="1220"/>
                    </a:lnTo>
                    <a:lnTo>
                      <a:pt x="1138" y="1140"/>
                    </a:lnTo>
                    <a:lnTo>
                      <a:pt x="1257" y="1140"/>
                    </a:lnTo>
                    <a:lnTo>
                      <a:pt x="1296" y="1100"/>
                    </a:lnTo>
                    <a:lnTo>
                      <a:pt x="1452" y="1100"/>
                    </a:lnTo>
                    <a:lnTo>
                      <a:pt x="1492" y="1063"/>
                    </a:lnTo>
                    <a:lnTo>
                      <a:pt x="1492" y="1023"/>
                    </a:lnTo>
                    <a:lnTo>
                      <a:pt x="1531" y="1023"/>
                    </a:lnTo>
                    <a:lnTo>
                      <a:pt x="1531" y="984"/>
                    </a:lnTo>
                    <a:lnTo>
                      <a:pt x="1492" y="945"/>
                    </a:lnTo>
                    <a:lnTo>
                      <a:pt x="1452" y="945"/>
                    </a:lnTo>
                    <a:lnTo>
                      <a:pt x="1492" y="905"/>
                    </a:lnTo>
                    <a:lnTo>
                      <a:pt x="1373" y="786"/>
                    </a:lnTo>
                    <a:lnTo>
                      <a:pt x="1373" y="749"/>
                    </a:lnTo>
                    <a:lnTo>
                      <a:pt x="1452" y="749"/>
                    </a:lnTo>
                    <a:lnTo>
                      <a:pt x="1452" y="709"/>
                    </a:lnTo>
                    <a:lnTo>
                      <a:pt x="1373" y="669"/>
                    </a:lnTo>
                    <a:lnTo>
                      <a:pt x="1412" y="669"/>
                    </a:lnTo>
                    <a:lnTo>
                      <a:pt x="1412" y="629"/>
                    </a:lnTo>
                    <a:lnTo>
                      <a:pt x="1373" y="629"/>
                    </a:lnTo>
                    <a:lnTo>
                      <a:pt x="1296" y="591"/>
                    </a:lnTo>
                    <a:lnTo>
                      <a:pt x="1296" y="551"/>
                    </a:lnTo>
                    <a:lnTo>
                      <a:pt x="1333" y="511"/>
                    </a:lnTo>
                    <a:lnTo>
                      <a:pt x="1296" y="511"/>
                    </a:lnTo>
                    <a:lnTo>
                      <a:pt x="1333" y="474"/>
                    </a:lnTo>
                    <a:lnTo>
                      <a:pt x="1333" y="394"/>
                    </a:lnTo>
                    <a:lnTo>
                      <a:pt x="1257" y="394"/>
                    </a:lnTo>
                    <a:lnTo>
                      <a:pt x="1257" y="474"/>
                    </a:lnTo>
                    <a:lnTo>
                      <a:pt x="1217" y="474"/>
                    </a:lnTo>
                    <a:lnTo>
                      <a:pt x="1217" y="434"/>
                    </a:lnTo>
                    <a:lnTo>
                      <a:pt x="1138" y="434"/>
                    </a:lnTo>
                    <a:lnTo>
                      <a:pt x="1138" y="394"/>
                    </a:lnTo>
                    <a:lnTo>
                      <a:pt x="1098" y="355"/>
                    </a:lnTo>
                    <a:lnTo>
                      <a:pt x="1058" y="355"/>
                    </a:lnTo>
                    <a:lnTo>
                      <a:pt x="1019" y="315"/>
                    </a:lnTo>
                    <a:lnTo>
                      <a:pt x="1058" y="275"/>
                    </a:lnTo>
                    <a:lnTo>
                      <a:pt x="982" y="2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0" name="Freeform 275">
                <a:extLst>
                  <a:ext uri="{FF2B5EF4-FFF2-40B4-BE49-F238E27FC236}">
                    <a16:creationId xmlns:a16="http://schemas.microsoft.com/office/drawing/2014/main" id="{AA7B9C95-3DA2-E997-2EEF-9C1D2E82F9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5" y="3572"/>
                <a:ext cx="346" cy="338"/>
              </a:xfrm>
              <a:custGeom>
                <a:avLst/>
                <a:gdLst>
                  <a:gd name="T0" fmla="*/ 900 w 1726"/>
                  <a:gd name="T1" fmla="*/ 80 h 1689"/>
                  <a:gd name="T2" fmla="*/ 745 w 1726"/>
                  <a:gd name="T3" fmla="*/ 80 h 1689"/>
                  <a:gd name="T4" fmla="*/ 705 w 1726"/>
                  <a:gd name="T5" fmla="*/ 0 h 1689"/>
                  <a:gd name="T6" fmla="*/ 588 w 1726"/>
                  <a:gd name="T7" fmla="*/ 0 h 1689"/>
                  <a:gd name="T8" fmla="*/ 705 w 1726"/>
                  <a:gd name="T9" fmla="*/ 156 h 1689"/>
                  <a:gd name="T10" fmla="*/ 625 w 1726"/>
                  <a:gd name="T11" fmla="*/ 117 h 1689"/>
                  <a:gd name="T12" fmla="*/ 470 w 1726"/>
                  <a:gd name="T13" fmla="*/ 117 h 1689"/>
                  <a:gd name="T14" fmla="*/ 390 w 1726"/>
                  <a:gd name="T15" fmla="*/ 117 h 1689"/>
                  <a:gd name="T16" fmla="*/ 275 w 1726"/>
                  <a:gd name="T17" fmla="*/ 156 h 1689"/>
                  <a:gd name="T18" fmla="*/ 315 w 1726"/>
                  <a:gd name="T19" fmla="*/ 235 h 1689"/>
                  <a:gd name="T20" fmla="*/ 155 w 1726"/>
                  <a:gd name="T21" fmla="*/ 235 h 1689"/>
                  <a:gd name="T22" fmla="*/ 155 w 1726"/>
                  <a:gd name="T23" fmla="*/ 354 h 1689"/>
                  <a:gd name="T24" fmla="*/ 155 w 1726"/>
                  <a:gd name="T25" fmla="*/ 470 h 1689"/>
                  <a:gd name="T26" fmla="*/ 37 w 1726"/>
                  <a:gd name="T27" fmla="*/ 589 h 1689"/>
                  <a:gd name="T28" fmla="*/ 155 w 1726"/>
                  <a:gd name="T29" fmla="*/ 589 h 1689"/>
                  <a:gd name="T30" fmla="*/ 77 w 1726"/>
                  <a:gd name="T31" fmla="*/ 669 h 1689"/>
                  <a:gd name="T32" fmla="*/ 117 w 1726"/>
                  <a:gd name="T33" fmla="*/ 864 h 1689"/>
                  <a:gd name="T34" fmla="*/ 117 w 1726"/>
                  <a:gd name="T35" fmla="*/ 944 h 1689"/>
                  <a:gd name="T36" fmla="*/ 77 w 1726"/>
                  <a:gd name="T37" fmla="*/ 1060 h 1689"/>
                  <a:gd name="T38" fmla="*/ 37 w 1726"/>
                  <a:gd name="T39" fmla="*/ 1179 h 1689"/>
                  <a:gd name="T40" fmla="*/ 37 w 1726"/>
                  <a:gd name="T41" fmla="*/ 1530 h 1689"/>
                  <a:gd name="T42" fmla="*/ 37 w 1726"/>
                  <a:gd name="T43" fmla="*/ 1650 h 1689"/>
                  <a:gd name="T44" fmla="*/ 390 w 1726"/>
                  <a:gd name="T45" fmla="*/ 1650 h 1689"/>
                  <a:gd name="T46" fmla="*/ 351 w 1726"/>
                  <a:gd name="T47" fmla="*/ 1493 h 1689"/>
                  <a:gd name="T48" fmla="*/ 430 w 1726"/>
                  <a:gd name="T49" fmla="*/ 1295 h 1689"/>
                  <a:gd name="T50" fmla="*/ 705 w 1726"/>
                  <a:gd name="T51" fmla="*/ 1375 h 1689"/>
                  <a:gd name="T52" fmla="*/ 900 w 1726"/>
                  <a:gd name="T53" fmla="*/ 1454 h 1689"/>
                  <a:gd name="T54" fmla="*/ 1098 w 1726"/>
                  <a:gd name="T55" fmla="*/ 1454 h 1689"/>
                  <a:gd name="T56" fmla="*/ 1215 w 1726"/>
                  <a:gd name="T57" fmla="*/ 1650 h 1689"/>
                  <a:gd name="T58" fmla="*/ 1373 w 1726"/>
                  <a:gd name="T59" fmla="*/ 1650 h 1689"/>
                  <a:gd name="T60" fmla="*/ 1608 w 1726"/>
                  <a:gd name="T61" fmla="*/ 1530 h 1689"/>
                  <a:gd name="T62" fmla="*/ 1687 w 1726"/>
                  <a:gd name="T63" fmla="*/ 1375 h 1689"/>
                  <a:gd name="T64" fmla="*/ 1726 w 1726"/>
                  <a:gd name="T65" fmla="*/ 1218 h 1689"/>
                  <a:gd name="T66" fmla="*/ 1608 w 1726"/>
                  <a:gd name="T67" fmla="*/ 981 h 1689"/>
                  <a:gd name="T68" fmla="*/ 1528 w 1726"/>
                  <a:gd name="T69" fmla="*/ 904 h 1689"/>
                  <a:gd name="T70" fmla="*/ 1413 w 1726"/>
                  <a:gd name="T71" fmla="*/ 904 h 1689"/>
                  <a:gd name="T72" fmla="*/ 1333 w 1726"/>
                  <a:gd name="T73" fmla="*/ 824 h 1689"/>
                  <a:gd name="T74" fmla="*/ 1293 w 1726"/>
                  <a:gd name="T75" fmla="*/ 629 h 1689"/>
                  <a:gd name="T76" fmla="*/ 1215 w 1726"/>
                  <a:gd name="T77" fmla="*/ 431 h 1689"/>
                  <a:gd name="T78" fmla="*/ 1253 w 1726"/>
                  <a:gd name="T79" fmla="*/ 315 h 1689"/>
                  <a:gd name="T80" fmla="*/ 1098 w 1726"/>
                  <a:gd name="T81" fmla="*/ 235 h 1689"/>
                  <a:gd name="T82" fmla="*/ 1098 w 1726"/>
                  <a:gd name="T83" fmla="*/ 156 h 1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726" h="1689">
                    <a:moveTo>
                      <a:pt x="980" y="117"/>
                    </a:moveTo>
                    <a:lnTo>
                      <a:pt x="940" y="117"/>
                    </a:lnTo>
                    <a:lnTo>
                      <a:pt x="900" y="80"/>
                    </a:lnTo>
                    <a:lnTo>
                      <a:pt x="823" y="117"/>
                    </a:lnTo>
                    <a:lnTo>
                      <a:pt x="823" y="80"/>
                    </a:lnTo>
                    <a:lnTo>
                      <a:pt x="745" y="80"/>
                    </a:lnTo>
                    <a:lnTo>
                      <a:pt x="745" y="40"/>
                    </a:lnTo>
                    <a:lnTo>
                      <a:pt x="705" y="40"/>
                    </a:lnTo>
                    <a:lnTo>
                      <a:pt x="705" y="0"/>
                    </a:lnTo>
                    <a:lnTo>
                      <a:pt x="665" y="0"/>
                    </a:lnTo>
                    <a:lnTo>
                      <a:pt x="665" y="40"/>
                    </a:lnTo>
                    <a:lnTo>
                      <a:pt x="588" y="0"/>
                    </a:lnTo>
                    <a:lnTo>
                      <a:pt x="550" y="40"/>
                    </a:lnTo>
                    <a:lnTo>
                      <a:pt x="625" y="80"/>
                    </a:lnTo>
                    <a:lnTo>
                      <a:pt x="705" y="156"/>
                    </a:lnTo>
                    <a:lnTo>
                      <a:pt x="665" y="195"/>
                    </a:lnTo>
                    <a:lnTo>
                      <a:pt x="625" y="156"/>
                    </a:lnTo>
                    <a:lnTo>
                      <a:pt x="625" y="117"/>
                    </a:lnTo>
                    <a:lnTo>
                      <a:pt x="550" y="156"/>
                    </a:lnTo>
                    <a:lnTo>
                      <a:pt x="510" y="156"/>
                    </a:lnTo>
                    <a:lnTo>
                      <a:pt x="470" y="117"/>
                    </a:lnTo>
                    <a:lnTo>
                      <a:pt x="470" y="80"/>
                    </a:lnTo>
                    <a:lnTo>
                      <a:pt x="430" y="80"/>
                    </a:lnTo>
                    <a:lnTo>
                      <a:pt x="390" y="117"/>
                    </a:lnTo>
                    <a:lnTo>
                      <a:pt x="351" y="117"/>
                    </a:lnTo>
                    <a:lnTo>
                      <a:pt x="315" y="156"/>
                    </a:lnTo>
                    <a:lnTo>
                      <a:pt x="275" y="156"/>
                    </a:lnTo>
                    <a:lnTo>
                      <a:pt x="275" y="195"/>
                    </a:lnTo>
                    <a:lnTo>
                      <a:pt x="315" y="195"/>
                    </a:lnTo>
                    <a:lnTo>
                      <a:pt x="315" y="235"/>
                    </a:lnTo>
                    <a:lnTo>
                      <a:pt x="235" y="195"/>
                    </a:lnTo>
                    <a:lnTo>
                      <a:pt x="195" y="195"/>
                    </a:lnTo>
                    <a:lnTo>
                      <a:pt x="155" y="235"/>
                    </a:lnTo>
                    <a:lnTo>
                      <a:pt x="195" y="275"/>
                    </a:lnTo>
                    <a:lnTo>
                      <a:pt x="155" y="315"/>
                    </a:lnTo>
                    <a:lnTo>
                      <a:pt x="155" y="354"/>
                    </a:lnTo>
                    <a:lnTo>
                      <a:pt x="195" y="354"/>
                    </a:lnTo>
                    <a:lnTo>
                      <a:pt x="195" y="391"/>
                    </a:lnTo>
                    <a:lnTo>
                      <a:pt x="155" y="470"/>
                    </a:lnTo>
                    <a:lnTo>
                      <a:pt x="117" y="470"/>
                    </a:lnTo>
                    <a:lnTo>
                      <a:pt x="117" y="510"/>
                    </a:lnTo>
                    <a:lnTo>
                      <a:pt x="37" y="589"/>
                    </a:lnTo>
                    <a:lnTo>
                      <a:pt x="37" y="617"/>
                    </a:lnTo>
                    <a:lnTo>
                      <a:pt x="117" y="589"/>
                    </a:lnTo>
                    <a:lnTo>
                      <a:pt x="155" y="589"/>
                    </a:lnTo>
                    <a:lnTo>
                      <a:pt x="117" y="629"/>
                    </a:lnTo>
                    <a:lnTo>
                      <a:pt x="117" y="669"/>
                    </a:lnTo>
                    <a:lnTo>
                      <a:pt x="77" y="669"/>
                    </a:lnTo>
                    <a:lnTo>
                      <a:pt x="77" y="706"/>
                    </a:lnTo>
                    <a:lnTo>
                      <a:pt x="117" y="786"/>
                    </a:lnTo>
                    <a:lnTo>
                      <a:pt x="117" y="864"/>
                    </a:lnTo>
                    <a:lnTo>
                      <a:pt x="155" y="824"/>
                    </a:lnTo>
                    <a:lnTo>
                      <a:pt x="155" y="944"/>
                    </a:lnTo>
                    <a:lnTo>
                      <a:pt x="117" y="944"/>
                    </a:lnTo>
                    <a:lnTo>
                      <a:pt x="117" y="981"/>
                    </a:lnTo>
                    <a:lnTo>
                      <a:pt x="77" y="1021"/>
                    </a:lnTo>
                    <a:lnTo>
                      <a:pt x="77" y="1060"/>
                    </a:lnTo>
                    <a:lnTo>
                      <a:pt x="0" y="1100"/>
                    </a:lnTo>
                    <a:lnTo>
                      <a:pt x="0" y="1140"/>
                    </a:lnTo>
                    <a:lnTo>
                      <a:pt x="37" y="1179"/>
                    </a:lnTo>
                    <a:lnTo>
                      <a:pt x="37" y="1454"/>
                    </a:lnTo>
                    <a:lnTo>
                      <a:pt x="0" y="1493"/>
                    </a:lnTo>
                    <a:lnTo>
                      <a:pt x="37" y="1530"/>
                    </a:lnTo>
                    <a:lnTo>
                      <a:pt x="0" y="1570"/>
                    </a:lnTo>
                    <a:lnTo>
                      <a:pt x="37" y="1610"/>
                    </a:lnTo>
                    <a:lnTo>
                      <a:pt x="37" y="1650"/>
                    </a:lnTo>
                    <a:lnTo>
                      <a:pt x="275" y="1650"/>
                    </a:lnTo>
                    <a:lnTo>
                      <a:pt x="390" y="1689"/>
                    </a:lnTo>
                    <a:lnTo>
                      <a:pt x="390" y="1650"/>
                    </a:lnTo>
                    <a:lnTo>
                      <a:pt x="351" y="1530"/>
                    </a:lnTo>
                    <a:lnTo>
                      <a:pt x="315" y="1530"/>
                    </a:lnTo>
                    <a:lnTo>
                      <a:pt x="351" y="1493"/>
                    </a:lnTo>
                    <a:lnTo>
                      <a:pt x="351" y="1335"/>
                    </a:lnTo>
                    <a:lnTo>
                      <a:pt x="390" y="1295"/>
                    </a:lnTo>
                    <a:lnTo>
                      <a:pt x="430" y="1295"/>
                    </a:lnTo>
                    <a:lnTo>
                      <a:pt x="550" y="1335"/>
                    </a:lnTo>
                    <a:lnTo>
                      <a:pt x="588" y="1335"/>
                    </a:lnTo>
                    <a:lnTo>
                      <a:pt x="705" y="1375"/>
                    </a:lnTo>
                    <a:lnTo>
                      <a:pt x="823" y="1454"/>
                    </a:lnTo>
                    <a:lnTo>
                      <a:pt x="863" y="1415"/>
                    </a:lnTo>
                    <a:lnTo>
                      <a:pt x="900" y="1454"/>
                    </a:lnTo>
                    <a:lnTo>
                      <a:pt x="940" y="1454"/>
                    </a:lnTo>
                    <a:lnTo>
                      <a:pt x="1058" y="1493"/>
                    </a:lnTo>
                    <a:lnTo>
                      <a:pt x="1098" y="1454"/>
                    </a:lnTo>
                    <a:lnTo>
                      <a:pt x="1178" y="1570"/>
                    </a:lnTo>
                    <a:lnTo>
                      <a:pt x="1178" y="1610"/>
                    </a:lnTo>
                    <a:lnTo>
                      <a:pt x="1215" y="1650"/>
                    </a:lnTo>
                    <a:lnTo>
                      <a:pt x="1293" y="1650"/>
                    </a:lnTo>
                    <a:lnTo>
                      <a:pt x="1333" y="1610"/>
                    </a:lnTo>
                    <a:lnTo>
                      <a:pt x="1373" y="1650"/>
                    </a:lnTo>
                    <a:lnTo>
                      <a:pt x="1568" y="1650"/>
                    </a:lnTo>
                    <a:lnTo>
                      <a:pt x="1608" y="1610"/>
                    </a:lnTo>
                    <a:lnTo>
                      <a:pt x="1608" y="1530"/>
                    </a:lnTo>
                    <a:lnTo>
                      <a:pt x="1647" y="1493"/>
                    </a:lnTo>
                    <a:lnTo>
                      <a:pt x="1647" y="1415"/>
                    </a:lnTo>
                    <a:lnTo>
                      <a:pt x="1687" y="1375"/>
                    </a:lnTo>
                    <a:lnTo>
                      <a:pt x="1687" y="1335"/>
                    </a:lnTo>
                    <a:lnTo>
                      <a:pt x="1726" y="1335"/>
                    </a:lnTo>
                    <a:lnTo>
                      <a:pt x="1726" y="1218"/>
                    </a:lnTo>
                    <a:lnTo>
                      <a:pt x="1647" y="1179"/>
                    </a:lnTo>
                    <a:lnTo>
                      <a:pt x="1647" y="1021"/>
                    </a:lnTo>
                    <a:lnTo>
                      <a:pt x="1608" y="981"/>
                    </a:lnTo>
                    <a:lnTo>
                      <a:pt x="1608" y="944"/>
                    </a:lnTo>
                    <a:lnTo>
                      <a:pt x="1528" y="981"/>
                    </a:lnTo>
                    <a:lnTo>
                      <a:pt x="1528" y="904"/>
                    </a:lnTo>
                    <a:lnTo>
                      <a:pt x="1488" y="904"/>
                    </a:lnTo>
                    <a:lnTo>
                      <a:pt x="1452" y="864"/>
                    </a:lnTo>
                    <a:lnTo>
                      <a:pt x="1413" y="904"/>
                    </a:lnTo>
                    <a:lnTo>
                      <a:pt x="1373" y="864"/>
                    </a:lnTo>
                    <a:lnTo>
                      <a:pt x="1373" y="824"/>
                    </a:lnTo>
                    <a:lnTo>
                      <a:pt x="1333" y="824"/>
                    </a:lnTo>
                    <a:lnTo>
                      <a:pt x="1333" y="706"/>
                    </a:lnTo>
                    <a:lnTo>
                      <a:pt x="1293" y="706"/>
                    </a:lnTo>
                    <a:lnTo>
                      <a:pt x="1293" y="629"/>
                    </a:lnTo>
                    <a:lnTo>
                      <a:pt x="1253" y="589"/>
                    </a:lnTo>
                    <a:lnTo>
                      <a:pt x="1253" y="470"/>
                    </a:lnTo>
                    <a:lnTo>
                      <a:pt x="1215" y="431"/>
                    </a:lnTo>
                    <a:lnTo>
                      <a:pt x="1253" y="391"/>
                    </a:lnTo>
                    <a:lnTo>
                      <a:pt x="1215" y="354"/>
                    </a:lnTo>
                    <a:lnTo>
                      <a:pt x="1253" y="315"/>
                    </a:lnTo>
                    <a:lnTo>
                      <a:pt x="1215" y="275"/>
                    </a:lnTo>
                    <a:lnTo>
                      <a:pt x="1138" y="235"/>
                    </a:lnTo>
                    <a:lnTo>
                      <a:pt x="1098" y="235"/>
                    </a:lnTo>
                    <a:lnTo>
                      <a:pt x="1138" y="195"/>
                    </a:lnTo>
                    <a:lnTo>
                      <a:pt x="1098" y="195"/>
                    </a:lnTo>
                    <a:lnTo>
                      <a:pt x="1098" y="156"/>
                    </a:lnTo>
                    <a:lnTo>
                      <a:pt x="1019" y="156"/>
                    </a:lnTo>
                    <a:lnTo>
                      <a:pt x="980" y="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1" name="Freeform 276">
                <a:extLst>
                  <a:ext uri="{FF2B5EF4-FFF2-40B4-BE49-F238E27FC236}">
                    <a16:creationId xmlns:a16="http://schemas.microsoft.com/office/drawing/2014/main" id="{979F81F5-34AE-6A29-25B6-4C091D5546D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15" y="3792"/>
                <a:ext cx="494" cy="291"/>
              </a:xfrm>
              <a:custGeom>
                <a:avLst/>
                <a:gdLst>
                  <a:gd name="T0" fmla="*/ 40 w 2471"/>
                  <a:gd name="T1" fmla="*/ 904 h 1453"/>
                  <a:gd name="T2" fmla="*/ 0 w 2471"/>
                  <a:gd name="T3" fmla="*/ 1059 h 1453"/>
                  <a:gd name="T4" fmla="*/ 156 w 2471"/>
                  <a:gd name="T5" fmla="*/ 1099 h 1453"/>
                  <a:gd name="T6" fmla="*/ 275 w 2471"/>
                  <a:gd name="T7" fmla="*/ 1179 h 1453"/>
                  <a:gd name="T8" fmla="*/ 354 w 2471"/>
                  <a:gd name="T9" fmla="*/ 1218 h 1453"/>
                  <a:gd name="T10" fmla="*/ 394 w 2471"/>
                  <a:gd name="T11" fmla="*/ 1335 h 1453"/>
                  <a:gd name="T12" fmla="*/ 510 w 2471"/>
                  <a:gd name="T13" fmla="*/ 1414 h 1453"/>
                  <a:gd name="T14" fmla="*/ 668 w 2471"/>
                  <a:gd name="T15" fmla="*/ 1258 h 1453"/>
                  <a:gd name="T16" fmla="*/ 903 w 2471"/>
                  <a:gd name="T17" fmla="*/ 1218 h 1453"/>
                  <a:gd name="T18" fmla="*/ 1022 w 2471"/>
                  <a:gd name="T19" fmla="*/ 1258 h 1453"/>
                  <a:gd name="T20" fmla="*/ 1177 w 2471"/>
                  <a:gd name="T21" fmla="*/ 1335 h 1453"/>
                  <a:gd name="T22" fmla="*/ 1257 w 2471"/>
                  <a:gd name="T23" fmla="*/ 1453 h 1453"/>
                  <a:gd name="T24" fmla="*/ 1412 w 2471"/>
                  <a:gd name="T25" fmla="*/ 1414 h 1453"/>
                  <a:gd name="T26" fmla="*/ 1492 w 2471"/>
                  <a:gd name="T27" fmla="*/ 1453 h 1453"/>
                  <a:gd name="T28" fmla="*/ 1608 w 2471"/>
                  <a:gd name="T29" fmla="*/ 1298 h 1453"/>
                  <a:gd name="T30" fmla="*/ 1687 w 2471"/>
                  <a:gd name="T31" fmla="*/ 1258 h 1453"/>
                  <a:gd name="T32" fmla="*/ 1766 w 2471"/>
                  <a:gd name="T33" fmla="*/ 1298 h 1453"/>
                  <a:gd name="T34" fmla="*/ 1845 w 2471"/>
                  <a:gd name="T35" fmla="*/ 1218 h 1453"/>
                  <a:gd name="T36" fmla="*/ 2040 w 2471"/>
                  <a:gd name="T37" fmla="*/ 1179 h 1453"/>
                  <a:gd name="T38" fmla="*/ 2120 w 2471"/>
                  <a:gd name="T39" fmla="*/ 1179 h 1453"/>
                  <a:gd name="T40" fmla="*/ 2197 w 2471"/>
                  <a:gd name="T41" fmla="*/ 1179 h 1453"/>
                  <a:gd name="T42" fmla="*/ 2275 w 2471"/>
                  <a:gd name="T43" fmla="*/ 1179 h 1453"/>
                  <a:gd name="T44" fmla="*/ 2395 w 2471"/>
                  <a:gd name="T45" fmla="*/ 1218 h 1453"/>
                  <a:gd name="T46" fmla="*/ 2435 w 2471"/>
                  <a:gd name="T47" fmla="*/ 1179 h 1453"/>
                  <a:gd name="T48" fmla="*/ 2395 w 2471"/>
                  <a:gd name="T49" fmla="*/ 1139 h 1453"/>
                  <a:gd name="T50" fmla="*/ 2355 w 2471"/>
                  <a:gd name="T51" fmla="*/ 1020 h 1453"/>
                  <a:gd name="T52" fmla="*/ 2275 w 2471"/>
                  <a:gd name="T53" fmla="*/ 983 h 1453"/>
                  <a:gd name="T54" fmla="*/ 2236 w 2471"/>
                  <a:gd name="T55" fmla="*/ 315 h 1453"/>
                  <a:gd name="T56" fmla="*/ 2236 w 2471"/>
                  <a:gd name="T57" fmla="*/ 79 h 1453"/>
                  <a:gd name="T58" fmla="*/ 2209 w 2471"/>
                  <a:gd name="T59" fmla="*/ 27 h 1453"/>
                  <a:gd name="T60" fmla="*/ 2160 w 2471"/>
                  <a:gd name="T61" fmla="*/ 40 h 1453"/>
                  <a:gd name="T62" fmla="*/ 2197 w 2471"/>
                  <a:gd name="T63" fmla="*/ 79 h 1453"/>
                  <a:gd name="T64" fmla="*/ 2160 w 2471"/>
                  <a:gd name="T65" fmla="*/ 235 h 1453"/>
                  <a:gd name="T66" fmla="*/ 2001 w 2471"/>
                  <a:gd name="T67" fmla="*/ 158 h 1453"/>
                  <a:gd name="T68" fmla="*/ 2040 w 2471"/>
                  <a:gd name="T69" fmla="*/ 79 h 1453"/>
                  <a:gd name="T70" fmla="*/ 2001 w 2471"/>
                  <a:gd name="T71" fmla="*/ 0 h 1453"/>
                  <a:gd name="T72" fmla="*/ 1962 w 2471"/>
                  <a:gd name="T73" fmla="*/ 118 h 1453"/>
                  <a:gd name="T74" fmla="*/ 1845 w 2471"/>
                  <a:gd name="T75" fmla="*/ 158 h 1453"/>
                  <a:gd name="T76" fmla="*/ 1766 w 2471"/>
                  <a:gd name="T77" fmla="*/ 195 h 1453"/>
                  <a:gd name="T78" fmla="*/ 1727 w 2471"/>
                  <a:gd name="T79" fmla="*/ 315 h 1453"/>
                  <a:gd name="T80" fmla="*/ 1532 w 2471"/>
                  <a:gd name="T81" fmla="*/ 235 h 1453"/>
                  <a:gd name="T82" fmla="*/ 1452 w 2471"/>
                  <a:gd name="T83" fmla="*/ 118 h 1453"/>
                  <a:gd name="T84" fmla="*/ 1373 w 2471"/>
                  <a:gd name="T85" fmla="*/ 158 h 1453"/>
                  <a:gd name="T86" fmla="*/ 1297 w 2471"/>
                  <a:gd name="T87" fmla="*/ 158 h 1453"/>
                  <a:gd name="T88" fmla="*/ 1217 w 2471"/>
                  <a:gd name="T89" fmla="*/ 195 h 1453"/>
                  <a:gd name="T90" fmla="*/ 1098 w 2471"/>
                  <a:gd name="T91" fmla="*/ 235 h 1453"/>
                  <a:gd name="T92" fmla="*/ 1098 w 2471"/>
                  <a:gd name="T93" fmla="*/ 275 h 1453"/>
                  <a:gd name="T94" fmla="*/ 1059 w 2471"/>
                  <a:gd name="T95" fmla="*/ 393 h 1453"/>
                  <a:gd name="T96" fmla="*/ 1022 w 2471"/>
                  <a:gd name="T97" fmla="*/ 430 h 1453"/>
                  <a:gd name="T98" fmla="*/ 1059 w 2471"/>
                  <a:gd name="T99" fmla="*/ 510 h 1453"/>
                  <a:gd name="T100" fmla="*/ 1022 w 2471"/>
                  <a:gd name="T101" fmla="*/ 589 h 1453"/>
                  <a:gd name="T102" fmla="*/ 903 w 2471"/>
                  <a:gd name="T103" fmla="*/ 589 h 1453"/>
                  <a:gd name="T104" fmla="*/ 784 w 2471"/>
                  <a:gd name="T105" fmla="*/ 709 h 1453"/>
                  <a:gd name="T106" fmla="*/ 745 w 2471"/>
                  <a:gd name="T107" fmla="*/ 709 h 1453"/>
                  <a:gd name="T108" fmla="*/ 629 w 2471"/>
                  <a:gd name="T109" fmla="*/ 709 h 1453"/>
                  <a:gd name="T110" fmla="*/ 549 w 2471"/>
                  <a:gd name="T111" fmla="*/ 709 h 1453"/>
                  <a:gd name="T112" fmla="*/ 354 w 2471"/>
                  <a:gd name="T113" fmla="*/ 824 h 1453"/>
                  <a:gd name="T114" fmla="*/ 275 w 2471"/>
                  <a:gd name="T115" fmla="*/ 864 h 1453"/>
                  <a:gd name="T116" fmla="*/ 79 w 2471"/>
                  <a:gd name="T117" fmla="*/ 904 h 1453"/>
                  <a:gd name="T118" fmla="*/ 394 w 2471"/>
                  <a:gd name="T119" fmla="*/ 1179 h 1453"/>
                  <a:gd name="T120" fmla="*/ 433 w 2471"/>
                  <a:gd name="T121" fmla="*/ 1099 h 1453"/>
                  <a:gd name="T122" fmla="*/ 433 w 2471"/>
                  <a:gd name="T123" fmla="*/ 1139 h 1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471" h="1453">
                    <a:moveTo>
                      <a:pt x="79" y="904"/>
                    </a:moveTo>
                    <a:lnTo>
                      <a:pt x="40" y="904"/>
                    </a:lnTo>
                    <a:lnTo>
                      <a:pt x="0" y="944"/>
                    </a:lnTo>
                    <a:lnTo>
                      <a:pt x="0" y="1059"/>
                    </a:lnTo>
                    <a:lnTo>
                      <a:pt x="40" y="1099"/>
                    </a:lnTo>
                    <a:lnTo>
                      <a:pt x="156" y="1099"/>
                    </a:lnTo>
                    <a:lnTo>
                      <a:pt x="195" y="1139"/>
                    </a:lnTo>
                    <a:lnTo>
                      <a:pt x="275" y="1179"/>
                    </a:lnTo>
                    <a:lnTo>
                      <a:pt x="354" y="1179"/>
                    </a:lnTo>
                    <a:lnTo>
                      <a:pt x="354" y="1218"/>
                    </a:lnTo>
                    <a:lnTo>
                      <a:pt x="394" y="1258"/>
                    </a:lnTo>
                    <a:lnTo>
                      <a:pt x="394" y="1335"/>
                    </a:lnTo>
                    <a:lnTo>
                      <a:pt x="433" y="1414"/>
                    </a:lnTo>
                    <a:lnTo>
                      <a:pt x="510" y="1414"/>
                    </a:lnTo>
                    <a:lnTo>
                      <a:pt x="668" y="1335"/>
                    </a:lnTo>
                    <a:lnTo>
                      <a:pt x="668" y="1258"/>
                    </a:lnTo>
                    <a:lnTo>
                      <a:pt x="863" y="1258"/>
                    </a:lnTo>
                    <a:lnTo>
                      <a:pt x="903" y="1218"/>
                    </a:lnTo>
                    <a:lnTo>
                      <a:pt x="942" y="1258"/>
                    </a:lnTo>
                    <a:lnTo>
                      <a:pt x="1022" y="1258"/>
                    </a:lnTo>
                    <a:lnTo>
                      <a:pt x="1059" y="1298"/>
                    </a:lnTo>
                    <a:lnTo>
                      <a:pt x="1177" y="1335"/>
                    </a:lnTo>
                    <a:lnTo>
                      <a:pt x="1257" y="1414"/>
                    </a:lnTo>
                    <a:lnTo>
                      <a:pt x="1257" y="1453"/>
                    </a:lnTo>
                    <a:lnTo>
                      <a:pt x="1373" y="1453"/>
                    </a:lnTo>
                    <a:lnTo>
                      <a:pt x="1412" y="1414"/>
                    </a:lnTo>
                    <a:lnTo>
                      <a:pt x="1452" y="1414"/>
                    </a:lnTo>
                    <a:lnTo>
                      <a:pt x="1492" y="1453"/>
                    </a:lnTo>
                    <a:lnTo>
                      <a:pt x="1608" y="1453"/>
                    </a:lnTo>
                    <a:lnTo>
                      <a:pt x="1608" y="1298"/>
                    </a:lnTo>
                    <a:lnTo>
                      <a:pt x="1647" y="1298"/>
                    </a:lnTo>
                    <a:lnTo>
                      <a:pt x="1687" y="1258"/>
                    </a:lnTo>
                    <a:lnTo>
                      <a:pt x="1766" y="1258"/>
                    </a:lnTo>
                    <a:lnTo>
                      <a:pt x="1766" y="1298"/>
                    </a:lnTo>
                    <a:lnTo>
                      <a:pt x="1845" y="1258"/>
                    </a:lnTo>
                    <a:lnTo>
                      <a:pt x="1845" y="1218"/>
                    </a:lnTo>
                    <a:lnTo>
                      <a:pt x="1922" y="1179"/>
                    </a:lnTo>
                    <a:lnTo>
                      <a:pt x="2040" y="1179"/>
                    </a:lnTo>
                    <a:lnTo>
                      <a:pt x="2080" y="1139"/>
                    </a:lnTo>
                    <a:lnTo>
                      <a:pt x="2120" y="1179"/>
                    </a:lnTo>
                    <a:lnTo>
                      <a:pt x="2160" y="1139"/>
                    </a:lnTo>
                    <a:lnTo>
                      <a:pt x="2197" y="1179"/>
                    </a:lnTo>
                    <a:lnTo>
                      <a:pt x="2236" y="1139"/>
                    </a:lnTo>
                    <a:lnTo>
                      <a:pt x="2275" y="1179"/>
                    </a:lnTo>
                    <a:lnTo>
                      <a:pt x="2315" y="1258"/>
                    </a:lnTo>
                    <a:lnTo>
                      <a:pt x="2395" y="1218"/>
                    </a:lnTo>
                    <a:lnTo>
                      <a:pt x="2471" y="1218"/>
                    </a:lnTo>
                    <a:lnTo>
                      <a:pt x="2435" y="1179"/>
                    </a:lnTo>
                    <a:lnTo>
                      <a:pt x="2435" y="1139"/>
                    </a:lnTo>
                    <a:lnTo>
                      <a:pt x="2395" y="1139"/>
                    </a:lnTo>
                    <a:lnTo>
                      <a:pt x="2395" y="1059"/>
                    </a:lnTo>
                    <a:lnTo>
                      <a:pt x="2355" y="1020"/>
                    </a:lnTo>
                    <a:lnTo>
                      <a:pt x="2315" y="1020"/>
                    </a:lnTo>
                    <a:lnTo>
                      <a:pt x="2275" y="983"/>
                    </a:lnTo>
                    <a:lnTo>
                      <a:pt x="2236" y="864"/>
                    </a:lnTo>
                    <a:lnTo>
                      <a:pt x="2236" y="315"/>
                    </a:lnTo>
                    <a:lnTo>
                      <a:pt x="2275" y="118"/>
                    </a:lnTo>
                    <a:lnTo>
                      <a:pt x="2236" y="79"/>
                    </a:lnTo>
                    <a:lnTo>
                      <a:pt x="2236" y="0"/>
                    </a:lnTo>
                    <a:lnTo>
                      <a:pt x="2209" y="27"/>
                    </a:lnTo>
                    <a:lnTo>
                      <a:pt x="2197" y="40"/>
                    </a:lnTo>
                    <a:lnTo>
                      <a:pt x="2160" y="40"/>
                    </a:lnTo>
                    <a:lnTo>
                      <a:pt x="2160" y="79"/>
                    </a:lnTo>
                    <a:lnTo>
                      <a:pt x="2197" y="79"/>
                    </a:lnTo>
                    <a:lnTo>
                      <a:pt x="2197" y="158"/>
                    </a:lnTo>
                    <a:lnTo>
                      <a:pt x="2160" y="235"/>
                    </a:lnTo>
                    <a:lnTo>
                      <a:pt x="2040" y="195"/>
                    </a:lnTo>
                    <a:lnTo>
                      <a:pt x="2001" y="158"/>
                    </a:lnTo>
                    <a:lnTo>
                      <a:pt x="2040" y="158"/>
                    </a:lnTo>
                    <a:lnTo>
                      <a:pt x="2040" y="79"/>
                    </a:lnTo>
                    <a:lnTo>
                      <a:pt x="2080" y="40"/>
                    </a:lnTo>
                    <a:lnTo>
                      <a:pt x="2001" y="0"/>
                    </a:lnTo>
                    <a:lnTo>
                      <a:pt x="1962" y="40"/>
                    </a:lnTo>
                    <a:lnTo>
                      <a:pt x="1962" y="118"/>
                    </a:lnTo>
                    <a:lnTo>
                      <a:pt x="1882" y="118"/>
                    </a:lnTo>
                    <a:lnTo>
                      <a:pt x="1845" y="158"/>
                    </a:lnTo>
                    <a:lnTo>
                      <a:pt x="1805" y="158"/>
                    </a:lnTo>
                    <a:lnTo>
                      <a:pt x="1766" y="195"/>
                    </a:lnTo>
                    <a:lnTo>
                      <a:pt x="1766" y="275"/>
                    </a:lnTo>
                    <a:lnTo>
                      <a:pt x="1727" y="315"/>
                    </a:lnTo>
                    <a:lnTo>
                      <a:pt x="1608" y="315"/>
                    </a:lnTo>
                    <a:lnTo>
                      <a:pt x="1532" y="235"/>
                    </a:lnTo>
                    <a:lnTo>
                      <a:pt x="1532" y="195"/>
                    </a:lnTo>
                    <a:lnTo>
                      <a:pt x="1452" y="118"/>
                    </a:lnTo>
                    <a:lnTo>
                      <a:pt x="1412" y="158"/>
                    </a:lnTo>
                    <a:lnTo>
                      <a:pt x="1373" y="158"/>
                    </a:lnTo>
                    <a:lnTo>
                      <a:pt x="1373" y="118"/>
                    </a:lnTo>
                    <a:lnTo>
                      <a:pt x="1297" y="158"/>
                    </a:lnTo>
                    <a:lnTo>
                      <a:pt x="1257" y="158"/>
                    </a:lnTo>
                    <a:lnTo>
                      <a:pt x="1217" y="195"/>
                    </a:lnTo>
                    <a:lnTo>
                      <a:pt x="1177" y="158"/>
                    </a:lnTo>
                    <a:lnTo>
                      <a:pt x="1098" y="235"/>
                    </a:lnTo>
                    <a:lnTo>
                      <a:pt x="1138" y="275"/>
                    </a:lnTo>
                    <a:lnTo>
                      <a:pt x="1098" y="275"/>
                    </a:lnTo>
                    <a:lnTo>
                      <a:pt x="1022" y="315"/>
                    </a:lnTo>
                    <a:lnTo>
                      <a:pt x="1059" y="393"/>
                    </a:lnTo>
                    <a:lnTo>
                      <a:pt x="1059" y="430"/>
                    </a:lnTo>
                    <a:lnTo>
                      <a:pt x="1022" y="430"/>
                    </a:lnTo>
                    <a:lnTo>
                      <a:pt x="982" y="470"/>
                    </a:lnTo>
                    <a:lnTo>
                      <a:pt x="1059" y="510"/>
                    </a:lnTo>
                    <a:lnTo>
                      <a:pt x="1059" y="550"/>
                    </a:lnTo>
                    <a:lnTo>
                      <a:pt x="1022" y="589"/>
                    </a:lnTo>
                    <a:lnTo>
                      <a:pt x="942" y="629"/>
                    </a:lnTo>
                    <a:lnTo>
                      <a:pt x="903" y="589"/>
                    </a:lnTo>
                    <a:lnTo>
                      <a:pt x="903" y="669"/>
                    </a:lnTo>
                    <a:lnTo>
                      <a:pt x="784" y="709"/>
                    </a:lnTo>
                    <a:lnTo>
                      <a:pt x="745" y="745"/>
                    </a:lnTo>
                    <a:lnTo>
                      <a:pt x="745" y="709"/>
                    </a:lnTo>
                    <a:lnTo>
                      <a:pt x="668" y="669"/>
                    </a:lnTo>
                    <a:lnTo>
                      <a:pt x="629" y="709"/>
                    </a:lnTo>
                    <a:lnTo>
                      <a:pt x="589" y="669"/>
                    </a:lnTo>
                    <a:lnTo>
                      <a:pt x="549" y="709"/>
                    </a:lnTo>
                    <a:lnTo>
                      <a:pt x="470" y="709"/>
                    </a:lnTo>
                    <a:lnTo>
                      <a:pt x="354" y="824"/>
                    </a:lnTo>
                    <a:lnTo>
                      <a:pt x="275" y="785"/>
                    </a:lnTo>
                    <a:lnTo>
                      <a:pt x="275" y="864"/>
                    </a:lnTo>
                    <a:lnTo>
                      <a:pt x="156" y="864"/>
                    </a:lnTo>
                    <a:lnTo>
                      <a:pt x="79" y="904"/>
                    </a:lnTo>
                    <a:close/>
                    <a:moveTo>
                      <a:pt x="470" y="1179"/>
                    </a:moveTo>
                    <a:lnTo>
                      <a:pt x="394" y="1179"/>
                    </a:lnTo>
                    <a:lnTo>
                      <a:pt x="394" y="1139"/>
                    </a:lnTo>
                    <a:lnTo>
                      <a:pt x="433" y="1099"/>
                    </a:lnTo>
                    <a:lnTo>
                      <a:pt x="470" y="1099"/>
                    </a:lnTo>
                    <a:lnTo>
                      <a:pt x="433" y="1139"/>
                    </a:lnTo>
                    <a:lnTo>
                      <a:pt x="470" y="11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2" name="Freeform 277">
                <a:extLst>
                  <a:ext uri="{FF2B5EF4-FFF2-40B4-BE49-F238E27FC236}">
                    <a16:creationId xmlns:a16="http://schemas.microsoft.com/office/drawing/2014/main" id="{91417AC2-16AA-1595-1AFB-CDB9427BC9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5" y="3211"/>
                <a:ext cx="259" cy="322"/>
              </a:xfrm>
              <a:custGeom>
                <a:avLst/>
                <a:gdLst>
                  <a:gd name="T0" fmla="*/ 786 w 1295"/>
                  <a:gd name="T1" fmla="*/ 354 h 1609"/>
                  <a:gd name="T2" fmla="*/ 628 w 1295"/>
                  <a:gd name="T3" fmla="*/ 274 h 1609"/>
                  <a:gd name="T4" fmla="*/ 509 w 1295"/>
                  <a:gd name="T5" fmla="*/ 196 h 1609"/>
                  <a:gd name="T6" fmla="*/ 472 w 1295"/>
                  <a:gd name="T7" fmla="*/ 39 h 1609"/>
                  <a:gd name="T8" fmla="*/ 235 w 1295"/>
                  <a:gd name="T9" fmla="*/ 0 h 1609"/>
                  <a:gd name="T10" fmla="*/ 158 w 1295"/>
                  <a:gd name="T11" fmla="*/ 274 h 1609"/>
                  <a:gd name="T12" fmla="*/ 78 w 1295"/>
                  <a:gd name="T13" fmla="*/ 668 h 1609"/>
                  <a:gd name="T14" fmla="*/ 39 w 1295"/>
                  <a:gd name="T15" fmla="*/ 785 h 1609"/>
                  <a:gd name="T16" fmla="*/ 78 w 1295"/>
                  <a:gd name="T17" fmla="*/ 943 h 1609"/>
                  <a:gd name="T18" fmla="*/ 118 w 1295"/>
                  <a:gd name="T19" fmla="*/ 1060 h 1609"/>
                  <a:gd name="T20" fmla="*/ 158 w 1295"/>
                  <a:gd name="T21" fmla="*/ 1139 h 1609"/>
                  <a:gd name="T22" fmla="*/ 235 w 1295"/>
                  <a:gd name="T23" fmla="*/ 1219 h 1609"/>
                  <a:gd name="T24" fmla="*/ 353 w 1295"/>
                  <a:gd name="T25" fmla="*/ 1259 h 1609"/>
                  <a:gd name="T26" fmla="*/ 393 w 1295"/>
                  <a:gd name="T27" fmla="*/ 1374 h 1609"/>
                  <a:gd name="T28" fmla="*/ 472 w 1295"/>
                  <a:gd name="T29" fmla="*/ 1454 h 1609"/>
                  <a:gd name="T30" fmla="*/ 432 w 1295"/>
                  <a:gd name="T31" fmla="*/ 1494 h 1609"/>
                  <a:gd name="T32" fmla="*/ 509 w 1295"/>
                  <a:gd name="T33" fmla="*/ 1533 h 1609"/>
                  <a:gd name="T34" fmla="*/ 509 w 1295"/>
                  <a:gd name="T35" fmla="*/ 1609 h 1609"/>
                  <a:gd name="T36" fmla="*/ 588 w 1295"/>
                  <a:gd name="T37" fmla="*/ 1533 h 1609"/>
                  <a:gd name="T38" fmla="*/ 667 w 1295"/>
                  <a:gd name="T39" fmla="*/ 1494 h 1609"/>
                  <a:gd name="T40" fmla="*/ 707 w 1295"/>
                  <a:gd name="T41" fmla="*/ 1414 h 1609"/>
                  <a:gd name="T42" fmla="*/ 863 w 1295"/>
                  <a:gd name="T43" fmla="*/ 1454 h 1609"/>
                  <a:gd name="T44" fmla="*/ 942 w 1295"/>
                  <a:gd name="T45" fmla="*/ 1414 h 1609"/>
                  <a:gd name="T46" fmla="*/ 981 w 1295"/>
                  <a:gd name="T47" fmla="*/ 1374 h 1609"/>
                  <a:gd name="T48" fmla="*/ 1098 w 1295"/>
                  <a:gd name="T49" fmla="*/ 1334 h 1609"/>
                  <a:gd name="T50" fmla="*/ 1177 w 1295"/>
                  <a:gd name="T51" fmla="*/ 1334 h 1609"/>
                  <a:gd name="T52" fmla="*/ 1216 w 1295"/>
                  <a:gd name="T53" fmla="*/ 1374 h 1609"/>
                  <a:gd name="T54" fmla="*/ 1295 w 1295"/>
                  <a:gd name="T55" fmla="*/ 1259 h 1609"/>
                  <a:gd name="T56" fmla="*/ 1177 w 1295"/>
                  <a:gd name="T57" fmla="*/ 1219 h 1609"/>
                  <a:gd name="T58" fmla="*/ 1177 w 1295"/>
                  <a:gd name="T59" fmla="*/ 1139 h 1609"/>
                  <a:gd name="T60" fmla="*/ 1137 w 1295"/>
                  <a:gd name="T61" fmla="*/ 1023 h 1609"/>
                  <a:gd name="T62" fmla="*/ 1216 w 1295"/>
                  <a:gd name="T63" fmla="*/ 983 h 1609"/>
                  <a:gd name="T64" fmla="*/ 1177 w 1295"/>
                  <a:gd name="T65" fmla="*/ 943 h 1609"/>
                  <a:gd name="T66" fmla="*/ 1137 w 1295"/>
                  <a:gd name="T67" fmla="*/ 904 h 1609"/>
                  <a:gd name="T68" fmla="*/ 1177 w 1295"/>
                  <a:gd name="T69" fmla="*/ 745 h 1609"/>
                  <a:gd name="T70" fmla="*/ 1177 w 1295"/>
                  <a:gd name="T71" fmla="*/ 708 h 1609"/>
                  <a:gd name="T72" fmla="*/ 1216 w 1295"/>
                  <a:gd name="T73" fmla="*/ 629 h 1609"/>
                  <a:gd name="T74" fmla="*/ 1098 w 1295"/>
                  <a:gd name="T75" fmla="*/ 589 h 1609"/>
                  <a:gd name="T76" fmla="*/ 1137 w 1295"/>
                  <a:gd name="T77" fmla="*/ 510 h 1609"/>
                  <a:gd name="T78" fmla="*/ 1098 w 1295"/>
                  <a:gd name="T79" fmla="*/ 470 h 1609"/>
                  <a:gd name="T80" fmla="*/ 981 w 1295"/>
                  <a:gd name="T81" fmla="*/ 394 h 16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95" h="1609">
                    <a:moveTo>
                      <a:pt x="981" y="394"/>
                    </a:moveTo>
                    <a:lnTo>
                      <a:pt x="786" y="354"/>
                    </a:lnTo>
                    <a:lnTo>
                      <a:pt x="667" y="314"/>
                    </a:lnTo>
                    <a:lnTo>
                      <a:pt x="628" y="274"/>
                    </a:lnTo>
                    <a:lnTo>
                      <a:pt x="548" y="236"/>
                    </a:lnTo>
                    <a:lnTo>
                      <a:pt x="509" y="196"/>
                    </a:lnTo>
                    <a:lnTo>
                      <a:pt x="432" y="196"/>
                    </a:lnTo>
                    <a:lnTo>
                      <a:pt x="472" y="39"/>
                    </a:lnTo>
                    <a:lnTo>
                      <a:pt x="274" y="0"/>
                    </a:lnTo>
                    <a:lnTo>
                      <a:pt x="235" y="0"/>
                    </a:lnTo>
                    <a:lnTo>
                      <a:pt x="235" y="79"/>
                    </a:lnTo>
                    <a:lnTo>
                      <a:pt x="158" y="274"/>
                    </a:lnTo>
                    <a:lnTo>
                      <a:pt x="118" y="550"/>
                    </a:lnTo>
                    <a:lnTo>
                      <a:pt x="78" y="668"/>
                    </a:lnTo>
                    <a:lnTo>
                      <a:pt x="39" y="745"/>
                    </a:lnTo>
                    <a:lnTo>
                      <a:pt x="39" y="785"/>
                    </a:lnTo>
                    <a:lnTo>
                      <a:pt x="0" y="904"/>
                    </a:lnTo>
                    <a:lnTo>
                      <a:pt x="78" y="943"/>
                    </a:lnTo>
                    <a:lnTo>
                      <a:pt x="118" y="983"/>
                    </a:lnTo>
                    <a:lnTo>
                      <a:pt x="118" y="1060"/>
                    </a:lnTo>
                    <a:lnTo>
                      <a:pt x="158" y="1100"/>
                    </a:lnTo>
                    <a:lnTo>
                      <a:pt x="158" y="1139"/>
                    </a:lnTo>
                    <a:lnTo>
                      <a:pt x="198" y="1139"/>
                    </a:lnTo>
                    <a:lnTo>
                      <a:pt x="235" y="1219"/>
                    </a:lnTo>
                    <a:lnTo>
                      <a:pt x="274" y="1219"/>
                    </a:lnTo>
                    <a:lnTo>
                      <a:pt x="353" y="1259"/>
                    </a:lnTo>
                    <a:lnTo>
                      <a:pt x="353" y="1334"/>
                    </a:lnTo>
                    <a:lnTo>
                      <a:pt x="393" y="1374"/>
                    </a:lnTo>
                    <a:lnTo>
                      <a:pt x="432" y="1374"/>
                    </a:lnTo>
                    <a:lnTo>
                      <a:pt x="472" y="1454"/>
                    </a:lnTo>
                    <a:lnTo>
                      <a:pt x="432" y="1454"/>
                    </a:lnTo>
                    <a:lnTo>
                      <a:pt x="432" y="1494"/>
                    </a:lnTo>
                    <a:lnTo>
                      <a:pt x="472" y="1494"/>
                    </a:lnTo>
                    <a:lnTo>
                      <a:pt x="509" y="1533"/>
                    </a:lnTo>
                    <a:lnTo>
                      <a:pt x="472" y="1573"/>
                    </a:lnTo>
                    <a:lnTo>
                      <a:pt x="509" y="1609"/>
                    </a:lnTo>
                    <a:lnTo>
                      <a:pt x="588" y="1609"/>
                    </a:lnTo>
                    <a:lnTo>
                      <a:pt x="588" y="1533"/>
                    </a:lnTo>
                    <a:lnTo>
                      <a:pt x="667" y="1533"/>
                    </a:lnTo>
                    <a:lnTo>
                      <a:pt x="667" y="1494"/>
                    </a:lnTo>
                    <a:lnTo>
                      <a:pt x="707" y="1494"/>
                    </a:lnTo>
                    <a:lnTo>
                      <a:pt x="707" y="1414"/>
                    </a:lnTo>
                    <a:lnTo>
                      <a:pt x="823" y="1414"/>
                    </a:lnTo>
                    <a:lnTo>
                      <a:pt x="863" y="1454"/>
                    </a:lnTo>
                    <a:lnTo>
                      <a:pt x="942" y="1374"/>
                    </a:lnTo>
                    <a:lnTo>
                      <a:pt x="942" y="1414"/>
                    </a:lnTo>
                    <a:lnTo>
                      <a:pt x="981" y="1414"/>
                    </a:lnTo>
                    <a:lnTo>
                      <a:pt x="981" y="1374"/>
                    </a:lnTo>
                    <a:lnTo>
                      <a:pt x="1061" y="1374"/>
                    </a:lnTo>
                    <a:lnTo>
                      <a:pt x="1098" y="1334"/>
                    </a:lnTo>
                    <a:lnTo>
                      <a:pt x="1137" y="1374"/>
                    </a:lnTo>
                    <a:lnTo>
                      <a:pt x="1177" y="1334"/>
                    </a:lnTo>
                    <a:lnTo>
                      <a:pt x="1216" y="1334"/>
                    </a:lnTo>
                    <a:lnTo>
                      <a:pt x="1216" y="1374"/>
                    </a:lnTo>
                    <a:lnTo>
                      <a:pt x="1295" y="1334"/>
                    </a:lnTo>
                    <a:lnTo>
                      <a:pt x="1295" y="1259"/>
                    </a:lnTo>
                    <a:lnTo>
                      <a:pt x="1216" y="1259"/>
                    </a:lnTo>
                    <a:lnTo>
                      <a:pt x="1177" y="1219"/>
                    </a:lnTo>
                    <a:lnTo>
                      <a:pt x="1216" y="1179"/>
                    </a:lnTo>
                    <a:lnTo>
                      <a:pt x="1177" y="1139"/>
                    </a:lnTo>
                    <a:lnTo>
                      <a:pt x="1177" y="1060"/>
                    </a:lnTo>
                    <a:lnTo>
                      <a:pt x="1137" y="1023"/>
                    </a:lnTo>
                    <a:lnTo>
                      <a:pt x="1137" y="983"/>
                    </a:lnTo>
                    <a:lnTo>
                      <a:pt x="1216" y="983"/>
                    </a:lnTo>
                    <a:lnTo>
                      <a:pt x="1216" y="943"/>
                    </a:lnTo>
                    <a:lnTo>
                      <a:pt x="1177" y="943"/>
                    </a:lnTo>
                    <a:lnTo>
                      <a:pt x="1177" y="904"/>
                    </a:lnTo>
                    <a:lnTo>
                      <a:pt x="1137" y="904"/>
                    </a:lnTo>
                    <a:lnTo>
                      <a:pt x="1137" y="825"/>
                    </a:lnTo>
                    <a:lnTo>
                      <a:pt x="1177" y="745"/>
                    </a:lnTo>
                    <a:lnTo>
                      <a:pt x="1216" y="745"/>
                    </a:lnTo>
                    <a:lnTo>
                      <a:pt x="1177" y="708"/>
                    </a:lnTo>
                    <a:lnTo>
                      <a:pt x="1216" y="708"/>
                    </a:lnTo>
                    <a:lnTo>
                      <a:pt x="1216" y="629"/>
                    </a:lnTo>
                    <a:lnTo>
                      <a:pt x="1137" y="629"/>
                    </a:lnTo>
                    <a:lnTo>
                      <a:pt x="1098" y="589"/>
                    </a:lnTo>
                    <a:lnTo>
                      <a:pt x="1098" y="550"/>
                    </a:lnTo>
                    <a:lnTo>
                      <a:pt x="1137" y="510"/>
                    </a:lnTo>
                    <a:lnTo>
                      <a:pt x="1098" y="510"/>
                    </a:lnTo>
                    <a:lnTo>
                      <a:pt x="1098" y="470"/>
                    </a:lnTo>
                    <a:lnTo>
                      <a:pt x="981" y="470"/>
                    </a:lnTo>
                    <a:lnTo>
                      <a:pt x="981" y="3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3" name="Freeform 278">
                <a:extLst>
                  <a:ext uri="{FF2B5EF4-FFF2-40B4-BE49-F238E27FC236}">
                    <a16:creationId xmlns:a16="http://schemas.microsoft.com/office/drawing/2014/main" id="{77FDEAAC-CA85-F681-3DEC-CADAD81FE76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73" y="3470"/>
                <a:ext cx="369" cy="267"/>
              </a:xfrm>
              <a:custGeom>
                <a:avLst/>
                <a:gdLst>
                  <a:gd name="T0" fmla="*/ 275 w 1845"/>
                  <a:gd name="T1" fmla="*/ 157 h 1335"/>
                  <a:gd name="T2" fmla="*/ 119 w 1845"/>
                  <a:gd name="T3" fmla="*/ 197 h 1335"/>
                  <a:gd name="T4" fmla="*/ 0 w 1845"/>
                  <a:gd name="T5" fmla="*/ 236 h 1335"/>
                  <a:gd name="T6" fmla="*/ 40 w 1845"/>
                  <a:gd name="T7" fmla="*/ 392 h 1335"/>
                  <a:gd name="T8" fmla="*/ 119 w 1845"/>
                  <a:gd name="T9" fmla="*/ 392 h 1335"/>
                  <a:gd name="T10" fmla="*/ 198 w 1845"/>
                  <a:gd name="T11" fmla="*/ 471 h 1335"/>
                  <a:gd name="T12" fmla="*/ 235 w 1845"/>
                  <a:gd name="T13" fmla="*/ 392 h 1335"/>
                  <a:gd name="T14" fmla="*/ 314 w 1845"/>
                  <a:gd name="T15" fmla="*/ 392 h 1335"/>
                  <a:gd name="T16" fmla="*/ 393 w 1845"/>
                  <a:gd name="T17" fmla="*/ 392 h 1335"/>
                  <a:gd name="T18" fmla="*/ 549 w 1845"/>
                  <a:gd name="T19" fmla="*/ 471 h 1335"/>
                  <a:gd name="T20" fmla="*/ 549 w 1845"/>
                  <a:gd name="T21" fmla="*/ 511 h 1335"/>
                  <a:gd name="T22" fmla="*/ 668 w 1845"/>
                  <a:gd name="T23" fmla="*/ 551 h 1335"/>
                  <a:gd name="T24" fmla="*/ 707 w 1845"/>
                  <a:gd name="T25" fmla="*/ 667 h 1335"/>
                  <a:gd name="T26" fmla="*/ 824 w 1845"/>
                  <a:gd name="T27" fmla="*/ 786 h 1335"/>
                  <a:gd name="T28" fmla="*/ 942 w 1845"/>
                  <a:gd name="T29" fmla="*/ 826 h 1335"/>
                  <a:gd name="T30" fmla="*/ 1062 w 1845"/>
                  <a:gd name="T31" fmla="*/ 902 h 1335"/>
                  <a:gd name="T32" fmla="*/ 1062 w 1845"/>
                  <a:gd name="T33" fmla="*/ 1021 h 1335"/>
                  <a:gd name="T34" fmla="*/ 1138 w 1845"/>
                  <a:gd name="T35" fmla="*/ 1061 h 1335"/>
                  <a:gd name="T36" fmla="*/ 1138 w 1845"/>
                  <a:gd name="T37" fmla="*/ 1100 h 1335"/>
                  <a:gd name="T38" fmla="*/ 1257 w 1845"/>
                  <a:gd name="T39" fmla="*/ 1297 h 1335"/>
                  <a:gd name="T40" fmla="*/ 1375 w 1845"/>
                  <a:gd name="T41" fmla="*/ 1335 h 1335"/>
                  <a:gd name="T42" fmla="*/ 1452 w 1845"/>
                  <a:gd name="T43" fmla="*/ 1217 h 1335"/>
                  <a:gd name="T44" fmla="*/ 1531 w 1845"/>
                  <a:gd name="T45" fmla="*/ 1140 h 1335"/>
                  <a:gd name="T46" fmla="*/ 1650 w 1845"/>
                  <a:gd name="T47" fmla="*/ 1021 h 1335"/>
                  <a:gd name="T48" fmla="*/ 1727 w 1845"/>
                  <a:gd name="T49" fmla="*/ 826 h 1335"/>
                  <a:gd name="T50" fmla="*/ 1845 w 1845"/>
                  <a:gd name="T51" fmla="*/ 628 h 1335"/>
                  <a:gd name="T52" fmla="*/ 1766 w 1845"/>
                  <a:gd name="T53" fmla="*/ 392 h 1335"/>
                  <a:gd name="T54" fmla="*/ 1687 w 1845"/>
                  <a:gd name="T55" fmla="*/ 471 h 1335"/>
                  <a:gd name="T56" fmla="*/ 1766 w 1845"/>
                  <a:gd name="T57" fmla="*/ 312 h 1335"/>
                  <a:gd name="T58" fmla="*/ 1650 w 1845"/>
                  <a:gd name="T59" fmla="*/ 157 h 1335"/>
                  <a:gd name="T60" fmla="*/ 1531 w 1845"/>
                  <a:gd name="T61" fmla="*/ 37 h 1335"/>
                  <a:gd name="T62" fmla="*/ 1412 w 1845"/>
                  <a:gd name="T63" fmla="*/ 77 h 1335"/>
                  <a:gd name="T64" fmla="*/ 1296 w 1845"/>
                  <a:gd name="T65" fmla="*/ 77 h 1335"/>
                  <a:gd name="T66" fmla="*/ 1138 w 1845"/>
                  <a:gd name="T67" fmla="*/ 77 h 1335"/>
                  <a:gd name="T68" fmla="*/ 1098 w 1845"/>
                  <a:gd name="T69" fmla="*/ 37 h 1335"/>
                  <a:gd name="T70" fmla="*/ 942 w 1845"/>
                  <a:gd name="T71" fmla="*/ 77 h 1335"/>
                  <a:gd name="T72" fmla="*/ 863 w 1845"/>
                  <a:gd name="T73" fmla="*/ 77 h 1335"/>
                  <a:gd name="T74" fmla="*/ 787 w 1845"/>
                  <a:gd name="T75" fmla="*/ 37 h 1335"/>
                  <a:gd name="T76" fmla="*/ 707 w 1845"/>
                  <a:gd name="T77" fmla="*/ 37 h 1335"/>
                  <a:gd name="T78" fmla="*/ 589 w 1845"/>
                  <a:gd name="T79" fmla="*/ 37 h 1335"/>
                  <a:gd name="T80" fmla="*/ 473 w 1845"/>
                  <a:gd name="T81" fmla="*/ 77 h 1335"/>
                  <a:gd name="T82" fmla="*/ 354 w 1845"/>
                  <a:gd name="T83" fmla="*/ 117 h 1335"/>
                  <a:gd name="T84" fmla="*/ 1629 w 1845"/>
                  <a:gd name="T85" fmla="*/ 591 h 1335"/>
                  <a:gd name="T86" fmla="*/ 1650 w 1845"/>
                  <a:gd name="T87" fmla="*/ 551 h 1335"/>
                  <a:gd name="T88" fmla="*/ 1687 w 1845"/>
                  <a:gd name="T89" fmla="*/ 667 h 1335"/>
                  <a:gd name="T90" fmla="*/ 1610 w 1845"/>
                  <a:gd name="T91" fmla="*/ 826 h 1335"/>
                  <a:gd name="T92" fmla="*/ 1531 w 1845"/>
                  <a:gd name="T93" fmla="*/ 786 h 1335"/>
                  <a:gd name="T94" fmla="*/ 1610 w 1845"/>
                  <a:gd name="T95" fmla="*/ 706 h 1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845" h="1335">
                    <a:moveTo>
                      <a:pt x="354" y="117"/>
                    </a:moveTo>
                    <a:lnTo>
                      <a:pt x="354" y="77"/>
                    </a:lnTo>
                    <a:lnTo>
                      <a:pt x="275" y="157"/>
                    </a:lnTo>
                    <a:lnTo>
                      <a:pt x="235" y="117"/>
                    </a:lnTo>
                    <a:lnTo>
                      <a:pt x="119" y="117"/>
                    </a:lnTo>
                    <a:lnTo>
                      <a:pt x="119" y="197"/>
                    </a:lnTo>
                    <a:lnTo>
                      <a:pt x="79" y="197"/>
                    </a:lnTo>
                    <a:lnTo>
                      <a:pt x="79" y="236"/>
                    </a:lnTo>
                    <a:lnTo>
                      <a:pt x="0" y="236"/>
                    </a:lnTo>
                    <a:lnTo>
                      <a:pt x="0" y="312"/>
                    </a:lnTo>
                    <a:lnTo>
                      <a:pt x="40" y="352"/>
                    </a:lnTo>
                    <a:lnTo>
                      <a:pt x="40" y="392"/>
                    </a:lnTo>
                    <a:lnTo>
                      <a:pt x="79" y="352"/>
                    </a:lnTo>
                    <a:lnTo>
                      <a:pt x="119" y="352"/>
                    </a:lnTo>
                    <a:lnTo>
                      <a:pt x="119" y="392"/>
                    </a:lnTo>
                    <a:lnTo>
                      <a:pt x="159" y="432"/>
                    </a:lnTo>
                    <a:lnTo>
                      <a:pt x="198" y="432"/>
                    </a:lnTo>
                    <a:lnTo>
                      <a:pt x="198" y="471"/>
                    </a:lnTo>
                    <a:lnTo>
                      <a:pt x="235" y="432"/>
                    </a:lnTo>
                    <a:lnTo>
                      <a:pt x="275" y="432"/>
                    </a:lnTo>
                    <a:lnTo>
                      <a:pt x="235" y="392"/>
                    </a:lnTo>
                    <a:lnTo>
                      <a:pt x="275" y="352"/>
                    </a:lnTo>
                    <a:lnTo>
                      <a:pt x="275" y="392"/>
                    </a:lnTo>
                    <a:lnTo>
                      <a:pt x="314" y="392"/>
                    </a:lnTo>
                    <a:lnTo>
                      <a:pt x="314" y="471"/>
                    </a:lnTo>
                    <a:lnTo>
                      <a:pt x="393" y="432"/>
                    </a:lnTo>
                    <a:lnTo>
                      <a:pt x="393" y="392"/>
                    </a:lnTo>
                    <a:lnTo>
                      <a:pt x="433" y="392"/>
                    </a:lnTo>
                    <a:lnTo>
                      <a:pt x="510" y="432"/>
                    </a:lnTo>
                    <a:lnTo>
                      <a:pt x="549" y="471"/>
                    </a:lnTo>
                    <a:lnTo>
                      <a:pt x="510" y="471"/>
                    </a:lnTo>
                    <a:lnTo>
                      <a:pt x="473" y="551"/>
                    </a:lnTo>
                    <a:lnTo>
                      <a:pt x="549" y="511"/>
                    </a:lnTo>
                    <a:lnTo>
                      <a:pt x="549" y="591"/>
                    </a:lnTo>
                    <a:lnTo>
                      <a:pt x="628" y="591"/>
                    </a:lnTo>
                    <a:lnTo>
                      <a:pt x="668" y="551"/>
                    </a:lnTo>
                    <a:lnTo>
                      <a:pt x="668" y="591"/>
                    </a:lnTo>
                    <a:lnTo>
                      <a:pt x="707" y="591"/>
                    </a:lnTo>
                    <a:lnTo>
                      <a:pt x="707" y="667"/>
                    </a:lnTo>
                    <a:lnTo>
                      <a:pt x="747" y="667"/>
                    </a:lnTo>
                    <a:lnTo>
                      <a:pt x="747" y="746"/>
                    </a:lnTo>
                    <a:lnTo>
                      <a:pt x="824" y="786"/>
                    </a:lnTo>
                    <a:lnTo>
                      <a:pt x="824" y="865"/>
                    </a:lnTo>
                    <a:lnTo>
                      <a:pt x="863" y="865"/>
                    </a:lnTo>
                    <a:lnTo>
                      <a:pt x="942" y="826"/>
                    </a:lnTo>
                    <a:lnTo>
                      <a:pt x="1022" y="826"/>
                    </a:lnTo>
                    <a:lnTo>
                      <a:pt x="1022" y="865"/>
                    </a:lnTo>
                    <a:lnTo>
                      <a:pt x="1062" y="902"/>
                    </a:lnTo>
                    <a:lnTo>
                      <a:pt x="982" y="981"/>
                    </a:lnTo>
                    <a:lnTo>
                      <a:pt x="982" y="1021"/>
                    </a:lnTo>
                    <a:lnTo>
                      <a:pt x="1062" y="1021"/>
                    </a:lnTo>
                    <a:lnTo>
                      <a:pt x="1062" y="1061"/>
                    </a:lnTo>
                    <a:lnTo>
                      <a:pt x="1098" y="1100"/>
                    </a:lnTo>
                    <a:lnTo>
                      <a:pt x="1138" y="1061"/>
                    </a:lnTo>
                    <a:lnTo>
                      <a:pt x="1138" y="981"/>
                    </a:lnTo>
                    <a:lnTo>
                      <a:pt x="1177" y="1021"/>
                    </a:lnTo>
                    <a:lnTo>
                      <a:pt x="1138" y="1100"/>
                    </a:lnTo>
                    <a:lnTo>
                      <a:pt x="1177" y="1140"/>
                    </a:lnTo>
                    <a:lnTo>
                      <a:pt x="1257" y="1140"/>
                    </a:lnTo>
                    <a:lnTo>
                      <a:pt x="1257" y="1297"/>
                    </a:lnTo>
                    <a:lnTo>
                      <a:pt x="1296" y="1335"/>
                    </a:lnTo>
                    <a:lnTo>
                      <a:pt x="1336" y="1335"/>
                    </a:lnTo>
                    <a:lnTo>
                      <a:pt x="1375" y="1335"/>
                    </a:lnTo>
                    <a:lnTo>
                      <a:pt x="1452" y="1297"/>
                    </a:lnTo>
                    <a:lnTo>
                      <a:pt x="1412" y="1297"/>
                    </a:lnTo>
                    <a:lnTo>
                      <a:pt x="1452" y="1217"/>
                    </a:lnTo>
                    <a:lnTo>
                      <a:pt x="1452" y="1140"/>
                    </a:lnTo>
                    <a:lnTo>
                      <a:pt x="1492" y="1180"/>
                    </a:lnTo>
                    <a:lnTo>
                      <a:pt x="1531" y="1140"/>
                    </a:lnTo>
                    <a:lnTo>
                      <a:pt x="1531" y="1061"/>
                    </a:lnTo>
                    <a:lnTo>
                      <a:pt x="1570" y="1021"/>
                    </a:lnTo>
                    <a:lnTo>
                      <a:pt x="1650" y="1021"/>
                    </a:lnTo>
                    <a:lnTo>
                      <a:pt x="1650" y="902"/>
                    </a:lnTo>
                    <a:lnTo>
                      <a:pt x="1687" y="902"/>
                    </a:lnTo>
                    <a:lnTo>
                      <a:pt x="1727" y="826"/>
                    </a:lnTo>
                    <a:lnTo>
                      <a:pt x="1727" y="667"/>
                    </a:lnTo>
                    <a:lnTo>
                      <a:pt x="1805" y="667"/>
                    </a:lnTo>
                    <a:lnTo>
                      <a:pt x="1845" y="628"/>
                    </a:lnTo>
                    <a:lnTo>
                      <a:pt x="1805" y="591"/>
                    </a:lnTo>
                    <a:lnTo>
                      <a:pt x="1805" y="392"/>
                    </a:lnTo>
                    <a:lnTo>
                      <a:pt x="1766" y="392"/>
                    </a:lnTo>
                    <a:lnTo>
                      <a:pt x="1766" y="432"/>
                    </a:lnTo>
                    <a:lnTo>
                      <a:pt x="1727" y="471"/>
                    </a:lnTo>
                    <a:lnTo>
                      <a:pt x="1687" y="471"/>
                    </a:lnTo>
                    <a:lnTo>
                      <a:pt x="1687" y="352"/>
                    </a:lnTo>
                    <a:lnTo>
                      <a:pt x="1766" y="352"/>
                    </a:lnTo>
                    <a:lnTo>
                      <a:pt x="1766" y="312"/>
                    </a:lnTo>
                    <a:lnTo>
                      <a:pt x="1727" y="276"/>
                    </a:lnTo>
                    <a:lnTo>
                      <a:pt x="1727" y="197"/>
                    </a:lnTo>
                    <a:lnTo>
                      <a:pt x="1650" y="157"/>
                    </a:lnTo>
                    <a:lnTo>
                      <a:pt x="1650" y="77"/>
                    </a:lnTo>
                    <a:lnTo>
                      <a:pt x="1531" y="77"/>
                    </a:lnTo>
                    <a:lnTo>
                      <a:pt x="1531" y="37"/>
                    </a:lnTo>
                    <a:lnTo>
                      <a:pt x="1452" y="37"/>
                    </a:lnTo>
                    <a:lnTo>
                      <a:pt x="1492" y="77"/>
                    </a:lnTo>
                    <a:lnTo>
                      <a:pt x="1412" y="77"/>
                    </a:lnTo>
                    <a:lnTo>
                      <a:pt x="1336" y="37"/>
                    </a:lnTo>
                    <a:lnTo>
                      <a:pt x="1336" y="77"/>
                    </a:lnTo>
                    <a:lnTo>
                      <a:pt x="1296" y="77"/>
                    </a:lnTo>
                    <a:lnTo>
                      <a:pt x="1257" y="117"/>
                    </a:lnTo>
                    <a:lnTo>
                      <a:pt x="1217" y="117"/>
                    </a:lnTo>
                    <a:lnTo>
                      <a:pt x="1138" y="77"/>
                    </a:lnTo>
                    <a:lnTo>
                      <a:pt x="1062" y="117"/>
                    </a:lnTo>
                    <a:lnTo>
                      <a:pt x="1022" y="77"/>
                    </a:lnTo>
                    <a:lnTo>
                      <a:pt x="1098" y="37"/>
                    </a:lnTo>
                    <a:lnTo>
                      <a:pt x="1062" y="0"/>
                    </a:lnTo>
                    <a:lnTo>
                      <a:pt x="1022" y="37"/>
                    </a:lnTo>
                    <a:lnTo>
                      <a:pt x="942" y="77"/>
                    </a:lnTo>
                    <a:lnTo>
                      <a:pt x="903" y="77"/>
                    </a:lnTo>
                    <a:lnTo>
                      <a:pt x="863" y="117"/>
                    </a:lnTo>
                    <a:lnTo>
                      <a:pt x="863" y="77"/>
                    </a:lnTo>
                    <a:lnTo>
                      <a:pt x="787" y="117"/>
                    </a:lnTo>
                    <a:lnTo>
                      <a:pt x="824" y="77"/>
                    </a:lnTo>
                    <a:lnTo>
                      <a:pt x="787" y="37"/>
                    </a:lnTo>
                    <a:lnTo>
                      <a:pt x="747" y="77"/>
                    </a:lnTo>
                    <a:lnTo>
                      <a:pt x="747" y="37"/>
                    </a:lnTo>
                    <a:lnTo>
                      <a:pt x="707" y="37"/>
                    </a:lnTo>
                    <a:lnTo>
                      <a:pt x="628" y="77"/>
                    </a:lnTo>
                    <a:lnTo>
                      <a:pt x="628" y="37"/>
                    </a:lnTo>
                    <a:lnTo>
                      <a:pt x="589" y="37"/>
                    </a:lnTo>
                    <a:lnTo>
                      <a:pt x="549" y="77"/>
                    </a:lnTo>
                    <a:lnTo>
                      <a:pt x="510" y="37"/>
                    </a:lnTo>
                    <a:lnTo>
                      <a:pt x="473" y="77"/>
                    </a:lnTo>
                    <a:lnTo>
                      <a:pt x="393" y="77"/>
                    </a:lnTo>
                    <a:lnTo>
                      <a:pt x="393" y="117"/>
                    </a:lnTo>
                    <a:lnTo>
                      <a:pt x="354" y="117"/>
                    </a:lnTo>
                    <a:close/>
                    <a:moveTo>
                      <a:pt x="1610" y="628"/>
                    </a:moveTo>
                    <a:lnTo>
                      <a:pt x="1650" y="628"/>
                    </a:lnTo>
                    <a:lnTo>
                      <a:pt x="1629" y="591"/>
                    </a:lnTo>
                    <a:lnTo>
                      <a:pt x="1610" y="591"/>
                    </a:lnTo>
                    <a:lnTo>
                      <a:pt x="1610" y="551"/>
                    </a:lnTo>
                    <a:lnTo>
                      <a:pt x="1650" y="551"/>
                    </a:lnTo>
                    <a:lnTo>
                      <a:pt x="1650" y="591"/>
                    </a:lnTo>
                    <a:lnTo>
                      <a:pt x="1687" y="628"/>
                    </a:lnTo>
                    <a:lnTo>
                      <a:pt x="1687" y="667"/>
                    </a:lnTo>
                    <a:lnTo>
                      <a:pt x="1650" y="706"/>
                    </a:lnTo>
                    <a:lnTo>
                      <a:pt x="1650" y="786"/>
                    </a:lnTo>
                    <a:lnTo>
                      <a:pt x="1610" y="826"/>
                    </a:lnTo>
                    <a:lnTo>
                      <a:pt x="1610" y="865"/>
                    </a:lnTo>
                    <a:lnTo>
                      <a:pt x="1570" y="865"/>
                    </a:lnTo>
                    <a:lnTo>
                      <a:pt x="1531" y="786"/>
                    </a:lnTo>
                    <a:lnTo>
                      <a:pt x="1570" y="746"/>
                    </a:lnTo>
                    <a:lnTo>
                      <a:pt x="1570" y="706"/>
                    </a:lnTo>
                    <a:lnTo>
                      <a:pt x="1610" y="706"/>
                    </a:lnTo>
                    <a:lnTo>
                      <a:pt x="1610" y="6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4" name="Freeform 279">
                <a:extLst>
                  <a:ext uri="{FF2B5EF4-FFF2-40B4-BE49-F238E27FC236}">
                    <a16:creationId xmlns:a16="http://schemas.microsoft.com/office/drawing/2014/main" id="{F04F12B7-C6AB-CFFA-A485-2738CB67CF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6" y="3533"/>
                <a:ext cx="314" cy="314"/>
              </a:xfrm>
              <a:custGeom>
                <a:avLst/>
                <a:gdLst>
                  <a:gd name="T0" fmla="*/ 433 w 1571"/>
                  <a:gd name="T1" fmla="*/ 120 h 1574"/>
                  <a:gd name="T2" fmla="*/ 354 w 1571"/>
                  <a:gd name="T3" fmla="*/ 80 h 1574"/>
                  <a:gd name="T4" fmla="*/ 314 w 1571"/>
                  <a:gd name="T5" fmla="*/ 40 h 1574"/>
                  <a:gd name="T6" fmla="*/ 275 w 1571"/>
                  <a:gd name="T7" fmla="*/ 40 h 1574"/>
                  <a:gd name="T8" fmla="*/ 156 w 1571"/>
                  <a:gd name="T9" fmla="*/ 0 h 1574"/>
                  <a:gd name="T10" fmla="*/ 119 w 1571"/>
                  <a:gd name="T11" fmla="*/ 120 h 1574"/>
                  <a:gd name="T12" fmla="*/ 79 w 1571"/>
                  <a:gd name="T13" fmla="*/ 199 h 1574"/>
                  <a:gd name="T14" fmla="*/ 235 w 1571"/>
                  <a:gd name="T15" fmla="*/ 279 h 1574"/>
                  <a:gd name="T16" fmla="*/ 275 w 1571"/>
                  <a:gd name="T17" fmla="*/ 199 h 1574"/>
                  <a:gd name="T18" fmla="*/ 235 w 1571"/>
                  <a:gd name="T19" fmla="*/ 316 h 1574"/>
                  <a:gd name="T20" fmla="*/ 79 w 1571"/>
                  <a:gd name="T21" fmla="*/ 316 h 1574"/>
                  <a:gd name="T22" fmla="*/ 0 w 1571"/>
                  <a:gd name="T23" fmla="*/ 434 h 1574"/>
                  <a:gd name="T24" fmla="*/ 156 w 1571"/>
                  <a:gd name="T25" fmla="*/ 474 h 1574"/>
                  <a:gd name="T26" fmla="*/ 235 w 1571"/>
                  <a:gd name="T27" fmla="*/ 434 h 1574"/>
                  <a:gd name="T28" fmla="*/ 275 w 1571"/>
                  <a:gd name="T29" fmla="*/ 474 h 1574"/>
                  <a:gd name="T30" fmla="*/ 195 w 1571"/>
                  <a:gd name="T31" fmla="*/ 590 h 1574"/>
                  <a:gd name="T32" fmla="*/ 156 w 1571"/>
                  <a:gd name="T33" fmla="*/ 630 h 1574"/>
                  <a:gd name="T34" fmla="*/ 235 w 1571"/>
                  <a:gd name="T35" fmla="*/ 669 h 1574"/>
                  <a:gd name="T36" fmla="*/ 195 w 1571"/>
                  <a:gd name="T37" fmla="*/ 905 h 1574"/>
                  <a:gd name="T38" fmla="*/ 156 w 1571"/>
                  <a:gd name="T39" fmla="*/ 985 h 1574"/>
                  <a:gd name="T40" fmla="*/ 275 w 1571"/>
                  <a:gd name="T41" fmla="*/ 1063 h 1574"/>
                  <a:gd name="T42" fmla="*/ 394 w 1571"/>
                  <a:gd name="T43" fmla="*/ 1143 h 1574"/>
                  <a:gd name="T44" fmla="*/ 510 w 1571"/>
                  <a:gd name="T45" fmla="*/ 1180 h 1574"/>
                  <a:gd name="T46" fmla="*/ 668 w 1571"/>
                  <a:gd name="T47" fmla="*/ 1143 h 1574"/>
                  <a:gd name="T48" fmla="*/ 708 w 1571"/>
                  <a:gd name="T49" fmla="*/ 1180 h 1574"/>
                  <a:gd name="T50" fmla="*/ 745 w 1571"/>
                  <a:gd name="T51" fmla="*/ 1339 h 1574"/>
                  <a:gd name="T52" fmla="*/ 942 w 1571"/>
                  <a:gd name="T53" fmla="*/ 1457 h 1574"/>
                  <a:gd name="T54" fmla="*/ 982 w 1571"/>
                  <a:gd name="T55" fmla="*/ 1534 h 1574"/>
                  <a:gd name="T56" fmla="*/ 1098 w 1571"/>
                  <a:gd name="T57" fmla="*/ 1534 h 1574"/>
                  <a:gd name="T58" fmla="*/ 1217 w 1571"/>
                  <a:gd name="T59" fmla="*/ 1574 h 1574"/>
                  <a:gd name="T60" fmla="*/ 1297 w 1571"/>
                  <a:gd name="T61" fmla="*/ 1574 h 1574"/>
                  <a:gd name="T62" fmla="*/ 1373 w 1571"/>
                  <a:gd name="T63" fmla="*/ 1494 h 1574"/>
                  <a:gd name="T64" fmla="*/ 1452 w 1571"/>
                  <a:gd name="T65" fmla="*/ 1417 h 1574"/>
                  <a:gd name="T66" fmla="*/ 1492 w 1571"/>
                  <a:gd name="T67" fmla="*/ 1259 h 1574"/>
                  <a:gd name="T68" fmla="*/ 1492 w 1571"/>
                  <a:gd name="T69" fmla="*/ 1103 h 1574"/>
                  <a:gd name="T70" fmla="*/ 1531 w 1571"/>
                  <a:gd name="T71" fmla="*/ 1023 h 1574"/>
                  <a:gd name="T72" fmla="*/ 1492 w 1571"/>
                  <a:gd name="T73" fmla="*/ 828 h 1574"/>
                  <a:gd name="T74" fmla="*/ 1373 w 1571"/>
                  <a:gd name="T75" fmla="*/ 788 h 1574"/>
                  <a:gd name="T76" fmla="*/ 1373 w 1571"/>
                  <a:gd name="T77" fmla="*/ 669 h 1574"/>
                  <a:gd name="T78" fmla="*/ 1333 w 1571"/>
                  <a:gd name="T79" fmla="*/ 788 h 1574"/>
                  <a:gd name="T80" fmla="*/ 1297 w 1571"/>
                  <a:gd name="T81" fmla="*/ 709 h 1574"/>
                  <a:gd name="T82" fmla="*/ 1217 w 1571"/>
                  <a:gd name="T83" fmla="*/ 669 h 1574"/>
                  <a:gd name="T84" fmla="*/ 1257 w 1571"/>
                  <a:gd name="T85" fmla="*/ 553 h 1574"/>
                  <a:gd name="T86" fmla="*/ 1177 w 1571"/>
                  <a:gd name="T87" fmla="*/ 514 h 1574"/>
                  <a:gd name="T88" fmla="*/ 1059 w 1571"/>
                  <a:gd name="T89" fmla="*/ 553 h 1574"/>
                  <a:gd name="T90" fmla="*/ 982 w 1571"/>
                  <a:gd name="T91" fmla="*/ 434 h 1574"/>
                  <a:gd name="T92" fmla="*/ 942 w 1571"/>
                  <a:gd name="T93" fmla="*/ 355 h 1574"/>
                  <a:gd name="T94" fmla="*/ 903 w 1571"/>
                  <a:gd name="T95" fmla="*/ 279 h 1574"/>
                  <a:gd name="T96" fmla="*/ 863 w 1571"/>
                  <a:gd name="T97" fmla="*/ 279 h 1574"/>
                  <a:gd name="T98" fmla="*/ 784 w 1571"/>
                  <a:gd name="T99" fmla="*/ 199 h 1574"/>
                  <a:gd name="T100" fmla="*/ 745 w 1571"/>
                  <a:gd name="T101" fmla="*/ 159 h 1574"/>
                  <a:gd name="T102" fmla="*/ 745 w 1571"/>
                  <a:gd name="T103" fmla="*/ 120 h 1574"/>
                  <a:gd name="T104" fmla="*/ 628 w 1571"/>
                  <a:gd name="T105" fmla="*/ 80 h 1574"/>
                  <a:gd name="T106" fmla="*/ 549 w 1571"/>
                  <a:gd name="T107" fmla="*/ 159 h 1574"/>
                  <a:gd name="T108" fmla="*/ 510 w 1571"/>
                  <a:gd name="T109" fmla="*/ 80 h 1574"/>
                  <a:gd name="T110" fmla="*/ 470 w 1571"/>
                  <a:gd name="T111" fmla="*/ 80 h 1574"/>
                  <a:gd name="T112" fmla="*/ 470 w 1571"/>
                  <a:gd name="T113" fmla="*/ 120 h 15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571" h="1574">
                    <a:moveTo>
                      <a:pt x="433" y="159"/>
                    </a:moveTo>
                    <a:lnTo>
                      <a:pt x="433" y="120"/>
                    </a:lnTo>
                    <a:lnTo>
                      <a:pt x="394" y="120"/>
                    </a:lnTo>
                    <a:lnTo>
                      <a:pt x="354" y="80"/>
                    </a:lnTo>
                    <a:lnTo>
                      <a:pt x="354" y="40"/>
                    </a:lnTo>
                    <a:lnTo>
                      <a:pt x="314" y="40"/>
                    </a:lnTo>
                    <a:lnTo>
                      <a:pt x="275" y="80"/>
                    </a:lnTo>
                    <a:lnTo>
                      <a:pt x="275" y="40"/>
                    </a:lnTo>
                    <a:lnTo>
                      <a:pt x="235" y="0"/>
                    </a:lnTo>
                    <a:lnTo>
                      <a:pt x="156" y="0"/>
                    </a:lnTo>
                    <a:lnTo>
                      <a:pt x="79" y="0"/>
                    </a:lnTo>
                    <a:lnTo>
                      <a:pt x="119" y="120"/>
                    </a:lnTo>
                    <a:lnTo>
                      <a:pt x="119" y="159"/>
                    </a:lnTo>
                    <a:lnTo>
                      <a:pt x="79" y="199"/>
                    </a:lnTo>
                    <a:lnTo>
                      <a:pt x="156" y="279"/>
                    </a:lnTo>
                    <a:lnTo>
                      <a:pt x="235" y="279"/>
                    </a:lnTo>
                    <a:lnTo>
                      <a:pt x="235" y="199"/>
                    </a:lnTo>
                    <a:lnTo>
                      <a:pt x="275" y="199"/>
                    </a:lnTo>
                    <a:lnTo>
                      <a:pt x="275" y="279"/>
                    </a:lnTo>
                    <a:lnTo>
                      <a:pt x="235" y="316"/>
                    </a:lnTo>
                    <a:lnTo>
                      <a:pt x="156" y="394"/>
                    </a:lnTo>
                    <a:lnTo>
                      <a:pt x="79" y="316"/>
                    </a:lnTo>
                    <a:lnTo>
                      <a:pt x="79" y="434"/>
                    </a:lnTo>
                    <a:lnTo>
                      <a:pt x="0" y="434"/>
                    </a:lnTo>
                    <a:lnTo>
                      <a:pt x="79" y="514"/>
                    </a:lnTo>
                    <a:lnTo>
                      <a:pt x="156" y="474"/>
                    </a:lnTo>
                    <a:lnTo>
                      <a:pt x="195" y="474"/>
                    </a:lnTo>
                    <a:lnTo>
                      <a:pt x="235" y="434"/>
                    </a:lnTo>
                    <a:lnTo>
                      <a:pt x="314" y="434"/>
                    </a:lnTo>
                    <a:lnTo>
                      <a:pt x="275" y="474"/>
                    </a:lnTo>
                    <a:lnTo>
                      <a:pt x="275" y="514"/>
                    </a:lnTo>
                    <a:lnTo>
                      <a:pt x="195" y="590"/>
                    </a:lnTo>
                    <a:lnTo>
                      <a:pt x="156" y="590"/>
                    </a:lnTo>
                    <a:lnTo>
                      <a:pt x="156" y="630"/>
                    </a:lnTo>
                    <a:lnTo>
                      <a:pt x="195" y="669"/>
                    </a:lnTo>
                    <a:lnTo>
                      <a:pt x="235" y="669"/>
                    </a:lnTo>
                    <a:lnTo>
                      <a:pt x="235" y="828"/>
                    </a:lnTo>
                    <a:lnTo>
                      <a:pt x="195" y="905"/>
                    </a:lnTo>
                    <a:lnTo>
                      <a:pt x="195" y="945"/>
                    </a:lnTo>
                    <a:lnTo>
                      <a:pt x="156" y="985"/>
                    </a:lnTo>
                    <a:lnTo>
                      <a:pt x="156" y="1023"/>
                    </a:lnTo>
                    <a:lnTo>
                      <a:pt x="275" y="1063"/>
                    </a:lnTo>
                    <a:lnTo>
                      <a:pt x="275" y="1103"/>
                    </a:lnTo>
                    <a:lnTo>
                      <a:pt x="394" y="1143"/>
                    </a:lnTo>
                    <a:lnTo>
                      <a:pt x="470" y="1143"/>
                    </a:lnTo>
                    <a:lnTo>
                      <a:pt x="510" y="1180"/>
                    </a:lnTo>
                    <a:lnTo>
                      <a:pt x="589" y="1180"/>
                    </a:lnTo>
                    <a:lnTo>
                      <a:pt x="668" y="1143"/>
                    </a:lnTo>
                    <a:lnTo>
                      <a:pt x="708" y="1143"/>
                    </a:lnTo>
                    <a:lnTo>
                      <a:pt x="708" y="1180"/>
                    </a:lnTo>
                    <a:lnTo>
                      <a:pt x="745" y="1220"/>
                    </a:lnTo>
                    <a:lnTo>
                      <a:pt x="745" y="1339"/>
                    </a:lnTo>
                    <a:lnTo>
                      <a:pt x="824" y="1339"/>
                    </a:lnTo>
                    <a:lnTo>
                      <a:pt x="942" y="1457"/>
                    </a:lnTo>
                    <a:lnTo>
                      <a:pt x="942" y="1534"/>
                    </a:lnTo>
                    <a:lnTo>
                      <a:pt x="982" y="1534"/>
                    </a:lnTo>
                    <a:lnTo>
                      <a:pt x="1022" y="1574"/>
                    </a:lnTo>
                    <a:lnTo>
                      <a:pt x="1098" y="1534"/>
                    </a:lnTo>
                    <a:lnTo>
                      <a:pt x="1138" y="1494"/>
                    </a:lnTo>
                    <a:lnTo>
                      <a:pt x="1217" y="1574"/>
                    </a:lnTo>
                    <a:lnTo>
                      <a:pt x="1297" y="1534"/>
                    </a:lnTo>
                    <a:lnTo>
                      <a:pt x="1297" y="1574"/>
                    </a:lnTo>
                    <a:lnTo>
                      <a:pt x="1373" y="1534"/>
                    </a:lnTo>
                    <a:lnTo>
                      <a:pt x="1373" y="1494"/>
                    </a:lnTo>
                    <a:lnTo>
                      <a:pt x="1452" y="1457"/>
                    </a:lnTo>
                    <a:lnTo>
                      <a:pt x="1452" y="1417"/>
                    </a:lnTo>
                    <a:lnTo>
                      <a:pt x="1412" y="1299"/>
                    </a:lnTo>
                    <a:lnTo>
                      <a:pt x="1492" y="1259"/>
                    </a:lnTo>
                    <a:lnTo>
                      <a:pt x="1531" y="1220"/>
                    </a:lnTo>
                    <a:lnTo>
                      <a:pt x="1492" y="1103"/>
                    </a:lnTo>
                    <a:lnTo>
                      <a:pt x="1571" y="1023"/>
                    </a:lnTo>
                    <a:lnTo>
                      <a:pt x="1531" y="1023"/>
                    </a:lnTo>
                    <a:lnTo>
                      <a:pt x="1492" y="985"/>
                    </a:lnTo>
                    <a:lnTo>
                      <a:pt x="1492" y="828"/>
                    </a:lnTo>
                    <a:lnTo>
                      <a:pt x="1412" y="828"/>
                    </a:lnTo>
                    <a:lnTo>
                      <a:pt x="1373" y="788"/>
                    </a:lnTo>
                    <a:lnTo>
                      <a:pt x="1412" y="709"/>
                    </a:lnTo>
                    <a:lnTo>
                      <a:pt x="1373" y="669"/>
                    </a:lnTo>
                    <a:lnTo>
                      <a:pt x="1373" y="749"/>
                    </a:lnTo>
                    <a:lnTo>
                      <a:pt x="1333" y="788"/>
                    </a:lnTo>
                    <a:lnTo>
                      <a:pt x="1297" y="749"/>
                    </a:lnTo>
                    <a:lnTo>
                      <a:pt x="1297" y="709"/>
                    </a:lnTo>
                    <a:lnTo>
                      <a:pt x="1217" y="709"/>
                    </a:lnTo>
                    <a:lnTo>
                      <a:pt x="1217" y="669"/>
                    </a:lnTo>
                    <a:lnTo>
                      <a:pt x="1297" y="590"/>
                    </a:lnTo>
                    <a:lnTo>
                      <a:pt x="1257" y="553"/>
                    </a:lnTo>
                    <a:lnTo>
                      <a:pt x="1257" y="514"/>
                    </a:lnTo>
                    <a:lnTo>
                      <a:pt x="1177" y="514"/>
                    </a:lnTo>
                    <a:lnTo>
                      <a:pt x="1098" y="553"/>
                    </a:lnTo>
                    <a:lnTo>
                      <a:pt x="1059" y="553"/>
                    </a:lnTo>
                    <a:lnTo>
                      <a:pt x="1059" y="474"/>
                    </a:lnTo>
                    <a:lnTo>
                      <a:pt x="982" y="434"/>
                    </a:lnTo>
                    <a:lnTo>
                      <a:pt x="982" y="355"/>
                    </a:lnTo>
                    <a:lnTo>
                      <a:pt x="942" y="355"/>
                    </a:lnTo>
                    <a:lnTo>
                      <a:pt x="942" y="279"/>
                    </a:lnTo>
                    <a:lnTo>
                      <a:pt x="903" y="279"/>
                    </a:lnTo>
                    <a:lnTo>
                      <a:pt x="903" y="239"/>
                    </a:lnTo>
                    <a:lnTo>
                      <a:pt x="863" y="279"/>
                    </a:lnTo>
                    <a:lnTo>
                      <a:pt x="784" y="279"/>
                    </a:lnTo>
                    <a:lnTo>
                      <a:pt x="784" y="199"/>
                    </a:lnTo>
                    <a:lnTo>
                      <a:pt x="708" y="239"/>
                    </a:lnTo>
                    <a:lnTo>
                      <a:pt x="745" y="159"/>
                    </a:lnTo>
                    <a:lnTo>
                      <a:pt x="784" y="159"/>
                    </a:lnTo>
                    <a:lnTo>
                      <a:pt x="745" y="120"/>
                    </a:lnTo>
                    <a:lnTo>
                      <a:pt x="668" y="80"/>
                    </a:lnTo>
                    <a:lnTo>
                      <a:pt x="628" y="80"/>
                    </a:lnTo>
                    <a:lnTo>
                      <a:pt x="628" y="120"/>
                    </a:lnTo>
                    <a:lnTo>
                      <a:pt x="549" y="159"/>
                    </a:lnTo>
                    <a:lnTo>
                      <a:pt x="549" y="80"/>
                    </a:lnTo>
                    <a:lnTo>
                      <a:pt x="510" y="80"/>
                    </a:lnTo>
                    <a:lnTo>
                      <a:pt x="510" y="40"/>
                    </a:lnTo>
                    <a:lnTo>
                      <a:pt x="470" y="80"/>
                    </a:lnTo>
                    <a:lnTo>
                      <a:pt x="510" y="120"/>
                    </a:lnTo>
                    <a:lnTo>
                      <a:pt x="470" y="120"/>
                    </a:lnTo>
                    <a:lnTo>
                      <a:pt x="433" y="1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5" name="Freeform 280">
                <a:extLst>
                  <a:ext uri="{FF2B5EF4-FFF2-40B4-BE49-F238E27FC236}">
                    <a16:creationId xmlns:a16="http://schemas.microsoft.com/office/drawing/2014/main" id="{CB499176-DE32-92E4-EED7-A9B2A3F94D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2" y="3392"/>
                <a:ext cx="267" cy="345"/>
              </a:xfrm>
              <a:custGeom>
                <a:avLst/>
                <a:gdLst>
                  <a:gd name="T0" fmla="*/ 548 w 1332"/>
                  <a:gd name="T1" fmla="*/ 393 h 1728"/>
                  <a:gd name="T2" fmla="*/ 430 w 1332"/>
                  <a:gd name="T3" fmla="*/ 550 h 1728"/>
                  <a:gd name="T4" fmla="*/ 390 w 1332"/>
                  <a:gd name="T5" fmla="*/ 629 h 1728"/>
                  <a:gd name="T6" fmla="*/ 195 w 1332"/>
                  <a:gd name="T7" fmla="*/ 745 h 1728"/>
                  <a:gd name="T8" fmla="*/ 0 w 1332"/>
                  <a:gd name="T9" fmla="*/ 785 h 1728"/>
                  <a:gd name="T10" fmla="*/ 37 w 1332"/>
                  <a:gd name="T11" fmla="*/ 864 h 1728"/>
                  <a:gd name="T12" fmla="*/ 75 w 1332"/>
                  <a:gd name="T13" fmla="*/ 944 h 1728"/>
                  <a:gd name="T14" fmla="*/ 155 w 1332"/>
                  <a:gd name="T15" fmla="*/ 944 h 1728"/>
                  <a:gd name="T16" fmla="*/ 274 w 1332"/>
                  <a:gd name="T17" fmla="*/ 984 h 1728"/>
                  <a:gd name="T18" fmla="*/ 313 w 1332"/>
                  <a:gd name="T19" fmla="*/ 1099 h 1728"/>
                  <a:gd name="T20" fmla="*/ 390 w 1332"/>
                  <a:gd name="T21" fmla="*/ 1060 h 1728"/>
                  <a:gd name="T22" fmla="*/ 469 w 1332"/>
                  <a:gd name="T23" fmla="*/ 1021 h 1728"/>
                  <a:gd name="T24" fmla="*/ 588 w 1332"/>
                  <a:gd name="T25" fmla="*/ 1099 h 1728"/>
                  <a:gd name="T26" fmla="*/ 704 w 1332"/>
                  <a:gd name="T27" fmla="*/ 1139 h 1728"/>
                  <a:gd name="T28" fmla="*/ 665 w 1332"/>
                  <a:gd name="T29" fmla="*/ 1179 h 1728"/>
                  <a:gd name="T30" fmla="*/ 625 w 1332"/>
                  <a:gd name="T31" fmla="*/ 1295 h 1728"/>
                  <a:gd name="T32" fmla="*/ 588 w 1332"/>
                  <a:gd name="T33" fmla="*/ 1414 h 1728"/>
                  <a:gd name="T34" fmla="*/ 548 w 1332"/>
                  <a:gd name="T35" fmla="*/ 1573 h 1728"/>
                  <a:gd name="T36" fmla="*/ 704 w 1332"/>
                  <a:gd name="T37" fmla="*/ 1650 h 1728"/>
                  <a:gd name="T38" fmla="*/ 743 w 1332"/>
                  <a:gd name="T39" fmla="*/ 1454 h 1728"/>
                  <a:gd name="T40" fmla="*/ 823 w 1332"/>
                  <a:gd name="T41" fmla="*/ 1493 h 1728"/>
                  <a:gd name="T42" fmla="*/ 900 w 1332"/>
                  <a:gd name="T43" fmla="*/ 1610 h 1728"/>
                  <a:gd name="T44" fmla="*/ 1018 w 1332"/>
                  <a:gd name="T45" fmla="*/ 1650 h 1728"/>
                  <a:gd name="T46" fmla="*/ 1174 w 1332"/>
                  <a:gd name="T47" fmla="*/ 1728 h 1728"/>
                  <a:gd name="T48" fmla="*/ 1213 w 1332"/>
                  <a:gd name="T49" fmla="*/ 1650 h 1728"/>
                  <a:gd name="T50" fmla="*/ 1253 w 1332"/>
                  <a:gd name="T51" fmla="*/ 1533 h 1728"/>
                  <a:gd name="T52" fmla="*/ 1213 w 1332"/>
                  <a:gd name="T53" fmla="*/ 1374 h 1728"/>
                  <a:gd name="T54" fmla="*/ 1174 w 1332"/>
                  <a:gd name="T55" fmla="*/ 1295 h 1728"/>
                  <a:gd name="T56" fmla="*/ 1293 w 1332"/>
                  <a:gd name="T57" fmla="*/ 1219 h 1728"/>
                  <a:gd name="T58" fmla="*/ 1332 w 1332"/>
                  <a:gd name="T59" fmla="*/ 1139 h 1728"/>
                  <a:gd name="T60" fmla="*/ 1213 w 1332"/>
                  <a:gd name="T61" fmla="*/ 1179 h 1728"/>
                  <a:gd name="T62" fmla="*/ 1097 w 1332"/>
                  <a:gd name="T63" fmla="*/ 1219 h 1728"/>
                  <a:gd name="T64" fmla="*/ 1097 w 1332"/>
                  <a:gd name="T65" fmla="*/ 1139 h 1728"/>
                  <a:gd name="T66" fmla="*/ 1174 w 1332"/>
                  <a:gd name="T67" fmla="*/ 1099 h 1728"/>
                  <a:gd name="T68" fmla="*/ 1293 w 1332"/>
                  <a:gd name="T69" fmla="*/ 984 h 1728"/>
                  <a:gd name="T70" fmla="*/ 1253 w 1332"/>
                  <a:gd name="T71" fmla="*/ 904 h 1728"/>
                  <a:gd name="T72" fmla="*/ 1174 w 1332"/>
                  <a:gd name="T73" fmla="*/ 984 h 1728"/>
                  <a:gd name="T74" fmla="*/ 1137 w 1332"/>
                  <a:gd name="T75" fmla="*/ 864 h 1728"/>
                  <a:gd name="T76" fmla="*/ 1097 w 1332"/>
                  <a:gd name="T77" fmla="*/ 705 h 1728"/>
                  <a:gd name="T78" fmla="*/ 1137 w 1332"/>
                  <a:gd name="T79" fmla="*/ 669 h 1728"/>
                  <a:gd name="T80" fmla="*/ 1137 w 1332"/>
                  <a:gd name="T81" fmla="*/ 590 h 1728"/>
                  <a:gd name="T82" fmla="*/ 1097 w 1332"/>
                  <a:gd name="T83" fmla="*/ 550 h 1728"/>
                  <a:gd name="T84" fmla="*/ 1097 w 1332"/>
                  <a:gd name="T85" fmla="*/ 470 h 1728"/>
                  <a:gd name="T86" fmla="*/ 1018 w 1332"/>
                  <a:gd name="T87" fmla="*/ 430 h 1728"/>
                  <a:gd name="T88" fmla="*/ 939 w 1332"/>
                  <a:gd name="T89" fmla="*/ 315 h 1728"/>
                  <a:gd name="T90" fmla="*/ 863 w 1332"/>
                  <a:gd name="T91" fmla="*/ 235 h 1728"/>
                  <a:gd name="T92" fmla="*/ 823 w 1332"/>
                  <a:gd name="T93" fmla="*/ 196 h 1728"/>
                  <a:gd name="T94" fmla="*/ 783 w 1332"/>
                  <a:gd name="T95" fmla="*/ 79 h 1728"/>
                  <a:gd name="T96" fmla="*/ 665 w 1332"/>
                  <a:gd name="T97" fmla="*/ 0 h 1728"/>
                  <a:gd name="T98" fmla="*/ 625 w 1332"/>
                  <a:gd name="T99" fmla="*/ 196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332" h="1728">
                    <a:moveTo>
                      <a:pt x="548" y="355"/>
                    </a:moveTo>
                    <a:lnTo>
                      <a:pt x="548" y="393"/>
                    </a:lnTo>
                    <a:lnTo>
                      <a:pt x="469" y="470"/>
                    </a:lnTo>
                    <a:lnTo>
                      <a:pt x="430" y="550"/>
                    </a:lnTo>
                    <a:lnTo>
                      <a:pt x="390" y="590"/>
                    </a:lnTo>
                    <a:lnTo>
                      <a:pt x="390" y="629"/>
                    </a:lnTo>
                    <a:lnTo>
                      <a:pt x="234" y="785"/>
                    </a:lnTo>
                    <a:lnTo>
                      <a:pt x="195" y="745"/>
                    </a:lnTo>
                    <a:lnTo>
                      <a:pt x="115" y="785"/>
                    </a:lnTo>
                    <a:lnTo>
                      <a:pt x="0" y="785"/>
                    </a:lnTo>
                    <a:lnTo>
                      <a:pt x="0" y="864"/>
                    </a:lnTo>
                    <a:lnTo>
                      <a:pt x="37" y="864"/>
                    </a:lnTo>
                    <a:lnTo>
                      <a:pt x="75" y="904"/>
                    </a:lnTo>
                    <a:lnTo>
                      <a:pt x="75" y="944"/>
                    </a:lnTo>
                    <a:lnTo>
                      <a:pt x="115" y="984"/>
                    </a:lnTo>
                    <a:lnTo>
                      <a:pt x="155" y="944"/>
                    </a:lnTo>
                    <a:lnTo>
                      <a:pt x="195" y="944"/>
                    </a:lnTo>
                    <a:lnTo>
                      <a:pt x="274" y="984"/>
                    </a:lnTo>
                    <a:lnTo>
                      <a:pt x="274" y="1021"/>
                    </a:lnTo>
                    <a:lnTo>
                      <a:pt x="313" y="1099"/>
                    </a:lnTo>
                    <a:lnTo>
                      <a:pt x="390" y="1099"/>
                    </a:lnTo>
                    <a:lnTo>
                      <a:pt x="390" y="1060"/>
                    </a:lnTo>
                    <a:lnTo>
                      <a:pt x="430" y="1021"/>
                    </a:lnTo>
                    <a:lnTo>
                      <a:pt x="469" y="1021"/>
                    </a:lnTo>
                    <a:lnTo>
                      <a:pt x="509" y="1060"/>
                    </a:lnTo>
                    <a:lnTo>
                      <a:pt x="588" y="1099"/>
                    </a:lnTo>
                    <a:lnTo>
                      <a:pt x="625" y="1060"/>
                    </a:lnTo>
                    <a:lnTo>
                      <a:pt x="704" y="1139"/>
                    </a:lnTo>
                    <a:lnTo>
                      <a:pt x="704" y="1179"/>
                    </a:lnTo>
                    <a:lnTo>
                      <a:pt x="665" y="1179"/>
                    </a:lnTo>
                    <a:lnTo>
                      <a:pt x="665" y="1258"/>
                    </a:lnTo>
                    <a:lnTo>
                      <a:pt x="625" y="1295"/>
                    </a:lnTo>
                    <a:lnTo>
                      <a:pt x="625" y="1414"/>
                    </a:lnTo>
                    <a:lnTo>
                      <a:pt x="588" y="1414"/>
                    </a:lnTo>
                    <a:lnTo>
                      <a:pt x="509" y="1493"/>
                    </a:lnTo>
                    <a:lnTo>
                      <a:pt x="548" y="1573"/>
                    </a:lnTo>
                    <a:lnTo>
                      <a:pt x="548" y="1610"/>
                    </a:lnTo>
                    <a:lnTo>
                      <a:pt x="704" y="1650"/>
                    </a:lnTo>
                    <a:lnTo>
                      <a:pt x="743" y="1610"/>
                    </a:lnTo>
                    <a:lnTo>
                      <a:pt x="743" y="1454"/>
                    </a:lnTo>
                    <a:lnTo>
                      <a:pt x="863" y="1454"/>
                    </a:lnTo>
                    <a:lnTo>
                      <a:pt x="823" y="1493"/>
                    </a:lnTo>
                    <a:lnTo>
                      <a:pt x="783" y="1573"/>
                    </a:lnTo>
                    <a:lnTo>
                      <a:pt x="900" y="1610"/>
                    </a:lnTo>
                    <a:lnTo>
                      <a:pt x="939" y="1610"/>
                    </a:lnTo>
                    <a:lnTo>
                      <a:pt x="1018" y="1650"/>
                    </a:lnTo>
                    <a:lnTo>
                      <a:pt x="1058" y="1690"/>
                    </a:lnTo>
                    <a:lnTo>
                      <a:pt x="1174" y="1728"/>
                    </a:lnTo>
                    <a:lnTo>
                      <a:pt x="1174" y="1690"/>
                    </a:lnTo>
                    <a:lnTo>
                      <a:pt x="1213" y="1650"/>
                    </a:lnTo>
                    <a:lnTo>
                      <a:pt x="1213" y="1610"/>
                    </a:lnTo>
                    <a:lnTo>
                      <a:pt x="1253" y="1533"/>
                    </a:lnTo>
                    <a:lnTo>
                      <a:pt x="1253" y="1374"/>
                    </a:lnTo>
                    <a:lnTo>
                      <a:pt x="1213" y="1374"/>
                    </a:lnTo>
                    <a:lnTo>
                      <a:pt x="1174" y="1335"/>
                    </a:lnTo>
                    <a:lnTo>
                      <a:pt x="1174" y="1295"/>
                    </a:lnTo>
                    <a:lnTo>
                      <a:pt x="1213" y="1295"/>
                    </a:lnTo>
                    <a:lnTo>
                      <a:pt x="1293" y="1219"/>
                    </a:lnTo>
                    <a:lnTo>
                      <a:pt x="1293" y="1179"/>
                    </a:lnTo>
                    <a:lnTo>
                      <a:pt x="1332" y="1139"/>
                    </a:lnTo>
                    <a:lnTo>
                      <a:pt x="1253" y="1139"/>
                    </a:lnTo>
                    <a:lnTo>
                      <a:pt x="1213" y="1179"/>
                    </a:lnTo>
                    <a:lnTo>
                      <a:pt x="1174" y="1179"/>
                    </a:lnTo>
                    <a:lnTo>
                      <a:pt x="1097" y="1219"/>
                    </a:lnTo>
                    <a:lnTo>
                      <a:pt x="1018" y="1139"/>
                    </a:lnTo>
                    <a:lnTo>
                      <a:pt x="1097" y="1139"/>
                    </a:lnTo>
                    <a:lnTo>
                      <a:pt x="1097" y="1021"/>
                    </a:lnTo>
                    <a:lnTo>
                      <a:pt x="1174" y="1099"/>
                    </a:lnTo>
                    <a:lnTo>
                      <a:pt x="1253" y="1021"/>
                    </a:lnTo>
                    <a:lnTo>
                      <a:pt x="1293" y="984"/>
                    </a:lnTo>
                    <a:lnTo>
                      <a:pt x="1293" y="904"/>
                    </a:lnTo>
                    <a:lnTo>
                      <a:pt x="1253" y="904"/>
                    </a:lnTo>
                    <a:lnTo>
                      <a:pt x="1253" y="984"/>
                    </a:lnTo>
                    <a:lnTo>
                      <a:pt x="1174" y="984"/>
                    </a:lnTo>
                    <a:lnTo>
                      <a:pt x="1097" y="904"/>
                    </a:lnTo>
                    <a:lnTo>
                      <a:pt x="1137" y="864"/>
                    </a:lnTo>
                    <a:lnTo>
                      <a:pt x="1137" y="825"/>
                    </a:lnTo>
                    <a:lnTo>
                      <a:pt x="1097" y="705"/>
                    </a:lnTo>
                    <a:lnTo>
                      <a:pt x="1174" y="705"/>
                    </a:lnTo>
                    <a:lnTo>
                      <a:pt x="1137" y="669"/>
                    </a:lnTo>
                    <a:lnTo>
                      <a:pt x="1174" y="629"/>
                    </a:lnTo>
                    <a:lnTo>
                      <a:pt x="1137" y="590"/>
                    </a:lnTo>
                    <a:lnTo>
                      <a:pt x="1097" y="590"/>
                    </a:lnTo>
                    <a:lnTo>
                      <a:pt x="1097" y="550"/>
                    </a:lnTo>
                    <a:lnTo>
                      <a:pt x="1137" y="550"/>
                    </a:lnTo>
                    <a:lnTo>
                      <a:pt x="1097" y="470"/>
                    </a:lnTo>
                    <a:lnTo>
                      <a:pt x="1058" y="470"/>
                    </a:lnTo>
                    <a:lnTo>
                      <a:pt x="1018" y="430"/>
                    </a:lnTo>
                    <a:lnTo>
                      <a:pt x="1018" y="355"/>
                    </a:lnTo>
                    <a:lnTo>
                      <a:pt x="939" y="315"/>
                    </a:lnTo>
                    <a:lnTo>
                      <a:pt x="900" y="315"/>
                    </a:lnTo>
                    <a:lnTo>
                      <a:pt x="863" y="235"/>
                    </a:lnTo>
                    <a:lnTo>
                      <a:pt x="823" y="235"/>
                    </a:lnTo>
                    <a:lnTo>
                      <a:pt x="823" y="196"/>
                    </a:lnTo>
                    <a:lnTo>
                      <a:pt x="783" y="156"/>
                    </a:lnTo>
                    <a:lnTo>
                      <a:pt x="783" y="79"/>
                    </a:lnTo>
                    <a:lnTo>
                      <a:pt x="743" y="39"/>
                    </a:lnTo>
                    <a:lnTo>
                      <a:pt x="665" y="0"/>
                    </a:lnTo>
                    <a:lnTo>
                      <a:pt x="625" y="119"/>
                    </a:lnTo>
                    <a:lnTo>
                      <a:pt x="625" y="196"/>
                    </a:lnTo>
                    <a:lnTo>
                      <a:pt x="548" y="3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6" name="Freeform 281">
                <a:extLst>
                  <a:ext uri="{FF2B5EF4-FFF2-40B4-BE49-F238E27FC236}">
                    <a16:creationId xmlns:a16="http://schemas.microsoft.com/office/drawing/2014/main" id="{56A4CFEE-A1BA-2502-C3C2-391AC15CCA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06" y="3179"/>
                <a:ext cx="125" cy="220"/>
              </a:xfrm>
              <a:custGeom>
                <a:avLst/>
                <a:gdLst>
                  <a:gd name="T0" fmla="*/ 552 w 629"/>
                  <a:gd name="T1" fmla="*/ 355 h 1102"/>
                  <a:gd name="T2" fmla="*/ 629 w 629"/>
                  <a:gd name="T3" fmla="*/ 278 h 1102"/>
                  <a:gd name="T4" fmla="*/ 629 w 629"/>
                  <a:gd name="T5" fmla="*/ 238 h 1102"/>
                  <a:gd name="T6" fmla="*/ 552 w 629"/>
                  <a:gd name="T7" fmla="*/ 159 h 1102"/>
                  <a:gd name="T8" fmla="*/ 552 w 629"/>
                  <a:gd name="T9" fmla="*/ 0 h 1102"/>
                  <a:gd name="T10" fmla="*/ 513 w 629"/>
                  <a:gd name="T11" fmla="*/ 0 h 1102"/>
                  <a:gd name="T12" fmla="*/ 473 w 629"/>
                  <a:gd name="T13" fmla="*/ 40 h 1102"/>
                  <a:gd name="T14" fmla="*/ 473 w 629"/>
                  <a:gd name="T15" fmla="*/ 79 h 1102"/>
                  <a:gd name="T16" fmla="*/ 354 w 629"/>
                  <a:gd name="T17" fmla="*/ 79 h 1102"/>
                  <a:gd name="T18" fmla="*/ 199 w 629"/>
                  <a:gd name="T19" fmla="*/ 159 h 1102"/>
                  <a:gd name="T20" fmla="*/ 159 w 629"/>
                  <a:gd name="T21" fmla="*/ 159 h 1102"/>
                  <a:gd name="T22" fmla="*/ 159 w 629"/>
                  <a:gd name="T23" fmla="*/ 198 h 1102"/>
                  <a:gd name="T24" fmla="*/ 159 w 629"/>
                  <a:gd name="T25" fmla="*/ 315 h 1102"/>
                  <a:gd name="T26" fmla="*/ 119 w 629"/>
                  <a:gd name="T27" fmla="*/ 395 h 1102"/>
                  <a:gd name="T28" fmla="*/ 159 w 629"/>
                  <a:gd name="T29" fmla="*/ 433 h 1102"/>
                  <a:gd name="T30" fmla="*/ 80 w 629"/>
                  <a:gd name="T31" fmla="*/ 513 h 1102"/>
                  <a:gd name="T32" fmla="*/ 80 w 629"/>
                  <a:gd name="T33" fmla="*/ 590 h 1102"/>
                  <a:gd name="T34" fmla="*/ 119 w 629"/>
                  <a:gd name="T35" fmla="*/ 590 h 1102"/>
                  <a:gd name="T36" fmla="*/ 119 w 629"/>
                  <a:gd name="T37" fmla="*/ 709 h 1102"/>
                  <a:gd name="T38" fmla="*/ 159 w 629"/>
                  <a:gd name="T39" fmla="*/ 788 h 1102"/>
                  <a:gd name="T40" fmla="*/ 119 w 629"/>
                  <a:gd name="T41" fmla="*/ 788 h 1102"/>
                  <a:gd name="T42" fmla="*/ 119 w 629"/>
                  <a:gd name="T43" fmla="*/ 827 h 1102"/>
                  <a:gd name="T44" fmla="*/ 80 w 629"/>
                  <a:gd name="T45" fmla="*/ 867 h 1102"/>
                  <a:gd name="T46" fmla="*/ 119 w 629"/>
                  <a:gd name="T47" fmla="*/ 867 h 1102"/>
                  <a:gd name="T48" fmla="*/ 80 w 629"/>
                  <a:gd name="T49" fmla="*/ 944 h 1102"/>
                  <a:gd name="T50" fmla="*/ 119 w 629"/>
                  <a:gd name="T51" fmla="*/ 944 h 1102"/>
                  <a:gd name="T52" fmla="*/ 119 w 629"/>
                  <a:gd name="T53" fmla="*/ 1063 h 1102"/>
                  <a:gd name="T54" fmla="*/ 40 w 629"/>
                  <a:gd name="T55" fmla="*/ 1063 h 1102"/>
                  <a:gd name="T56" fmla="*/ 0 w 629"/>
                  <a:gd name="T57" fmla="*/ 1102 h 1102"/>
                  <a:gd name="T58" fmla="*/ 40 w 629"/>
                  <a:gd name="T59" fmla="*/ 1102 h 1102"/>
                  <a:gd name="T60" fmla="*/ 119 w 629"/>
                  <a:gd name="T61" fmla="*/ 1102 h 1102"/>
                  <a:gd name="T62" fmla="*/ 199 w 629"/>
                  <a:gd name="T63" fmla="*/ 1024 h 1102"/>
                  <a:gd name="T64" fmla="*/ 354 w 629"/>
                  <a:gd name="T65" fmla="*/ 944 h 1102"/>
                  <a:gd name="T66" fmla="*/ 354 w 629"/>
                  <a:gd name="T67" fmla="*/ 904 h 1102"/>
                  <a:gd name="T68" fmla="*/ 315 w 629"/>
                  <a:gd name="T69" fmla="*/ 788 h 1102"/>
                  <a:gd name="T70" fmla="*/ 275 w 629"/>
                  <a:gd name="T71" fmla="*/ 788 h 1102"/>
                  <a:gd name="T72" fmla="*/ 315 w 629"/>
                  <a:gd name="T73" fmla="*/ 709 h 1102"/>
                  <a:gd name="T74" fmla="*/ 394 w 629"/>
                  <a:gd name="T75" fmla="*/ 669 h 1102"/>
                  <a:gd name="T76" fmla="*/ 394 w 629"/>
                  <a:gd name="T77" fmla="*/ 553 h 1102"/>
                  <a:gd name="T78" fmla="*/ 552 w 629"/>
                  <a:gd name="T79" fmla="*/ 473 h 1102"/>
                  <a:gd name="T80" fmla="*/ 552 w 629"/>
                  <a:gd name="T81" fmla="*/ 355 h 1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29" h="1102">
                    <a:moveTo>
                      <a:pt x="552" y="355"/>
                    </a:moveTo>
                    <a:lnTo>
                      <a:pt x="629" y="278"/>
                    </a:lnTo>
                    <a:lnTo>
                      <a:pt x="629" y="238"/>
                    </a:lnTo>
                    <a:lnTo>
                      <a:pt x="552" y="159"/>
                    </a:lnTo>
                    <a:lnTo>
                      <a:pt x="552" y="0"/>
                    </a:lnTo>
                    <a:lnTo>
                      <a:pt x="513" y="0"/>
                    </a:lnTo>
                    <a:lnTo>
                      <a:pt x="473" y="40"/>
                    </a:lnTo>
                    <a:lnTo>
                      <a:pt x="473" y="79"/>
                    </a:lnTo>
                    <a:lnTo>
                      <a:pt x="354" y="79"/>
                    </a:lnTo>
                    <a:lnTo>
                      <a:pt x="199" y="159"/>
                    </a:lnTo>
                    <a:lnTo>
                      <a:pt x="159" y="159"/>
                    </a:lnTo>
                    <a:lnTo>
                      <a:pt x="159" y="198"/>
                    </a:lnTo>
                    <a:lnTo>
                      <a:pt x="159" y="315"/>
                    </a:lnTo>
                    <a:lnTo>
                      <a:pt x="119" y="395"/>
                    </a:lnTo>
                    <a:lnTo>
                      <a:pt x="159" y="433"/>
                    </a:lnTo>
                    <a:lnTo>
                      <a:pt x="80" y="513"/>
                    </a:lnTo>
                    <a:lnTo>
                      <a:pt x="80" y="590"/>
                    </a:lnTo>
                    <a:lnTo>
                      <a:pt x="119" y="590"/>
                    </a:lnTo>
                    <a:lnTo>
                      <a:pt x="119" y="709"/>
                    </a:lnTo>
                    <a:lnTo>
                      <a:pt x="159" y="788"/>
                    </a:lnTo>
                    <a:lnTo>
                      <a:pt x="119" y="788"/>
                    </a:lnTo>
                    <a:lnTo>
                      <a:pt x="119" y="827"/>
                    </a:lnTo>
                    <a:lnTo>
                      <a:pt x="80" y="867"/>
                    </a:lnTo>
                    <a:lnTo>
                      <a:pt x="119" y="867"/>
                    </a:lnTo>
                    <a:lnTo>
                      <a:pt x="80" y="944"/>
                    </a:lnTo>
                    <a:lnTo>
                      <a:pt x="119" y="944"/>
                    </a:lnTo>
                    <a:lnTo>
                      <a:pt x="119" y="1063"/>
                    </a:lnTo>
                    <a:lnTo>
                      <a:pt x="40" y="1063"/>
                    </a:lnTo>
                    <a:lnTo>
                      <a:pt x="0" y="1102"/>
                    </a:lnTo>
                    <a:lnTo>
                      <a:pt x="40" y="1102"/>
                    </a:lnTo>
                    <a:lnTo>
                      <a:pt x="119" y="1102"/>
                    </a:lnTo>
                    <a:lnTo>
                      <a:pt x="199" y="1024"/>
                    </a:lnTo>
                    <a:lnTo>
                      <a:pt x="354" y="944"/>
                    </a:lnTo>
                    <a:lnTo>
                      <a:pt x="354" y="904"/>
                    </a:lnTo>
                    <a:lnTo>
                      <a:pt x="315" y="788"/>
                    </a:lnTo>
                    <a:lnTo>
                      <a:pt x="275" y="788"/>
                    </a:lnTo>
                    <a:lnTo>
                      <a:pt x="315" y="709"/>
                    </a:lnTo>
                    <a:lnTo>
                      <a:pt x="394" y="669"/>
                    </a:lnTo>
                    <a:lnTo>
                      <a:pt x="394" y="553"/>
                    </a:lnTo>
                    <a:lnTo>
                      <a:pt x="552" y="473"/>
                    </a:lnTo>
                    <a:lnTo>
                      <a:pt x="552" y="3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7" name="Freeform 282">
                <a:extLst>
                  <a:ext uri="{FF2B5EF4-FFF2-40B4-BE49-F238E27FC236}">
                    <a16:creationId xmlns:a16="http://schemas.microsoft.com/office/drawing/2014/main" id="{9D5BD71D-037B-633B-9612-600EE7E74B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9" y="3313"/>
                <a:ext cx="204" cy="204"/>
              </a:xfrm>
              <a:custGeom>
                <a:avLst/>
                <a:gdLst>
                  <a:gd name="T0" fmla="*/ 708 w 1022"/>
                  <a:gd name="T1" fmla="*/ 198 h 1023"/>
                  <a:gd name="T2" fmla="*/ 470 w 1022"/>
                  <a:gd name="T3" fmla="*/ 275 h 1023"/>
                  <a:gd name="T4" fmla="*/ 629 w 1022"/>
                  <a:gd name="T5" fmla="*/ 119 h 1023"/>
                  <a:gd name="T6" fmla="*/ 550 w 1022"/>
                  <a:gd name="T7" fmla="*/ 79 h 1023"/>
                  <a:gd name="T8" fmla="*/ 510 w 1022"/>
                  <a:gd name="T9" fmla="*/ 0 h 1023"/>
                  <a:gd name="T10" fmla="*/ 433 w 1022"/>
                  <a:gd name="T11" fmla="*/ 119 h 1023"/>
                  <a:gd name="T12" fmla="*/ 275 w 1022"/>
                  <a:gd name="T13" fmla="*/ 158 h 1023"/>
                  <a:gd name="T14" fmla="*/ 235 w 1022"/>
                  <a:gd name="T15" fmla="*/ 235 h 1023"/>
                  <a:gd name="T16" fmla="*/ 120 w 1022"/>
                  <a:gd name="T17" fmla="*/ 198 h 1023"/>
                  <a:gd name="T18" fmla="*/ 195 w 1022"/>
                  <a:gd name="T19" fmla="*/ 315 h 1023"/>
                  <a:gd name="T20" fmla="*/ 235 w 1022"/>
                  <a:gd name="T21" fmla="*/ 433 h 1023"/>
                  <a:gd name="T22" fmla="*/ 275 w 1022"/>
                  <a:gd name="T23" fmla="*/ 513 h 1023"/>
                  <a:gd name="T24" fmla="*/ 195 w 1022"/>
                  <a:gd name="T25" fmla="*/ 550 h 1023"/>
                  <a:gd name="T26" fmla="*/ 80 w 1022"/>
                  <a:gd name="T27" fmla="*/ 513 h 1023"/>
                  <a:gd name="T28" fmla="*/ 0 w 1022"/>
                  <a:gd name="T29" fmla="*/ 590 h 1023"/>
                  <a:gd name="T30" fmla="*/ 120 w 1022"/>
                  <a:gd name="T31" fmla="*/ 669 h 1023"/>
                  <a:gd name="T32" fmla="*/ 195 w 1022"/>
                  <a:gd name="T33" fmla="*/ 787 h 1023"/>
                  <a:gd name="T34" fmla="*/ 235 w 1022"/>
                  <a:gd name="T35" fmla="*/ 904 h 1023"/>
                  <a:gd name="T36" fmla="*/ 433 w 1022"/>
                  <a:gd name="T37" fmla="*/ 864 h 1023"/>
                  <a:gd name="T38" fmla="*/ 510 w 1022"/>
                  <a:gd name="T39" fmla="*/ 944 h 1023"/>
                  <a:gd name="T40" fmla="*/ 668 w 1022"/>
                  <a:gd name="T41" fmla="*/ 904 h 1023"/>
                  <a:gd name="T42" fmla="*/ 668 w 1022"/>
                  <a:gd name="T43" fmla="*/ 984 h 1023"/>
                  <a:gd name="T44" fmla="*/ 745 w 1022"/>
                  <a:gd name="T45" fmla="*/ 1023 h 1023"/>
                  <a:gd name="T46" fmla="*/ 708 w 1022"/>
                  <a:gd name="T47" fmla="*/ 944 h 1023"/>
                  <a:gd name="T48" fmla="*/ 824 w 1022"/>
                  <a:gd name="T49" fmla="*/ 864 h 1023"/>
                  <a:gd name="T50" fmla="*/ 1022 w 1022"/>
                  <a:gd name="T51" fmla="*/ 787 h 1023"/>
                  <a:gd name="T52" fmla="*/ 1022 w 1022"/>
                  <a:gd name="T53" fmla="*/ 669 h 1023"/>
                  <a:gd name="T54" fmla="*/ 943 w 1022"/>
                  <a:gd name="T55" fmla="*/ 629 h 1023"/>
                  <a:gd name="T56" fmla="*/ 943 w 1022"/>
                  <a:gd name="T57" fmla="*/ 550 h 1023"/>
                  <a:gd name="T58" fmla="*/ 824 w 1022"/>
                  <a:gd name="T59" fmla="*/ 513 h 1023"/>
                  <a:gd name="T60" fmla="*/ 785 w 1022"/>
                  <a:gd name="T61" fmla="*/ 433 h 1023"/>
                  <a:gd name="T62" fmla="*/ 824 w 1022"/>
                  <a:gd name="T63" fmla="*/ 355 h 1023"/>
                  <a:gd name="T64" fmla="*/ 785 w 1022"/>
                  <a:gd name="T65" fmla="*/ 235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22" h="1023">
                    <a:moveTo>
                      <a:pt x="785" y="235"/>
                    </a:moveTo>
                    <a:lnTo>
                      <a:pt x="708" y="198"/>
                    </a:lnTo>
                    <a:lnTo>
                      <a:pt x="629" y="198"/>
                    </a:lnTo>
                    <a:lnTo>
                      <a:pt x="470" y="275"/>
                    </a:lnTo>
                    <a:lnTo>
                      <a:pt x="470" y="198"/>
                    </a:lnTo>
                    <a:lnTo>
                      <a:pt x="629" y="119"/>
                    </a:lnTo>
                    <a:lnTo>
                      <a:pt x="589" y="119"/>
                    </a:lnTo>
                    <a:lnTo>
                      <a:pt x="550" y="79"/>
                    </a:lnTo>
                    <a:lnTo>
                      <a:pt x="510" y="79"/>
                    </a:lnTo>
                    <a:lnTo>
                      <a:pt x="510" y="0"/>
                    </a:lnTo>
                    <a:lnTo>
                      <a:pt x="433" y="40"/>
                    </a:lnTo>
                    <a:lnTo>
                      <a:pt x="433" y="119"/>
                    </a:lnTo>
                    <a:lnTo>
                      <a:pt x="275" y="119"/>
                    </a:lnTo>
                    <a:lnTo>
                      <a:pt x="275" y="158"/>
                    </a:lnTo>
                    <a:lnTo>
                      <a:pt x="235" y="198"/>
                    </a:lnTo>
                    <a:lnTo>
                      <a:pt x="235" y="235"/>
                    </a:lnTo>
                    <a:lnTo>
                      <a:pt x="159" y="235"/>
                    </a:lnTo>
                    <a:lnTo>
                      <a:pt x="120" y="198"/>
                    </a:lnTo>
                    <a:lnTo>
                      <a:pt x="120" y="315"/>
                    </a:lnTo>
                    <a:lnTo>
                      <a:pt x="195" y="315"/>
                    </a:lnTo>
                    <a:lnTo>
                      <a:pt x="195" y="394"/>
                    </a:lnTo>
                    <a:lnTo>
                      <a:pt x="235" y="433"/>
                    </a:lnTo>
                    <a:lnTo>
                      <a:pt x="275" y="433"/>
                    </a:lnTo>
                    <a:lnTo>
                      <a:pt x="275" y="513"/>
                    </a:lnTo>
                    <a:lnTo>
                      <a:pt x="235" y="513"/>
                    </a:lnTo>
                    <a:lnTo>
                      <a:pt x="195" y="550"/>
                    </a:lnTo>
                    <a:lnTo>
                      <a:pt x="159" y="550"/>
                    </a:lnTo>
                    <a:lnTo>
                      <a:pt x="80" y="513"/>
                    </a:lnTo>
                    <a:lnTo>
                      <a:pt x="40" y="590"/>
                    </a:lnTo>
                    <a:lnTo>
                      <a:pt x="0" y="590"/>
                    </a:lnTo>
                    <a:lnTo>
                      <a:pt x="0" y="629"/>
                    </a:lnTo>
                    <a:lnTo>
                      <a:pt x="120" y="669"/>
                    </a:lnTo>
                    <a:lnTo>
                      <a:pt x="120" y="749"/>
                    </a:lnTo>
                    <a:lnTo>
                      <a:pt x="195" y="787"/>
                    </a:lnTo>
                    <a:lnTo>
                      <a:pt x="159" y="824"/>
                    </a:lnTo>
                    <a:lnTo>
                      <a:pt x="235" y="904"/>
                    </a:lnTo>
                    <a:lnTo>
                      <a:pt x="275" y="864"/>
                    </a:lnTo>
                    <a:lnTo>
                      <a:pt x="433" y="864"/>
                    </a:lnTo>
                    <a:lnTo>
                      <a:pt x="433" y="944"/>
                    </a:lnTo>
                    <a:lnTo>
                      <a:pt x="510" y="944"/>
                    </a:lnTo>
                    <a:lnTo>
                      <a:pt x="589" y="904"/>
                    </a:lnTo>
                    <a:lnTo>
                      <a:pt x="668" y="904"/>
                    </a:lnTo>
                    <a:lnTo>
                      <a:pt x="629" y="984"/>
                    </a:lnTo>
                    <a:lnTo>
                      <a:pt x="668" y="984"/>
                    </a:lnTo>
                    <a:lnTo>
                      <a:pt x="708" y="1023"/>
                    </a:lnTo>
                    <a:lnTo>
                      <a:pt x="745" y="1023"/>
                    </a:lnTo>
                    <a:lnTo>
                      <a:pt x="745" y="984"/>
                    </a:lnTo>
                    <a:lnTo>
                      <a:pt x="708" y="944"/>
                    </a:lnTo>
                    <a:lnTo>
                      <a:pt x="745" y="904"/>
                    </a:lnTo>
                    <a:lnTo>
                      <a:pt x="824" y="864"/>
                    </a:lnTo>
                    <a:lnTo>
                      <a:pt x="943" y="864"/>
                    </a:lnTo>
                    <a:lnTo>
                      <a:pt x="1022" y="787"/>
                    </a:lnTo>
                    <a:lnTo>
                      <a:pt x="1022" y="709"/>
                    </a:lnTo>
                    <a:lnTo>
                      <a:pt x="1022" y="669"/>
                    </a:lnTo>
                    <a:lnTo>
                      <a:pt x="983" y="629"/>
                    </a:lnTo>
                    <a:lnTo>
                      <a:pt x="943" y="629"/>
                    </a:lnTo>
                    <a:lnTo>
                      <a:pt x="983" y="550"/>
                    </a:lnTo>
                    <a:lnTo>
                      <a:pt x="943" y="550"/>
                    </a:lnTo>
                    <a:lnTo>
                      <a:pt x="863" y="513"/>
                    </a:lnTo>
                    <a:lnTo>
                      <a:pt x="824" y="513"/>
                    </a:lnTo>
                    <a:lnTo>
                      <a:pt x="785" y="473"/>
                    </a:lnTo>
                    <a:lnTo>
                      <a:pt x="785" y="433"/>
                    </a:lnTo>
                    <a:lnTo>
                      <a:pt x="903" y="394"/>
                    </a:lnTo>
                    <a:lnTo>
                      <a:pt x="824" y="355"/>
                    </a:lnTo>
                    <a:lnTo>
                      <a:pt x="785" y="355"/>
                    </a:lnTo>
                    <a:lnTo>
                      <a:pt x="785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8" name="Freeform 283">
                <a:extLst>
                  <a:ext uri="{FF2B5EF4-FFF2-40B4-BE49-F238E27FC236}">
                    <a16:creationId xmlns:a16="http://schemas.microsoft.com/office/drawing/2014/main" id="{F505CEFB-D599-AAB8-F3F2-723CB50EA4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3" y="3486"/>
                <a:ext cx="118" cy="102"/>
              </a:xfrm>
              <a:custGeom>
                <a:avLst/>
                <a:gdLst>
                  <a:gd name="T0" fmla="*/ 548 w 588"/>
                  <a:gd name="T1" fmla="*/ 40 h 514"/>
                  <a:gd name="T2" fmla="*/ 469 w 588"/>
                  <a:gd name="T3" fmla="*/ 40 h 514"/>
                  <a:gd name="T4" fmla="*/ 390 w 588"/>
                  <a:gd name="T5" fmla="*/ 80 h 514"/>
                  <a:gd name="T6" fmla="*/ 313 w 588"/>
                  <a:gd name="T7" fmla="*/ 80 h 514"/>
                  <a:gd name="T8" fmla="*/ 313 w 588"/>
                  <a:gd name="T9" fmla="*/ 0 h 514"/>
                  <a:gd name="T10" fmla="*/ 155 w 588"/>
                  <a:gd name="T11" fmla="*/ 0 h 514"/>
                  <a:gd name="T12" fmla="*/ 115 w 588"/>
                  <a:gd name="T13" fmla="*/ 40 h 514"/>
                  <a:gd name="T14" fmla="*/ 115 w 588"/>
                  <a:gd name="T15" fmla="*/ 120 h 514"/>
                  <a:gd name="T16" fmla="*/ 75 w 588"/>
                  <a:gd name="T17" fmla="*/ 120 h 514"/>
                  <a:gd name="T18" fmla="*/ 39 w 588"/>
                  <a:gd name="T19" fmla="*/ 159 h 514"/>
                  <a:gd name="T20" fmla="*/ 75 w 588"/>
                  <a:gd name="T21" fmla="*/ 199 h 514"/>
                  <a:gd name="T22" fmla="*/ 0 w 588"/>
                  <a:gd name="T23" fmla="*/ 275 h 514"/>
                  <a:gd name="T24" fmla="*/ 39 w 588"/>
                  <a:gd name="T25" fmla="*/ 315 h 514"/>
                  <a:gd name="T26" fmla="*/ 155 w 588"/>
                  <a:gd name="T27" fmla="*/ 434 h 514"/>
                  <a:gd name="T28" fmla="*/ 155 w 588"/>
                  <a:gd name="T29" fmla="*/ 514 h 514"/>
                  <a:gd name="T30" fmla="*/ 195 w 588"/>
                  <a:gd name="T31" fmla="*/ 514 h 514"/>
                  <a:gd name="T32" fmla="*/ 235 w 588"/>
                  <a:gd name="T33" fmla="*/ 514 h 514"/>
                  <a:gd name="T34" fmla="*/ 235 w 588"/>
                  <a:gd name="T35" fmla="*/ 434 h 514"/>
                  <a:gd name="T36" fmla="*/ 274 w 588"/>
                  <a:gd name="T37" fmla="*/ 355 h 514"/>
                  <a:gd name="T38" fmla="*/ 313 w 588"/>
                  <a:gd name="T39" fmla="*/ 315 h 514"/>
                  <a:gd name="T40" fmla="*/ 350 w 588"/>
                  <a:gd name="T41" fmla="*/ 355 h 514"/>
                  <a:gd name="T42" fmla="*/ 430 w 588"/>
                  <a:gd name="T43" fmla="*/ 315 h 514"/>
                  <a:gd name="T44" fmla="*/ 469 w 588"/>
                  <a:gd name="T45" fmla="*/ 315 h 514"/>
                  <a:gd name="T46" fmla="*/ 509 w 588"/>
                  <a:gd name="T47" fmla="*/ 275 h 514"/>
                  <a:gd name="T48" fmla="*/ 548 w 588"/>
                  <a:gd name="T49" fmla="*/ 275 h 514"/>
                  <a:gd name="T50" fmla="*/ 548 w 588"/>
                  <a:gd name="T51" fmla="*/ 235 h 514"/>
                  <a:gd name="T52" fmla="*/ 588 w 588"/>
                  <a:gd name="T53" fmla="*/ 235 h 514"/>
                  <a:gd name="T54" fmla="*/ 588 w 588"/>
                  <a:gd name="T55" fmla="*/ 159 h 514"/>
                  <a:gd name="T56" fmla="*/ 548 w 588"/>
                  <a:gd name="T57" fmla="*/ 120 h 514"/>
                  <a:gd name="T58" fmla="*/ 509 w 588"/>
                  <a:gd name="T59" fmla="*/ 120 h 514"/>
                  <a:gd name="T60" fmla="*/ 548 w 588"/>
                  <a:gd name="T61" fmla="*/ 40 h 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88" h="514">
                    <a:moveTo>
                      <a:pt x="548" y="40"/>
                    </a:moveTo>
                    <a:lnTo>
                      <a:pt x="469" y="40"/>
                    </a:lnTo>
                    <a:lnTo>
                      <a:pt x="390" y="80"/>
                    </a:lnTo>
                    <a:lnTo>
                      <a:pt x="313" y="80"/>
                    </a:lnTo>
                    <a:lnTo>
                      <a:pt x="313" y="0"/>
                    </a:lnTo>
                    <a:lnTo>
                      <a:pt x="155" y="0"/>
                    </a:lnTo>
                    <a:lnTo>
                      <a:pt x="115" y="40"/>
                    </a:lnTo>
                    <a:lnTo>
                      <a:pt x="115" y="120"/>
                    </a:lnTo>
                    <a:lnTo>
                      <a:pt x="75" y="120"/>
                    </a:lnTo>
                    <a:lnTo>
                      <a:pt x="39" y="159"/>
                    </a:lnTo>
                    <a:lnTo>
                      <a:pt x="75" y="199"/>
                    </a:lnTo>
                    <a:lnTo>
                      <a:pt x="0" y="275"/>
                    </a:lnTo>
                    <a:lnTo>
                      <a:pt x="39" y="315"/>
                    </a:lnTo>
                    <a:lnTo>
                      <a:pt x="155" y="434"/>
                    </a:lnTo>
                    <a:lnTo>
                      <a:pt x="155" y="514"/>
                    </a:lnTo>
                    <a:lnTo>
                      <a:pt x="195" y="514"/>
                    </a:lnTo>
                    <a:lnTo>
                      <a:pt x="235" y="514"/>
                    </a:lnTo>
                    <a:lnTo>
                      <a:pt x="235" y="434"/>
                    </a:lnTo>
                    <a:lnTo>
                      <a:pt x="274" y="355"/>
                    </a:lnTo>
                    <a:lnTo>
                      <a:pt x="313" y="315"/>
                    </a:lnTo>
                    <a:lnTo>
                      <a:pt x="350" y="355"/>
                    </a:lnTo>
                    <a:lnTo>
                      <a:pt x="430" y="315"/>
                    </a:lnTo>
                    <a:lnTo>
                      <a:pt x="469" y="315"/>
                    </a:lnTo>
                    <a:lnTo>
                      <a:pt x="509" y="275"/>
                    </a:lnTo>
                    <a:lnTo>
                      <a:pt x="548" y="275"/>
                    </a:lnTo>
                    <a:lnTo>
                      <a:pt x="548" y="235"/>
                    </a:lnTo>
                    <a:lnTo>
                      <a:pt x="588" y="235"/>
                    </a:lnTo>
                    <a:lnTo>
                      <a:pt x="588" y="159"/>
                    </a:lnTo>
                    <a:lnTo>
                      <a:pt x="548" y="120"/>
                    </a:lnTo>
                    <a:lnTo>
                      <a:pt x="509" y="120"/>
                    </a:lnTo>
                    <a:lnTo>
                      <a:pt x="548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9" name="Freeform 284">
                <a:extLst>
                  <a:ext uri="{FF2B5EF4-FFF2-40B4-BE49-F238E27FC236}">
                    <a16:creationId xmlns:a16="http://schemas.microsoft.com/office/drawing/2014/main" id="{D2192F7D-AB6B-AD3D-BB03-1EBFD499C7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2" y="3203"/>
                <a:ext cx="306" cy="267"/>
              </a:xfrm>
              <a:custGeom>
                <a:avLst/>
                <a:gdLst>
                  <a:gd name="T0" fmla="*/ 1451 w 1531"/>
                  <a:gd name="T1" fmla="*/ 785 h 1337"/>
                  <a:gd name="T2" fmla="*/ 1333 w 1531"/>
                  <a:gd name="T3" fmla="*/ 748 h 1337"/>
                  <a:gd name="T4" fmla="*/ 1216 w 1531"/>
                  <a:gd name="T5" fmla="*/ 669 h 1337"/>
                  <a:gd name="T6" fmla="*/ 1098 w 1531"/>
                  <a:gd name="T7" fmla="*/ 629 h 1337"/>
                  <a:gd name="T8" fmla="*/ 1018 w 1531"/>
                  <a:gd name="T9" fmla="*/ 669 h 1337"/>
                  <a:gd name="T10" fmla="*/ 943 w 1531"/>
                  <a:gd name="T11" fmla="*/ 550 h 1337"/>
                  <a:gd name="T12" fmla="*/ 981 w 1531"/>
                  <a:gd name="T13" fmla="*/ 550 h 1337"/>
                  <a:gd name="T14" fmla="*/ 1018 w 1531"/>
                  <a:gd name="T15" fmla="*/ 471 h 1337"/>
                  <a:gd name="T16" fmla="*/ 981 w 1531"/>
                  <a:gd name="T17" fmla="*/ 394 h 1337"/>
                  <a:gd name="T18" fmla="*/ 823 w 1531"/>
                  <a:gd name="T19" fmla="*/ 394 h 1337"/>
                  <a:gd name="T20" fmla="*/ 744 w 1531"/>
                  <a:gd name="T21" fmla="*/ 471 h 1337"/>
                  <a:gd name="T22" fmla="*/ 705 w 1531"/>
                  <a:gd name="T23" fmla="*/ 590 h 1337"/>
                  <a:gd name="T24" fmla="*/ 628 w 1531"/>
                  <a:gd name="T25" fmla="*/ 471 h 1337"/>
                  <a:gd name="T26" fmla="*/ 588 w 1531"/>
                  <a:gd name="T27" fmla="*/ 276 h 1337"/>
                  <a:gd name="T28" fmla="*/ 510 w 1531"/>
                  <a:gd name="T29" fmla="*/ 196 h 1337"/>
                  <a:gd name="T30" fmla="*/ 314 w 1531"/>
                  <a:gd name="T31" fmla="*/ 159 h 1337"/>
                  <a:gd name="T32" fmla="*/ 275 w 1531"/>
                  <a:gd name="T33" fmla="*/ 276 h 1337"/>
                  <a:gd name="T34" fmla="*/ 235 w 1531"/>
                  <a:gd name="T35" fmla="*/ 119 h 1337"/>
                  <a:gd name="T36" fmla="*/ 155 w 1531"/>
                  <a:gd name="T37" fmla="*/ 79 h 1337"/>
                  <a:gd name="T38" fmla="*/ 40 w 1531"/>
                  <a:gd name="T39" fmla="*/ 40 h 1337"/>
                  <a:gd name="T40" fmla="*/ 79 w 1531"/>
                  <a:gd name="T41" fmla="*/ 79 h 1337"/>
                  <a:gd name="T42" fmla="*/ 0 w 1531"/>
                  <a:gd name="T43" fmla="*/ 159 h 1337"/>
                  <a:gd name="T44" fmla="*/ 79 w 1531"/>
                  <a:gd name="T45" fmla="*/ 196 h 1337"/>
                  <a:gd name="T46" fmla="*/ 116 w 1531"/>
                  <a:gd name="T47" fmla="*/ 354 h 1337"/>
                  <a:gd name="T48" fmla="*/ 155 w 1531"/>
                  <a:gd name="T49" fmla="*/ 434 h 1337"/>
                  <a:gd name="T50" fmla="*/ 155 w 1531"/>
                  <a:gd name="T51" fmla="*/ 510 h 1337"/>
                  <a:gd name="T52" fmla="*/ 155 w 1531"/>
                  <a:gd name="T53" fmla="*/ 629 h 1337"/>
                  <a:gd name="T54" fmla="*/ 116 w 1531"/>
                  <a:gd name="T55" fmla="*/ 708 h 1337"/>
                  <a:gd name="T56" fmla="*/ 40 w 1531"/>
                  <a:gd name="T57" fmla="*/ 905 h 1337"/>
                  <a:gd name="T58" fmla="*/ 195 w 1531"/>
                  <a:gd name="T59" fmla="*/ 865 h 1337"/>
                  <a:gd name="T60" fmla="*/ 314 w 1531"/>
                  <a:gd name="T61" fmla="*/ 1023 h 1337"/>
                  <a:gd name="T62" fmla="*/ 393 w 1531"/>
                  <a:gd name="T63" fmla="*/ 1100 h 1337"/>
                  <a:gd name="T64" fmla="*/ 314 w 1531"/>
                  <a:gd name="T65" fmla="*/ 1179 h 1337"/>
                  <a:gd name="T66" fmla="*/ 470 w 1531"/>
                  <a:gd name="T67" fmla="*/ 1259 h 1337"/>
                  <a:gd name="T68" fmla="*/ 548 w 1531"/>
                  <a:gd name="T69" fmla="*/ 1299 h 1337"/>
                  <a:gd name="T70" fmla="*/ 744 w 1531"/>
                  <a:gd name="T71" fmla="*/ 1337 h 1337"/>
                  <a:gd name="T72" fmla="*/ 823 w 1531"/>
                  <a:gd name="T73" fmla="*/ 1299 h 1337"/>
                  <a:gd name="T74" fmla="*/ 863 w 1531"/>
                  <a:gd name="T75" fmla="*/ 1219 h 1337"/>
                  <a:gd name="T76" fmla="*/ 943 w 1531"/>
                  <a:gd name="T77" fmla="*/ 1140 h 1337"/>
                  <a:gd name="T78" fmla="*/ 981 w 1531"/>
                  <a:gd name="T79" fmla="*/ 1063 h 1337"/>
                  <a:gd name="T80" fmla="*/ 1018 w 1531"/>
                  <a:gd name="T81" fmla="*/ 1063 h 1337"/>
                  <a:gd name="T82" fmla="*/ 1098 w 1531"/>
                  <a:gd name="T83" fmla="*/ 944 h 1337"/>
                  <a:gd name="T84" fmla="*/ 1216 w 1531"/>
                  <a:gd name="T85" fmla="*/ 865 h 1337"/>
                  <a:gd name="T86" fmla="*/ 1333 w 1531"/>
                  <a:gd name="T87" fmla="*/ 1023 h 1337"/>
                  <a:gd name="T88" fmla="*/ 1491 w 1531"/>
                  <a:gd name="T89" fmla="*/ 983 h 1337"/>
                  <a:gd name="T90" fmla="*/ 1531 w 1531"/>
                  <a:gd name="T91" fmla="*/ 865 h 1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31" h="1337">
                    <a:moveTo>
                      <a:pt x="1531" y="825"/>
                    </a:moveTo>
                    <a:lnTo>
                      <a:pt x="1451" y="785"/>
                    </a:lnTo>
                    <a:lnTo>
                      <a:pt x="1411" y="825"/>
                    </a:lnTo>
                    <a:lnTo>
                      <a:pt x="1333" y="748"/>
                    </a:lnTo>
                    <a:lnTo>
                      <a:pt x="1293" y="748"/>
                    </a:lnTo>
                    <a:lnTo>
                      <a:pt x="1216" y="669"/>
                    </a:lnTo>
                    <a:lnTo>
                      <a:pt x="1178" y="590"/>
                    </a:lnTo>
                    <a:lnTo>
                      <a:pt x="1098" y="629"/>
                    </a:lnTo>
                    <a:lnTo>
                      <a:pt x="1058" y="590"/>
                    </a:lnTo>
                    <a:lnTo>
                      <a:pt x="1018" y="669"/>
                    </a:lnTo>
                    <a:lnTo>
                      <a:pt x="981" y="669"/>
                    </a:lnTo>
                    <a:lnTo>
                      <a:pt x="943" y="550"/>
                    </a:lnTo>
                    <a:lnTo>
                      <a:pt x="943" y="510"/>
                    </a:lnTo>
                    <a:lnTo>
                      <a:pt x="981" y="550"/>
                    </a:lnTo>
                    <a:lnTo>
                      <a:pt x="1018" y="550"/>
                    </a:lnTo>
                    <a:lnTo>
                      <a:pt x="1018" y="471"/>
                    </a:lnTo>
                    <a:lnTo>
                      <a:pt x="1058" y="434"/>
                    </a:lnTo>
                    <a:lnTo>
                      <a:pt x="981" y="394"/>
                    </a:lnTo>
                    <a:lnTo>
                      <a:pt x="903" y="434"/>
                    </a:lnTo>
                    <a:lnTo>
                      <a:pt x="823" y="394"/>
                    </a:lnTo>
                    <a:lnTo>
                      <a:pt x="783" y="471"/>
                    </a:lnTo>
                    <a:lnTo>
                      <a:pt x="744" y="471"/>
                    </a:lnTo>
                    <a:lnTo>
                      <a:pt x="744" y="550"/>
                    </a:lnTo>
                    <a:lnTo>
                      <a:pt x="705" y="590"/>
                    </a:lnTo>
                    <a:lnTo>
                      <a:pt x="628" y="550"/>
                    </a:lnTo>
                    <a:lnTo>
                      <a:pt x="628" y="471"/>
                    </a:lnTo>
                    <a:lnTo>
                      <a:pt x="588" y="434"/>
                    </a:lnTo>
                    <a:lnTo>
                      <a:pt x="588" y="276"/>
                    </a:lnTo>
                    <a:lnTo>
                      <a:pt x="548" y="196"/>
                    </a:lnTo>
                    <a:lnTo>
                      <a:pt x="510" y="196"/>
                    </a:lnTo>
                    <a:lnTo>
                      <a:pt x="470" y="159"/>
                    </a:lnTo>
                    <a:lnTo>
                      <a:pt x="314" y="159"/>
                    </a:lnTo>
                    <a:lnTo>
                      <a:pt x="314" y="236"/>
                    </a:lnTo>
                    <a:lnTo>
                      <a:pt x="275" y="276"/>
                    </a:lnTo>
                    <a:lnTo>
                      <a:pt x="235" y="236"/>
                    </a:lnTo>
                    <a:lnTo>
                      <a:pt x="235" y="119"/>
                    </a:lnTo>
                    <a:lnTo>
                      <a:pt x="155" y="119"/>
                    </a:lnTo>
                    <a:lnTo>
                      <a:pt x="155" y="79"/>
                    </a:lnTo>
                    <a:lnTo>
                      <a:pt x="116" y="0"/>
                    </a:lnTo>
                    <a:lnTo>
                      <a:pt x="40" y="40"/>
                    </a:lnTo>
                    <a:lnTo>
                      <a:pt x="40" y="79"/>
                    </a:lnTo>
                    <a:lnTo>
                      <a:pt x="79" y="79"/>
                    </a:lnTo>
                    <a:lnTo>
                      <a:pt x="0" y="119"/>
                    </a:lnTo>
                    <a:lnTo>
                      <a:pt x="0" y="159"/>
                    </a:lnTo>
                    <a:lnTo>
                      <a:pt x="40" y="196"/>
                    </a:lnTo>
                    <a:lnTo>
                      <a:pt x="79" y="196"/>
                    </a:lnTo>
                    <a:lnTo>
                      <a:pt x="79" y="314"/>
                    </a:lnTo>
                    <a:lnTo>
                      <a:pt x="116" y="354"/>
                    </a:lnTo>
                    <a:lnTo>
                      <a:pt x="155" y="354"/>
                    </a:lnTo>
                    <a:lnTo>
                      <a:pt x="155" y="434"/>
                    </a:lnTo>
                    <a:lnTo>
                      <a:pt x="116" y="510"/>
                    </a:lnTo>
                    <a:lnTo>
                      <a:pt x="155" y="510"/>
                    </a:lnTo>
                    <a:lnTo>
                      <a:pt x="116" y="590"/>
                    </a:lnTo>
                    <a:lnTo>
                      <a:pt x="155" y="629"/>
                    </a:lnTo>
                    <a:lnTo>
                      <a:pt x="116" y="669"/>
                    </a:lnTo>
                    <a:lnTo>
                      <a:pt x="116" y="708"/>
                    </a:lnTo>
                    <a:lnTo>
                      <a:pt x="40" y="785"/>
                    </a:lnTo>
                    <a:lnTo>
                      <a:pt x="40" y="905"/>
                    </a:lnTo>
                    <a:lnTo>
                      <a:pt x="79" y="865"/>
                    </a:lnTo>
                    <a:lnTo>
                      <a:pt x="195" y="865"/>
                    </a:lnTo>
                    <a:lnTo>
                      <a:pt x="314" y="983"/>
                    </a:lnTo>
                    <a:lnTo>
                      <a:pt x="314" y="1023"/>
                    </a:lnTo>
                    <a:lnTo>
                      <a:pt x="393" y="1063"/>
                    </a:lnTo>
                    <a:lnTo>
                      <a:pt x="393" y="1100"/>
                    </a:lnTo>
                    <a:lnTo>
                      <a:pt x="353" y="1100"/>
                    </a:lnTo>
                    <a:lnTo>
                      <a:pt x="314" y="1179"/>
                    </a:lnTo>
                    <a:lnTo>
                      <a:pt x="353" y="1259"/>
                    </a:lnTo>
                    <a:lnTo>
                      <a:pt x="470" y="1259"/>
                    </a:lnTo>
                    <a:lnTo>
                      <a:pt x="510" y="1337"/>
                    </a:lnTo>
                    <a:lnTo>
                      <a:pt x="548" y="1299"/>
                    </a:lnTo>
                    <a:lnTo>
                      <a:pt x="588" y="1337"/>
                    </a:lnTo>
                    <a:lnTo>
                      <a:pt x="744" y="1337"/>
                    </a:lnTo>
                    <a:lnTo>
                      <a:pt x="783" y="1299"/>
                    </a:lnTo>
                    <a:lnTo>
                      <a:pt x="823" y="1299"/>
                    </a:lnTo>
                    <a:lnTo>
                      <a:pt x="863" y="1259"/>
                    </a:lnTo>
                    <a:lnTo>
                      <a:pt x="863" y="1219"/>
                    </a:lnTo>
                    <a:lnTo>
                      <a:pt x="903" y="1140"/>
                    </a:lnTo>
                    <a:lnTo>
                      <a:pt x="943" y="1140"/>
                    </a:lnTo>
                    <a:lnTo>
                      <a:pt x="943" y="1063"/>
                    </a:lnTo>
                    <a:lnTo>
                      <a:pt x="981" y="1063"/>
                    </a:lnTo>
                    <a:lnTo>
                      <a:pt x="981" y="1023"/>
                    </a:lnTo>
                    <a:lnTo>
                      <a:pt x="1018" y="1063"/>
                    </a:lnTo>
                    <a:lnTo>
                      <a:pt x="1098" y="983"/>
                    </a:lnTo>
                    <a:lnTo>
                      <a:pt x="1098" y="944"/>
                    </a:lnTo>
                    <a:lnTo>
                      <a:pt x="1178" y="905"/>
                    </a:lnTo>
                    <a:lnTo>
                      <a:pt x="1216" y="865"/>
                    </a:lnTo>
                    <a:lnTo>
                      <a:pt x="1256" y="944"/>
                    </a:lnTo>
                    <a:lnTo>
                      <a:pt x="1333" y="1023"/>
                    </a:lnTo>
                    <a:lnTo>
                      <a:pt x="1451" y="1023"/>
                    </a:lnTo>
                    <a:lnTo>
                      <a:pt x="1491" y="983"/>
                    </a:lnTo>
                    <a:lnTo>
                      <a:pt x="1491" y="905"/>
                    </a:lnTo>
                    <a:lnTo>
                      <a:pt x="1531" y="865"/>
                    </a:lnTo>
                    <a:lnTo>
                      <a:pt x="1531" y="8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0" name="Freeform 285">
                <a:extLst>
                  <a:ext uri="{FF2B5EF4-FFF2-40B4-BE49-F238E27FC236}">
                    <a16:creationId xmlns:a16="http://schemas.microsoft.com/office/drawing/2014/main" id="{527B8D3E-9C85-3659-B1F8-12029738AA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2" y="3376"/>
                <a:ext cx="212" cy="212"/>
              </a:xfrm>
              <a:custGeom>
                <a:avLst/>
                <a:gdLst>
                  <a:gd name="T0" fmla="*/ 353 w 1058"/>
                  <a:gd name="T1" fmla="*/ 79 h 1063"/>
                  <a:gd name="T2" fmla="*/ 275 w 1058"/>
                  <a:gd name="T3" fmla="*/ 40 h 1063"/>
                  <a:gd name="T4" fmla="*/ 195 w 1058"/>
                  <a:gd name="T5" fmla="*/ 118 h 1063"/>
                  <a:gd name="T6" fmla="*/ 78 w 1058"/>
                  <a:gd name="T7" fmla="*/ 158 h 1063"/>
                  <a:gd name="T8" fmla="*/ 40 w 1058"/>
                  <a:gd name="T9" fmla="*/ 198 h 1063"/>
                  <a:gd name="T10" fmla="*/ 0 w 1058"/>
                  <a:gd name="T11" fmla="*/ 275 h 1063"/>
                  <a:gd name="T12" fmla="*/ 78 w 1058"/>
                  <a:gd name="T13" fmla="*/ 354 h 1063"/>
                  <a:gd name="T14" fmla="*/ 0 w 1058"/>
                  <a:gd name="T15" fmla="*/ 472 h 1063"/>
                  <a:gd name="T16" fmla="*/ 78 w 1058"/>
                  <a:gd name="T17" fmla="*/ 589 h 1063"/>
                  <a:gd name="T18" fmla="*/ 235 w 1058"/>
                  <a:gd name="T19" fmla="*/ 629 h 1063"/>
                  <a:gd name="T20" fmla="*/ 275 w 1058"/>
                  <a:gd name="T21" fmla="*/ 748 h 1063"/>
                  <a:gd name="T22" fmla="*/ 390 w 1058"/>
                  <a:gd name="T23" fmla="*/ 784 h 1063"/>
                  <a:gd name="T24" fmla="*/ 548 w 1058"/>
                  <a:gd name="T25" fmla="*/ 864 h 1063"/>
                  <a:gd name="T26" fmla="*/ 665 w 1058"/>
                  <a:gd name="T27" fmla="*/ 1063 h 1063"/>
                  <a:gd name="T28" fmla="*/ 863 w 1058"/>
                  <a:gd name="T29" fmla="*/ 983 h 1063"/>
                  <a:gd name="T30" fmla="*/ 903 w 1058"/>
                  <a:gd name="T31" fmla="*/ 943 h 1063"/>
                  <a:gd name="T32" fmla="*/ 942 w 1058"/>
                  <a:gd name="T33" fmla="*/ 864 h 1063"/>
                  <a:gd name="T34" fmla="*/ 978 w 1058"/>
                  <a:gd name="T35" fmla="*/ 748 h 1063"/>
                  <a:gd name="T36" fmla="*/ 978 w 1058"/>
                  <a:gd name="T37" fmla="*/ 669 h 1063"/>
                  <a:gd name="T38" fmla="*/ 1018 w 1058"/>
                  <a:gd name="T39" fmla="*/ 589 h 1063"/>
                  <a:gd name="T40" fmla="*/ 978 w 1058"/>
                  <a:gd name="T41" fmla="*/ 472 h 1063"/>
                  <a:gd name="T42" fmla="*/ 903 w 1058"/>
                  <a:gd name="T43" fmla="*/ 354 h 1063"/>
                  <a:gd name="T44" fmla="*/ 783 w 1058"/>
                  <a:gd name="T45" fmla="*/ 275 h 1063"/>
                  <a:gd name="T46" fmla="*/ 863 w 1058"/>
                  <a:gd name="T47" fmla="*/ 198 h 1063"/>
                  <a:gd name="T48" fmla="*/ 978 w 1058"/>
                  <a:gd name="T49" fmla="*/ 235 h 1063"/>
                  <a:gd name="T50" fmla="*/ 1058 w 1058"/>
                  <a:gd name="T51" fmla="*/ 198 h 1063"/>
                  <a:gd name="T52" fmla="*/ 1018 w 1058"/>
                  <a:gd name="T53" fmla="*/ 118 h 1063"/>
                  <a:gd name="T54" fmla="*/ 978 w 1058"/>
                  <a:gd name="T55" fmla="*/ 0 h 1063"/>
                  <a:gd name="T56" fmla="*/ 863 w 1058"/>
                  <a:gd name="T57" fmla="*/ 0 h 1063"/>
                  <a:gd name="T58" fmla="*/ 823 w 1058"/>
                  <a:gd name="T59" fmla="*/ 118 h 1063"/>
                  <a:gd name="T60" fmla="*/ 823 w 1058"/>
                  <a:gd name="T61" fmla="*/ 40 h 1063"/>
                  <a:gd name="T62" fmla="*/ 705 w 1058"/>
                  <a:gd name="T63" fmla="*/ 40 h 1063"/>
                  <a:gd name="T64" fmla="*/ 665 w 1058"/>
                  <a:gd name="T65" fmla="*/ 198 h 1063"/>
                  <a:gd name="T66" fmla="*/ 628 w 1058"/>
                  <a:gd name="T67" fmla="*/ 275 h 1063"/>
                  <a:gd name="T68" fmla="*/ 548 w 1058"/>
                  <a:gd name="T69" fmla="*/ 158 h 10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58" h="1063">
                    <a:moveTo>
                      <a:pt x="430" y="158"/>
                    </a:moveTo>
                    <a:lnTo>
                      <a:pt x="353" y="79"/>
                    </a:lnTo>
                    <a:lnTo>
                      <a:pt x="313" y="0"/>
                    </a:lnTo>
                    <a:lnTo>
                      <a:pt x="275" y="40"/>
                    </a:lnTo>
                    <a:lnTo>
                      <a:pt x="195" y="79"/>
                    </a:lnTo>
                    <a:lnTo>
                      <a:pt x="195" y="118"/>
                    </a:lnTo>
                    <a:lnTo>
                      <a:pt x="115" y="198"/>
                    </a:lnTo>
                    <a:lnTo>
                      <a:pt x="78" y="158"/>
                    </a:lnTo>
                    <a:lnTo>
                      <a:pt x="78" y="198"/>
                    </a:lnTo>
                    <a:lnTo>
                      <a:pt x="40" y="198"/>
                    </a:lnTo>
                    <a:lnTo>
                      <a:pt x="40" y="275"/>
                    </a:lnTo>
                    <a:lnTo>
                      <a:pt x="0" y="275"/>
                    </a:lnTo>
                    <a:lnTo>
                      <a:pt x="0" y="354"/>
                    </a:lnTo>
                    <a:lnTo>
                      <a:pt x="78" y="354"/>
                    </a:lnTo>
                    <a:lnTo>
                      <a:pt x="115" y="434"/>
                    </a:lnTo>
                    <a:lnTo>
                      <a:pt x="0" y="472"/>
                    </a:lnTo>
                    <a:lnTo>
                      <a:pt x="40" y="549"/>
                    </a:lnTo>
                    <a:lnTo>
                      <a:pt x="78" y="589"/>
                    </a:lnTo>
                    <a:lnTo>
                      <a:pt x="155" y="589"/>
                    </a:lnTo>
                    <a:lnTo>
                      <a:pt x="235" y="629"/>
                    </a:lnTo>
                    <a:lnTo>
                      <a:pt x="275" y="708"/>
                    </a:lnTo>
                    <a:lnTo>
                      <a:pt x="275" y="748"/>
                    </a:lnTo>
                    <a:lnTo>
                      <a:pt x="353" y="784"/>
                    </a:lnTo>
                    <a:lnTo>
                      <a:pt x="390" y="784"/>
                    </a:lnTo>
                    <a:lnTo>
                      <a:pt x="430" y="748"/>
                    </a:lnTo>
                    <a:lnTo>
                      <a:pt x="548" y="864"/>
                    </a:lnTo>
                    <a:lnTo>
                      <a:pt x="588" y="943"/>
                    </a:lnTo>
                    <a:lnTo>
                      <a:pt x="665" y="1063"/>
                    </a:lnTo>
                    <a:lnTo>
                      <a:pt x="743" y="983"/>
                    </a:lnTo>
                    <a:lnTo>
                      <a:pt x="863" y="983"/>
                    </a:lnTo>
                    <a:lnTo>
                      <a:pt x="863" y="943"/>
                    </a:lnTo>
                    <a:lnTo>
                      <a:pt x="903" y="943"/>
                    </a:lnTo>
                    <a:lnTo>
                      <a:pt x="937" y="874"/>
                    </a:lnTo>
                    <a:lnTo>
                      <a:pt x="942" y="864"/>
                    </a:lnTo>
                    <a:lnTo>
                      <a:pt x="903" y="824"/>
                    </a:lnTo>
                    <a:lnTo>
                      <a:pt x="978" y="748"/>
                    </a:lnTo>
                    <a:lnTo>
                      <a:pt x="942" y="708"/>
                    </a:lnTo>
                    <a:lnTo>
                      <a:pt x="978" y="669"/>
                    </a:lnTo>
                    <a:lnTo>
                      <a:pt x="1018" y="669"/>
                    </a:lnTo>
                    <a:lnTo>
                      <a:pt x="1018" y="589"/>
                    </a:lnTo>
                    <a:lnTo>
                      <a:pt x="942" y="509"/>
                    </a:lnTo>
                    <a:lnTo>
                      <a:pt x="978" y="472"/>
                    </a:lnTo>
                    <a:lnTo>
                      <a:pt x="903" y="434"/>
                    </a:lnTo>
                    <a:lnTo>
                      <a:pt x="903" y="354"/>
                    </a:lnTo>
                    <a:lnTo>
                      <a:pt x="783" y="314"/>
                    </a:lnTo>
                    <a:lnTo>
                      <a:pt x="783" y="275"/>
                    </a:lnTo>
                    <a:lnTo>
                      <a:pt x="823" y="275"/>
                    </a:lnTo>
                    <a:lnTo>
                      <a:pt x="863" y="198"/>
                    </a:lnTo>
                    <a:lnTo>
                      <a:pt x="942" y="235"/>
                    </a:lnTo>
                    <a:lnTo>
                      <a:pt x="978" y="235"/>
                    </a:lnTo>
                    <a:lnTo>
                      <a:pt x="1018" y="198"/>
                    </a:lnTo>
                    <a:lnTo>
                      <a:pt x="1058" y="198"/>
                    </a:lnTo>
                    <a:lnTo>
                      <a:pt x="1058" y="118"/>
                    </a:lnTo>
                    <a:lnTo>
                      <a:pt x="1018" y="118"/>
                    </a:lnTo>
                    <a:lnTo>
                      <a:pt x="978" y="79"/>
                    </a:lnTo>
                    <a:lnTo>
                      <a:pt x="978" y="0"/>
                    </a:lnTo>
                    <a:lnTo>
                      <a:pt x="903" y="0"/>
                    </a:lnTo>
                    <a:lnTo>
                      <a:pt x="863" y="0"/>
                    </a:lnTo>
                    <a:lnTo>
                      <a:pt x="838" y="23"/>
                    </a:lnTo>
                    <a:lnTo>
                      <a:pt x="823" y="118"/>
                    </a:lnTo>
                    <a:lnTo>
                      <a:pt x="783" y="118"/>
                    </a:lnTo>
                    <a:lnTo>
                      <a:pt x="823" y="40"/>
                    </a:lnTo>
                    <a:lnTo>
                      <a:pt x="783" y="0"/>
                    </a:lnTo>
                    <a:lnTo>
                      <a:pt x="705" y="40"/>
                    </a:lnTo>
                    <a:lnTo>
                      <a:pt x="743" y="118"/>
                    </a:lnTo>
                    <a:lnTo>
                      <a:pt x="665" y="198"/>
                    </a:lnTo>
                    <a:lnTo>
                      <a:pt x="665" y="275"/>
                    </a:lnTo>
                    <a:lnTo>
                      <a:pt x="628" y="275"/>
                    </a:lnTo>
                    <a:lnTo>
                      <a:pt x="588" y="235"/>
                    </a:lnTo>
                    <a:lnTo>
                      <a:pt x="548" y="158"/>
                    </a:lnTo>
                    <a:lnTo>
                      <a:pt x="430" y="1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1" name="Freeform 286">
                <a:extLst>
                  <a:ext uri="{FF2B5EF4-FFF2-40B4-BE49-F238E27FC236}">
                    <a16:creationId xmlns:a16="http://schemas.microsoft.com/office/drawing/2014/main" id="{C2F9DA12-174C-8654-1691-7A08326E77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0" y="3431"/>
                <a:ext cx="235" cy="204"/>
              </a:xfrm>
              <a:custGeom>
                <a:avLst/>
                <a:gdLst>
                  <a:gd name="T0" fmla="*/ 625 w 1175"/>
                  <a:gd name="T1" fmla="*/ 159 h 1023"/>
                  <a:gd name="T2" fmla="*/ 588 w 1175"/>
                  <a:gd name="T3" fmla="*/ 79 h 1023"/>
                  <a:gd name="T4" fmla="*/ 510 w 1175"/>
                  <a:gd name="T5" fmla="*/ 79 h 1023"/>
                  <a:gd name="T6" fmla="*/ 510 w 1175"/>
                  <a:gd name="T7" fmla="*/ 0 h 1023"/>
                  <a:gd name="T8" fmla="*/ 470 w 1175"/>
                  <a:gd name="T9" fmla="*/ 79 h 1023"/>
                  <a:gd name="T10" fmla="*/ 470 w 1175"/>
                  <a:gd name="T11" fmla="*/ 119 h 1023"/>
                  <a:gd name="T12" fmla="*/ 430 w 1175"/>
                  <a:gd name="T13" fmla="*/ 159 h 1023"/>
                  <a:gd name="T14" fmla="*/ 390 w 1175"/>
                  <a:gd name="T15" fmla="*/ 159 h 1023"/>
                  <a:gd name="T16" fmla="*/ 351 w 1175"/>
                  <a:gd name="T17" fmla="*/ 197 h 1023"/>
                  <a:gd name="T18" fmla="*/ 195 w 1175"/>
                  <a:gd name="T19" fmla="*/ 197 h 1023"/>
                  <a:gd name="T20" fmla="*/ 155 w 1175"/>
                  <a:gd name="T21" fmla="*/ 159 h 1023"/>
                  <a:gd name="T22" fmla="*/ 117 w 1175"/>
                  <a:gd name="T23" fmla="*/ 197 h 1023"/>
                  <a:gd name="T24" fmla="*/ 117 w 1175"/>
                  <a:gd name="T25" fmla="*/ 354 h 1023"/>
                  <a:gd name="T26" fmla="*/ 77 w 1175"/>
                  <a:gd name="T27" fmla="*/ 394 h 1023"/>
                  <a:gd name="T28" fmla="*/ 37 w 1175"/>
                  <a:gd name="T29" fmla="*/ 473 h 1023"/>
                  <a:gd name="T30" fmla="*/ 117 w 1175"/>
                  <a:gd name="T31" fmla="*/ 549 h 1023"/>
                  <a:gd name="T32" fmla="*/ 77 w 1175"/>
                  <a:gd name="T33" fmla="*/ 668 h 1023"/>
                  <a:gd name="T34" fmla="*/ 0 w 1175"/>
                  <a:gd name="T35" fmla="*/ 708 h 1023"/>
                  <a:gd name="T36" fmla="*/ 0 w 1175"/>
                  <a:gd name="T37" fmla="*/ 748 h 1023"/>
                  <a:gd name="T38" fmla="*/ 37 w 1175"/>
                  <a:gd name="T39" fmla="*/ 825 h 1023"/>
                  <a:gd name="T40" fmla="*/ 155 w 1175"/>
                  <a:gd name="T41" fmla="*/ 825 h 1023"/>
                  <a:gd name="T42" fmla="*/ 155 w 1175"/>
                  <a:gd name="T43" fmla="*/ 864 h 1023"/>
                  <a:gd name="T44" fmla="*/ 155 w 1175"/>
                  <a:gd name="T45" fmla="*/ 903 h 1023"/>
                  <a:gd name="T46" fmla="*/ 195 w 1175"/>
                  <a:gd name="T47" fmla="*/ 864 h 1023"/>
                  <a:gd name="T48" fmla="*/ 275 w 1175"/>
                  <a:gd name="T49" fmla="*/ 903 h 1023"/>
                  <a:gd name="T50" fmla="*/ 430 w 1175"/>
                  <a:gd name="T51" fmla="*/ 903 h 1023"/>
                  <a:gd name="T52" fmla="*/ 470 w 1175"/>
                  <a:gd name="T53" fmla="*/ 983 h 1023"/>
                  <a:gd name="T54" fmla="*/ 510 w 1175"/>
                  <a:gd name="T55" fmla="*/ 1023 h 1023"/>
                  <a:gd name="T56" fmla="*/ 550 w 1175"/>
                  <a:gd name="T57" fmla="*/ 943 h 1023"/>
                  <a:gd name="T58" fmla="*/ 588 w 1175"/>
                  <a:gd name="T59" fmla="*/ 983 h 1023"/>
                  <a:gd name="T60" fmla="*/ 665 w 1175"/>
                  <a:gd name="T61" fmla="*/ 943 h 1023"/>
                  <a:gd name="T62" fmla="*/ 665 w 1175"/>
                  <a:gd name="T63" fmla="*/ 903 h 1023"/>
                  <a:gd name="T64" fmla="*/ 705 w 1175"/>
                  <a:gd name="T65" fmla="*/ 903 h 1023"/>
                  <a:gd name="T66" fmla="*/ 705 w 1175"/>
                  <a:gd name="T67" fmla="*/ 864 h 1023"/>
                  <a:gd name="T68" fmla="*/ 823 w 1175"/>
                  <a:gd name="T69" fmla="*/ 864 h 1023"/>
                  <a:gd name="T70" fmla="*/ 823 w 1175"/>
                  <a:gd name="T71" fmla="*/ 943 h 1023"/>
                  <a:gd name="T72" fmla="*/ 863 w 1175"/>
                  <a:gd name="T73" fmla="*/ 983 h 1023"/>
                  <a:gd name="T74" fmla="*/ 980 w 1175"/>
                  <a:gd name="T75" fmla="*/ 983 h 1023"/>
                  <a:gd name="T76" fmla="*/ 1018 w 1175"/>
                  <a:gd name="T77" fmla="*/ 943 h 1023"/>
                  <a:gd name="T78" fmla="*/ 1098 w 1175"/>
                  <a:gd name="T79" fmla="*/ 943 h 1023"/>
                  <a:gd name="T80" fmla="*/ 1138 w 1175"/>
                  <a:gd name="T81" fmla="*/ 903 h 1023"/>
                  <a:gd name="T82" fmla="*/ 1175 w 1175"/>
                  <a:gd name="T83" fmla="*/ 903 h 1023"/>
                  <a:gd name="T84" fmla="*/ 1175 w 1175"/>
                  <a:gd name="T85" fmla="*/ 788 h 1023"/>
                  <a:gd name="T86" fmla="*/ 1098 w 1175"/>
                  <a:gd name="T87" fmla="*/ 668 h 1023"/>
                  <a:gd name="T88" fmla="*/ 1058 w 1175"/>
                  <a:gd name="T89" fmla="*/ 589 h 1023"/>
                  <a:gd name="T90" fmla="*/ 940 w 1175"/>
                  <a:gd name="T91" fmla="*/ 473 h 1023"/>
                  <a:gd name="T92" fmla="*/ 900 w 1175"/>
                  <a:gd name="T93" fmla="*/ 509 h 1023"/>
                  <a:gd name="T94" fmla="*/ 863 w 1175"/>
                  <a:gd name="T95" fmla="*/ 509 h 1023"/>
                  <a:gd name="T96" fmla="*/ 785 w 1175"/>
                  <a:gd name="T97" fmla="*/ 473 h 1023"/>
                  <a:gd name="T98" fmla="*/ 785 w 1175"/>
                  <a:gd name="T99" fmla="*/ 433 h 1023"/>
                  <a:gd name="T100" fmla="*/ 745 w 1175"/>
                  <a:gd name="T101" fmla="*/ 354 h 1023"/>
                  <a:gd name="T102" fmla="*/ 665 w 1175"/>
                  <a:gd name="T103" fmla="*/ 314 h 1023"/>
                  <a:gd name="T104" fmla="*/ 588 w 1175"/>
                  <a:gd name="T105" fmla="*/ 314 h 1023"/>
                  <a:gd name="T106" fmla="*/ 550 w 1175"/>
                  <a:gd name="T107" fmla="*/ 274 h 1023"/>
                  <a:gd name="T108" fmla="*/ 510 w 1175"/>
                  <a:gd name="T109" fmla="*/ 197 h 1023"/>
                  <a:gd name="T110" fmla="*/ 625 w 1175"/>
                  <a:gd name="T111" fmla="*/ 159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75" h="1023">
                    <a:moveTo>
                      <a:pt x="625" y="159"/>
                    </a:moveTo>
                    <a:lnTo>
                      <a:pt x="588" y="79"/>
                    </a:lnTo>
                    <a:lnTo>
                      <a:pt x="510" y="79"/>
                    </a:lnTo>
                    <a:lnTo>
                      <a:pt x="510" y="0"/>
                    </a:lnTo>
                    <a:lnTo>
                      <a:pt x="470" y="79"/>
                    </a:lnTo>
                    <a:lnTo>
                      <a:pt x="470" y="119"/>
                    </a:lnTo>
                    <a:lnTo>
                      <a:pt x="430" y="159"/>
                    </a:lnTo>
                    <a:lnTo>
                      <a:pt x="390" y="159"/>
                    </a:lnTo>
                    <a:lnTo>
                      <a:pt x="351" y="197"/>
                    </a:lnTo>
                    <a:lnTo>
                      <a:pt x="195" y="197"/>
                    </a:lnTo>
                    <a:lnTo>
                      <a:pt x="155" y="159"/>
                    </a:lnTo>
                    <a:lnTo>
                      <a:pt x="117" y="197"/>
                    </a:lnTo>
                    <a:lnTo>
                      <a:pt x="117" y="354"/>
                    </a:lnTo>
                    <a:lnTo>
                      <a:pt x="77" y="394"/>
                    </a:lnTo>
                    <a:lnTo>
                      <a:pt x="37" y="473"/>
                    </a:lnTo>
                    <a:lnTo>
                      <a:pt x="117" y="549"/>
                    </a:lnTo>
                    <a:lnTo>
                      <a:pt x="77" y="668"/>
                    </a:lnTo>
                    <a:lnTo>
                      <a:pt x="0" y="708"/>
                    </a:lnTo>
                    <a:lnTo>
                      <a:pt x="0" y="748"/>
                    </a:lnTo>
                    <a:lnTo>
                      <a:pt x="37" y="825"/>
                    </a:lnTo>
                    <a:lnTo>
                      <a:pt x="155" y="825"/>
                    </a:lnTo>
                    <a:lnTo>
                      <a:pt x="155" y="864"/>
                    </a:lnTo>
                    <a:lnTo>
                      <a:pt x="155" y="903"/>
                    </a:lnTo>
                    <a:lnTo>
                      <a:pt x="195" y="864"/>
                    </a:lnTo>
                    <a:lnTo>
                      <a:pt x="275" y="903"/>
                    </a:lnTo>
                    <a:lnTo>
                      <a:pt x="430" y="903"/>
                    </a:lnTo>
                    <a:lnTo>
                      <a:pt x="470" y="983"/>
                    </a:lnTo>
                    <a:lnTo>
                      <a:pt x="510" y="1023"/>
                    </a:lnTo>
                    <a:lnTo>
                      <a:pt x="550" y="943"/>
                    </a:lnTo>
                    <a:lnTo>
                      <a:pt x="588" y="983"/>
                    </a:lnTo>
                    <a:lnTo>
                      <a:pt x="665" y="943"/>
                    </a:lnTo>
                    <a:lnTo>
                      <a:pt x="665" y="903"/>
                    </a:lnTo>
                    <a:lnTo>
                      <a:pt x="705" y="903"/>
                    </a:lnTo>
                    <a:lnTo>
                      <a:pt x="705" y="864"/>
                    </a:lnTo>
                    <a:lnTo>
                      <a:pt x="823" y="864"/>
                    </a:lnTo>
                    <a:lnTo>
                      <a:pt x="823" y="943"/>
                    </a:lnTo>
                    <a:lnTo>
                      <a:pt x="863" y="983"/>
                    </a:lnTo>
                    <a:lnTo>
                      <a:pt x="980" y="983"/>
                    </a:lnTo>
                    <a:lnTo>
                      <a:pt x="1018" y="943"/>
                    </a:lnTo>
                    <a:lnTo>
                      <a:pt x="1098" y="943"/>
                    </a:lnTo>
                    <a:lnTo>
                      <a:pt x="1138" y="903"/>
                    </a:lnTo>
                    <a:lnTo>
                      <a:pt x="1175" y="903"/>
                    </a:lnTo>
                    <a:lnTo>
                      <a:pt x="1175" y="788"/>
                    </a:lnTo>
                    <a:lnTo>
                      <a:pt x="1098" y="668"/>
                    </a:lnTo>
                    <a:lnTo>
                      <a:pt x="1058" y="589"/>
                    </a:lnTo>
                    <a:lnTo>
                      <a:pt x="940" y="473"/>
                    </a:lnTo>
                    <a:lnTo>
                      <a:pt x="900" y="509"/>
                    </a:lnTo>
                    <a:lnTo>
                      <a:pt x="863" y="509"/>
                    </a:lnTo>
                    <a:lnTo>
                      <a:pt x="785" y="473"/>
                    </a:lnTo>
                    <a:lnTo>
                      <a:pt x="785" y="433"/>
                    </a:lnTo>
                    <a:lnTo>
                      <a:pt x="745" y="354"/>
                    </a:lnTo>
                    <a:lnTo>
                      <a:pt x="665" y="314"/>
                    </a:lnTo>
                    <a:lnTo>
                      <a:pt x="588" y="314"/>
                    </a:lnTo>
                    <a:lnTo>
                      <a:pt x="550" y="274"/>
                    </a:lnTo>
                    <a:lnTo>
                      <a:pt x="510" y="197"/>
                    </a:lnTo>
                    <a:lnTo>
                      <a:pt x="625" y="1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2" name="Freeform 287">
                <a:extLst>
                  <a:ext uri="{FF2B5EF4-FFF2-40B4-BE49-F238E27FC236}">
                    <a16:creationId xmlns:a16="http://schemas.microsoft.com/office/drawing/2014/main" id="{5DA13ACF-BCF6-3618-FBE5-CBE8B4B416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0" y="3549"/>
                <a:ext cx="110" cy="133"/>
              </a:xfrm>
              <a:custGeom>
                <a:avLst/>
                <a:gdLst>
                  <a:gd name="T0" fmla="*/ 315 w 550"/>
                  <a:gd name="T1" fmla="*/ 79 h 669"/>
                  <a:gd name="T2" fmla="*/ 275 w 550"/>
                  <a:gd name="T3" fmla="*/ 79 h 669"/>
                  <a:gd name="T4" fmla="*/ 275 w 550"/>
                  <a:gd name="T5" fmla="*/ 119 h 669"/>
                  <a:gd name="T6" fmla="*/ 155 w 550"/>
                  <a:gd name="T7" fmla="*/ 119 h 669"/>
                  <a:gd name="T8" fmla="*/ 77 w 550"/>
                  <a:gd name="T9" fmla="*/ 199 h 669"/>
                  <a:gd name="T10" fmla="*/ 77 w 550"/>
                  <a:gd name="T11" fmla="*/ 314 h 669"/>
                  <a:gd name="T12" fmla="*/ 40 w 550"/>
                  <a:gd name="T13" fmla="*/ 314 h 669"/>
                  <a:gd name="T14" fmla="*/ 0 w 550"/>
                  <a:gd name="T15" fmla="*/ 354 h 669"/>
                  <a:gd name="T16" fmla="*/ 40 w 550"/>
                  <a:gd name="T17" fmla="*/ 394 h 669"/>
                  <a:gd name="T18" fmla="*/ 117 w 550"/>
                  <a:gd name="T19" fmla="*/ 394 h 669"/>
                  <a:gd name="T20" fmla="*/ 117 w 550"/>
                  <a:gd name="T21" fmla="*/ 669 h 669"/>
                  <a:gd name="T22" fmla="*/ 195 w 550"/>
                  <a:gd name="T23" fmla="*/ 629 h 669"/>
                  <a:gd name="T24" fmla="*/ 235 w 550"/>
                  <a:gd name="T25" fmla="*/ 629 h 669"/>
                  <a:gd name="T26" fmla="*/ 315 w 550"/>
                  <a:gd name="T27" fmla="*/ 550 h 669"/>
                  <a:gd name="T28" fmla="*/ 354 w 550"/>
                  <a:gd name="T29" fmla="*/ 550 h 669"/>
                  <a:gd name="T30" fmla="*/ 390 w 550"/>
                  <a:gd name="T31" fmla="*/ 589 h 669"/>
                  <a:gd name="T32" fmla="*/ 470 w 550"/>
                  <a:gd name="T33" fmla="*/ 589 h 669"/>
                  <a:gd name="T34" fmla="*/ 470 w 550"/>
                  <a:gd name="T35" fmla="*/ 550 h 669"/>
                  <a:gd name="T36" fmla="*/ 510 w 550"/>
                  <a:gd name="T37" fmla="*/ 510 h 669"/>
                  <a:gd name="T38" fmla="*/ 470 w 550"/>
                  <a:gd name="T39" fmla="*/ 434 h 669"/>
                  <a:gd name="T40" fmla="*/ 510 w 550"/>
                  <a:gd name="T41" fmla="*/ 434 h 669"/>
                  <a:gd name="T42" fmla="*/ 550 w 550"/>
                  <a:gd name="T43" fmla="*/ 354 h 669"/>
                  <a:gd name="T44" fmla="*/ 470 w 550"/>
                  <a:gd name="T45" fmla="*/ 394 h 669"/>
                  <a:gd name="T46" fmla="*/ 430 w 550"/>
                  <a:gd name="T47" fmla="*/ 354 h 669"/>
                  <a:gd name="T48" fmla="*/ 430 w 550"/>
                  <a:gd name="T49" fmla="*/ 394 h 669"/>
                  <a:gd name="T50" fmla="*/ 354 w 550"/>
                  <a:gd name="T51" fmla="*/ 394 h 669"/>
                  <a:gd name="T52" fmla="*/ 354 w 550"/>
                  <a:gd name="T53" fmla="*/ 354 h 669"/>
                  <a:gd name="T54" fmla="*/ 510 w 550"/>
                  <a:gd name="T55" fmla="*/ 199 h 669"/>
                  <a:gd name="T56" fmla="*/ 470 w 550"/>
                  <a:gd name="T57" fmla="*/ 199 h 669"/>
                  <a:gd name="T58" fmla="*/ 470 w 550"/>
                  <a:gd name="T59" fmla="*/ 119 h 669"/>
                  <a:gd name="T60" fmla="*/ 354 w 550"/>
                  <a:gd name="T61" fmla="*/ 0 h 669"/>
                  <a:gd name="T62" fmla="*/ 349 w 550"/>
                  <a:gd name="T63" fmla="*/ 10 h 669"/>
                  <a:gd name="T64" fmla="*/ 315 w 550"/>
                  <a:gd name="T65" fmla="*/ 79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50" h="669">
                    <a:moveTo>
                      <a:pt x="315" y="79"/>
                    </a:moveTo>
                    <a:lnTo>
                      <a:pt x="275" y="79"/>
                    </a:lnTo>
                    <a:lnTo>
                      <a:pt x="275" y="119"/>
                    </a:lnTo>
                    <a:lnTo>
                      <a:pt x="155" y="119"/>
                    </a:lnTo>
                    <a:lnTo>
                      <a:pt x="77" y="199"/>
                    </a:lnTo>
                    <a:lnTo>
                      <a:pt x="77" y="314"/>
                    </a:lnTo>
                    <a:lnTo>
                      <a:pt x="40" y="314"/>
                    </a:lnTo>
                    <a:lnTo>
                      <a:pt x="0" y="354"/>
                    </a:lnTo>
                    <a:lnTo>
                      <a:pt x="40" y="394"/>
                    </a:lnTo>
                    <a:lnTo>
                      <a:pt x="117" y="394"/>
                    </a:lnTo>
                    <a:lnTo>
                      <a:pt x="117" y="669"/>
                    </a:lnTo>
                    <a:lnTo>
                      <a:pt x="195" y="629"/>
                    </a:lnTo>
                    <a:lnTo>
                      <a:pt x="235" y="629"/>
                    </a:lnTo>
                    <a:lnTo>
                      <a:pt x="315" y="550"/>
                    </a:lnTo>
                    <a:lnTo>
                      <a:pt x="354" y="550"/>
                    </a:lnTo>
                    <a:lnTo>
                      <a:pt x="390" y="589"/>
                    </a:lnTo>
                    <a:lnTo>
                      <a:pt x="470" y="589"/>
                    </a:lnTo>
                    <a:lnTo>
                      <a:pt x="470" y="550"/>
                    </a:lnTo>
                    <a:lnTo>
                      <a:pt x="510" y="510"/>
                    </a:lnTo>
                    <a:lnTo>
                      <a:pt x="470" y="434"/>
                    </a:lnTo>
                    <a:lnTo>
                      <a:pt x="510" y="434"/>
                    </a:lnTo>
                    <a:lnTo>
                      <a:pt x="550" y="354"/>
                    </a:lnTo>
                    <a:lnTo>
                      <a:pt x="470" y="394"/>
                    </a:lnTo>
                    <a:lnTo>
                      <a:pt x="430" y="354"/>
                    </a:lnTo>
                    <a:lnTo>
                      <a:pt x="430" y="394"/>
                    </a:lnTo>
                    <a:lnTo>
                      <a:pt x="354" y="394"/>
                    </a:lnTo>
                    <a:lnTo>
                      <a:pt x="354" y="354"/>
                    </a:lnTo>
                    <a:lnTo>
                      <a:pt x="510" y="199"/>
                    </a:lnTo>
                    <a:lnTo>
                      <a:pt x="470" y="199"/>
                    </a:lnTo>
                    <a:lnTo>
                      <a:pt x="470" y="119"/>
                    </a:lnTo>
                    <a:lnTo>
                      <a:pt x="354" y="0"/>
                    </a:lnTo>
                    <a:lnTo>
                      <a:pt x="349" y="10"/>
                    </a:lnTo>
                    <a:lnTo>
                      <a:pt x="315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3" name="Freeform 288">
                <a:extLst>
                  <a:ext uri="{FF2B5EF4-FFF2-40B4-BE49-F238E27FC236}">
                    <a16:creationId xmlns:a16="http://schemas.microsoft.com/office/drawing/2014/main" id="{F86840FF-5473-E347-B21F-61B4D1C7D4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0" y="3549"/>
                <a:ext cx="1" cy="2"/>
              </a:xfrm>
              <a:custGeom>
                <a:avLst/>
                <a:gdLst>
                  <a:gd name="T0" fmla="*/ 5 w 5"/>
                  <a:gd name="T1" fmla="*/ 0 h 10"/>
                  <a:gd name="T2" fmla="*/ 0 w 5"/>
                  <a:gd name="T3" fmla="*/ 10 h 10"/>
                  <a:gd name="T4" fmla="*/ 5 w 5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10">
                    <a:moveTo>
                      <a:pt x="5" y="0"/>
                    </a:moveTo>
                    <a:lnTo>
                      <a:pt x="0" y="1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4" name="Freeform 289">
                <a:extLst>
                  <a:ext uri="{FF2B5EF4-FFF2-40B4-BE49-F238E27FC236}">
                    <a16:creationId xmlns:a16="http://schemas.microsoft.com/office/drawing/2014/main" id="{66EB3D44-8445-AB0A-910C-A8F528F07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" y="3227"/>
                <a:ext cx="244" cy="204"/>
              </a:xfrm>
              <a:custGeom>
                <a:avLst/>
                <a:gdLst>
                  <a:gd name="T0" fmla="*/ 903 w 1217"/>
                  <a:gd name="T1" fmla="*/ 77 h 1021"/>
                  <a:gd name="T2" fmla="*/ 903 w 1217"/>
                  <a:gd name="T3" fmla="*/ 0 h 1021"/>
                  <a:gd name="T4" fmla="*/ 708 w 1217"/>
                  <a:gd name="T5" fmla="*/ 0 h 1021"/>
                  <a:gd name="T6" fmla="*/ 668 w 1217"/>
                  <a:gd name="T7" fmla="*/ 77 h 1021"/>
                  <a:gd name="T8" fmla="*/ 668 w 1217"/>
                  <a:gd name="T9" fmla="*/ 275 h 1021"/>
                  <a:gd name="T10" fmla="*/ 708 w 1217"/>
                  <a:gd name="T11" fmla="*/ 315 h 1021"/>
                  <a:gd name="T12" fmla="*/ 629 w 1217"/>
                  <a:gd name="T13" fmla="*/ 352 h 1021"/>
                  <a:gd name="T14" fmla="*/ 589 w 1217"/>
                  <a:gd name="T15" fmla="*/ 352 h 1021"/>
                  <a:gd name="T16" fmla="*/ 552 w 1217"/>
                  <a:gd name="T17" fmla="*/ 391 h 1021"/>
                  <a:gd name="T18" fmla="*/ 513 w 1217"/>
                  <a:gd name="T19" fmla="*/ 391 h 1021"/>
                  <a:gd name="T20" fmla="*/ 513 w 1217"/>
                  <a:gd name="T21" fmla="*/ 471 h 1021"/>
                  <a:gd name="T22" fmla="*/ 278 w 1217"/>
                  <a:gd name="T23" fmla="*/ 471 h 1021"/>
                  <a:gd name="T24" fmla="*/ 238 w 1217"/>
                  <a:gd name="T25" fmla="*/ 510 h 1021"/>
                  <a:gd name="T26" fmla="*/ 199 w 1217"/>
                  <a:gd name="T27" fmla="*/ 510 h 1021"/>
                  <a:gd name="T28" fmla="*/ 159 w 1217"/>
                  <a:gd name="T29" fmla="*/ 471 h 1021"/>
                  <a:gd name="T30" fmla="*/ 100 w 1217"/>
                  <a:gd name="T31" fmla="*/ 450 h 1021"/>
                  <a:gd name="T32" fmla="*/ 80 w 1217"/>
                  <a:gd name="T33" fmla="*/ 471 h 1021"/>
                  <a:gd name="T34" fmla="*/ 80 w 1217"/>
                  <a:gd name="T35" fmla="*/ 510 h 1021"/>
                  <a:gd name="T36" fmla="*/ 119 w 1217"/>
                  <a:gd name="T37" fmla="*/ 589 h 1021"/>
                  <a:gd name="T38" fmla="*/ 159 w 1217"/>
                  <a:gd name="T39" fmla="*/ 629 h 1021"/>
                  <a:gd name="T40" fmla="*/ 119 w 1217"/>
                  <a:gd name="T41" fmla="*/ 629 h 1021"/>
                  <a:gd name="T42" fmla="*/ 159 w 1217"/>
                  <a:gd name="T43" fmla="*/ 706 h 1021"/>
                  <a:gd name="T44" fmla="*/ 159 w 1217"/>
                  <a:gd name="T45" fmla="*/ 746 h 1021"/>
                  <a:gd name="T46" fmla="*/ 40 w 1217"/>
                  <a:gd name="T47" fmla="*/ 706 h 1021"/>
                  <a:gd name="T48" fmla="*/ 40 w 1217"/>
                  <a:gd name="T49" fmla="*/ 786 h 1021"/>
                  <a:gd name="T50" fmla="*/ 0 w 1217"/>
                  <a:gd name="T51" fmla="*/ 786 h 1021"/>
                  <a:gd name="T52" fmla="*/ 0 w 1217"/>
                  <a:gd name="T53" fmla="*/ 825 h 1021"/>
                  <a:gd name="T54" fmla="*/ 40 w 1217"/>
                  <a:gd name="T55" fmla="*/ 825 h 1021"/>
                  <a:gd name="T56" fmla="*/ 40 w 1217"/>
                  <a:gd name="T57" fmla="*/ 981 h 1021"/>
                  <a:gd name="T58" fmla="*/ 119 w 1217"/>
                  <a:gd name="T59" fmla="*/ 1021 h 1021"/>
                  <a:gd name="T60" fmla="*/ 159 w 1217"/>
                  <a:gd name="T61" fmla="*/ 944 h 1021"/>
                  <a:gd name="T62" fmla="*/ 199 w 1217"/>
                  <a:gd name="T63" fmla="*/ 944 h 1021"/>
                  <a:gd name="T64" fmla="*/ 278 w 1217"/>
                  <a:gd name="T65" fmla="*/ 904 h 1021"/>
                  <a:gd name="T66" fmla="*/ 315 w 1217"/>
                  <a:gd name="T67" fmla="*/ 904 h 1021"/>
                  <a:gd name="T68" fmla="*/ 394 w 1217"/>
                  <a:gd name="T69" fmla="*/ 944 h 1021"/>
                  <a:gd name="T70" fmla="*/ 513 w 1217"/>
                  <a:gd name="T71" fmla="*/ 981 h 1021"/>
                  <a:gd name="T72" fmla="*/ 589 w 1217"/>
                  <a:gd name="T73" fmla="*/ 944 h 1021"/>
                  <a:gd name="T74" fmla="*/ 629 w 1217"/>
                  <a:gd name="T75" fmla="*/ 944 h 1021"/>
                  <a:gd name="T76" fmla="*/ 668 w 1217"/>
                  <a:gd name="T77" fmla="*/ 981 h 1021"/>
                  <a:gd name="T78" fmla="*/ 629 w 1217"/>
                  <a:gd name="T79" fmla="*/ 825 h 1021"/>
                  <a:gd name="T80" fmla="*/ 708 w 1217"/>
                  <a:gd name="T81" fmla="*/ 864 h 1021"/>
                  <a:gd name="T82" fmla="*/ 747 w 1217"/>
                  <a:gd name="T83" fmla="*/ 864 h 1021"/>
                  <a:gd name="T84" fmla="*/ 747 w 1217"/>
                  <a:gd name="T85" fmla="*/ 825 h 1021"/>
                  <a:gd name="T86" fmla="*/ 827 w 1217"/>
                  <a:gd name="T87" fmla="*/ 825 h 1021"/>
                  <a:gd name="T88" fmla="*/ 867 w 1217"/>
                  <a:gd name="T89" fmla="*/ 786 h 1021"/>
                  <a:gd name="T90" fmla="*/ 1102 w 1217"/>
                  <a:gd name="T91" fmla="*/ 786 h 1021"/>
                  <a:gd name="T92" fmla="*/ 1102 w 1217"/>
                  <a:gd name="T93" fmla="*/ 666 h 1021"/>
                  <a:gd name="T94" fmla="*/ 1178 w 1217"/>
                  <a:gd name="T95" fmla="*/ 589 h 1021"/>
                  <a:gd name="T96" fmla="*/ 1178 w 1217"/>
                  <a:gd name="T97" fmla="*/ 550 h 1021"/>
                  <a:gd name="T98" fmla="*/ 1217 w 1217"/>
                  <a:gd name="T99" fmla="*/ 510 h 1021"/>
                  <a:gd name="T100" fmla="*/ 1178 w 1217"/>
                  <a:gd name="T101" fmla="*/ 471 h 1021"/>
                  <a:gd name="T102" fmla="*/ 1217 w 1217"/>
                  <a:gd name="T103" fmla="*/ 391 h 1021"/>
                  <a:gd name="T104" fmla="*/ 1178 w 1217"/>
                  <a:gd name="T105" fmla="*/ 391 h 1021"/>
                  <a:gd name="T106" fmla="*/ 1217 w 1217"/>
                  <a:gd name="T107" fmla="*/ 315 h 1021"/>
                  <a:gd name="T108" fmla="*/ 1217 w 1217"/>
                  <a:gd name="T109" fmla="*/ 235 h 1021"/>
                  <a:gd name="T110" fmla="*/ 1178 w 1217"/>
                  <a:gd name="T111" fmla="*/ 235 h 1021"/>
                  <a:gd name="T112" fmla="*/ 1141 w 1217"/>
                  <a:gd name="T113" fmla="*/ 195 h 1021"/>
                  <a:gd name="T114" fmla="*/ 1141 w 1217"/>
                  <a:gd name="T115" fmla="*/ 77 h 1021"/>
                  <a:gd name="T116" fmla="*/ 1102 w 1217"/>
                  <a:gd name="T117" fmla="*/ 77 h 1021"/>
                  <a:gd name="T118" fmla="*/ 1062 w 1217"/>
                  <a:gd name="T119" fmla="*/ 40 h 1021"/>
                  <a:gd name="T120" fmla="*/ 982 w 1217"/>
                  <a:gd name="T121" fmla="*/ 77 h 1021"/>
                  <a:gd name="T122" fmla="*/ 903 w 1217"/>
                  <a:gd name="T123" fmla="*/ 77 h 10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17" h="1021">
                    <a:moveTo>
                      <a:pt x="903" y="77"/>
                    </a:moveTo>
                    <a:lnTo>
                      <a:pt x="903" y="0"/>
                    </a:lnTo>
                    <a:lnTo>
                      <a:pt x="708" y="0"/>
                    </a:lnTo>
                    <a:lnTo>
                      <a:pt x="668" y="77"/>
                    </a:lnTo>
                    <a:lnTo>
                      <a:pt x="668" y="275"/>
                    </a:lnTo>
                    <a:lnTo>
                      <a:pt x="708" y="315"/>
                    </a:lnTo>
                    <a:lnTo>
                      <a:pt x="629" y="352"/>
                    </a:lnTo>
                    <a:lnTo>
                      <a:pt x="589" y="352"/>
                    </a:lnTo>
                    <a:lnTo>
                      <a:pt x="552" y="391"/>
                    </a:lnTo>
                    <a:lnTo>
                      <a:pt x="513" y="391"/>
                    </a:lnTo>
                    <a:lnTo>
                      <a:pt x="513" y="471"/>
                    </a:lnTo>
                    <a:lnTo>
                      <a:pt x="278" y="471"/>
                    </a:lnTo>
                    <a:lnTo>
                      <a:pt x="238" y="510"/>
                    </a:lnTo>
                    <a:lnTo>
                      <a:pt x="199" y="510"/>
                    </a:lnTo>
                    <a:lnTo>
                      <a:pt x="159" y="471"/>
                    </a:lnTo>
                    <a:lnTo>
                      <a:pt x="100" y="450"/>
                    </a:lnTo>
                    <a:lnTo>
                      <a:pt x="80" y="471"/>
                    </a:lnTo>
                    <a:lnTo>
                      <a:pt x="80" y="510"/>
                    </a:lnTo>
                    <a:lnTo>
                      <a:pt x="119" y="589"/>
                    </a:lnTo>
                    <a:lnTo>
                      <a:pt x="159" y="629"/>
                    </a:lnTo>
                    <a:lnTo>
                      <a:pt x="119" y="629"/>
                    </a:lnTo>
                    <a:lnTo>
                      <a:pt x="159" y="706"/>
                    </a:lnTo>
                    <a:lnTo>
                      <a:pt x="159" y="746"/>
                    </a:lnTo>
                    <a:lnTo>
                      <a:pt x="40" y="706"/>
                    </a:lnTo>
                    <a:lnTo>
                      <a:pt x="40" y="786"/>
                    </a:lnTo>
                    <a:lnTo>
                      <a:pt x="0" y="786"/>
                    </a:lnTo>
                    <a:lnTo>
                      <a:pt x="0" y="825"/>
                    </a:lnTo>
                    <a:lnTo>
                      <a:pt x="40" y="825"/>
                    </a:lnTo>
                    <a:lnTo>
                      <a:pt x="40" y="981"/>
                    </a:lnTo>
                    <a:lnTo>
                      <a:pt x="119" y="1021"/>
                    </a:lnTo>
                    <a:lnTo>
                      <a:pt x="159" y="944"/>
                    </a:lnTo>
                    <a:lnTo>
                      <a:pt x="199" y="944"/>
                    </a:lnTo>
                    <a:lnTo>
                      <a:pt x="278" y="904"/>
                    </a:lnTo>
                    <a:lnTo>
                      <a:pt x="315" y="904"/>
                    </a:lnTo>
                    <a:lnTo>
                      <a:pt x="394" y="944"/>
                    </a:lnTo>
                    <a:lnTo>
                      <a:pt x="513" y="981"/>
                    </a:lnTo>
                    <a:lnTo>
                      <a:pt x="589" y="944"/>
                    </a:lnTo>
                    <a:lnTo>
                      <a:pt x="629" y="944"/>
                    </a:lnTo>
                    <a:lnTo>
                      <a:pt x="668" y="981"/>
                    </a:lnTo>
                    <a:lnTo>
                      <a:pt x="629" y="825"/>
                    </a:lnTo>
                    <a:lnTo>
                      <a:pt x="708" y="864"/>
                    </a:lnTo>
                    <a:lnTo>
                      <a:pt x="747" y="864"/>
                    </a:lnTo>
                    <a:lnTo>
                      <a:pt x="747" y="825"/>
                    </a:lnTo>
                    <a:lnTo>
                      <a:pt x="827" y="825"/>
                    </a:lnTo>
                    <a:lnTo>
                      <a:pt x="867" y="786"/>
                    </a:lnTo>
                    <a:lnTo>
                      <a:pt x="1102" y="786"/>
                    </a:lnTo>
                    <a:lnTo>
                      <a:pt x="1102" y="666"/>
                    </a:lnTo>
                    <a:lnTo>
                      <a:pt x="1178" y="589"/>
                    </a:lnTo>
                    <a:lnTo>
                      <a:pt x="1178" y="550"/>
                    </a:lnTo>
                    <a:lnTo>
                      <a:pt x="1217" y="510"/>
                    </a:lnTo>
                    <a:lnTo>
                      <a:pt x="1178" y="471"/>
                    </a:lnTo>
                    <a:lnTo>
                      <a:pt x="1217" y="391"/>
                    </a:lnTo>
                    <a:lnTo>
                      <a:pt x="1178" y="391"/>
                    </a:lnTo>
                    <a:lnTo>
                      <a:pt x="1217" y="315"/>
                    </a:lnTo>
                    <a:lnTo>
                      <a:pt x="1217" y="235"/>
                    </a:lnTo>
                    <a:lnTo>
                      <a:pt x="1178" y="235"/>
                    </a:lnTo>
                    <a:lnTo>
                      <a:pt x="1141" y="195"/>
                    </a:lnTo>
                    <a:lnTo>
                      <a:pt x="1141" y="77"/>
                    </a:lnTo>
                    <a:lnTo>
                      <a:pt x="1102" y="77"/>
                    </a:lnTo>
                    <a:lnTo>
                      <a:pt x="1062" y="40"/>
                    </a:lnTo>
                    <a:lnTo>
                      <a:pt x="982" y="77"/>
                    </a:lnTo>
                    <a:lnTo>
                      <a:pt x="903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5" name="Freeform 290">
                <a:extLst>
                  <a:ext uri="{FF2B5EF4-FFF2-40B4-BE49-F238E27FC236}">
                    <a16:creationId xmlns:a16="http://schemas.microsoft.com/office/drawing/2014/main" id="{97051C7D-5CC0-3334-E995-21D9863531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" y="3211"/>
                <a:ext cx="142" cy="110"/>
              </a:xfrm>
              <a:custGeom>
                <a:avLst/>
                <a:gdLst>
                  <a:gd name="T0" fmla="*/ 668 w 708"/>
                  <a:gd name="T1" fmla="*/ 156 h 550"/>
                  <a:gd name="T2" fmla="*/ 708 w 708"/>
                  <a:gd name="T3" fmla="*/ 79 h 550"/>
                  <a:gd name="T4" fmla="*/ 629 w 708"/>
                  <a:gd name="T5" fmla="*/ 39 h 550"/>
                  <a:gd name="T6" fmla="*/ 589 w 708"/>
                  <a:gd name="T7" fmla="*/ 39 h 550"/>
                  <a:gd name="T8" fmla="*/ 434 w 708"/>
                  <a:gd name="T9" fmla="*/ 79 h 550"/>
                  <a:gd name="T10" fmla="*/ 394 w 708"/>
                  <a:gd name="T11" fmla="*/ 119 h 550"/>
                  <a:gd name="T12" fmla="*/ 278 w 708"/>
                  <a:gd name="T13" fmla="*/ 0 h 550"/>
                  <a:gd name="T14" fmla="*/ 238 w 708"/>
                  <a:gd name="T15" fmla="*/ 39 h 550"/>
                  <a:gd name="T16" fmla="*/ 238 w 708"/>
                  <a:gd name="T17" fmla="*/ 119 h 550"/>
                  <a:gd name="T18" fmla="*/ 199 w 708"/>
                  <a:gd name="T19" fmla="*/ 156 h 550"/>
                  <a:gd name="T20" fmla="*/ 159 w 708"/>
                  <a:gd name="T21" fmla="*/ 119 h 550"/>
                  <a:gd name="T22" fmla="*/ 159 w 708"/>
                  <a:gd name="T23" fmla="*/ 79 h 550"/>
                  <a:gd name="T24" fmla="*/ 80 w 708"/>
                  <a:gd name="T25" fmla="*/ 79 h 550"/>
                  <a:gd name="T26" fmla="*/ 80 w 708"/>
                  <a:gd name="T27" fmla="*/ 156 h 550"/>
                  <a:gd name="T28" fmla="*/ 0 w 708"/>
                  <a:gd name="T29" fmla="*/ 196 h 550"/>
                  <a:gd name="T30" fmla="*/ 40 w 708"/>
                  <a:gd name="T31" fmla="*/ 274 h 550"/>
                  <a:gd name="T32" fmla="*/ 80 w 708"/>
                  <a:gd name="T33" fmla="*/ 314 h 550"/>
                  <a:gd name="T34" fmla="*/ 40 w 708"/>
                  <a:gd name="T35" fmla="*/ 394 h 550"/>
                  <a:gd name="T36" fmla="*/ 80 w 708"/>
                  <a:gd name="T37" fmla="*/ 394 h 550"/>
                  <a:gd name="T38" fmla="*/ 119 w 708"/>
                  <a:gd name="T39" fmla="*/ 470 h 550"/>
                  <a:gd name="T40" fmla="*/ 80 w 708"/>
                  <a:gd name="T41" fmla="*/ 510 h 550"/>
                  <a:gd name="T42" fmla="*/ 238 w 708"/>
                  <a:gd name="T43" fmla="*/ 510 h 550"/>
                  <a:gd name="T44" fmla="*/ 278 w 708"/>
                  <a:gd name="T45" fmla="*/ 550 h 550"/>
                  <a:gd name="T46" fmla="*/ 513 w 708"/>
                  <a:gd name="T47" fmla="*/ 550 h 550"/>
                  <a:gd name="T48" fmla="*/ 513 w 708"/>
                  <a:gd name="T49" fmla="*/ 470 h 550"/>
                  <a:gd name="T50" fmla="*/ 552 w 708"/>
                  <a:gd name="T51" fmla="*/ 470 h 550"/>
                  <a:gd name="T52" fmla="*/ 589 w 708"/>
                  <a:gd name="T53" fmla="*/ 431 h 550"/>
                  <a:gd name="T54" fmla="*/ 629 w 708"/>
                  <a:gd name="T55" fmla="*/ 431 h 550"/>
                  <a:gd name="T56" fmla="*/ 708 w 708"/>
                  <a:gd name="T57" fmla="*/ 394 h 550"/>
                  <a:gd name="T58" fmla="*/ 668 w 708"/>
                  <a:gd name="T59" fmla="*/ 354 h 550"/>
                  <a:gd name="T60" fmla="*/ 668 w 708"/>
                  <a:gd name="T61" fmla="*/ 156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08" h="550">
                    <a:moveTo>
                      <a:pt x="668" y="156"/>
                    </a:moveTo>
                    <a:lnTo>
                      <a:pt x="708" y="79"/>
                    </a:lnTo>
                    <a:lnTo>
                      <a:pt x="629" y="39"/>
                    </a:lnTo>
                    <a:lnTo>
                      <a:pt x="589" y="39"/>
                    </a:lnTo>
                    <a:lnTo>
                      <a:pt x="434" y="79"/>
                    </a:lnTo>
                    <a:lnTo>
                      <a:pt x="394" y="119"/>
                    </a:lnTo>
                    <a:lnTo>
                      <a:pt x="278" y="0"/>
                    </a:lnTo>
                    <a:lnTo>
                      <a:pt x="238" y="39"/>
                    </a:lnTo>
                    <a:lnTo>
                      <a:pt x="238" y="119"/>
                    </a:lnTo>
                    <a:lnTo>
                      <a:pt x="199" y="156"/>
                    </a:lnTo>
                    <a:lnTo>
                      <a:pt x="159" y="119"/>
                    </a:lnTo>
                    <a:lnTo>
                      <a:pt x="159" y="79"/>
                    </a:lnTo>
                    <a:lnTo>
                      <a:pt x="80" y="79"/>
                    </a:lnTo>
                    <a:lnTo>
                      <a:pt x="80" y="156"/>
                    </a:lnTo>
                    <a:lnTo>
                      <a:pt x="0" y="196"/>
                    </a:lnTo>
                    <a:lnTo>
                      <a:pt x="40" y="274"/>
                    </a:lnTo>
                    <a:lnTo>
                      <a:pt x="80" y="314"/>
                    </a:lnTo>
                    <a:lnTo>
                      <a:pt x="40" y="394"/>
                    </a:lnTo>
                    <a:lnTo>
                      <a:pt x="80" y="394"/>
                    </a:lnTo>
                    <a:lnTo>
                      <a:pt x="119" y="470"/>
                    </a:lnTo>
                    <a:lnTo>
                      <a:pt x="80" y="510"/>
                    </a:lnTo>
                    <a:lnTo>
                      <a:pt x="238" y="510"/>
                    </a:lnTo>
                    <a:lnTo>
                      <a:pt x="278" y="550"/>
                    </a:lnTo>
                    <a:lnTo>
                      <a:pt x="513" y="550"/>
                    </a:lnTo>
                    <a:lnTo>
                      <a:pt x="513" y="470"/>
                    </a:lnTo>
                    <a:lnTo>
                      <a:pt x="552" y="470"/>
                    </a:lnTo>
                    <a:lnTo>
                      <a:pt x="589" y="431"/>
                    </a:lnTo>
                    <a:lnTo>
                      <a:pt x="629" y="431"/>
                    </a:lnTo>
                    <a:lnTo>
                      <a:pt x="708" y="394"/>
                    </a:lnTo>
                    <a:lnTo>
                      <a:pt x="668" y="354"/>
                    </a:lnTo>
                    <a:lnTo>
                      <a:pt x="668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6" name="Freeform 291">
                <a:extLst>
                  <a:ext uri="{FF2B5EF4-FFF2-40B4-BE49-F238E27FC236}">
                    <a16:creationId xmlns:a16="http://schemas.microsoft.com/office/drawing/2014/main" id="{5416C21D-1F94-3423-043A-17DB0CAC32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9" y="3179"/>
                <a:ext cx="126" cy="111"/>
              </a:xfrm>
              <a:custGeom>
                <a:avLst/>
                <a:gdLst>
                  <a:gd name="T0" fmla="*/ 628 w 628"/>
                  <a:gd name="T1" fmla="*/ 159 h 553"/>
                  <a:gd name="T2" fmla="*/ 549 w 628"/>
                  <a:gd name="T3" fmla="*/ 159 h 553"/>
                  <a:gd name="T4" fmla="*/ 509 w 628"/>
                  <a:gd name="T5" fmla="*/ 198 h 553"/>
                  <a:gd name="T6" fmla="*/ 430 w 628"/>
                  <a:gd name="T7" fmla="*/ 119 h 553"/>
                  <a:gd name="T8" fmla="*/ 430 w 628"/>
                  <a:gd name="T9" fmla="*/ 0 h 553"/>
                  <a:gd name="T10" fmla="*/ 390 w 628"/>
                  <a:gd name="T11" fmla="*/ 40 h 553"/>
                  <a:gd name="T12" fmla="*/ 390 w 628"/>
                  <a:gd name="T13" fmla="*/ 0 h 553"/>
                  <a:gd name="T14" fmla="*/ 350 w 628"/>
                  <a:gd name="T15" fmla="*/ 0 h 553"/>
                  <a:gd name="T16" fmla="*/ 314 w 628"/>
                  <a:gd name="T17" fmla="*/ 0 h 553"/>
                  <a:gd name="T18" fmla="*/ 274 w 628"/>
                  <a:gd name="T19" fmla="*/ 40 h 553"/>
                  <a:gd name="T20" fmla="*/ 195 w 628"/>
                  <a:gd name="T21" fmla="*/ 79 h 553"/>
                  <a:gd name="T22" fmla="*/ 195 w 628"/>
                  <a:gd name="T23" fmla="*/ 40 h 553"/>
                  <a:gd name="T24" fmla="*/ 39 w 628"/>
                  <a:gd name="T25" fmla="*/ 119 h 553"/>
                  <a:gd name="T26" fmla="*/ 0 w 628"/>
                  <a:gd name="T27" fmla="*/ 119 h 553"/>
                  <a:gd name="T28" fmla="*/ 0 w 628"/>
                  <a:gd name="T29" fmla="*/ 159 h 553"/>
                  <a:gd name="T30" fmla="*/ 39 w 628"/>
                  <a:gd name="T31" fmla="*/ 198 h 553"/>
                  <a:gd name="T32" fmla="*/ 39 w 628"/>
                  <a:gd name="T33" fmla="*/ 278 h 553"/>
                  <a:gd name="T34" fmla="*/ 0 w 628"/>
                  <a:gd name="T35" fmla="*/ 355 h 553"/>
                  <a:gd name="T36" fmla="*/ 39 w 628"/>
                  <a:gd name="T37" fmla="*/ 433 h 553"/>
                  <a:gd name="T38" fmla="*/ 115 w 628"/>
                  <a:gd name="T39" fmla="*/ 433 h 553"/>
                  <a:gd name="T40" fmla="*/ 155 w 628"/>
                  <a:gd name="T41" fmla="*/ 473 h 553"/>
                  <a:gd name="T42" fmla="*/ 155 w 628"/>
                  <a:gd name="T43" fmla="*/ 513 h 553"/>
                  <a:gd name="T44" fmla="*/ 195 w 628"/>
                  <a:gd name="T45" fmla="*/ 513 h 553"/>
                  <a:gd name="T46" fmla="*/ 234 w 628"/>
                  <a:gd name="T47" fmla="*/ 553 h 553"/>
                  <a:gd name="T48" fmla="*/ 274 w 628"/>
                  <a:gd name="T49" fmla="*/ 553 h 553"/>
                  <a:gd name="T50" fmla="*/ 274 w 628"/>
                  <a:gd name="T51" fmla="*/ 473 h 553"/>
                  <a:gd name="T52" fmla="*/ 350 w 628"/>
                  <a:gd name="T53" fmla="*/ 473 h 553"/>
                  <a:gd name="T54" fmla="*/ 350 w 628"/>
                  <a:gd name="T55" fmla="*/ 433 h 553"/>
                  <a:gd name="T56" fmla="*/ 390 w 628"/>
                  <a:gd name="T57" fmla="*/ 433 h 553"/>
                  <a:gd name="T58" fmla="*/ 350 w 628"/>
                  <a:gd name="T59" fmla="*/ 355 h 553"/>
                  <a:gd name="T60" fmla="*/ 430 w 628"/>
                  <a:gd name="T61" fmla="*/ 315 h 553"/>
                  <a:gd name="T62" fmla="*/ 430 w 628"/>
                  <a:gd name="T63" fmla="*/ 238 h 553"/>
                  <a:gd name="T64" fmla="*/ 509 w 628"/>
                  <a:gd name="T65" fmla="*/ 238 h 553"/>
                  <a:gd name="T66" fmla="*/ 509 w 628"/>
                  <a:gd name="T67" fmla="*/ 278 h 553"/>
                  <a:gd name="T68" fmla="*/ 549 w 628"/>
                  <a:gd name="T69" fmla="*/ 315 h 553"/>
                  <a:gd name="T70" fmla="*/ 588 w 628"/>
                  <a:gd name="T71" fmla="*/ 278 h 553"/>
                  <a:gd name="T72" fmla="*/ 588 w 628"/>
                  <a:gd name="T73" fmla="*/ 198 h 553"/>
                  <a:gd name="T74" fmla="*/ 628 w 628"/>
                  <a:gd name="T75" fmla="*/ 159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28" h="553">
                    <a:moveTo>
                      <a:pt x="628" y="159"/>
                    </a:moveTo>
                    <a:lnTo>
                      <a:pt x="549" y="159"/>
                    </a:lnTo>
                    <a:lnTo>
                      <a:pt x="509" y="198"/>
                    </a:lnTo>
                    <a:lnTo>
                      <a:pt x="430" y="119"/>
                    </a:lnTo>
                    <a:lnTo>
                      <a:pt x="430" y="0"/>
                    </a:lnTo>
                    <a:lnTo>
                      <a:pt x="390" y="40"/>
                    </a:lnTo>
                    <a:lnTo>
                      <a:pt x="390" y="0"/>
                    </a:lnTo>
                    <a:lnTo>
                      <a:pt x="350" y="0"/>
                    </a:lnTo>
                    <a:lnTo>
                      <a:pt x="314" y="0"/>
                    </a:lnTo>
                    <a:lnTo>
                      <a:pt x="274" y="40"/>
                    </a:lnTo>
                    <a:lnTo>
                      <a:pt x="195" y="79"/>
                    </a:lnTo>
                    <a:lnTo>
                      <a:pt x="195" y="40"/>
                    </a:lnTo>
                    <a:lnTo>
                      <a:pt x="39" y="119"/>
                    </a:lnTo>
                    <a:lnTo>
                      <a:pt x="0" y="119"/>
                    </a:lnTo>
                    <a:lnTo>
                      <a:pt x="0" y="159"/>
                    </a:lnTo>
                    <a:lnTo>
                      <a:pt x="39" y="198"/>
                    </a:lnTo>
                    <a:lnTo>
                      <a:pt x="39" y="278"/>
                    </a:lnTo>
                    <a:lnTo>
                      <a:pt x="0" y="355"/>
                    </a:lnTo>
                    <a:lnTo>
                      <a:pt x="39" y="433"/>
                    </a:lnTo>
                    <a:lnTo>
                      <a:pt x="115" y="433"/>
                    </a:lnTo>
                    <a:lnTo>
                      <a:pt x="155" y="473"/>
                    </a:lnTo>
                    <a:lnTo>
                      <a:pt x="155" y="513"/>
                    </a:lnTo>
                    <a:lnTo>
                      <a:pt x="195" y="513"/>
                    </a:lnTo>
                    <a:lnTo>
                      <a:pt x="234" y="553"/>
                    </a:lnTo>
                    <a:lnTo>
                      <a:pt x="274" y="553"/>
                    </a:lnTo>
                    <a:lnTo>
                      <a:pt x="274" y="473"/>
                    </a:lnTo>
                    <a:lnTo>
                      <a:pt x="350" y="473"/>
                    </a:lnTo>
                    <a:lnTo>
                      <a:pt x="350" y="433"/>
                    </a:lnTo>
                    <a:lnTo>
                      <a:pt x="390" y="433"/>
                    </a:lnTo>
                    <a:lnTo>
                      <a:pt x="350" y="355"/>
                    </a:lnTo>
                    <a:lnTo>
                      <a:pt x="430" y="315"/>
                    </a:lnTo>
                    <a:lnTo>
                      <a:pt x="430" y="238"/>
                    </a:lnTo>
                    <a:lnTo>
                      <a:pt x="509" y="238"/>
                    </a:lnTo>
                    <a:lnTo>
                      <a:pt x="509" y="278"/>
                    </a:lnTo>
                    <a:lnTo>
                      <a:pt x="549" y="315"/>
                    </a:lnTo>
                    <a:lnTo>
                      <a:pt x="588" y="278"/>
                    </a:lnTo>
                    <a:lnTo>
                      <a:pt x="588" y="198"/>
                    </a:lnTo>
                    <a:lnTo>
                      <a:pt x="628" y="1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7" name="Freeform 292">
                <a:extLst>
                  <a:ext uri="{FF2B5EF4-FFF2-40B4-BE49-F238E27FC236}">
                    <a16:creationId xmlns:a16="http://schemas.microsoft.com/office/drawing/2014/main" id="{82F3B5F0-80A7-13F1-4F11-17CF05626F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2" y="3266"/>
                <a:ext cx="173" cy="126"/>
              </a:xfrm>
              <a:custGeom>
                <a:avLst/>
                <a:gdLst>
                  <a:gd name="T0" fmla="*/ 625 w 863"/>
                  <a:gd name="T1" fmla="*/ 0 h 630"/>
                  <a:gd name="T2" fmla="*/ 585 w 863"/>
                  <a:gd name="T3" fmla="*/ 0 h 630"/>
                  <a:gd name="T4" fmla="*/ 585 w 863"/>
                  <a:gd name="T5" fmla="*/ 40 h 630"/>
                  <a:gd name="T6" fmla="*/ 509 w 863"/>
                  <a:gd name="T7" fmla="*/ 40 h 630"/>
                  <a:gd name="T8" fmla="*/ 509 w 863"/>
                  <a:gd name="T9" fmla="*/ 120 h 630"/>
                  <a:gd name="T10" fmla="*/ 469 w 863"/>
                  <a:gd name="T11" fmla="*/ 120 h 630"/>
                  <a:gd name="T12" fmla="*/ 430 w 863"/>
                  <a:gd name="T13" fmla="*/ 80 h 630"/>
                  <a:gd name="T14" fmla="*/ 390 w 863"/>
                  <a:gd name="T15" fmla="*/ 80 h 630"/>
                  <a:gd name="T16" fmla="*/ 390 w 863"/>
                  <a:gd name="T17" fmla="*/ 40 h 630"/>
                  <a:gd name="T18" fmla="*/ 350 w 863"/>
                  <a:gd name="T19" fmla="*/ 0 h 630"/>
                  <a:gd name="T20" fmla="*/ 350 w 863"/>
                  <a:gd name="T21" fmla="*/ 80 h 630"/>
                  <a:gd name="T22" fmla="*/ 274 w 863"/>
                  <a:gd name="T23" fmla="*/ 80 h 630"/>
                  <a:gd name="T24" fmla="*/ 274 w 863"/>
                  <a:gd name="T25" fmla="*/ 120 h 630"/>
                  <a:gd name="T26" fmla="*/ 235 w 863"/>
                  <a:gd name="T27" fmla="*/ 80 h 630"/>
                  <a:gd name="T28" fmla="*/ 155 w 863"/>
                  <a:gd name="T29" fmla="*/ 120 h 630"/>
                  <a:gd name="T30" fmla="*/ 155 w 863"/>
                  <a:gd name="T31" fmla="*/ 157 h 630"/>
                  <a:gd name="T32" fmla="*/ 116 w 863"/>
                  <a:gd name="T33" fmla="*/ 157 h 630"/>
                  <a:gd name="T34" fmla="*/ 116 w 863"/>
                  <a:gd name="T35" fmla="*/ 196 h 630"/>
                  <a:gd name="T36" fmla="*/ 116 w 863"/>
                  <a:gd name="T37" fmla="*/ 276 h 630"/>
                  <a:gd name="T38" fmla="*/ 37 w 863"/>
                  <a:gd name="T39" fmla="*/ 355 h 630"/>
                  <a:gd name="T40" fmla="*/ 37 w 863"/>
                  <a:gd name="T41" fmla="*/ 471 h 630"/>
                  <a:gd name="T42" fmla="*/ 0 w 863"/>
                  <a:gd name="T43" fmla="*/ 551 h 630"/>
                  <a:gd name="T44" fmla="*/ 76 w 863"/>
                  <a:gd name="T45" fmla="*/ 511 h 630"/>
                  <a:gd name="T46" fmla="*/ 155 w 863"/>
                  <a:gd name="T47" fmla="*/ 434 h 630"/>
                  <a:gd name="T48" fmla="*/ 155 w 863"/>
                  <a:gd name="T49" fmla="*/ 511 h 630"/>
                  <a:gd name="T50" fmla="*/ 195 w 863"/>
                  <a:gd name="T51" fmla="*/ 511 h 630"/>
                  <a:gd name="T52" fmla="*/ 274 w 863"/>
                  <a:gd name="T53" fmla="*/ 434 h 630"/>
                  <a:gd name="T54" fmla="*/ 311 w 863"/>
                  <a:gd name="T55" fmla="*/ 471 h 630"/>
                  <a:gd name="T56" fmla="*/ 311 w 863"/>
                  <a:gd name="T57" fmla="*/ 591 h 630"/>
                  <a:gd name="T58" fmla="*/ 350 w 863"/>
                  <a:gd name="T59" fmla="*/ 630 h 630"/>
                  <a:gd name="T60" fmla="*/ 390 w 863"/>
                  <a:gd name="T61" fmla="*/ 551 h 630"/>
                  <a:gd name="T62" fmla="*/ 430 w 863"/>
                  <a:gd name="T63" fmla="*/ 551 h 630"/>
                  <a:gd name="T64" fmla="*/ 469 w 863"/>
                  <a:gd name="T65" fmla="*/ 591 h 630"/>
                  <a:gd name="T66" fmla="*/ 585 w 863"/>
                  <a:gd name="T67" fmla="*/ 591 h 630"/>
                  <a:gd name="T68" fmla="*/ 625 w 863"/>
                  <a:gd name="T69" fmla="*/ 591 h 630"/>
                  <a:gd name="T70" fmla="*/ 625 w 863"/>
                  <a:gd name="T71" fmla="*/ 511 h 630"/>
                  <a:gd name="T72" fmla="*/ 744 w 863"/>
                  <a:gd name="T73" fmla="*/ 551 h 630"/>
                  <a:gd name="T74" fmla="*/ 744 w 863"/>
                  <a:gd name="T75" fmla="*/ 511 h 630"/>
                  <a:gd name="T76" fmla="*/ 704 w 863"/>
                  <a:gd name="T77" fmla="*/ 434 h 630"/>
                  <a:gd name="T78" fmla="*/ 744 w 863"/>
                  <a:gd name="T79" fmla="*/ 434 h 630"/>
                  <a:gd name="T80" fmla="*/ 704 w 863"/>
                  <a:gd name="T81" fmla="*/ 394 h 630"/>
                  <a:gd name="T82" fmla="*/ 665 w 863"/>
                  <a:gd name="T83" fmla="*/ 315 h 630"/>
                  <a:gd name="T84" fmla="*/ 665 w 863"/>
                  <a:gd name="T85" fmla="*/ 276 h 630"/>
                  <a:gd name="T86" fmla="*/ 685 w 863"/>
                  <a:gd name="T87" fmla="*/ 255 h 630"/>
                  <a:gd name="T88" fmla="*/ 744 w 863"/>
                  <a:gd name="T89" fmla="*/ 276 h 630"/>
                  <a:gd name="T90" fmla="*/ 784 w 863"/>
                  <a:gd name="T91" fmla="*/ 315 h 630"/>
                  <a:gd name="T92" fmla="*/ 823 w 863"/>
                  <a:gd name="T93" fmla="*/ 315 h 630"/>
                  <a:gd name="T94" fmla="*/ 863 w 863"/>
                  <a:gd name="T95" fmla="*/ 276 h 630"/>
                  <a:gd name="T96" fmla="*/ 823 w 863"/>
                  <a:gd name="T97" fmla="*/ 236 h 630"/>
                  <a:gd name="T98" fmla="*/ 665 w 863"/>
                  <a:gd name="T99" fmla="*/ 236 h 630"/>
                  <a:gd name="T100" fmla="*/ 704 w 863"/>
                  <a:gd name="T101" fmla="*/ 196 h 630"/>
                  <a:gd name="T102" fmla="*/ 665 w 863"/>
                  <a:gd name="T103" fmla="*/ 120 h 630"/>
                  <a:gd name="T104" fmla="*/ 625 w 863"/>
                  <a:gd name="T105" fmla="*/ 120 h 630"/>
                  <a:gd name="T106" fmla="*/ 665 w 863"/>
                  <a:gd name="T107" fmla="*/ 40 h 630"/>
                  <a:gd name="T108" fmla="*/ 625 w 863"/>
                  <a:gd name="T109" fmla="*/ 0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63" h="630">
                    <a:moveTo>
                      <a:pt x="625" y="0"/>
                    </a:moveTo>
                    <a:lnTo>
                      <a:pt x="585" y="0"/>
                    </a:lnTo>
                    <a:lnTo>
                      <a:pt x="585" y="40"/>
                    </a:lnTo>
                    <a:lnTo>
                      <a:pt x="509" y="40"/>
                    </a:lnTo>
                    <a:lnTo>
                      <a:pt x="509" y="120"/>
                    </a:lnTo>
                    <a:lnTo>
                      <a:pt x="469" y="120"/>
                    </a:lnTo>
                    <a:lnTo>
                      <a:pt x="430" y="80"/>
                    </a:lnTo>
                    <a:lnTo>
                      <a:pt x="390" y="80"/>
                    </a:lnTo>
                    <a:lnTo>
                      <a:pt x="390" y="40"/>
                    </a:lnTo>
                    <a:lnTo>
                      <a:pt x="350" y="0"/>
                    </a:lnTo>
                    <a:lnTo>
                      <a:pt x="350" y="80"/>
                    </a:lnTo>
                    <a:lnTo>
                      <a:pt x="274" y="80"/>
                    </a:lnTo>
                    <a:lnTo>
                      <a:pt x="274" y="120"/>
                    </a:lnTo>
                    <a:lnTo>
                      <a:pt x="235" y="80"/>
                    </a:lnTo>
                    <a:lnTo>
                      <a:pt x="155" y="120"/>
                    </a:lnTo>
                    <a:lnTo>
                      <a:pt x="155" y="157"/>
                    </a:lnTo>
                    <a:lnTo>
                      <a:pt x="116" y="157"/>
                    </a:lnTo>
                    <a:lnTo>
                      <a:pt x="116" y="196"/>
                    </a:lnTo>
                    <a:lnTo>
                      <a:pt x="116" y="276"/>
                    </a:lnTo>
                    <a:lnTo>
                      <a:pt x="37" y="355"/>
                    </a:lnTo>
                    <a:lnTo>
                      <a:pt x="37" y="471"/>
                    </a:lnTo>
                    <a:lnTo>
                      <a:pt x="0" y="551"/>
                    </a:lnTo>
                    <a:lnTo>
                      <a:pt x="76" y="511"/>
                    </a:lnTo>
                    <a:lnTo>
                      <a:pt x="155" y="434"/>
                    </a:lnTo>
                    <a:lnTo>
                      <a:pt x="155" y="511"/>
                    </a:lnTo>
                    <a:lnTo>
                      <a:pt x="195" y="511"/>
                    </a:lnTo>
                    <a:lnTo>
                      <a:pt x="274" y="434"/>
                    </a:lnTo>
                    <a:lnTo>
                      <a:pt x="311" y="471"/>
                    </a:lnTo>
                    <a:lnTo>
                      <a:pt x="311" y="591"/>
                    </a:lnTo>
                    <a:lnTo>
                      <a:pt x="350" y="630"/>
                    </a:lnTo>
                    <a:lnTo>
                      <a:pt x="390" y="551"/>
                    </a:lnTo>
                    <a:lnTo>
                      <a:pt x="430" y="551"/>
                    </a:lnTo>
                    <a:lnTo>
                      <a:pt x="469" y="591"/>
                    </a:lnTo>
                    <a:lnTo>
                      <a:pt x="585" y="591"/>
                    </a:lnTo>
                    <a:lnTo>
                      <a:pt x="625" y="591"/>
                    </a:lnTo>
                    <a:lnTo>
                      <a:pt x="625" y="511"/>
                    </a:lnTo>
                    <a:lnTo>
                      <a:pt x="744" y="551"/>
                    </a:lnTo>
                    <a:lnTo>
                      <a:pt x="744" y="511"/>
                    </a:lnTo>
                    <a:lnTo>
                      <a:pt x="704" y="434"/>
                    </a:lnTo>
                    <a:lnTo>
                      <a:pt x="744" y="434"/>
                    </a:lnTo>
                    <a:lnTo>
                      <a:pt x="704" y="394"/>
                    </a:lnTo>
                    <a:lnTo>
                      <a:pt x="665" y="315"/>
                    </a:lnTo>
                    <a:lnTo>
                      <a:pt x="665" y="276"/>
                    </a:lnTo>
                    <a:lnTo>
                      <a:pt x="685" y="255"/>
                    </a:lnTo>
                    <a:lnTo>
                      <a:pt x="744" y="276"/>
                    </a:lnTo>
                    <a:lnTo>
                      <a:pt x="784" y="315"/>
                    </a:lnTo>
                    <a:lnTo>
                      <a:pt x="823" y="315"/>
                    </a:lnTo>
                    <a:lnTo>
                      <a:pt x="863" y="276"/>
                    </a:lnTo>
                    <a:lnTo>
                      <a:pt x="823" y="236"/>
                    </a:lnTo>
                    <a:lnTo>
                      <a:pt x="665" y="236"/>
                    </a:lnTo>
                    <a:lnTo>
                      <a:pt x="704" y="196"/>
                    </a:lnTo>
                    <a:lnTo>
                      <a:pt x="665" y="120"/>
                    </a:lnTo>
                    <a:lnTo>
                      <a:pt x="625" y="120"/>
                    </a:lnTo>
                    <a:lnTo>
                      <a:pt x="665" y="40"/>
                    </a:lnTo>
                    <a:lnTo>
                      <a:pt x="62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8" name="Freeform 293">
                <a:extLst>
                  <a:ext uri="{FF2B5EF4-FFF2-40B4-BE49-F238E27FC236}">
                    <a16:creationId xmlns:a16="http://schemas.microsoft.com/office/drawing/2014/main" id="{56D2E715-B96E-467B-96DA-27597A06B5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4" y="3376"/>
                <a:ext cx="220" cy="212"/>
              </a:xfrm>
              <a:custGeom>
                <a:avLst/>
                <a:gdLst>
                  <a:gd name="T0" fmla="*/ 235 w 1099"/>
                  <a:gd name="T1" fmla="*/ 118 h 1063"/>
                  <a:gd name="T2" fmla="*/ 156 w 1099"/>
                  <a:gd name="T3" fmla="*/ 79 h 1063"/>
                  <a:gd name="T4" fmla="*/ 195 w 1099"/>
                  <a:gd name="T5" fmla="*/ 235 h 1063"/>
                  <a:gd name="T6" fmla="*/ 156 w 1099"/>
                  <a:gd name="T7" fmla="*/ 198 h 1063"/>
                  <a:gd name="T8" fmla="*/ 156 w 1099"/>
                  <a:gd name="T9" fmla="*/ 275 h 1063"/>
                  <a:gd name="T10" fmla="*/ 116 w 1099"/>
                  <a:gd name="T11" fmla="*/ 314 h 1063"/>
                  <a:gd name="T12" fmla="*/ 79 w 1099"/>
                  <a:gd name="T13" fmla="*/ 314 h 1063"/>
                  <a:gd name="T14" fmla="*/ 79 w 1099"/>
                  <a:gd name="T15" fmla="*/ 354 h 1063"/>
                  <a:gd name="T16" fmla="*/ 0 w 1099"/>
                  <a:gd name="T17" fmla="*/ 394 h 1063"/>
                  <a:gd name="T18" fmla="*/ 0 w 1099"/>
                  <a:gd name="T19" fmla="*/ 434 h 1063"/>
                  <a:gd name="T20" fmla="*/ 40 w 1099"/>
                  <a:gd name="T21" fmla="*/ 472 h 1063"/>
                  <a:gd name="T22" fmla="*/ 79 w 1099"/>
                  <a:gd name="T23" fmla="*/ 434 h 1063"/>
                  <a:gd name="T24" fmla="*/ 116 w 1099"/>
                  <a:gd name="T25" fmla="*/ 472 h 1063"/>
                  <a:gd name="T26" fmla="*/ 116 w 1099"/>
                  <a:gd name="T27" fmla="*/ 509 h 1063"/>
                  <a:gd name="T28" fmla="*/ 156 w 1099"/>
                  <a:gd name="T29" fmla="*/ 509 h 1063"/>
                  <a:gd name="T30" fmla="*/ 156 w 1099"/>
                  <a:gd name="T31" fmla="*/ 589 h 1063"/>
                  <a:gd name="T32" fmla="*/ 116 w 1099"/>
                  <a:gd name="T33" fmla="*/ 629 h 1063"/>
                  <a:gd name="T34" fmla="*/ 79 w 1099"/>
                  <a:gd name="T35" fmla="*/ 589 h 1063"/>
                  <a:gd name="T36" fmla="*/ 0 w 1099"/>
                  <a:gd name="T37" fmla="*/ 629 h 1063"/>
                  <a:gd name="T38" fmla="*/ 0 w 1099"/>
                  <a:gd name="T39" fmla="*/ 708 h 1063"/>
                  <a:gd name="T40" fmla="*/ 79 w 1099"/>
                  <a:gd name="T41" fmla="*/ 708 h 1063"/>
                  <a:gd name="T42" fmla="*/ 195 w 1099"/>
                  <a:gd name="T43" fmla="*/ 784 h 1063"/>
                  <a:gd name="T44" fmla="*/ 195 w 1099"/>
                  <a:gd name="T45" fmla="*/ 824 h 1063"/>
                  <a:gd name="T46" fmla="*/ 235 w 1099"/>
                  <a:gd name="T47" fmla="*/ 904 h 1063"/>
                  <a:gd name="T48" fmla="*/ 235 w 1099"/>
                  <a:gd name="T49" fmla="*/ 943 h 1063"/>
                  <a:gd name="T50" fmla="*/ 314 w 1099"/>
                  <a:gd name="T51" fmla="*/ 983 h 1063"/>
                  <a:gd name="T52" fmla="*/ 354 w 1099"/>
                  <a:gd name="T53" fmla="*/ 943 h 1063"/>
                  <a:gd name="T54" fmla="*/ 354 w 1099"/>
                  <a:gd name="T55" fmla="*/ 983 h 1063"/>
                  <a:gd name="T56" fmla="*/ 394 w 1099"/>
                  <a:gd name="T57" fmla="*/ 983 h 1063"/>
                  <a:gd name="T58" fmla="*/ 394 w 1099"/>
                  <a:gd name="T59" fmla="*/ 1023 h 1063"/>
                  <a:gd name="T60" fmla="*/ 430 w 1099"/>
                  <a:gd name="T61" fmla="*/ 1063 h 1063"/>
                  <a:gd name="T62" fmla="*/ 470 w 1099"/>
                  <a:gd name="T63" fmla="*/ 1023 h 1063"/>
                  <a:gd name="T64" fmla="*/ 589 w 1099"/>
                  <a:gd name="T65" fmla="*/ 1023 h 1063"/>
                  <a:gd name="T66" fmla="*/ 668 w 1099"/>
                  <a:gd name="T67" fmla="*/ 983 h 1063"/>
                  <a:gd name="T68" fmla="*/ 982 w 1099"/>
                  <a:gd name="T69" fmla="*/ 983 h 1063"/>
                  <a:gd name="T70" fmla="*/ 1059 w 1099"/>
                  <a:gd name="T71" fmla="*/ 943 h 1063"/>
                  <a:gd name="T72" fmla="*/ 1099 w 1099"/>
                  <a:gd name="T73" fmla="*/ 824 h 1063"/>
                  <a:gd name="T74" fmla="*/ 1019 w 1099"/>
                  <a:gd name="T75" fmla="*/ 748 h 1063"/>
                  <a:gd name="T76" fmla="*/ 1059 w 1099"/>
                  <a:gd name="T77" fmla="*/ 669 h 1063"/>
                  <a:gd name="T78" fmla="*/ 1099 w 1099"/>
                  <a:gd name="T79" fmla="*/ 629 h 1063"/>
                  <a:gd name="T80" fmla="*/ 1099 w 1099"/>
                  <a:gd name="T81" fmla="*/ 472 h 1063"/>
                  <a:gd name="T82" fmla="*/ 1059 w 1099"/>
                  <a:gd name="T83" fmla="*/ 394 h 1063"/>
                  <a:gd name="T84" fmla="*/ 942 w 1099"/>
                  <a:gd name="T85" fmla="*/ 394 h 1063"/>
                  <a:gd name="T86" fmla="*/ 903 w 1099"/>
                  <a:gd name="T87" fmla="*/ 314 h 1063"/>
                  <a:gd name="T88" fmla="*/ 942 w 1099"/>
                  <a:gd name="T89" fmla="*/ 235 h 1063"/>
                  <a:gd name="T90" fmla="*/ 982 w 1099"/>
                  <a:gd name="T91" fmla="*/ 235 h 1063"/>
                  <a:gd name="T92" fmla="*/ 982 w 1099"/>
                  <a:gd name="T93" fmla="*/ 198 h 1063"/>
                  <a:gd name="T94" fmla="*/ 903 w 1099"/>
                  <a:gd name="T95" fmla="*/ 158 h 1063"/>
                  <a:gd name="T96" fmla="*/ 903 w 1099"/>
                  <a:gd name="T97" fmla="*/ 118 h 1063"/>
                  <a:gd name="T98" fmla="*/ 784 w 1099"/>
                  <a:gd name="T99" fmla="*/ 0 h 1063"/>
                  <a:gd name="T100" fmla="*/ 668 w 1099"/>
                  <a:gd name="T101" fmla="*/ 0 h 1063"/>
                  <a:gd name="T102" fmla="*/ 629 w 1099"/>
                  <a:gd name="T103" fmla="*/ 40 h 1063"/>
                  <a:gd name="T104" fmla="*/ 394 w 1099"/>
                  <a:gd name="T105" fmla="*/ 40 h 1063"/>
                  <a:gd name="T106" fmla="*/ 354 w 1099"/>
                  <a:gd name="T107" fmla="*/ 79 h 1063"/>
                  <a:gd name="T108" fmla="*/ 274 w 1099"/>
                  <a:gd name="T109" fmla="*/ 79 h 1063"/>
                  <a:gd name="T110" fmla="*/ 274 w 1099"/>
                  <a:gd name="T111" fmla="*/ 118 h 1063"/>
                  <a:gd name="T112" fmla="*/ 235 w 1099"/>
                  <a:gd name="T113" fmla="*/ 118 h 10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99" h="1063">
                    <a:moveTo>
                      <a:pt x="235" y="118"/>
                    </a:moveTo>
                    <a:lnTo>
                      <a:pt x="156" y="79"/>
                    </a:lnTo>
                    <a:lnTo>
                      <a:pt x="195" y="235"/>
                    </a:lnTo>
                    <a:lnTo>
                      <a:pt x="156" y="198"/>
                    </a:lnTo>
                    <a:lnTo>
                      <a:pt x="156" y="275"/>
                    </a:lnTo>
                    <a:lnTo>
                      <a:pt x="116" y="314"/>
                    </a:lnTo>
                    <a:lnTo>
                      <a:pt x="79" y="314"/>
                    </a:lnTo>
                    <a:lnTo>
                      <a:pt x="79" y="354"/>
                    </a:lnTo>
                    <a:lnTo>
                      <a:pt x="0" y="394"/>
                    </a:lnTo>
                    <a:lnTo>
                      <a:pt x="0" y="434"/>
                    </a:lnTo>
                    <a:lnTo>
                      <a:pt x="40" y="472"/>
                    </a:lnTo>
                    <a:lnTo>
                      <a:pt x="79" y="434"/>
                    </a:lnTo>
                    <a:lnTo>
                      <a:pt x="116" y="472"/>
                    </a:lnTo>
                    <a:lnTo>
                      <a:pt x="116" y="509"/>
                    </a:lnTo>
                    <a:lnTo>
                      <a:pt x="156" y="509"/>
                    </a:lnTo>
                    <a:lnTo>
                      <a:pt x="156" y="589"/>
                    </a:lnTo>
                    <a:lnTo>
                      <a:pt x="116" y="629"/>
                    </a:lnTo>
                    <a:lnTo>
                      <a:pt x="79" y="589"/>
                    </a:lnTo>
                    <a:lnTo>
                      <a:pt x="0" y="629"/>
                    </a:lnTo>
                    <a:lnTo>
                      <a:pt x="0" y="708"/>
                    </a:lnTo>
                    <a:lnTo>
                      <a:pt x="79" y="708"/>
                    </a:lnTo>
                    <a:lnTo>
                      <a:pt x="195" y="784"/>
                    </a:lnTo>
                    <a:lnTo>
                      <a:pt x="195" y="824"/>
                    </a:lnTo>
                    <a:lnTo>
                      <a:pt x="235" y="904"/>
                    </a:lnTo>
                    <a:lnTo>
                      <a:pt x="235" y="943"/>
                    </a:lnTo>
                    <a:lnTo>
                      <a:pt x="314" y="983"/>
                    </a:lnTo>
                    <a:lnTo>
                      <a:pt x="354" y="943"/>
                    </a:lnTo>
                    <a:lnTo>
                      <a:pt x="354" y="983"/>
                    </a:lnTo>
                    <a:lnTo>
                      <a:pt x="394" y="983"/>
                    </a:lnTo>
                    <a:lnTo>
                      <a:pt x="394" y="1023"/>
                    </a:lnTo>
                    <a:lnTo>
                      <a:pt x="430" y="1063"/>
                    </a:lnTo>
                    <a:lnTo>
                      <a:pt x="470" y="1023"/>
                    </a:lnTo>
                    <a:lnTo>
                      <a:pt x="589" y="1023"/>
                    </a:lnTo>
                    <a:lnTo>
                      <a:pt x="668" y="983"/>
                    </a:lnTo>
                    <a:lnTo>
                      <a:pt x="982" y="983"/>
                    </a:lnTo>
                    <a:lnTo>
                      <a:pt x="1059" y="943"/>
                    </a:lnTo>
                    <a:lnTo>
                      <a:pt x="1099" y="824"/>
                    </a:lnTo>
                    <a:lnTo>
                      <a:pt x="1019" y="748"/>
                    </a:lnTo>
                    <a:lnTo>
                      <a:pt x="1059" y="669"/>
                    </a:lnTo>
                    <a:lnTo>
                      <a:pt x="1099" y="629"/>
                    </a:lnTo>
                    <a:lnTo>
                      <a:pt x="1099" y="472"/>
                    </a:lnTo>
                    <a:lnTo>
                      <a:pt x="1059" y="394"/>
                    </a:lnTo>
                    <a:lnTo>
                      <a:pt x="942" y="394"/>
                    </a:lnTo>
                    <a:lnTo>
                      <a:pt x="903" y="314"/>
                    </a:lnTo>
                    <a:lnTo>
                      <a:pt x="942" y="235"/>
                    </a:lnTo>
                    <a:lnTo>
                      <a:pt x="982" y="235"/>
                    </a:lnTo>
                    <a:lnTo>
                      <a:pt x="982" y="198"/>
                    </a:lnTo>
                    <a:lnTo>
                      <a:pt x="903" y="158"/>
                    </a:lnTo>
                    <a:lnTo>
                      <a:pt x="903" y="118"/>
                    </a:lnTo>
                    <a:lnTo>
                      <a:pt x="784" y="0"/>
                    </a:lnTo>
                    <a:lnTo>
                      <a:pt x="668" y="0"/>
                    </a:lnTo>
                    <a:lnTo>
                      <a:pt x="629" y="40"/>
                    </a:lnTo>
                    <a:lnTo>
                      <a:pt x="394" y="40"/>
                    </a:lnTo>
                    <a:lnTo>
                      <a:pt x="354" y="79"/>
                    </a:lnTo>
                    <a:lnTo>
                      <a:pt x="274" y="79"/>
                    </a:lnTo>
                    <a:lnTo>
                      <a:pt x="274" y="118"/>
                    </a:lnTo>
                    <a:lnTo>
                      <a:pt x="235" y="1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9" name="Freeform 294">
                <a:extLst>
                  <a:ext uri="{FF2B5EF4-FFF2-40B4-BE49-F238E27FC236}">
                    <a16:creationId xmlns:a16="http://schemas.microsoft.com/office/drawing/2014/main" id="{35213341-17C8-E096-EA57-EDEAE4883B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5" y="3407"/>
                <a:ext cx="180" cy="204"/>
              </a:xfrm>
              <a:custGeom>
                <a:avLst/>
                <a:gdLst>
                  <a:gd name="T0" fmla="*/ 863 w 903"/>
                  <a:gd name="T1" fmla="*/ 156 h 1020"/>
                  <a:gd name="T2" fmla="*/ 903 w 903"/>
                  <a:gd name="T3" fmla="*/ 40 h 1020"/>
                  <a:gd name="T4" fmla="*/ 787 w 903"/>
                  <a:gd name="T5" fmla="*/ 77 h 1020"/>
                  <a:gd name="T6" fmla="*/ 589 w 903"/>
                  <a:gd name="T7" fmla="*/ 0 h 1020"/>
                  <a:gd name="T8" fmla="*/ 473 w 903"/>
                  <a:gd name="T9" fmla="*/ 40 h 1020"/>
                  <a:gd name="T10" fmla="*/ 393 w 903"/>
                  <a:gd name="T11" fmla="*/ 117 h 1020"/>
                  <a:gd name="T12" fmla="*/ 354 w 903"/>
                  <a:gd name="T13" fmla="*/ 156 h 1020"/>
                  <a:gd name="T14" fmla="*/ 393 w 903"/>
                  <a:gd name="T15" fmla="*/ 276 h 1020"/>
                  <a:gd name="T16" fmla="*/ 433 w 903"/>
                  <a:gd name="T17" fmla="*/ 117 h 1020"/>
                  <a:gd name="T18" fmla="*/ 393 w 903"/>
                  <a:gd name="T19" fmla="*/ 309 h 1020"/>
                  <a:gd name="T20" fmla="*/ 433 w 903"/>
                  <a:gd name="T21" fmla="*/ 351 h 1020"/>
                  <a:gd name="T22" fmla="*/ 314 w 903"/>
                  <a:gd name="T23" fmla="*/ 351 h 1020"/>
                  <a:gd name="T24" fmla="*/ 274 w 903"/>
                  <a:gd name="T25" fmla="*/ 550 h 1020"/>
                  <a:gd name="T26" fmla="*/ 274 w 903"/>
                  <a:gd name="T27" fmla="*/ 666 h 1020"/>
                  <a:gd name="T28" fmla="*/ 158 w 903"/>
                  <a:gd name="T29" fmla="*/ 706 h 1020"/>
                  <a:gd name="T30" fmla="*/ 39 w 903"/>
                  <a:gd name="T31" fmla="*/ 746 h 1020"/>
                  <a:gd name="T32" fmla="*/ 39 w 903"/>
                  <a:gd name="T33" fmla="*/ 865 h 1020"/>
                  <a:gd name="T34" fmla="*/ 198 w 903"/>
                  <a:gd name="T35" fmla="*/ 981 h 1020"/>
                  <a:gd name="T36" fmla="*/ 238 w 903"/>
                  <a:gd name="T37" fmla="*/ 1020 h 1020"/>
                  <a:gd name="T38" fmla="*/ 238 w 903"/>
                  <a:gd name="T39" fmla="*/ 942 h 1020"/>
                  <a:gd name="T40" fmla="*/ 198 w 903"/>
                  <a:gd name="T41" fmla="*/ 865 h 1020"/>
                  <a:gd name="T42" fmla="*/ 354 w 903"/>
                  <a:gd name="T43" fmla="*/ 785 h 1020"/>
                  <a:gd name="T44" fmla="*/ 433 w 903"/>
                  <a:gd name="T45" fmla="*/ 865 h 1020"/>
                  <a:gd name="T46" fmla="*/ 473 w 903"/>
                  <a:gd name="T47" fmla="*/ 905 h 1020"/>
                  <a:gd name="T48" fmla="*/ 512 w 903"/>
                  <a:gd name="T49" fmla="*/ 981 h 1020"/>
                  <a:gd name="T50" fmla="*/ 708 w 903"/>
                  <a:gd name="T51" fmla="*/ 1020 h 1020"/>
                  <a:gd name="T52" fmla="*/ 787 w 903"/>
                  <a:gd name="T53" fmla="*/ 942 h 1020"/>
                  <a:gd name="T54" fmla="*/ 826 w 903"/>
                  <a:gd name="T55" fmla="*/ 865 h 1020"/>
                  <a:gd name="T56" fmla="*/ 863 w 903"/>
                  <a:gd name="T57" fmla="*/ 706 h 1020"/>
                  <a:gd name="T58" fmla="*/ 787 w 903"/>
                  <a:gd name="T59" fmla="*/ 626 h 1020"/>
                  <a:gd name="T60" fmla="*/ 747 w 903"/>
                  <a:gd name="T61" fmla="*/ 550 h 1020"/>
                  <a:gd name="T62" fmla="*/ 826 w 903"/>
                  <a:gd name="T63" fmla="*/ 431 h 1020"/>
                  <a:gd name="T64" fmla="*/ 903 w 903"/>
                  <a:gd name="T65" fmla="*/ 431 h 1020"/>
                  <a:gd name="T66" fmla="*/ 863 w 903"/>
                  <a:gd name="T67" fmla="*/ 351 h 1020"/>
                  <a:gd name="T68" fmla="*/ 826 w 903"/>
                  <a:gd name="T69" fmla="*/ 276 h 1020"/>
                  <a:gd name="T70" fmla="*/ 747 w 903"/>
                  <a:gd name="T71" fmla="*/ 276 h 1020"/>
                  <a:gd name="T72" fmla="*/ 826 w 903"/>
                  <a:gd name="T73" fmla="*/ 196 h 10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03" h="1020">
                    <a:moveTo>
                      <a:pt x="826" y="156"/>
                    </a:moveTo>
                    <a:lnTo>
                      <a:pt x="863" y="156"/>
                    </a:lnTo>
                    <a:lnTo>
                      <a:pt x="903" y="117"/>
                    </a:lnTo>
                    <a:lnTo>
                      <a:pt x="903" y="40"/>
                    </a:lnTo>
                    <a:lnTo>
                      <a:pt x="863" y="40"/>
                    </a:lnTo>
                    <a:lnTo>
                      <a:pt x="787" y="77"/>
                    </a:lnTo>
                    <a:lnTo>
                      <a:pt x="668" y="40"/>
                    </a:lnTo>
                    <a:lnTo>
                      <a:pt x="589" y="0"/>
                    </a:lnTo>
                    <a:lnTo>
                      <a:pt x="552" y="0"/>
                    </a:lnTo>
                    <a:lnTo>
                      <a:pt x="473" y="40"/>
                    </a:lnTo>
                    <a:lnTo>
                      <a:pt x="433" y="40"/>
                    </a:lnTo>
                    <a:lnTo>
                      <a:pt x="393" y="117"/>
                    </a:lnTo>
                    <a:lnTo>
                      <a:pt x="314" y="77"/>
                    </a:lnTo>
                    <a:lnTo>
                      <a:pt x="354" y="156"/>
                    </a:lnTo>
                    <a:lnTo>
                      <a:pt x="314" y="196"/>
                    </a:lnTo>
                    <a:lnTo>
                      <a:pt x="393" y="276"/>
                    </a:lnTo>
                    <a:lnTo>
                      <a:pt x="393" y="148"/>
                    </a:lnTo>
                    <a:lnTo>
                      <a:pt x="433" y="117"/>
                    </a:lnTo>
                    <a:lnTo>
                      <a:pt x="433" y="196"/>
                    </a:lnTo>
                    <a:lnTo>
                      <a:pt x="393" y="309"/>
                    </a:lnTo>
                    <a:lnTo>
                      <a:pt x="393" y="314"/>
                    </a:lnTo>
                    <a:lnTo>
                      <a:pt x="433" y="351"/>
                    </a:lnTo>
                    <a:lnTo>
                      <a:pt x="393" y="391"/>
                    </a:lnTo>
                    <a:lnTo>
                      <a:pt x="314" y="351"/>
                    </a:lnTo>
                    <a:lnTo>
                      <a:pt x="274" y="431"/>
                    </a:lnTo>
                    <a:lnTo>
                      <a:pt x="274" y="550"/>
                    </a:lnTo>
                    <a:lnTo>
                      <a:pt x="354" y="626"/>
                    </a:lnTo>
                    <a:lnTo>
                      <a:pt x="274" y="666"/>
                    </a:lnTo>
                    <a:lnTo>
                      <a:pt x="198" y="746"/>
                    </a:lnTo>
                    <a:lnTo>
                      <a:pt x="158" y="706"/>
                    </a:lnTo>
                    <a:lnTo>
                      <a:pt x="79" y="706"/>
                    </a:lnTo>
                    <a:lnTo>
                      <a:pt x="39" y="746"/>
                    </a:lnTo>
                    <a:lnTo>
                      <a:pt x="0" y="825"/>
                    </a:lnTo>
                    <a:lnTo>
                      <a:pt x="39" y="865"/>
                    </a:lnTo>
                    <a:lnTo>
                      <a:pt x="119" y="905"/>
                    </a:lnTo>
                    <a:lnTo>
                      <a:pt x="198" y="981"/>
                    </a:lnTo>
                    <a:lnTo>
                      <a:pt x="198" y="1020"/>
                    </a:lnTo>
                    <a:lnTo>
                      <a:pt x="238" y="1020"/>
                    </a:lnTo>
                    <a:lnTo>
                      <a:pt x="274" y="942"/>
                    </a:lnTo>
                    <a:lnTo>
                      <a:pt x="238" y="942"/>
                    </a:lnTo>
                    <a:lnTo>
                      <a:pt x="198" y="905"/>
                    </a:lnTo>
                    <a:lnTo>
                      <a:pt x="198" y="865"/>
                    </a:lnTo>
                    <a:lnTo>
                      <a:pt x="238" y="865"/>
                    </a:lnTo>
                    <a:lnTo>
                      <a:pt x="354" y="785"/>
                    </a:lnTo>
                    <a:lnTo>
                      <a:pt x="433" y="825"/>
                    </a:lnTo>
                    <a:lnTo>
                      <a:pt x="433" y="865"/>
                    </a:lnTo>
                    <a:lnTo>
                      <a:pt x="473" y="865"/>
                    </a:lnTo>
                    <a:lnTo>
                      <a:pt x="473" y="905"/>
                    </a:lnTo>
                    <a:lnTo>
                      <a:pt x="512" y="942"/>
                    </a:lnTo>
                    <a:lnTo>
                      <a:pt x="512" y="981"/>
                    </a:lnTo>
                    <a:lnTo>
                      <a:pt x="552" y="1020"/>
                    </a:lnTo>
                    <a:lnTo>
                      <a:pt x="708" y="1020"/>
                    </a:lnTo>
                    <a:lnTo>
                      <a:pt x="708" y="942"/>
                    </a:lnTo>
                    <a:lnTo>
                      <a:pt x="787" y="942"/>
                    </a:lnTo>
                    <a:lnTo>
                      <a:pt x="787" y="905"/>
                    </a:lnTo>
                    <a:lnTo>
                      <a:pt x="826" y="865"/>
                    </a:lnTo>
                    <a:lnTo>
                      <a:pt x="747" y="825"/>
                    </a:lnTo>
                    <a:lnTo>
                      <a:pt x="863" y="706"/>
                    </a:lnTo>
                    <a:lnTo>
                      <a:pt x="863" y="666"/>
                    </a:lnTo>
                    <a:lnTo>
                      <a:pt x="787" y="626"/>
                    </a:lnTo>
                    <a:lnTo>
                      <a:pt x="826" y="550"/>
                    </a:lnTo>
                    <a:lnTo>
                      <a:pt x="747" y="550"/>
                    </a:lnTo>
                    <a:lnTo>
                      <a:pt x="747" y="471"/>
                    </a:lnTo>
                    <a:lnTo>
                      <a:pt x="826" y="431"/>
                    </a:lnTo>
                    <a:lnTo>
                      <a:pt x="863" y="471"/>
                    </a:lnTo>
                    <a:lnTo>
                      <a:pt x="903" y="431"/>
                    </a:lnTo>
                    <a:lnTo>
                      <a:pt x="903" y="351"/>
                    </a:lnTo>
                    <a:lnTo>
                      <a:pt x="863" y="351"/>
                    </a:lnTo>
                    <a:lnTo>
                      <a:pt x="863" y="314"/>
                    </a:lnTo>
                    <a:lnTo>
                      <a:pt x="826" y="276"/>
                    </a:lnTo>
                    <a:lnTo>
                      <a:pt x="787" y="314"/>
                    </a:lnTo>
                    <a:lnTo>
                      <a:pt x="747" y="276"/>
                    </a:lnTo>
                    <a:lnTo>
                      <a:pt x="747" y="236"/>
                    </a:lnTo>
                    <a:lnTo>
                      <a:pt x="826" y="196"/>
                    </a:lnTo>
                    <a:lnTo>
                      <a:pt x="826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0" name="Freeform 295">
                <a:extLst>
                  <a:ext uri="{FF2B5EF4-FFF2-40B4-BE49-F238E27FC236}">
                    <a16:creationId xmlns:a16="http://schemas.microsoft.com/office/drawing/2014/main" id="{497C8DF3-8AE4-F0EE-6B83-448E4367D8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0" y="3352"/>
                <a:ext cx="251" cy="259"/>
              </a:xfrm>
              <a:custGeom>
                <a:avLst/>
                <a:gdLst>
                  <a:gd name="T0" fmla="*/ 1098 w 1257"/>
                  <a:gd name="T1" fmla="*/ 157 h 1295"/>
                  <a:gd name="T2" fmla="*/ 943 w 1257"/>
                  <a:gd name="T3" fmla="*/ 117 h 1295"/>
                  <a:gd name="T4" fmla="*/ 863 w 1257"/>
                  <a:gd name="T5" fmla="*/ 196 h 1295"/>
                  <a:gd name="T6" fmla="*/ 824 w 1257"/>
                  <a:gd name="T7" fmla="*/ 37 h 1295"/>
                  <a:gd name="T8" fmla="*/ 708 w 1257"/>
                  <a:gd name="T9" fmla="*/ 77 h 1295"/>
                  <a:gd name="T10" fmla="*/ 668 w 1257"/>
                  <a:gd name="T11" fmla="*/ 0 h 1295"/>
                  <a:gd name="T12" fmla="*/ 513 w 1257"/>
                  <a:gd name="T13" fmla="*/ 117 h 1295"/>
                  <a:gd name="T14" fmla="*/ 550 w 1257"/>
                  <a:gd name="T15" fmla="*/ 196 h 1295"/>
                  <a:gd name="T16" fmla="*/ 513 w 1257"/>
                  <a:gd name="T17" fmla="*/ 235 h 1295"/>
                  <a:gd name="T18" fmla="*/ 394 w 1257"/>
                  <a:gd name="T19" fmla="*/ 275 h 1295"/>
                  <a:gd name="T20" fmla="*/ 354 w 1257"/>
                  <a:gd name="T21" fmla="*/ 431 h 1295"/>
                  <a:gd name="T22" fmla="*/ 394 w 1257"/>
                  <a:gd name="T23" fmla="*/ 511 h 1295"/>
                  <a:gd name="T24" fmla="*/ 315 w 1257"/>
                  <a:gd name="T25" fmla="*/ 626 h 1295"/>
                  <a:gd name="T26" fmla="*/ 394 w 1257"/>
                  <a:gd name="T27" fmla="*/ 666 h 1295"/>
                  <a:gd name="T28" fmla="*/ 315 w 1257"/>
                  <a:gd name="T29" fmla="*/ 746 h 1295"/>
                  <a:gd name="T30" fmla="*/ 198 w 1257"/>
                  <a:gd name="T31" fmla="*/ 825 h 1295"/>
                  <a:gd name="T32" fmla="*/ 119 w 1257"/>
                  <a:gd name="T33" fmla="*/ 786 h 1295"/>
                  <a:gd name="T34" fmla="*/ 80 w 1257"/>
                  <a:gd name="T35" fmla="*/ 901 h 1295"/>
                  <a:gd name="T36" fmla="*/ 0 w 1257"/>
                  <a:gd name="T37" fmla="*/ 1021 h 1295"/>
                  <a:gd name="T38" fmla="*/ 315 w 1257"/>
                  <a:gd name="T39" fmla="*/ 1060 h 1295"/>
                  <a:gd name="T40" fmla="*/ 473 w 1257"/>
                  <a:gd name="T41" fmla="*/ 1021 h 1295"/>
                  <a:gd name="T42" fmla="*/ 589 w 1257"/>
                  <a:gd name="T43" fmla="*/ 1100 h 1295"/>
                  <a:gd name="T44" fmla="*/ 550 w 1257"/>
                  <a:gd name="T45" fmla="*/ 1180 h 1295"/>
                  <a:gd name="T46" fmla="*/ 708 w 1257"/>
                  <a:gd name="T47" fmla="*/ 1295 h 1295"/>
                  <a:gd name="T48" fmla="*/ 1022 w 1257"/>
                  <a:gd name="T49" fmla="*/ 1295 h 1295"/>
                  <a:gd name="T50" fmla="*/ 943 w 1257"/>
                  <a:gd name="T51" fmla="*/ 1180 h 1295"/>
                  <a:gd name="T52" fmla="*/ 824 w 1257"/>
                  <a:gd name="T53" fmla="*/ 1100 h 1295"/>
                  <a:gd name="T54" fmla="*/ 903 w 1257"/>
                  <a:gd name="T55" fmla="*/ 981 h 1295"/>
                  <a:gd name="T56" fmla="*/ 1022 w 1257"/>
                  <a:gd name="T57" fmla="*/ 1021 h 1295"/>
                  <a:gd name="T58" fmla="*/ 1178 w 1257"/>
                  <a:gd name="T59" fmla="*/ 901 h 1295"/>
                  <a:gd name="T60" fmla="*/ 1098 w 1257"/>
                  <a:gd name="T61" fmla="*/ 706 h 1295"/>
                  <a:gd name="T62" fmla="*/ 1217 w 1257"/>
                  <a:gd name="T63" fmla="*/ 666 h 1295"/>
                  <a:gd name="T64" fmla="*/ 1217 w 1257"/>
                  <a:gd name="T65" fmla="*/ 589 h 1295"/>
                  <a:gd name="T66" fmla="*/ 1257 w 1257"/>
                  <a:gd name="T67" fmla="*/ 471 h 1295"/>
                  <a:gd name="T68" fmla="*/ 1217 w 1257"/>
                  <a:gd name="T69" fmla="*/ 423 h 1295"/>
                  <a:gd name="T70" fmla="*/ 1138 w 1257"/>
                  <a:gd name="T71" fmla="*/ 471 h 1295"/>
                  <a:gd name="T72" fmla="*/ 1138 w 1257"/>
                  <a:gd name="T73" fmla="*/ 352 h 1295"/>
                  <a:gd name="T74" fmla="*/ 1098 w 1257"/>
                  <a:gd name="T75" fmla="*/ 196 h 1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57" h="1295">
                    <a:moveTo>
                      <a:pt x="1098" y="196"/>
                    </a:moveTo>
                    <a:lnTo>
                      <a:pt x="1098" y="157"/>
                    </a:lnTo>
                    <a:lnTo>
                      <a:pt x="982" y="157"/>
                    </a:lnTo>
                    <a:lnTo>
                      <a:pt x="943" y="117"/>
                    </a:lnTo>
                    <a:lnTo>
                      <a:pt x="903" y="117"/>
                    </a:lnTo>
                    <a:lnTo>
                      <a:pt x="863" y="196"/>
                    </a:lnTo>
                    <a:lnTo>
                      <a:pt x="824" y="157"/>
                    </a:lnTo>
                    <a:lnTo>
                      <a:pt x="824" y="37"/>
                    </a:lnTo>
                    <a:lnTo>
                      <a:pt x="787" y="0"/>
                    </a:lnTo>
                    <a:lnTo>
                      <a:pt x="708" y="77"/>
                    </a:lnTo>
                    <a:lnTo>
                      <a:pt x="668" y="77"/>
                    </a:lnTo>
                    <a:lnTo>
                      <a:pt x="668" y="0"/>
                    </a:lnTo>
                    <a:lnTo>
                      <a:pt x="589" y="77"/>
                    </a:lnTo>
                    <a:lnTo>
                      <a:pt x="513" y="117"/>
                    </a:lnTo>
                    <a:lnTo>
                      <a:pt x="589" y="117"/>
                    </a:lnTo>
                    <a:lnTo>
                      <a:pt x="550" y="196"/>
                    </a:lnTo>
                    <a:lnTo>
                      <a:pt x="473" y="196"/>
                    </a:lnTo>
                    <a:lnTo>
                      <a:pt x="513" y="235"/>
                    </a:lnTo>
                    <a:lnTo>
                      <a:pt x="473" y="275"/>
                    </a:lnTo>
                    <a:lnTo>
                      <a:pt x="394" y="275"/>
                    </a:lnTo>
                    <a:lnTo>
                      <a:pt x="354" y="352"/>
                    </a:lnTo>
                    <a:lnTo>
                      <a:pt x="354" y="431"/>
                    </a:lnTo>
                    <a:lnTo>
                      <a:pt x="394" y="431"/>
                    </a:lnTo>
                    <a:lnTo>
                      <a:pt x="394" y="511"/>
                    </a:lnTo>
                    <a:lnTo>
                      <a:pt x="354" y="551"/>
                    </a:lnTo>
                    <a:lnTo>
                      <a:pt x="315" y="626"/>
                    </a:lnTo>
                    <a:lnTo>
                      <a:pt x="354" y="666"/>
                    </a:lnTo>
                    <a:lnTo>
                      <a:pt x="394" y="666"/>
                    </a:lnTo>
                    <a:lnTo>
                      <a:pt x="354" y="746"/>
                    </a:lnTo>
                    <a:lnTo>
                      <a:pt x="315" y="746"/>
                    </a:lnTo>
                    <a:lnTo>
                      <a:pt x="275" y="786"/>
                    </a:lnTo>
                    <a:lnTo>
                      <a:pt x="198" y="825"/>
                    </a:lnTo>
                    <a:lnTo>
                      <a:pt x="159" y="865"/>
                    </a:lnTo>
                    <a:lnTo>
                      <a:pt x="119" y="786"/>
                    </a:lnTo>
                    <a:lnTo>
                      <a:pt x="119" y="865"/>
                    </a:lnTo>
                    <a:lnTo>
                      <a:pt x="80" y="901"/>
                    </a:lnTo>
                    <a:lnTo>
                      <a:pt x="0" y="941"/>
                    </a:lnTo>
                    <a:lnTo>
                      <a:pt x="0" y="1021"/>
                    </a:lnTo>
                    <a:lnTo>
                      <a:pt x="159" y="1021"/>
                    </a:lnTo>
                    <a:lnTo>
                      <a:pt x="315" y="1060"/>
                    </a:lnTo>
                    <a:lnTo>
                      <a:pt x="354" y="1021"/>
                    </a:lnTo>
                    <a:lnTo>
                      <a:pt x="473" y="1021"/>
                    </a:lnTo>
                    <a:lnTo>
                      <a:pt x="550" y="1060"/>
                    </a:lnTo>
                    <a:lnTo>
                      <a:pt x="589" y="1100"/>
                    </a:lnTo>
                    <a:lnTo>
                      <a:pt x="589" y="1140"/>
                    </a:lnTo>
                    <a:lnTo>
                      <a:pt x="550" y="1180"/>
                    </a:lnTo>
                    <a:lnTo>
                      <a:pt x="550" y="1217"/>
                    </a:lnTo>
                    <a:lnTo>
                      <a:pt x="708" y="1295"/>
                    </a:lnTo>
                    <a:lnTo>
                      <a:pt x="903" y="1256"/>
                    </a:lnTo>
                    <a:lnTo>
                      <a:pt x="1022" y="1295"/>
                    </a:lnTo>
                    <a:lnTo>
                      <a:pt x="1022" y="1256"/>
                    </a:lnTo>
                    <a:lnTo>
                      <a:pt x="943" y="1180"/>
                    </a:lnTo>
                    <a:lnTo>
                      <a:pt x="863" y="1140"/>
                    </a:lnTo>
                    <a:lnTo>
                      <a:pt x="824" y="1100"/>
                    </a:lnTo>
                    <a:lnTo>
                      <a:pt x="863" y="1021"/>
                    </a:lnTo>
                    <a:lnTo>
                      <a:pt x="903" y="981"/>
                    </a:lnTo>
                    <a:lnTo>
                      <a:pt x="982" y="981"/>
                    </a:lnTo>
                    <a:lnTo>
                      <a:pt x="1022" y="1021"/>
                    </a:lnTo>
                    <a:lnTo>
                      <a:pt x="1098" y="941"/>
                    </a:lnTo>
                    <a:lnTo>
                      <a:pt x="1178" y="901"/>
                    </a:lnTo>
                    <a:lnTo>
                      <a:pt x="1098" y="825"/>
                    </a:lnTo>
                    <a:lnTo>
                      <a:pt x="1098" y="706"/>
                    </a:lnTo>
                    <a:lnTo>
                      <a:pt x="1138" y="626"/>
                    </a:lnTo>
                    <a:lnTo>
                      <a:pt x="1217" y="666"/>
                    </a:lnTo>
                    <a:lnTo>
                      <a:pt x="1257" y="626"/>
                    </a:lnTo>
                    <a:lnTo>
                      <a:pt x="1217" y="589"/>
                    </a:lnTo>
                    <a:lnTo>
                      <a:pt x="1217" y="584"/>
                    </a:lnTo>
                    <a:lnTo>
                      <a:pt x="1257" y="471"/>
                    </a:lnTo>
                    <a:lnTo>
                      <a:pt x="1257" y="392"/>
                    </a:lnTo>
                    <a:lnTo>
                      <a:pt x="1217" y="423"/>
                    </a:lnTo>
                    <a:lnTo>
                      <a:pt x="1217" y="551"/>
                    </a:lnTo>
                    <a:lnTo>
                      <a:pt x="1138" y="471"/>
                    </a:lnTo>
                    <a:lnTo>
                      <a:pt x="1178" y="431"/>
                    </a:lnTo>
                    <a:lnTo>
                      <a:pt x="1138" y="352"/>
                    </a:lnTo>
                    <a:lnTo>
                      <a:pt x="1138" y="196"/>
                    </a:lnTo>
                    <a:lnTo>
                      <a:pt x="1098" y="1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1" name="Freeform 296">
                <a:extLst>
                  <a:ext uri="{FF2B5EF4-FFF2-40B4-BE49-F238E27FC236}">
                    <a16:creationId xmlns:a16="http://schemas.microsoft.com/office/drawing/2014/main" id="{07FC02DC-5076-04C7-AF3D-4126A1BF36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" y="3517"/>
                <a:ext cx="235" cy="181"/>
              </a:xfrm>
              <a:custGeom>
                <a:avLst/>
                <a:gdLst>
                  <a:gd name="T0" fmla="*/ 155 w 1176"/>
                  <a:gd name="T1" fmla="*/ 156 h 904"/>
                  <a:gd name="T2" fmla="*/ 39 w 1176"/>
                  <a:gd name="T3" fmla="*/ 275 h 904"/>
                  <a:gd name="T4" fmla="*/ 118 w 1176"/>
                  <a:gd name="T5" fmla="*/ 315 h 904"/>
                  <a:gd name="T6" fmla="*/ 79 w 1176"/>
                  <a:gd name="T7" fmla="*/ 355 h 904"/>
                  <a:gd name="T8" fmla="*/ 79 w 1176"/>
                  <a:gd name="T9" fmla="*/ 392 h 904"/>
                  <a:gd name="T10" fmla="*/ 0 w 1176"/>
                  <a:gd name="T11" fmla="*/ 392 h 904"/>
                  <a:gd name="T12" fmla="*/ 0 w 1176"/>
                  <a:gd name="T13" fmla="*/ 470 h 904"/>
                  <a:gd name="T14" fmla="*/ 155 w 1176"/>
                  <a:gd name="T15" fmla="*/ 470 h 904"/>
                  <a:gd name="T16" fmla="*/ 234 w 1176"/>
                  <a:gd name="T17" fmla="*/ 392 h 904"/>
                  <a:gd name="T18" fmla="*/ 274 w 1176"/>
                  <a:gd name="T19" fmla="*/ 392 h 904"/>
                  <a:gd name="T20" fmla="*/ 393 w 1176"/>
                  <a:gd name="T21" fmla="*/ 510 h 904"/>
                  <a:gd name="T22" fmla="*/ 353 w 1176"/>
                  <a:gd name="T23" fmla="*/ 590 h 904"/>
                  <a:gd name="T24" fmla="*/ 433 w 1176"/>
                  <a:gd name="T25" fmla="*/ 629 h 904"/>
                  <a:gd name="T26" fmla="*/ 353 w 1176"/>
                  <a:gd name="T27" fmla="*/ 706 h 904"/>
                  <a:gd name="T28" fmla="*/ 353 w 1176"/>
                  <a:gd name="T29" fmla="*/ 745 h 904"/>
                  <a:gd name="T30" fmla="*/ 628 w 1176"/>
                  <a:gd name="T31" fmla="*/ 745 h 904"/>
                  <a:gd name="T32" fmla="*/ 668 w 1176"/>
                  <a:gd name="T33" fmla="*/ 706 h 904"/>
                  <a:gd name="T34" fmla="*/ 707 w 1176"/>
                  <a:gd name="T35" fmla="*/ 745 h 904"/>
                  <a:gd name="T36" fmla="*/ 707 w 1176"/>
                  <a:gd name="T37" fmla="*/ 785 h 904"/>
                  <a:gd name="T38" fmla="*/ 744 w 1176"/>
                  <a:gd name="T39" fmla="*/ 825 h 904"/>
                  <a:gd name="T40" fmla="*/ 823 w 1176"/>
                  <a:gd name="T41" fmla="*/ 864 h 904"/>
                  <a:gd name="T42" fmla="*/ 823 w 1176"/>
                  <a:gd name="T43" fmla="*/ 785 h 904"/>
                  <a:gd name="T44" fmla="*/ 942 w 1176"/>
                  <a:gd name="T45" fmla="*/ 785 h 904"/>
                  <a:gd name="T46" fmla="*/ 981 w 1176"/>
                  <a:gd name="T47" fmla="*/ 864 h 904"/>
                  <a:gd name="T48" fmla="*/ 1021 w 1176"/>
                  <a:gd name="T49" fmla="*/ 904 h 904"/>
                  <a:gd name="T50" fmla="*/ 1021 w 1176"/>
                  <a:gd name="T51" fmla="*/ 745 h 904"/>
                  <a:gd name="T52" fmla="*/ 967 w 1176"/>
                  <a:gd name="T53" fmla="*/ 773 h 904"/>
                  <a:gd name="T54" fmla="*/ 942 w 1176"/>
                  <a:gd name="T55" fmla="*/ 761 h 904"/>
                  <a:gd name="T56" fmla="*/ 942 w 1176"/>
                  <a:gd name="T57" fmla="*/ 666 h 904"/>
                  <a:gd name="T58" fmla="*/ 981 w 1176"/>
                  <a:gd name="T59" fmla="*/ 666 h 904"/>
                  <a:gd name="T60" fmla="*/ 981 w 1176"/>
                  <a:gd name="T61" fmla="*/ 629 h 904"/>
                  <a:gd name="T62" fmla="*/ 1058 w 1176"/>
                  <a:gd name="T63" fmla="*/ 590 h 904"/>
                  <a:gd name="T64" fmla="*/ 1058 w 1176"/>
                  <a:gd name="T65" fmla="*/ 550 h 904"/>
                  <a:gd name="T66" fmla="*/ 1098 w 1176"/>
                  <a:gd name="T67" fmla="*/ 550 h 904"/>
                  <a:gd name="T68" fmla="*/ 1098 w 1176"/>
                  <a:gd name="T69" fmla="*/ 431 h 904"/>
                  <a:gd name="T70" fmla="*/ 1176 w 1176"/>
                  <a:gd name="T71" fmla="*/ 431 h 904"/>
                  <a:gd name="T72" fmla="*/ 1176 w 1176"/>
                  <a:gd name="T73" fmla="*/ 392 h 904"/>
                  <a:gd name="T74" fmla="*/ 1058 w 1176"/>
                  <a:gd name="T75" fmla="*/ 392 h 904"/>
                  <a:gd name="T76" fmla="*/ 1021 w 1176"/>
                  <a:gd name="T77" fmla="*/ 315 h 904"/>
                  <a:gd name="T78" fmla="*/ 1021 w 1176"/>
                  <a:gd name="T79" fmla="*/ 275 h 904"/>
                  <a:gd name="T80" fmla="*/ 707 w 1176"/>
                  <a:gd name="T81" fmla="*/ 275 h 904"/>
                  <a:gd name="T82" fmla="*/ 628 w 1176"/>
                  <a:gd name="T83" fmla="*/ 315 h 904"/>
                  <a:gd name="T84" fmla="*/ 509 w 1176"/>
                  <a:gd name="T85" fmla="*/ 315 h 904"/>
                  <a:gd name="T86" fmla="*/ 469 w 1176"/>
                  <a:gd name="T87" fmla="*/ 355 h 904"/>
                  <a:gd name="T88" fmla="*/ 433 w 1176"/>
                  <a:gd name="T89" fmla="*/ 315 h 904"/>
                  <a:gd name="T90" fmla="*/ 433 w 1176"/>
                  <a:gd name="T91" fmla="*/ 275 h 904"/>
                  <a:gd name="T92" fmla="*/ 393 w 1176"/>
                  <a:gd name="T93" fmla="*/ 275 h 904"/>
                  <a:gd name="T94" fmla="*/ 393 w 1176"/>
                  <a:gd name="T95" fmla="*/ 235 h 904"/>
                  <a:gd name="T96" fmla="*/ 353 w 1176"/>
                  <a:gd name="T97" fmla="*/ 275 h 904"/>
                  <a:gd name="T98" fmla="*/ 274 w 1176"/>
                  <a:gd name="T99" fmla="*/ 235 h 904"/>
                  <a:gd name="T100" fmla="*/ 274 w 1176"/>
                  <a:gd name="T101" fmla="*/ 196 h 904"/>
                  <a:gd name="T102" fmla="*/ 234 w 1176"/>
                  <a:gd name="T103" fmla="*/ 116 h 904"/>
                  <a:gd name="T104" fmla="*/ 234 w 1176"/>
                  <a:gd name="T105" fmla="*/ 76 h 904"/>
                  <a:gd name="T106" fmla="*/ 118 w 1176"/>
                  <a:gd name="T107" fmla="*/ 0 h 904"/>
                  <a:gd name="T108" fmla="*/ 79 w 1176"/>
                  <a:gd name="T109" fmla="*/ 76 h 904"/>
                  <a:gd name="T110" fmla="*/ 155 w 1176"/>
                  <a:gd name="T111" fmla="*/ 116 h 904"/>
                  <a:gd name="T112" fmla="*/ 155 w 1176"/>
                  <a:gd name="T113" fmla="*/ 156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76" h="904">
                    <a:moveTo>
                      <a:pt x="155" y="156"/>
                    </a:moveTo>
                    <a:lnTo>
                      <a:pt x="39" y="275"/>
                    </a:lnTo>
                    <a:lnTo>
                      <a:pt x="118" y="315"/>
                    </a:lnTo>
                    <a:lnTo>
                      <a:pt x="79" y="355"/>
                    </a:lnTo>
                    <a:lnTo>
                      <a:pt x="79" y="392"/>
                    </a:lnTo>
                    <a:lnTo>
                      <a:pt x="0" y="392"/>
                    </a:lnTo>
                    <a:lnTo>
                      <a:pt x="0" y="470"/>
                    </a:lnTo>
                    <a:lnTo>
                      <a:pt x="155" y="470"/>
                    </a:lnTo>
                    <a:lnTo>
                      <a:pt x="234" y="392"/>
                    </a:lnTo>
                    <a:lnTo>
                      <a:pt x="274" y="392"/>
                    </a:lnTo>
                    <a:lnTo>
                      <a:pt x="393" y="510"/>
                    </a:lnTo>
                    <a:lnTo>
                      <a:pt x="353" y="590"/>
                    </a:lnTo>
                    <a:lnTo>
                      <a:pt x="433" y="629"/>
                    </a:lnTo>
                    <a:lnTo>
                      <a:pt x="353" y="706"/>
                    </a:lnTo>
                    <a:lnTo>
                      <a:pt x="353" y="745"/>
                    </a:lnTo>
                    <a:lnTo>
                      <a:pt x="628" y="745"/>
                    </a:lnTo>
                    <a:lnTo>
                      <a:pt x="668" y="706"/>
                    </a:lnTo>
                    <a:lnTo>
                      <a:pt x="707" y="745"/>
                    </a:lnTo>
                    <a:lnTo>
                      <a:pt x="707" y="785"/>
                    </a:lnTo>
                    <a:lnTo>
                      <a:pt x="744" y="825"/>
                    </a:lnTo>
                    <a:lnTo>
                      <a:pt x="823" y="864"/>
                    </a:lnTo>
                    <a:lnTo>
                      <a:pt x="823" y="785"/>
                    </a:lnTo>
                    <a:lnTo>
                      <a:pt x="942" y="785"/>
                    </a:lnTo>
                    <a:lnTo>
                      <a:pt x="981" y="864"/>
                    </a:lnTo>
                    <a:lnTo>
                      <a:pt x="1021" y="904"/>
                    </a:lnTo>
                    <a:lnTo>
                      <a:pt x="1021" y="745"/>
                    </a:lnTo>
                    <a:lnTo>
                      <a:pt x="967" y="773"/>
                    </a:lnTo>
                    <a:lnTo>
                      <a:pt x="942" y="761"/>
                    </a:lnTo>
                    <a:lnTo>
                      <a:pt x="942" y="666"/>
                    </a:lnTo>
                    <a:lnTo>
                      <a:pt x="981" y="666"/>
                    </a:lnTo>
                    <a:lnTo>
                      <a:pt x="981" y="629"/>
                    </a:lnTo>
                    <a:lnTo>
                      <a:pt x="1058" y="590"/>
                    </a:lnTo>
                    <a:lnTo>
                      <a:pt x="1058" y="550"/>
                    </a:lnTo>
                    <a:lnTo>
                      <a:pt x="1098" y="550"/>
                    </a:lnTo>
                    <a:lnTo>
                      <a:pt x="1098" y="431"/>
                    </a:lnTo>
                    <a:lnTo>
                      <a:pt x="1176" y="431"/>
                    </a:lnTo>
                    <a:lnTo>
                      <a:pt x="1176" y="392"/>
                    </a:lnTo>
                    <a:lnTo>
                      <a:pt x="1058" y="392"/>
                    </a:lnTo>
                    <a:lnTo>
                      <a:pt x="1021" y="315"/>
                    </a:lnTo>
                    <a:lnTo>
                      <a:pt x="1021" y="275"/>
                    </a:lnTo>
                    <a:lnTo>
                      <a:pt x="707" y="275"/>
                    </a:lnTo>
                    <a:lnTo>
                      <a:pt x="628" y="315"/>
                    </a:lnTo>
                    <a:lnTo>
                      <a:pt x="509" y="315"/>
                    </a:lnTo>
                    <a:lnTo>
                      <a:pt x="469" y="355"/>
                    </a:lnTo>
                    <a:lnTo>
                      <a:pt x="433" y="315"/>
                    </a:lnTo>
                    <a:lnTo>
                      <a:pt x="433" y="275"/>
                    </a:lnTo>
                    <a:lnTo>
                      <a:pt x="393" y="275"/>
                    </a:lnTo>
                    <a:lnTo>
                      <a:pt x="393" y="235"/>
                    </a:lnTo>
                    <a:lnTo>
                      <a:pt x="353" y="275"/>
                    </a:lnTo>
                    <a:lnTo>
                      <a:pt x="274" y="235"/>
                    </a:lnTo>
                    <a:lnTo>
                      <a:pt x="274" y="196"/>
                    </a:lnTo>
                    <a:lnTo>
                      <a:pt x="234" y="116"/>
                    </a:lnTo>
                    <a:lnTo>
                      <a:pt x="234" y="76"/>
                    </a:lnTo>
                    <a:lnTo>
                      <a:pt x="118" y="0"/>
                    </a:lnTo>
                    <a:lnTo>
                      <a:pt x="79" y="76"/>
                    </a:lnTo>
                    <a:lnTo>
                      <a:pt x="155" y="116"/>
                    </a:lnTo>
                    <a:lnTo>
                      <a:pt x="155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2" name="Freeform 297">
                <a:extLst>
                  <a:ext uri="{FF2B5EF4-FFF2-40B4-BE49-F238E27FC236}">
                    <a16:creationId xmlns:a16="http://schemas.microsoft.com/office/drawing/2014/main" id="{EA657E90-E1A8-38B8-7C28-E78B008456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" y="3604"/>
                <a:ext cx="274" cy="157"/>
              </a:xfrm>
              <a:custGeom>
                <a:avLst/>
                <a:gdLst>
                  <a:gd name="T0" fmla="*/ 234 w 1372"/>
                  <a:gd name="T1" fmla="*/ 0 h 788"/>
                  <a:gd name="T2" fmla="*/ 156 w 1372"/>
                  <a:gd name="T3" fmla="*/ 119 h 788"/>
                  <a:gd name="T4" fmla="*/ 116 w 1372"/>
                  <a:gd name="T5" fmla="*/ 159 h 788"/>
                  <a:gd name="T6" fmla="*/ 39 w 1372"/>
                  <a:gd name="T7" fmla="*/ 235 h 788"/>
                  <a:gd name="T8" fmla="*/ 0 w 1372"/>
                  <a:gd name="T9" fmla="*/ 330 h 788"/>
                  <a:gd name="T10" fmla="*/ 79 w 1372"/>
                  <a:gd name="T11" fmla="*/ 314 h 788"/>
                  <a:gd name="T12" fmla="*/ 156 w 1372"/>
                  <a:gd name="T13" fmla="*/ 473 h 788"/>
                  <a:gd name="T14" fmla="*/ 234 w 1372"/>
                  <a:gd name="T15" fmla="*/ 513 h 788"/>
                  <a:gd name="T16" fmla="*/ 196 w 1372"/>
                  <a:gd name="T17" fmla="*/ 590 h 788"/>
                  <a:gd name="T18" fmla="*/ 354 w 1372"/>
                  <a:gd name="T19" fmla="*/ 590 h 788"/>
                  <a:gd name="T20" fmla="*/ 391 w 1372"/>
                  <a:gd name="T21" fmla="*/ 550 h 788"/>
                  <a:gd name="T22" fmla="*/ 354 w 1372"/>
                  <a:gd name="T23" fmla="*/ 513 h 788"/>
                  <a:gd name="T24" fmla="*/ 589 w 1372"/>
                  <a:gd name="T25" fmla="*/ 550 h 788"/>
                  <a:gd name="T26" fmla="*/ 744 w 1372"/>
                  <a:gd name="T27" fmla="*/ 550 h 788"/>
                  <a:gd name="T28" fmla="*/ 784 w 1372"/>
                  <a:gd name="T29" fmla="*/ 630 h 788"/>
                  <a:gd name="T30" fmla="*/ 824 w 1372"/>
                  <a:gd name="T31" fmla="*/ 708 h 788"/>
                  <a:gd name="T32" fmla="*/ 922 w 1372"/>
                  <a:gd name="T33" fmla="*/ 729 h 788"/>
                  <a:gd name="T34" fmla="*/ 824 w 1372"/>
                  <a:gd name="T35" fmla="*/ 748 h 788"/>
                  <a:gd name="T36" fmla="*/ 979 w 1372"/>
                  <a:gd name="T37" fmla="*/ 748 h 788"/>
                  <a:gd name="T38" fmla="*/ 1189 w 1372"/>
                  <a:gd name="T39" fmla="*/ 736 h 788"/>
                  <a:gd name="T40" fmla="*/ 1254 w 1372"/>
                  <a:gd name="T41" fmla="*/ 748 h 788"/>
                  <a:gd name="T42" fmla="*/ 1294 w 1372"/>
                  <a:gd name="T43" fmla="*/ 694 h 788"/>
                  <a:gd name="T44" fmla="*/ 1372 w 1372"/>
                  <a:gd name="T45" fmla="*/ 668 h 788"/>
                  <a:gd name="T46" fmla="*/ 1294 w 1372"/>
                  <a:gd name="T47" fmla="*/ 668 h 788"/>
                  <a:gd name="T48" fmla="*/ 1254 w 1372"/>
                  <a:gd name="T49" fmla="*/ 711 h 788"/>
                  <a:gd name="T50" fmla="*/ 1217 w 1372"/>
                  <a:gd name="T51" fmla="*/ 708 h 788"/>
                  <a:gd name="T52" fmla="*/ 979 w 1372"/>
                  <a:gd name="T53" fmla="*/ 733 h 788"/>
                  <a:gd name="T54" fmla="*/ 942 w 1372"/>
                  <a:gd name="T55" fmla="*/ 708 h 788"/>
                  <a:gd name="T56" fmla="*/ 824 w 1372"/>
                  <a:gd name="T57" fmla="*/ 678 h 788"/>
                  <a:gd name="T58" fmla="*/ 902 w 1372"/>
                  <a:gd name="T59" fmla="*/ 473 h 788"/>
                  <a:gd name="T60" fmla="*/ 1059 w 1372"/>
                  <a:gd name="T61" fmla="*/ 513 h 788"/>
                  <a:gd name="T62" fmla="*/ 1097 w 1372"/>
                  <a:gd name="T63" fmla="*/ 513 h 788"/>
                  <a:gd name="T64" fmla="*/ 1177 w 1372"/>
                  <a:gd name="T65" fmla="*/ 433 h 788"/>
                  <a:gd name="T66" fmla="*/ 1294 w 1372"/>
                  <a:gd name="T67" fmla="*/ 394 h 788"/>
                  <a:gd name="T68" fmla="*/ 1217 w 1372"/>
                  <a:gd name="T69" fmla="*/ 119 h 788"/>
                  <a:gd name="T70" fmla="*/ 1097 w 1372"/>
                  <a:gd name="T71" fmla="*/ 79 h 788"/>
                  <a:gd name="T72" fmla="*/ 942 w 1372"/>
                  <a:gd name="T73" fmla="*/ 119 h 788"/>
                  <a:gd name="T74" fmla="*/ 902 w 1372"/>
                  <a:gd name="T75" fmla="*/ 0 h 788"/>
                  <a:gd name="T76" fmla="*/ 784 w 1372"/>
                  <a:gd name="T77" fmla="*/ 39 h 788"/>
                  <a:gd name="T78" fmla="*/ 744 w 1372"/>
                  <a:gd name="T79" fmla="*/ 79 h 788"/>
                  <a:gd name="T80" fmla="*/ 629 w 1372"/>
                  <a:gd name="T81" fmla="*/ 79 h 788"/>
                  <a:gd name="T82" fmla="*/ 549 w 1372"/>
                  <a:gd name="T83" fmla="*/ 119 h 788"/>
                  <a:gd name="T84" fmla="*/ 354 w 1372"/>
                  <a:gd name="T85" fmla="*/ 39 h 788"/>
                  <a:gd name="T86" fmla="*/ 234 w 1372"/>
                  <a:gd name="T87" fmla="*/ 39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372" h="788">
                    <a:moveTo>
                      <a:pt x="234" y="39"/>
                    </a:moveTo>
                    <a:lnTo>
                      <a:pt x="234" y="0"/>
                    </a:lnTo>
                    <a:lnTo>
                      <a:pt x="156" y="0"/>
                    </a:lnTo>
                    <a:lnTo>
                      <a:pt x="156" y="119"/>
                    </a:lnTo>
                    <a:lnTo>
                      <a:pt x="116" y="119"/>
                    </a:lnTo>
                    <a:lnTo>
                      <a:pt x="116" y="159"/>
                    </a:lnTo>
                    <a:lnTo>
                      <a:pt x="39" y="198"/>
                    </a:lnTo>
                    <a:lnTo>
                      <a:pt x="39" y="235"/>
                    </a:lnTo>
                    <a:lnTo>
                      <a:pt x="0" y="235"/>
                    </a:lnTo>
                    <a:lnTo>
                      <a:pt x="0" y="330"/>
                    </a:lnTo>
                    <a:lnTo>
                      <a:pt x="25" y="342"/>
                    </a:lnTo>
                    <a:lnTo>
                      <a:pt x="79" y="314"/>
                    </a:lnTo>
                    <a:lnTo>
                      <a:pt x="79" y="473"/>
                    </a:lnTo>
                    <a:lnTo>
                      <a:pt x="156" y="473"/>
                    </a:lnTo>
                    <a:lnTo>
                      <a:pt x="156" y="513"/>
                    </a:lnTo>
                    <a:lnTo>
                      <a:pt x="234" y="513"/>
                    </a:lnTo>
                    <a:lnTo>
                      <a:pt x="234" y="550"/>
                    </a:lnTo>
                    <a:lnTo>
                      <a:pt x="196" y="590"/>
                    </a:lnTo>
                    <a:lnTo>
                      <a:pt x="274" y="668"/>
                    </a:lnTo>
                    <a:lnTo>
                      <a:pt x="354" y="590"/>
                    </a:lnTo>
                    <a:lnTo>
                      <a:pt x="391" y="590"/>
                    </a:lnTo>
                    <a:lnTo>
                      <a:pt x="391" y="550"/>
                    </a:lnTo>
                    <a:lnTo>
                      <a:pt x="354" y="550"/>
                    </a:lnTo>
                    <a:lnTo>
                      <a:pt x="354" y="513"/>
                    </a:lnTo>
                    <a:lnTo>
                      <a:pt x="549" y="513"/>
                    </a:lnTo>
                    <a:lnTo>
                      <a:pt x="589" y="550"/>
                    </a:lnTo>
                    <a:lnTo>
                      <a:pt x="589" y="590"/>
                    </a:lnTo>
                    <a:lnTo>
                      <a:pt x="744" y="550"/>
                    </a:lnTo>
                    <a:lnTo>
                      <a:pt x="744" y="590"/>
                    </a:lnTo>
                    <a:lnTo>
                      <a:pt x="784" y="630"/>
                    </a:lnTo>
                    <a:lnTo>
                      <a:pt x="744" y="668"/>
                    </a:lnTo>
                    <a:lnTo>
                      <a:pt x="824" y="708"/>
                    </a:lnTo>
                    <a:lnTo>
                      <a:pt x="824" y="684"/>
                    </a:lnTo>
                    <a:lnTo>
                      <a:pt x="922" y="729"/>
                    </a:lnTo>
                    <a:lnTo>
                      <a:pt x="902" y="748"/>
                    </a:lnTo>
                    <a:lnTo>
                      <a:pt x="824" y="748"/>
                    </a:lnTo>
                    <a:lnTo>
                      <a:pt x="902" y="788"/>
                    </a:lnTo>
                    <a:lnTo>
                      <a:pt x="979" y="748"/>
                    </a:lnTo>
                    <a:lnTo>
                      <a:pt x="979" y="738"/>
                    </a:lnTo>
                    <a:lnTo>
                      <a:pt x="1189" y="736"/>
                    </a:lnTo>
                    <a:lnTo>
                      <a:pt x="1177" y="748"/>
                    </a:lnTo>
                    <a:lnTo>
                      <a:pt x="1254" y="748"/>
                    </a:lnTo>
                    <a:lnTo>
                      <a:pt x="1254" y="717"/>
                    </a:lnTo>
                    <a:lnTo>
                      <a:pt x="1294" y="694"/>
                    </a:lnTo>
                    <a:lnTo>
                      <a:pt x="1294" y="708"/>
                    </a:lnTo>
                    <a:lnTo>
                      <a:pt x="1372" y="668"/>
                    </a:lnTo>
                    <a:lnTo>
                      <a:pt x="1372" y="630"/>
                    </a:lnTo>
                    <a:lnTo>
                      <a:pt x="1294" y="668"/>
                    </a:lnTo>
                    <a:lnTo>
                      <a:pt x="1294" y="689"/>
                    </a:lnTo>
                    <a:lnTo>
                      <a:pt x="1254" y="711"/>
                    </a:lnTo>
                    <a:lnTo>
                      <a:pt x="1254" y="708"/>
                    </a:lnTo>
                    <a:lnTo>
                      <a:pt x="1217" y="708"/>
                    </a:lnTo>
                    <a:lnTo>
                      <a:pt x="1195" y="731"/>
                    </a:lnTo>
                    <a:lnTo>
                      <a:pt x="979" y="733"/>
                    </a:lnTo>
                    <a:lnTo>
                      <a:pt x="979" y="708"/>
                    </a:lnTo>
                    <a:lnTo>
                      <a:pt x="942" y="708"/>
                    </a:lnTo>
                    <a:lnTo>
                      <a:pt x="926" y="725"/>
                    </a:lnTo>
                    <a:lnTo>
                      <a:pt x="824" y="678"/>
                    </a:lnTo>
                    <a:lnTo>
                      <a:pt x="824" y="550"/>
                    </a:lnTo>
                    <a:lnTo>
                      <a:pt x="902" y="473"/>
                    </a:lnTo>
                    <a:lnTo>
                      <a:pt x="1019" y="473"/>
                    </a:lnTo>
                    <a:lnTo>
                      <a:pt x="1059" y="513"/>
                    </a:lnTo>
                    <a:lnTo>
                      <a:pt x="1059" y="473"/>
                    </a:lnTo>
                    <a:lnTo>
                      <a:pt x="1097" y="513"/>
                    </a:lnTo>
                    <a:lnTo>
                      <a:pt x="1177" y="550"/>
                    </a:lnTo>
                    <a:lnTo>
                      <a:pt x="1177" y="433"/>
                    </a:lnTo>
                    <a:lnTo>
                      <a:pt x="1217" y="394"/>
                    </a:lnTo>
                    <a:lnTo>
                      <a:pt x="1294" y="394"/>
                    </a:lnTo>
                    <a:lnTo>
                      <a:pt x="1294" y="119"/>
                    </a:lnTo>
                    <a:lnTo>
                      <a:pt x="1217" y="119"/>
                    </a:lnTo>
                    <a:lnTo>
                      <a:pt x="1177" y="79"/>
                    </a:lnTo>
                    <a:lnTo>
                      <a:pt x="1097" y="79"/>
                    </a:lnTo>
                    <a:lnTo>
                      <a:pt x="1059" y="119"/>
                    </a:lnTo>
                    <a:lnTo>
                      <a:pt x="942" y="119"/>
                    </a:lnTo>
                    <a:lnTo>
                      <a:pt x="902" y="79"/>
                    </a:lnTo>
                    <a:lnTo>
                      <a:pt x="902" y="0"/>
                    </a:lnTo>
                    <a:lnTo>
                      <a:pt x="784" y="0"/>
                    </a:lnTo>
                    <a:lnTo>
                      <a:pt x="784" y="39"/>
                    </a:lnTo>
                    <a:lnTo>
                      <a:pt x="744" y="39"/>
                    </a:lnTo>
                    <a:lnTo>
                      <a:pt x="744" y="79"/>
                    </a:lnTo>
                    <a:lnTo>
                      <a:pt x="667" y="119"/>
                    </a:lnTo>
                    <a:lnTo>
                      <a:pt x="629" y="79"/>
                    </a:lnTo>
                    <a:lnTo>
                      <a:pt x="589" y="159"/>
                    </a:lnTo>
                    <a:lnTo>
                      <a:pt x="549" y="119"/>
                    </a:lnTo>
                    <a:lnTo>
                      <a:pt x="509" y="39"/>
                    </a:lnTo>
                    <a:lnTo>
                      <a:pt x="354" y="39"/>
                    </a:lnTo>
                    <a:lnTo>
                      <a:pt x="274" y="0"/>
                    </a:lnTo>
                    <a:lnTo>
                      <a:pt x="234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3" name="Freeform 298">
                <a:extLst>
                  <a:ext uri="{FF2B5EF4-FFF2-40B4-BE49-F238E27FC236}">
                    <a16:creationId xmlns:a16="http://schemas.microsoft.com/office/drawing/2014/main" id="{8CABADAA-2A05-1266-A82B-91F3049163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" y="3242"/>
                <a:ext cx="204" cy="283"/>
              </a:xfrm>
              <a:custGeom>
                <a:avLst/>
                <a:gdLst>
                  <a:gd name="T0" fmla="*/ 705 w 1019"/>
                  <a:gd name="T1" fmla="*/ 118 h 1417"/>
                  <a:gd name="T2" fmla="*/ 588 w 1019"/>
                  <a:gd name="T3" fmla="*/ 80 h 1417"/>
                  <a:gd name="T4" fmla="*/ 628 w 1019"/>
                  <a:gd name="T5" fmla="*/ 40 h 1417"/>
                  <a:gd name="T6" fmla="*/ 549 w 1019"/>
                  <a:gd name="T7" fmla="*/ 0 h 1417"/>
                  <a:gd name="T8" fmla="*/ 509 w 1019"/>
                  <a:gd name="T9" fmla="*/ 118 h 1417"/>
                  <a:gd name="T10" fmla="*/ 430 w 1019"/>
                  <a:gd name="T11" fmla="*/ 158 h 1417"/>
                  <a:gd name="T12" fmla="*/ 350 w 1019"/>
                  <a:gd name="T13" fmla="*/ 238 h 1417"/>
                  <a:gd name="T14" fmla="*/ 275 w 1019"/>
                  <a:gd name="T15" fmla="*/ 198 h 1417"/>
                  <a:gd name="T16" fmla="*/ 235 w 1019"/>
                  <a:gd name="T17" fmla="*/ 275 h 1417"/>
                  <a:gd name="T18" fmla="*/ 77 w 1019"/>
                  <a:gd name="T19" fmla="*/ 394 h 1417"/>
                  <a:gd name="T20" fmla="*/ 40 w 1019"/>
                  <a:gd name="T21" fmla="*/ 552 h 1417"/>
                  <a:gd name="T22" fmla="*/ 0 w 1019"/>
                  <a:gd name="T23" fmla="*/ 629 h 1417"/>
                  <a:gd name="T24" fmla="*/ 77 w 1019"/>
                  <a:gd name="T25" fmla="*/ 827 h 1417"/>
                  <a:gd name="T26" fmla="*/ 116 w 1019"/>
                  <a:gd name="T27" fmla="*/ 867 h 1417"/>
                  <a:gd name="T28" fmla="*/ 155 w 1019"/>
                  <a:gd name="T29" fmla="*/ 944 h 1417"/>
                  <a:gd name="T30" fmla="*/ 235 w 1019"/>
                  <a:gd name="T31" fmla="*/ 983 h 1417"/>
                  <a:gd name="T32" fmla="*/ 275 w 1019"/>
                  <a:gd name="T33" fmla="*/ 1063 h 1417"/>
                  <a:gd name="T34" fmla="*/ 390 w 1019"/>
                  <a:gd name="T35" fmla="*/ 1178 h 1417"/>
                  <a:gd name="T36" fmla="*/ 430 w 1019"/>
                  <a:gd name="T37" fmla="*/ 1298 h 1417"/>
                  <a:gd name="T38" fmla="*/ 470 w 1019"/>
                  <a:gd name="T39" fmla="*/ 1338 h 1417"/>
                  <a:gd name="T40" fmla="*/ 549 w 1019"/>
                  <a:gd name="T41" fmla="*/ 1417 h 1417"/>
                  <a:gd name="T42" fmla="*/ 665 w 1019"/>
                  <a:gd name="T43" fmla="*/ 1338 h 1417"/>
                  <a:gd name="T44" fmla="*/ 744 w 1019"/>
                  <a:gd name="T45" fmla="*/ 1298 h 1417"/>
                  <a:gd name="T46" fmla="*/ 744 w 1019"/>
                  <a:gd name="T47" fmla="*/ 1218 h 1417"/>
                  <a:gd name="T48" fmla="*/ 744 w 1019"/>
                  <a:gd name="T49" fmla="*/ 1103 h 1417"/>
                  <a:gd name="T50" fmla="*/ 784 w 1019"/>
                  <a:gd name="T51" fmla="*/ 983 h 1417"/>
                  <a:gd name="T52" fmla="*/ 744 w 1019"/>
                  <a:gd name="T53" fmla="*/ 904 h 1417"/>
                  <a:gd name="T54" fmla="*/ 863 w 1019"/>
                  <a:gd name="T55" fmla="*/ 827 h 1417"/>
                  <a:gd name="T56" fmla="*/ 863 w 1019"/>
                  <a:gd name="T57" fmla="*/ 748 h 1417"/>
                  <a:gd name="T58" fmla="*/ 979 w 1019"/>
                  <a:gd name="T59" fmla="*/ 669 h 1417"/>
                  <a:gd name="T60" fmla="*/ 940 w 1019"/>
                  <a:gd name="T61" fmla="*/ 589 h 1417"/>
                  <a:gd name="T62" fmla="*/ 1019 w 1019"/>
                  <a:gd name="T63" fmla="*/ 394 h 1417"/>
                  <a:gd name="T64" fmla="*/ 940 w 1019"/>
                  <a:gd name="T65" fmla="*/ 314 h 1417"/>
                  <a:gd name="T66" fmla="*/ 823 w 1019"/>
                  <a:gd name="T67" fmla="*/ 238 h 1417"/>
                  <a:gd name="T68" fmla="*/ 784 w 1019"/>
                  <a:gd name="T69" fmla="*/ 198 h 1417"/>
                  <a:gd name="T70" fmla="*/ 784 w 1019"/>
                  <a:gd name="T71" fmla="*/ 118 h 1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19" h="1417">
                    <a:moveTo>
                      <a:pt x="784" y="118"/>
                    </a:moveTo>
                    <a:lnTo>
                      <a:pt x="705" y="118"/>
                    </a:lnTo>
                    <a:lnTo>
                      <a:pt x="665" y="158"/>
                    </a:lnTo>
                    <a:lnTo>
                      <a:pt x="588" y="80"/>
                    </a:lnTo>
                    <a:lnTo>
                      <a:pt x="588" y="40"/>
                    </a:lnTo>
                    <a:lnTo>
                      <a:pt x="628" y="40"/>
                    </a:lnTo>
                    <a:lnTo>
                      <a:pt x="628" y="0"/>
                    </a:lnTo>
                    <a:lnTo>
                      <a:pt x="549" y="0"/>
                    </a:lnTo>
                    <a:lnTo>
                      <a:pt x="509" y="40"/>
                    </a:lnTo>
                    <a:lnTo>
                      <a:pt x="509" y="118"/>
                    </a:lnTo>
                    <a:lnTo>
                      <a:pt x="430" y="80"/>
                    </a:lnTo>
                    <a:lnTo>
                      <a:pt x="430" y="158"/>
                    </a:lnTo>
                    <a:lnTo>
                      <a:pt x="390" y="158"/>
                    </a:lnTo>
                    <a:lnTo>
                      <a:pt x="350" y="238"/>
                    </a:lnTo>
                    <a:lnTo>
                      <a:pt x="314" y="198"/>
                    </a:lnTo>
                    <a:lnTo>
                      <a:pt x="275" y="198"/>
                    </a:lnTo>
                    <a:lnTo>
                      <a:pt x="314" y="275"/>
                    </a:lnTo>
                    <a:lnTo>
                      <a:pt x="235" y="275"/>
                    </a:lnTo>
                    <a:lnTo>
                      <a:pt x="235" y="394"/>
                    </a:lnTo>
                    <a:lnTo>
                      <a:pt x="77" y="394"/>
                    </a:lnTo>
                    <a:lnTo>
                      <a:pt x="77" y="552"/>
                    </a:lnTo>
                    <a:lnTo>
                      <a:pt x="40" y="552"/>
                    </a:lnTo>
                    <a:lnTo>
                      <a:pt x="0" y="589"/>
                    </a:lnTo>
                    <a:lnTo>
                      <a:pt x="0" y="629"/>
                    </a:lnTo>
                    <a:lnTo>
                      <a:pt x="0" y="748"/>
                    </a:lnTo>
                    <a:lnTo>
                      <a:pt x="77" y="827"/>
                    </a:lnTo>
                    <a:lnTo>
                      <a:pt x="77" y="867"/>
                    </a:lnTo>
                    <a:lnTo>
                      <a:pt x="116" y="867"/>
                    </a:lnTo>
                    <a:lnTo>
                      <a:pt x="155" y="904"/>
                    </a:lnTo>
                    <a:lnTo>
                      <a:pt x="155" y="944"/>
                    </a:lnTo>
                    <a:lnTo>
                      <a:pt x="235" y="944"/>
                    </a:lnTo>
                    <a:lnTo>
                      <a:pt x="235" y="983"/>
                    </a:lnTo>
                    <a:lnTo>
                      <a:pt x="275" y="1023"/>
                    </a:lnTo>
                    <a:lnTo>
                      <a:pt x="275" y="1063"/>
                    </a:lnTo>
                    <a:lnTo>
                      <a:pt x="314" y="1141"/>
                    </a:lnTo>
                    <a:lnTo>
                      <a:pt x="390" y="1178"/>
                    </a:lnTo>
                    <a:lnTo>
                      <a:pt x="390" y="1298"/>
                    </a:lnTo>
                    <a:lnTo>
                      <a:pt x="430" y="1298"/>
                    </a:lnTo>
                    <a:lnTo>
                      <a:pt x="470" y="1258"/>
                    </a:lnTo>
                    <a:lnTo>
                      <a:pt x="470" y="1338"/>
                    </a:lnTo>
                    <a:lnTo>
                      <a:pt x="509" y="1338"/>
                    </a:lnTo>
                    <a:lnTo>
                      <a:pt x="549" y="1417"/>
                    </a:lnTo>
                    <a:lnTo>
                      <a:pt x="588" y="1377"/>
                    </a:lnTo>
                    <a:lnTo>
                      <a:pt x="665" y="1338"/>
                    </a:lnTo>
                    <a:lnTo>
                      <a:pt x="705" y="1298"/>
                    </a:lnTo>
                    <a:lnTo>
                      <a:pt x="744" y="1298"/>
                    </a:lnTo>
                    <a:lnTo>
                      <a:pt x="784" y="1218"/>
                    </a:lnTo>
                    <a:lnTo>
                      <a:pt x="744" y="1218"/>
                    </a:lnTo>
                    <a:lnTo>
                      <a:pt x="705" y="1178"/>
                    </a:lnTo>
                    <a:lnTo>
                      <a:pt x="744" y="1103"/>
                    </a:lnTo>
                    <a:lnTo>
                      <a:pt x="784" y="1063"/>
                    </a:lnTo>
                    <a:lnTo>
                      <a:pt x="784" y="983"/>
                    </a:lnTo>
                    <a:lnTo>
                      <a:pt x="744" y="983"/>
                    </a:lnTo>
                    <a:lnTo>
                      <a:pt x="744" y="904"/>
                    </a:lnTo>
                    <a:lnTo>
                      <a:pt x="784" y="827"/>
                    </a:lnTo>
                    <a:lnTo>
                      <a:pt x="863" y="827"/>
                    </a:lnTo>
                    <a:lnTo>
                      <a:pt x="903" y="787"/>
                    </a:lnTo>
                    <a:lnTo>
                      <a:pt x="863" y="748"/>
                    </a:lnTo>
                    <a:lnTo>
                      <a:pt x="940" y="748"/>
                    </a:lnTo>
                    <a:lnTo>
                      <a:pt x="979" y="669"/>
                    </a:lnTo>
                    <a:lnTo>
                      <a:pt x="903" y="669"/>
                    </a:lnTo>
                    <a:lnTo>
                      <a:pt x="940" y="589"/>
                    </a:lnTo>
                    <a:lnTo>
                      <a:pt x="940" y="473"/>
                    </a:lnTo>
                    <a:lnTo>
                      <a:pt x="1019" y="394"/>
                    </a:lnTo>
                    <a:lnTo>
                      <a:pt x="1019" y="314"/>
                    </a:lnTo>
                    <a:lnTo>
                      <a:pt x="940" y="314"/>
                    </a:lnTo>
                    <a:lnTo>
                      <a:pt x="863" y="275"/>
                    </a:lnTo>
                    <a:lnTo>
                      <a:pt x="823" y="238"/>
                    </a:lnTo>
                    <a:lnTo>
                      <a:pt x="823" y="198"/>
                    </a:lnTo>
                    <a:lnTo>
                      <a:pt x="784" y="198"/>
                    </a:lnTo>
                    <a:lnTo>
                      <a:pt x="823" y="158"/>
                    </a:lnTo>
                    <a:lnTo>
                      <a:pt x="784" y="1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4" name="Freeform 299">
                <a:extLst>
                  <a:ext uri="{FF2B5EF4-FFF2-40B4-BE49-F238E27FC236}">
                    <a16:creationId xmlns:a16="http://schemas.microsoft.com/office/drawing/2014/main" id="{729C927F-123C-7FD6-E83B-0FB888E807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3337"/>
                <a:ext cx="400" cy="220"/>
              </a:xfrm>
              <a:custGeom>
                <a:avLst/>
                <a:gdLst>
                  <a:gd name="T0" fmla="*/ 1766 w 2000"/>
                  <a:gd name="T1" fmla="*/ 590 h 1100"/>
                  <a:gd name="T2" fmla="*/ 1726 w 2000"/>
                  <a:gd name="T3" fmla="*/ 510 h 1100"/>
                  <a:gd name="T4" fmla="*/ 1646 w 2000"/>
                  <a:gd name="T5" fmla="*/ 471 h 1100"/>
                  <a:gd name="T6" fmla="*/ 1607 w 2000"/>
                  <a:gd name="T7" fmla="*/ 394 h 1100"/>
                  <a:gd name="T8" fmla="*/ 1568 w 2000"/>
                  <a:gd name="T9" fmla="*/ 354 h 1100"/>
                  <a:gd name="T10" fmla="*/ 1491 w 2000"/>
                  <a:gd name="T11" fmla="*/ 156 h 1100"/>
                  <a:gd name="T12" fmla="*/ 1411 w 2000"/>
                  <a:gd name="T13" fmla="*/ 196 h 1100"/>
                  <a:gd name="T14" fmla="*/ 1333 w 2000"/>
                  <a:gd name="T15" fmla="*/ 116 h 1100"/>
                  <a:gd name="T16" fmla="*/ 1137 w 2000"/>
                  <a:gd name="T17" fmla="*/ 156 h 1100"/>
                  <a:gd name="T18" fmla="*/ 1176 w 2000"/>
                  <a:gd name="T19" fmla="*/ 39 h 1100"/>
                  <a:gd name="T20" fmla="*/ 1137 w 2000"/>
                  <a:gd name="T21" fmla="*/ 0 h 1100"/>
                  <a:gd name="T22" fmla="*/ 1058 w 2000"/>
                  <a:gd name="T23" fmla="*/ 39 h 1100"/>
                  <a:gd name="T24" fmla="*/ 978 w 2000"/>
                  <a:gd name="T25" fmla="*/ 39 h 1100"/>
                  <a:gd name="T26" fmla="*/ 1018 w 2000"/>
                  <a:gd name="T27" fmla="*/ 116 h 1100"/>
                  <a:gd name="T28" fmla="*/ 1018 w 2000"/>
                  <a:gd name="T29" fmla="*/ 196 h 1100"/>
                  <a:gd name="T30" fmla="*/ 942 w 2000"/>
                  <a:gd name="T31" fmla="*/ 275 h 1100"/>
                  <a:gd name="T32" fmla="*/ 942 w 2000"/>
                  <a:gd name="T33" fmla="*/ 196 h 1100"/>
                  <a:gd name="T34" fmla="*/ 823 w 2000"/>
                  <a:gd name="T35" fmla="*/ 196 h 1100"/>
                  <a:gd name="T36" fmla="*/ 743 w 2000"/>
                  <a:gd name="T37" fmla="*/ 236 h 1100"/>
                  <a:gd name="T38" fmla="*/ 665 w 2000"/>
                  <a:gd name="T39" fmla="*/ 196 h 1100"/>
                  <a:gd name="T40" fmla="*/ 628 w 2000"/>
                  <a:gd name="T41" fmla="*/ 116 h 1100"/>
                  <a:gd name="T42" fmla="*/ 508 w 2000"/>
                  <a:gd name="T43" fmla="*/ 196 h 1100"/>
                  <a:gd name="T44" fmla="*/ 470 w 2000"/>
                  <a:gd name="T45" fmla="*/ 314 h 1100"/>
                  <a:gd name="T46" fmla="*/ 390 w 2000"/>
                  <a:gd name="T47" fmla="*/ 196 h 1100"/>
                  <a:gd name="T48" fmla="*/ 353 w 2000"/>
                  <a:gd name="T49" fmla="*/ 275 h 1100"/>
                  <a:gd name="T50" fmla="*/ 195 w 2000"/>
                  <a:gd name="T51" fmla="*/ 314 h 1100"/>
                  <a:gd name="T52" fmla="*/ 155 w 2000"/>
                  <a:gd name="T53" fmla="*/ 275 h 1100"/>
                  <a:gd name="T54" fmla="*/ 40 w 2000"/>
                  <a:gd name="T55" fmla="*/ 314 h 1100"/>
                  <a:gd name="T56" fmla="*/ 0 w 2000"/>
                  <a:gd name="T57" fmla="*/ 354 h 1100"/>
                  <a:gd name="T58" fmla="*/ 76 w 2000"/>
                  <a:gd name="T59" fmla="*/ 510 h 1100"/>
                  <a:gd name="T60" fmla="*/ 195 w 2000"/>
                  <a:gd name="T61" fmla="*/ 431 h 1100"/>
                  <a:gd name="T62" fmla="*/ 235 w 2000"/>
                  <a:gd name="T63" fmla="*/ 550 h 1100"/>
                  <a:gd name="T64" fmla="*/ 195 w 2000"/>
                  <a:gd name="T65" fmla="*/ 668 h 1100"/>
                  <a:gd name="T66" fmla="*/ 235 w 2000"/>
                  <a:gd name="T67" fmla="*/ 745 h 1100"/>
                  <a:gd name="T68" fmla="*/ 273 w 2000"/>
                  <a:gd name="T69" fmla="*/ 825 h 1100"/>
                  <a:gd name="T70" fmla="*/ 313 w 2000"/>
                  <a:gd name="T71" fmla="*/ 904 h 1100"/>
                  <a:gd name="T72" fmla="*/ 390 w 2000"/>
                  <a:gd name="T73" fmla="*/ 944 h 1100"/>
                  <a:gd name="T74" fmla="*/ 470 w 2000"/>
                  <a:gd name="T75" fmla="*/ 980 h 1100"/>
                  <a:gd name="T76" fmla="*/ 548 w 2000"/>
                  <a:gd name="T77" fmla="*/ 944 h 1100"/>
                  <a:gd name="T78" fmla="*/ 548 w 2000"/>
                  <a:gd name="T79" fmla="*/ 980 h 1100"/>
                  <a:gd name="T80" fmla="*/ 588 w 2000"/>
                  <a:gd name="T81" fmla="*/ 1060 h 1100"/>
                  <a:gd name="T82" fmla="*/ 705 w 2000"/>
                  <a:gd name="T83" fmla="*/ 1060 h 1100"/>
                  <a:gd name="T84" fmla="*/ 783 w 2000"/>
                  <a:gd name="T85" fmla="*/ 944 h 1100"/>
                  <a:gd name="T86" fmla="*/ 903 w 2000"/>
                  <a:gd name="T87" fmla="*/ 865 h 1100"/>
                  <a:gd name="T88" fmla="*/ 942 w 2000"/>
                  <a:gd name="T89" fmla="*/ 944 h 1100"/>
                  <a:gd name="T90" fmla="*/ 978 w 2000"/>
                  <a:gd name="T91" fmla="*/ 1060 h 1100"/>
                  <a:gd name="T92" fmla="*/ 1058 w 2000"/>
                  <a:gd name="T93" fmla="*/ 1060 h 1100"/>
                  <a:gd name="T94" fmla="*/ 1253 w 2000"/>
                  <a:gd name="T95" fmla="*/ 1020 h 1100"/>
                  <a:gd name="T96" fmla="*/ 1293 w 2000"/>
                  <a:gd name="T97" fmla="*/ 1020 h 1100"/>
                  <a:gd name="T98" fmla="*/ 1411 w 2000"/>
                  <a:gd name="T99" fmla="*/ 944 h 1100"/>
                  <a:gd name="T100" fmla="*/ 1646 w 2000"/>
                  <a:gd name="T101" fmla="*/ 904 h 1100"/>
                  <a:gd name="T102" fmla="*/ 1646 w 2000"/>
                  <a:gd name="T103" fmla="*/ 980 h 1100"/>
                  <a:gd name="T104" fmla="*/ 1766 w 2000"/>
                  <a:gd name="T105" fmla="*/ 1100 h 1100"/>
                  <a:gd name="T106" fmla="*/ 1881 w 2000"/>
                  <a:gd name="T107" fmla="*/ 1020 h 1100"/>
                  <a:gd name="T108" fmla="*/ 2000 w 2000"/>
                  <a:gd name="T109" fmla="*/ 944 h 1100"/>
                  <a:gd name="T110" fmla="*/ 1961 w 2000"/>
                  <a:gd name="T111" fmla="*/ 865 h 1100"/>
                  <a:gd name="T112" fmla="*/ 1921 w 2000"/>
                  <a:gd name="T113" fmla="*/ 825 h 1100"/>
                  <a:gd name="T114" fmla="*/ 1881 w 2000"/>
                  <a:gd name="T115" fmla="*/ 705 h 1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000" h="1100">
                    <a:moveTo>
                      <a:pt x="1805" y="668"/>
                    </a:moveTo>
                    <a:lnTo>
                      <a:pt x="1766" y="590"/>
                    </a:lnTo>
                    <a:lnTo>
                      <a:pt x="1766" y="550"/>
                    </a:lnTo>
                    <a:lnTo>
                      <a:pt x="1726" y="510"/>
                    </a:lnTo>
                    <a:lnTo>
                      <a:pt x="1726" y="471"/>
                    </a:lnTo>
                    <a:lnTo>
                      <a:pt x="1646" y="471"/>
                    </a:lnTo>
                    <a:lnTo>
                      <a:pt x="1646" y="431"/>
                    </a:lnTo>
                    <a:lnTo>
                      <a:pt x="1607" y="394"/>
                    </a:lnTo>
                    <a:lnTo>
                      <a:pt x="1568" y="394"/>
                    </a:lnTo>
                    <a:lnTo>
                      <a:pt x="1568" y="354"/>
                    </a:lnTo>
                    <a:lnTo>
                      <a:pt x="1491" y="275"/>
                    </a:lnTo>
                    <a:lnTo>
                      <a:pt x="1491" y="156"/>
                    </a:lnTo>
                    <a:lnTo>
                      <a:pt x="1451" y="236"/>
                    </a:lnTo>
                    <a:lnTo>
                      <a:pt x="1411" y="196"/>
                    </a:lnTo>
                    <a:lnTo>
                      <a:pt x="1333" y="196"/>
                    </a:lnTo>
                    <a:lnTo>
                      <a:pt x="1333" y="116"/>
                    </a:lnTo>
                    <a:lnTo>
                      <a:pt x="1216" y="156"/>
                    </a:lnTo>
                    <a:lnTo>
                      <a:pt x="1137" y="156"/>
                    </a:lnTo>
                    <a:lnTo>
                      <a:pt x="1137" y="116"/>
                    </a:lnTo>
                    <a:lnTo>
                      <a:pt x="1176" y="39"/>
                    </a:lnTo>
                    <a:lnTo>
                      <a:pt x="1176" y="0"/>
                    </a:lnTo>
                    <a:lnTo>
                      <a:pt x="1137" y="0"/>
                    </a:lnTo>
                    <a:lnTo>
                      <a:pt x="1098" y="39"/>
                    </a:lnTo>
                    <a:lnTo>
                      <a:pt x="1058" y="39"/>
                    </a:lnTo>
                    <a:lnTo>
                      <a:pt x="1018" y="0"/>
                    </a:lnTo>
                    <a:lnTo>
                      <a:pt x="978" y="39"/>
                    </a:lnTo>
                    <a:lnTo>
                      <a:pt x="1018" y="39"/>
                    </a:lnTo>
                    <a:lnTo>
                      <a:pt x="1018" y="116"/>
                    </a:lnTo>
                    <a:lnTo>
                      <a:pt x="1058" y="156"/>
                    </a:lnTo>
                    <a:lnTo>
                      <a:pt x="1018" y="196"/>
                    </a:lnTo>
                    <a:lnTo>
                      <a:pt x="1018" y="275"/>
                    </a:lnTo>
                    <a:lnTo>
                      <a:pt x="942" y="275"/>
                    </a:lnTo>
                    <a:lnTo>
                      <a:pt x="903" y="236"/>
                    </a:lnTo>
                    <a:lnTo>
                      <a:pt x="942" y="196"/>
                    </a:lnTo>
                    <a:lnTo>
                      <a:pt x="903" y="156"/>
                    </a:lnTo>
                    <a:lnTo>
                      <a:pt x="823" y="196"/>
                    </a:lnTo>
                    <a:lnTo>
                      <a:pt x="783" y="196"/>
                    </a:lnTo>
                    <a:lnTo>
                      <a:pt x="743" y="236"/>
                    </a:lnTo>
                    <a:lnTo>
                      <a:pt x="743" y="196"/>
                    </a:lnTo>
                    <a:lnTo>
                      <a:pt x="665" y="196"/>
                    </a:lnTo>
                    <a:lnTo>
                      <a:pt x="665" y="116"/>
                    </a:lnTo>
                    <a:lnTo>
                      <a:pt x="628" y="116"/>
                    </a:lnTo>
                    <a:lnTo>
                      <a:pt x="548" y="156"/>
                    </a:lnTo>
                    <a:lnTo>
                      <a:pt x="508" y="196"/>
                    </a:lnTo>
                    <a:lnTo>
                      <a:pt x="508" y="275"/>
                    </a:lnTo>
                    <a:lnTo>
                      <a:pt x="470" y="314"/>
                    </a:lnTo>
                    <a:lnTo>
                      <a:pt x="430" y="275"/>
                    </a:lnTo>
                    <a:lnTo>
                      <a:pt x="390" y="196"/>
                    </a:lnTo>
                    <a:lnTo>
                      <a:pt x="390" y="236"/>
                    </a:lnTo>
                    <a:lnTo>
                      <a:pt x="353" y="275"/>
                    </a:lnTo>
                    <a:lnTo>
                      <a:pt x="273" y="275"/>
                    </a:lnTo>
                    <a:lnTo>
                      <a:pt x="195" y="314"/>
                    </a:lnTo>
                    <a:lnTo>
                      <a:pt x="195" y="275"/>
                    </a:lnTo>
                    <a:lnTo>
                      <a:pt x="155" y="275"/>
                    </a:lnTo>
                    <a:lnTo>
                      <a:pt x="115" y="314"/>
                    </a:lnTo>
                    <a:lnTo>
                      <a:pt x="40" y="314"/>
                    </a:lnTo>
                    <a:lnTo>
                      <a:pt x="0" y="314"/>
                    </a:lnTo>
                    <a:lnTo>
                      <a:pt x="0" y="354"/>
                    </a:lnTo>
                    <a:lnTo>
                      <a:pt x="76" y="431"/>
                    </a:lnTo>
                    <a:lnTo>
                      <a:pt x="76" y="510"/>
                    </a:lnTo>
                    <a:lnTo>
                      <a:pt x="115" y="510"/>
                    </a:lnTo>
                    <a:lnTo>
                      <a:pt x="195" y="431"/>
                    </a:lnTo>
                    <a:lnTo>
                      <a:pt x="195" y="471"/>
                    </a:lnTo>
                    <a:lnTo>
                      <a:pt x="235" y="550"/>
                    </a:lnTo>
                    <a:lnTo>
                      <a:pt x="195" y="590"/>
                    </a:lnTo>
                    <a:lnTo>
                      <a:pt x="195" y="668"/>
                    </a:lnTo>
                    <a:lnTo>
                      <a:pt x="235" y="668"/>
                    </a:lnTo>
                    <a:lnTo>
                      <a:pt x="235" y="745"/>
                    </a:lnTo>
                    <a:lnTo>
                      <a:pt x="273" y="745"/>
                    </a:lnTo>
                    <a:lnTo>
                      <a:pt x="273" y="825"/>
                    </a:lnTo>
                    <a:lnTo>
                      <a:pt x="313" y="825"/>
                    </a:lnTo>
                    <a:lnTo>
                      <a:pt x="313" y="904"/>
                    </a:lnTo>
                    <a:lnTo>
                      <a:pt x="390" y="904"/>
                    </a:lnTo>
                    <a:lnTo>
                      <a:pt x="390" y="944"/>
                    </a:lnTo>
                    <a:lnTo>
                      <a:pt x="430" y="980"/>
                    </a:lnTo>
                    <a:lnTo>
                      <a:pt x="470" y="980"/>
                    </a:lnTo>
                    <a:lnTo>
                      <a:pt x="508" y="904"/>
                    </a:lnTo>
                    <a:lnTo>
                      <a:pt x="548" y="944"/>
                    </a:lnTo>
                    <a:lnTo>
                      <a:pt x="508" y="980"/>
                    </a:lnTo>
                    <a:lnTo>
                      <a:pt x="548" y="980"/>
                    </a:lnTo>
                    <a:lnTo>
                      <a:pt x="548" y="1020"/>
                    </a:lnTo>
                    <a:lnTo>
                      <a:pt x="588" y="1060"/>
                    </a:lnTo>
                    <a:lnTo>
                      <a:pt x="588" y="980"/>
                    </a:lnTo>
                    <a:lnTo>
                      <a:pt x="705" y="1060"/>
                    </a:lnTo>
                    <a:lnTo>
                      <a:pt x="705" y="1020"/>
                    </a:lnTo>
                    <a:lnTo>
                      <a:pt x="783" y="944"/>
                    </a:lnTo>
                    <a:lnTo>
                      <a:pt x="863" y="944"/>
                    </a:lnTo>
                    <a:lnTo>
                      <a:pt x="903" y="865"/>
                    </a:lnTo>
                    <a:lnTo>
                      <a:pt x="942" y="904"/>
                    </a:lnTo>
                    <a:lnTo>
                      <a:pt x="942" y="944"/>
                    </a:lnTo>
                    <a:lnTo>
                      <a:pt x="978" y="980"/>
                    </a:lnTo>
                    <a:lnTo>
                      <a:pt x="978" y="1060"/>
                    </a:lnTo>
                    <a:lnTo>
                      <a:pt x="1018" y="1100"/>
                    </a:lnTo>
                    <a:lnTo>
                      <a:pt x="1058" y="1060"/>
                    </a:lnTo>
                    <a:lnTo>
                      <a:pt x="1058" y="1020"/>
                    </a:lnTo>
                    <a:lnTo>
                      <a:pt x="1253" y="1020"/>
                    </a:lnTo>
                    <a:lnTo>
                      <a:pt x="1241" y="1047"/>
                    </a:lnTo>
                    <a:lnTo>
                      <a:pt x="1293" y="1020"/>
                    </a:lnTo>
                    <a:lnTo>
                      <a:pt x="1333" y="980"/>
                    </a:lnTo>
                    <a:lnTo>
                      <a:pt x="1411" y="944"/>
                    </a:lnTo>
                    <a:lnTo>
                      <a:pt x="1531" y="904"/>
                    </a:lnTo>
                    <a:lnTo>
                      <a:pt x="1646" y="904"/>
                    </a:lnTo>
                    <a:lnTo>
                      <a:pt x="1726" y="944"/>
                    </a:lnTo>
                    <a:lnTo>
                      <a:pt x="1646" y="980"/>
                    </a:lnTo>
                    <a:lnTo>
                      <a:pt x="1686" y="1060"/>
                    </a:lnTo>
                    <a:lnTo>
                      <a:pt x="1766" y="1100"/>
                    </a:lnTo>
                    <a:lnTo>
                      <a:pt x="1881" y="1100"/>
                    </a:lnTo>
                    <a:lnTo>
                      <a:pt x="1881" y="1020"/>
                    </a:lnTo>
                    <a:lnTo>
                      <a:pt x="1961" y="980"/>
                    </a:lnTo>
                    <a:lnTo>
                      <a:pt x="2000" y="944"/>
                    </a:lnTo>
                    <a:lnTo>
                      <a:pt x="2000" y="865"/>
                    </a:lnTo>
                    <a:lnTo>
                      <a:pt x="1961" y="865"/>
                    </a:lnTo>
                    <a:lnTo>
                      <a:pt x="1961" y="785"/>
                    </a:lnTo>
                    <a:lnTo>
                      <a:pt x="1921" y="825"/>
                    </a:lnTo>
                    <a:lnTo>
                      <a:pt x="1881" y="825"/>
                    </a:lnTo>
                    <a:lnTo>
                      <a:pt x="1881" y="705"/>
                    </a:lnTo>
                    <a:lnTo>
                      <a:pt x="1805" y="6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5" name="Freeform 300">
                <a:extLst>
                  <a:ext uri="{FF2B5EF4-FFF2-40B4-BE49-F238E27FC236}">
                    <a16:creationId xmlns:a16="http://schemas.microsoft.com/office/drawing/2014/main" id="{76702195-46C4-AB0D-6166-9E30C381C4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3517"/>
                <a:ext cx="100" cy="126"/>
              </a:xfrm>
              <a:custGeom>
                <a:avLst/>
                <a:gdLst>
                  <a:gd name="T0" fmla="*/ 77 w 501"/>
                  <a:gd name="T1" fmla="*/ 0 h 629"/>
                  <a:gd name="T2" fmla="*/ 0 w 501"/>
                  <a:gd name="T3" fmla="*/ 0 h 629"/>
                  <a:gd name="T4" fmla="*/ 0 w 501"/>
                  <a:gd name="T5" fmla="*/ 40 h 629"/>
                  <a:gd name="T6" fmla="*/ 40 w 501"/>
                  <a:gd name="T7" fmla="*/ 76 h 629"/>
                  <a:gd name="T8" fmla="*/ 40 w 501"/>
                  <a:gd name="T9" fmla="*/ 156 h 629"/>
                  <a:gd name="T10" fmla="*/ 117 w 501"/>
                  <a:gd name="T11" fmla="*/ 196 h 629"/>
                  <a:gd name="T12" fmla="*/ 157 w 501"/>
                  <a:gd name="T13" fmla="*/ 275 h 629"/>
                  <a:gd name="T14" fmla="*/ 117 w 501"/>
                  <a:gd name="T15" fmla="*/ 315 h 629"/>
                  <a:gd name="T16" fmla="*/ 117 w 501"/>
                  <a:gd name="T17" fmla="*/ 392 h 629"/>
                  <a:gd name="T18" fmla="*/ 77 w 501"/>
                  <a:gd name="T19" fmla="*/ 431 h 629"/>
                  <a:gd name="T20" fmla="*/ 117 w 501"/>
                  <a:gd name="T21" fmla="*/ 510 h 629"/>
                  <a:gd name="T22" fmla="*/ 40 w 501"/>
                  <a:gd name="T23" fmla="*/ 510 h 629"/>
                  <a:gd name="T24" fmla="*/ 117 w 501"/>
                  <a:gd name="T25" fmla="*/ 550 h 629"/>
                  <a:gd name="T26" fmla="*/ 117 w 501"/>
                  <a:gd name="T27" fmla="*/ 590 h 629"/>
                  <a:gd name="T28" fmla="*/ 77 w 501"/>
                  <a:gd name="T29" fmla="*/ 629 h 629"/>
                  <a:gd name="T30" fmla="*/ 352 w 501"/>
                  <a:gd name="T31" fmla="*/ 629 h 629"/>
                  <a:gd name="T32" fmla="*/ 392 w 501"/>
                  <a:gd name="T33" fmla="*/ 590 h 629"/>
                  <a:gd name="T34" fmla="*/ 430 w 501"/>
                  <a:gd name="T35" fmla="*/ 510 h 629"/>
                  <a:gd name="T36" fmla="*/ 392 w 501"/>
                  <a:gd name="T37" fmla="*/ 510 h 629"/>
                  <a:gd name="T38" fmla="*/ 395 w 501"/>
                  <a:gd name="T39" fmla="*/ 508 h 629"/>
                  <a:gd name="T40" fmla="*/ 501 w 501"/>
                  <a:gd name="T41" fmla="*/ 422 h 629"/>
                  <a:gd name="T42" fmla="*/ 470 w 501"/>
                  <a:gd name="T43" fmla="*/ 392 h 629"/>
                  <a:gd name="T44" fmla="*/ 392 w 501"/>
                  <a:gd name="T45" fmla="*/ 355 h 629"/>
                  <a:gd name="T46" fmla="*/ 352 w 501"/>
                  <a:gd name="T47" fmla="*/ 275 h 629"/>
                  <a:gd name="T48" fmla="*/ 430 w 501"/>
                  <a:gd name="T49" fmla="*/ 196 h 629"/>
                  <a:gd name="T50" fmla="*/ 392 w 501"/>
                  <a:gd name="T51" fmla="*/ 116 h 629"/>
                  <a:gd name="T52" fmla="*/ 392 w 501"/>
                  <a:gd name="T53" fmla="*/ 156 h 629"/>
                  <a:gd name="T54" fmla="*/ 275 w 501"/>
                  <a:gd name="T55" fmla="*/ 76 h 629"/>
                  <a:gd name="T56" fmla="*/ 275 w 501"/>
                  <a:gd name="T57" fmla="*/ 156 h 629"/>
                  <a:gd name="T58" fmla="*/ 235 w 501"/>
                  <a:gd name="T59" fmla="*/ 116 h 629"/>
                  <a:gd name="T60" fmla="*/ 235 w 501"/>
                  <a:gd name="T61" fmla="*/ 76 h 629"/>
                  <a:gd name="T62" fmla="*/ 195 w 501"/>
                  <a:gd name="T63" fmla="*/ 76 h 629"/>
                  <a:gd name="T64" fmla="*/ 235 w 501"/>
                  <a:gd name="T65" fmla="*/ 40 h 629"/>
                  <a:gd name="T66" fmla="*/ 195 w 501"/>
                  <a:gd name="T67" fmla="*/ 0 h 629"/>
                  <a:gd name="T68" fmla="*/ 157 w 501"/>
                  <a:gd name="T69" fmla="*/ 76 h 629"/>
                  <a:gd name="T70" fmla="*/ 117 w 501"/>
                  <a:gd name="T71" fmla="*/ 76 h 629"/>
                  <a:gd name="T72" fmla="*/ 77 w 501"/>
                  <a:gd name="T73" fmla="*/ 40 h 629"/>
                  <a:gd name="T74" fmla="*/ 77 w 501"/>
                  <a:gd name="T75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01" h="629">
                    <a:moveTo>
                      <a:pt x="77" y="0"/>
                    </a:moveTo>
                    <a:lnTo>
                      <a:pt x="0" y="0"/>
                    </a:lnTo>
                    <a:lnTo>
                      <a:pt x="0" y="40"/>
                    </a:lnTo>
                    <a:lnTo>
                      <a:pt x="40" y="76"/>
                    </a:lnTo>
                    <a:lnTo>
                      <a:pt x="40" y="156"/>
                    </a:lnTo>
                    <a:lnTo>
                      <a:pt x="117" y="196"/>
                    </a:lnTo>
                    <a:lnTo>
                      <a:pt x="157" y="275"/>
                    </a:lnTo>
                    <a:lnTo>
                      <a:pt x="117" y="315"/>
                    </a:lnTo>
                    <a:lnTo>
                      <a:pt x="117" y="392"/>
                    </a:lnTo>
                    <a:lnTo>
                      <a:pt x="77" y="431"/>
                    </a:lnTo>
                    <a:lnTo>
                      <a:pt x="117" y="510"/>
                    </a:lnTo>
                    <a:lnTo>
                      <a:pt x="40" y="510"/>
                    </a:lnTo>
                    <a:lnTo>
                      <a:pt x="117" y="550"/>
                    </a:lnTo>
                    <a:lnTo>
                      <a:pt x="117" y="590"/>
                    </a:lnTo>
                    <a:lnTo>
                      <a:pt x="77" y="629"/>
                    </a:lnTo>
                    <a:lnTo>
                      <a:pt x="352" y="629"/>
                    </a:lnTo>
                    <a:lnTo>
                      <a:pt x="392" y="590"/>
                    </a:lnTo>
                    <a:lnTo>
                      <a:pt x="430" y="510"/>
                    </a:lnTo>
                    <a:lnTo>
                      <a:pt x="392" y="510"/>
                    </a:lnTo>
                    <a:lnTo>
                      <a:pt x="395" y="508"/>
                    </a:lnTo>
                    <a:lnTo>
                      <a:pt x="501" y="422"/>
                    </a:lnTo>
                    <a:lnTo>
                      <a:pt x="470" y="392"/>
                    </a:lnTo>
                    <a:lnTo>
                      <a:pt x="392" y="355"/>
                    </a:lnTo>
                    <a:lnTo>
                      <a:pt x="352" y="275"/>
                    </a:lnTo>
                    <a:lnTo>
                      <a:pt x="430" y="196"/>
                    </a:lnTo>
                    <a:lnTo>
                      <a:pt x="392" y="116"/>
                    </a:lnTo>
                    <a:lnTo>
                      <a:pt x="392" y="156"/>
                    </a:lnTo>
                    <a:lnTo>
                      <a:pt x="275" y="76"/>
                    </a:lnTo>
                    <a:lnTo>
                      <a:pt x="275" y="156"/>
                    </a:lnTo>
                    <a:lnTo>
                      <a:pt x="235" y="116"/>
                    </a:lnTo>
                    <a:lnTo>
                      <a:pt x="235" y="76"/>
                    </a:lnTo>
                    <a:lnTo>
                      <a:pt x="195" y="76"/>
                    </a:lnTo>
                    <a:lnTo>
                      <a:pt x="235" y="40"/>
                    </a:lnTo>
                    <a:lnTo>
                      <a:pt x="195" y="0"/>
                    </a:lnTo>
                    <a:lnTo>
                      <a:pt x="157" y="76"/>
                    </a:lnTo>
                    <a:lnTo>
                      <a:pt x="117" y="76"/>
                    </a:lnTo>
                    <a:lnTo>
                      <a:pt x="77" y="40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6" name="Freeform 301">
                <a:extLst>
                  <a:ext uri="{FF2B5EF4-FFF2-40B4-BE49-F238E27FC236}">
                    <a16:creationId xmlns:a16="http://schemas.microsoft.com/office/drawing/2014/main" id="{187CB2B8-2D94-A8EC-7E07-27758953D1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3510"/>
                <a:ext cx="117" cy="109"/>
              </a:xfrm>
              <a:custGeom>
                <a:avLst/>
                <a:gdLst>
                  <a:gd name="T0" fmla="*/ 40 w 588"/>
                  <a:gd name="T1" fmla="*/ 155 h 549"/>
                  <a:gd name="T2" fmla="*/ 78 w 588"/>
                  <a:gd name="T3" fmla="*/ 235 h 549"/>
                  <a:gd name="T4" fmla="*/ 0 w 588"/>
                  <a:gd name="T5" fmla="*/ 314 h 549"/>
                  <a:gd name="T6" fmla="*/ 40 w 588"/>
                  <a:gd name="T7" fmla="*/ 394 h 549"/>
                  <a:gd name="T8" fmla="*/ 118 w 588"/>
                  <a:gd name="T9" fmla="*/ 431 h 549"/>
                  <a:gd name="T10" fmla="*/ 149 w 588"/>
                  <a:gd name="T11" fmla="*/ 461 h 549"/>
                  <a:gd name="T12" fmla="*/ 43 w 588"/>
                  <a:gd name="T13" fmla="*/ 547 h 549"/>
                  <a:gd name="T14" fmla="*/ 40 w 588"/>
                  <a:gd name="T15" fmla="*/ 549 h 549"/>
                  <a:gd name="T16" fmla="*/ 78 w 588"/>
                  <a:gd name="T17" fmla="*/ 549 h 549"/>
                  <a:gd name="T18" fmla="*/ 198 w 588"/>
                  <a:gd name="T19" fmla="*/ 431 h 549"/>
                  <a:gd name="T20" fmla="*/ 353 w 588"/>
                  <a:gd name="T21" fmla="*/ 394 h 549"/>
                  <a:gd name="T22" fmla="*/ 353 w 588"/>
                  <a:gd name="T23" fmla="*/ 354 h 549"/>
                  <a:gd name="T24" fmla="*/ 393 w 588"/>
                  <a:gd name="T25" fmla="*/ 354 h 549"/>
                  <a:gd name="T26" fmla="*/ 472 w 588"/>
                  <a:gd name="T27" fmla="*/ 314 h 549"/>
                  <a:gd name="T28" fmla="*/ 511 w 588"/>
                  <a:gd name="T29" fmla="*/ 235 h 549"/>
                  <a:gd name="T30" fmla="*/ 551 w 588"/>
                  <a:gd name="T31" fmla="*/ 235 h 549"/>
                  <a:gd name="T32" fmla="*/ 574 w 588"/>
                  <a:gd name="T33" fmla="*/ 188 h 549"/>
                  <a:gd name="T34" fmla="*/ 576 w 588"/>
                  <a:gd name="T35" fmla="*/ 182 h 549"/>
                  <a:gd name="T36" fmla="*/ 588 w 588"/>
                  <a:gd name="T37" fmla="*/ 155 h 549"/>
                  <a:gd name="T38" fmla="*/ 393 w 588"/>
                  <a:gd name="T39" fmla="*/ 155 h 549"/>
                  <a:gd name="T40" fmla="*/ 393 w 588"/>
                  <a:gd name="T41" fmla="*/ 195 h 549"/>
                  <a:gd name="T42" fmla="*/ 353 w 588"/>
                  <a:gd name="T43" fmla="*/ 235 h 549"/>
                  <a:gd name="T44" fmla="*/ 313 w 588"/>
                  <a:gd name="T45" fmla="*/ 195 h 549"/>
                  <a:gd name="T46" fmla="*/ 313 w 588"/>
                  <a:gd name="T47" fmla="*/ 115 h 549"/>
                  <a:gd name="T48" fmla="*/ 277 w 588"/>
                  <a:gd name="T49" fmla="*/ 79 h 549"/>
                  <a:gd name="T50" fmla="*/ 277 w 588"/>
                  <a:gd name="T51" fmla="*/ 39 h 549"/>
                  <a:gd name="T52" fmla="*/ 238 w 588"/>
                  <a:gd name="T53" fmla="*/ 0 h 549"/>
                  <a:gd name="T54" fmla="*/ 198 w 588"/>
                  <a:gd name="T55" fmla="*/ 79 h 549"/>
                  <a:gd name="T56" fmla="*/ 118 w 588"/>
                  <a:gd name="T57" fmla="*/ 79 h 549"/>
                  <a:gd name="T58" fmla="*/ 40 w 588"/>
                  <a:gd name="T59" fmla="*/ 155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88" h="549">
                    <a:moveTo>
                      <a:pt x="40" y="155"/>
                    </a:moveTo>
                    <a:lnTo>
                      <a:pt x="78" y="235"/>
                    </a:lnTo>
                    <a:lnTo>
                      <a:pt x="0" y="314"/>
                    </a:lnTo>
                    <a:lnTo>
                      <a:pt x="40" y="394"/>
                    </a:lnTo>
                    <a:lnTo>
                      <a:pt x="118" y="431"/>
                    </a:lnTo>
                    <a:lnTo>
                      <a:pt x="149" y="461"/>
                    </a:lnTo>
                    <a:lnTo>
                      <a:pt x="43" y="547"/>
                    </a:lnTo>
                    <a:lnTo>
                      <a:pt x="40" y="549"/>
                    </a:lnTo>
                    <a:lnTo>
                      <a:pt x="78" y="549"/>
                    </a:lnTo>
                    <a:lnTo>
                      <a:pt x="198" y="431"/>
                    </a:lnTo>
                    <a:lnTo>
                      <a:pt x="353" y="394"/>
                    </a:lnTo>
                    <a:lnTo>
                      <a:pt x="353" y="354"/>
                    </a:lnTo>
                    <a:lnTo>
                      <a:pt x="393" y="354"/>
                    </a:lnTo>
                    <a:lnTo>
                      <a:pt x="472" y="314"/>
                    </a:lnTo>
                    <a:lnTo>
                      <a:pt x="511" y="235"/>
                    </a:lnTo>
                    <a:lnTo>
                      <a:pt x="551" y="235"/>
                    </a:lnTo>
                    <a:lnTo>
                      <a:pt x="574" y="188"/>
                    </a:lnTo>
                    <a:lnTo>
                      <a:pt x="576" y="182"/>
                    </a:lnTo>
                    <a:lnTo>
                      <a:pt x="588" y="155"/>
                    </a:lnTo>
                    <a:lnTo>
                      <a:pt x="393" y="155"/>
                    </a:lnTo>
                    <a:lnTo>
                      <a:pt x="393" y="195"/>
                    </a:lnTo>
                    <a:lnTo>
                      <a:pt x="353" y="235"/>
                    </a:lnTo>
                    <a:lnTo>
                      <a:pt x="313" y="195"/>
                    </a:lnTo>
                    <a:lnTo>
                      <a:pt x="313" y="115"/>
                    </a:lnTo>
                    <a:lnTo>
                      <a:pt x="277" y="79"/>
                    </a:lnTo>
                    <a:lnTo>
                      <a:pt x="277" y="39"/>
                    </a:lnTo>
                    <a:lnTo>
                      <a:pt x="238" y="0"/>
                    </a:lnTo>
                    <a:lnTo>
                      <a:pt x="198" y="79"/>
                    </a:lnTo>
                    <a:lnTo>
                      <a:pt x="118" y="79"/>
                    </a:lnTo>
                    <a:lnTo>
                      <a:pt x="40" y="1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7" name="Freeform 302">
                <a:extLst>
                  <a:ext uri="{FF2B5EF4-FFF2-40B4-BE49-F238E27FC236}">
                    <a16:creationId xmlns:a16="http://schemas.microsoft.com/office/drawing/2014/main" id="{EE683E3F-03F9-CE77-2CBA-7232AE9020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3619"/>
                <a:ext cx="0" cy="0"/>
              </a:xfrm>
              <a:custGeom>
                <a:avLst/>
                <a:gdLst>
                  <a:gd name="T0" fmla="*/ 0 w 3"/>
                  <a:gd name="T1" fmla="*/ 2 h 2"/>
                  <a:gd name="T2" fmla="*/ 3 w 3"/>
                  <a:gd name="T3" fmla="*/ 0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lnTo>
                      <a:pt x="3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8" name="Freeform 303">
                <a:extLst>
                  <a:ext uri="{FF2B5EF4-FFF2-40B4-BE49-F238E27FC236}">
                    <a16:creationId xmlns:a16="http://schemas.microsoft.com/office/drawing/2014/main" id="{B660D5D0-1D2A-0DC9-13E6-3F977D8275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3792"/>
                <a:ext cx="6" cy="6"/>
              </a:xfrm>
              <a:custGeom>
                <a:avLst/>
                <a:gdLst>
                  <a:gd name="T0" fmla="*/ 12 w 27"/>
                  <a:gd name="T1" fmla="*/ 14 h 27"/>
                  <a:gd name="T2" fmla="*/ 0 w 27"/>
                  <a:gd name="T3" fmla="*/ 27 h 27"/>
                  <a:gd name="T4" fmla="*/ 27 w 27"/>
                  <a:gd name="T5" fmla="*/ 0 h 27"/>
                  <a:gd name="T6" fmla="*/ 12 w 27"/>
                  <a:gd name="T7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27">
                    <a:moveTo>
                      <a:pt x="12" y="14"/>
                    </a:moveTo>
                    <a:lnTo>
                      <a:pt x="0" y="27"/>
                    </a:lnTo>
                    <a:lnTo>
                      <a:pt x="27" y="0"/>
                    </a:lnTo>
                    <a:lnTo>
                      <a:pt x="12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9" name="Freeform 304">
                <a:extLst>
                  <a:ext uri="{FF2B5EF4-FFF2-40B4-BE49-F238E27FC236}">
                    <a16:creationId xmlns:a16="http://schemas.microsoft.com/office/drawing/2014/main" id="{A434250A-2F27-2141-B4DA-384BCF0295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8" y="1757"/>
                <a:ext cx="244" cy="244"/>
              </a:xfrm>
              <a:custGeom>
                <a:avLst/>
                <a:gdLst>
                  <a:gd name="T0" fmla="*/ 393 w 1218"/>
                  <a:gd name="T1" fmla="*/ 79 h 1218"/>
                  <a:gd name="T2" fmla="*/ 355 w 1218"/>
                  <a:gd name="T3" fmla="*/ 79 h 1218"/>
                  <a:gd name="T4" fmla="*/ 315 w 1218"/>
                  <a:gd name="T5" fmla="*/ 0 h 1218"/>
                  <a:gd name="T6" fmla="*/ 235 w 1218"/>
                  <a:gd name="T7" fmla="*/ 79 h 1218"/>
                  <a:gd name="T8" fmla="*/ 158 w 1218"/>
                  <a:gd name="T9" fmla="*/ 79 h 1218"/>
                  <a:gd name="T10" fmla="*/ 40 w 1218"/>
                  <a:gd name="T11" fmla="*/ 195 h 1218"/>
                  <a:gd name="T12" fmla="*/ 0 w 1218"/>
                  <a:gd name="T13" fmla="*/ 275 h 1218"/>
                  <a:gd name="T14" fmla="*/ 40 w 1218"/>
                  <a:gd name="T15" fmla="*/ 433 h 1218"/>
                  <a:gd name="T16" fmla="*/ 120 w 1218"/>
                  <a:gd name="T17" fmla="*/ 470 h 1218"/>
                  <a:gd name="T18" fmla="*/ 158 w 1218"/>
                  <a:gd name="T19" fmla="*/ 550 h 1218"/>
                  <a:gd name="T20" fmla="*/ 120 w 1218"/>
                  <a:gd name="T21" fmla="*/ 629 h 1218"/>
                  <a:gd name="T22" fmla="*/ 158 w 1218"/>
                  <a:gd name="T23" fmla="*/ 629 h 1218"/>
                  <a:gd name="T24" fmla="*/ 315 w 1218"/>
                  <a:gd name="T25" fmla="*/ 629 h 1218"/>
                  <a:gd name="T26" fmla="*/ 393 w 1218"/>
                  <a:gd name="T27" fmla="*/ 709 h 1218"/>
                  <a:gd name="T28" fmla="*/ 393 w 1218"/>
                  <a:gd name="T29" fmla="*/ 745 h 1218"/>
                  <a:gd name="T30" fmla="*/ 473 w 1218"/>
                  <a:gd name="T31" fmla="*/ 784 h 1218"/>
                  <a:gd name="T32" fmla="*/ 473 w 1218"/>
                  <a:gd name="T33" fmla="*/ 864 h 1218"/>
                  <a:gd name="T34" fmla="*/ 393 w 1218"/>
                  <a:gd name="T35" fmla="*/ 864 h 1218"/>
                  <a:gd name="T36" fmla="*/ 315 w 1218"/>
                  <a:gd name="T37" fmla="*/ 944 h 1218"/>
                  <a:gd name="T38" fmla="*/ 355 w 1218"/>
                  <a:gd name="T39" fmla="*/ 983 h 1218"/>
                  <a:gd name="T40" fmla="*/ 589 w 1218"/>
                  <a:gd name="T41" fmla="*/ 944 h 1218"/>
                  <a:gd name="T42" fmla="*/ 628 w 1218"/>
                  <a:gd name="T43" fmla="*/ 983 h 1218"/>
                  <a:gd name="T44" fmla="*/ 708 w 1218"/>
                  <a:gd name="T45" fmla="*/ 983 h 1218"/>
                  <a:gd name="T46" fmla="*/ 748 w 1218"/>
                  <a:gd name="T47" fmla="*/ 1179 h 1218"/>
                  <a:gd name="T48" fmla="*/ 1022 w 1218"/>
                  <a:gd name="T49" fmla="*/ 1179 h 1218"/>
                  <a:gd name="T50" fmla="*/ 1218 w 1218"/>
                  <a:gd name="T51" fmla="*/ 1218 h 1218"/>
                  <a:gd name="T52" fmla="*/ 1178 w 1218"/>
                  <a:gd name="T53" fmla="*/ 1139 h 1218"/>
                  <a:gd name="T54" fmla="*/ 1061 w 1218"/>
                  <a:gd name="T55" fmla="*/ 1099 h 1218"/>
                  <a:gd name="T56" fmla="*/ 1022 w 1218"/>
                  <a:gd name="T57" fmla="*/ 983 h 1218"/>
                  <a:gd name="T58" fmla="*/ 943 w 1218"/>
                  <a:gd name="T59" fmla="*/ 904 h 1218"/>
                  <a:gd name="T60" fmla="*/ 824 w 1218"/>
                  <a:gd name="T61" fmla="*/ 824 h 1218"/>
                  <a:gd name="T62" fmla="*/ 668 w 1218"/>
                  <a:gd name="T63" fmla="*/ 784 h 1218"/>
                  <a:gd name="T64" fmla="*/ 589 w 1218"/>
                  <a:gd name="T65" fmla="*/ 745 h 1218"/>
                  <a:gd name="T66" fmla="*/ 513 w 1218"/>
                  <a:gd name="T67" fmla="*/ 589 h 1218"/>
                  <a:gd name="T68" fmla="*/ 513 w 1218"/>
                  <a:gd name="T69" fmla="*/ 510 h 1218"/>
                  <a:gd name="T70" fmla="*/ 550 w 1218"/>
                  <a:gd name="T71" fmla="*/ 394 h 1218"/>
                  <a:gd name="T72" fmla="*/ 550 w 1218"/>
                  <a:gd name="T73" fmla="*/ 315 h 1218"/>
                  <a:gd name="T74" fmla="*/ 513 w 1218"/>
                  <a:gd name="T75" fmla="*/ 195 h 1218"/>
                  <a:gd name="T76" fmla="*/ 393 w 1218"/>
                  <a:gd name="T77" fmla="*/ 79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18" h="1218">
                    <a:moveTo>
                      <a:pt x="393" y="79"/>
                    </a:moveTo>
                    <a:lnTo>
                      <a:pt x="355" y="79"/>
                    </a:lnTo>
                    <a:lnTo>
                      <a:pt x="315" y="0"/>
                    </a:lnTo>
                    <a:lnTo>
                      <a:pt x="235" y="79"/>
                    </a:lnTo>
                    <a:lnTo>
                      <a:pt x="158" y="79"/>
                    </a:lnTo>
                    <a:lnTo>
                      <a:pt x="40" y="195"/>
                    </a:lnTo>
                    <a:lnTo>
                      <a:pt x="0" y="275"/>
                    </a:lnTo>
                    <a:lnTo>
                      <a:pt x="40" y="433"/>
                    </a:lnTo>
                    <a:lnTo>
                      <a:pt x="120" y="470"/>
                    </a:lnTo>
                    <a:lnTo>
                      <a:pt x="158" y="550"/>
                    </a:lnTo>
                    <a:lnTo>
                      <a:pt x="120" y="629"/>
                    </a:lnTo>
                    <a:lnTo>
                      <a:pt x="158" y="629"/>
                    </a:lnTo>
                    <a:lnTo>
                      <a:pt x="315" y="629"/>
                    </a:lnTo>
                    <a:lnTo>
                      <a:pt x="393" y="709"/>
                    </a:lnTo>
                    <a:lnTo>
                      <a:pt x="393" y="745"/>
                    </a:lnTo>
                    <a:lnTo>
                      <a:pt x="473" y="784"/>
                    </a:lnTo>
                    <a:lnTo>
                      <a:pt x="473" y="864"/>
                    </a:lnTo>
                    <a:lnTo>
                      <a:pt x="393" y="864"/>
                    </a:lnTo>
                    <a:lnTo>
                      <a:pt x="315" y="944"/>
                    </a:lnTo>
                    <a:lnTo>
                      <a:pt x="355" y="983"/>
                    </a:lnTo>
                    <a:lnTo>
                      <a:pt x="589" y="944"/>
                    </a:lnTo>
                    <a:lnTo>
                      <a:pt x="628" y="983"/>
                    </a:lnTo>
                    <a:lnTo>
                      <a:pt x="708" y="983"/>
                    </a:lnTo>
                    <a:lnTo>
                      <a:pt x="748" y="1179"/>
                    </a:lnTo>
                    <a:lnTo>
                      <a:pt x="1022" y="1179"/>
                    </a:lnTo>
                    <a:lnTo>
                      <a:pt x="1218" y="1218"/>
                    </a:lnTo>
                    <a:lnTo>
                      <a:pt x="1178" y="1139"/>
                    </a:lnTo>
                    <a:lnTo>
                      <a:pt x="1061" y="1099"/>
                    </a:lnTo>
                    <a:lnTo>
                      <a:pt x="1022" y="983"/>
                    </a:lnTo>
                    <a:lnTo>
                      <a:pt x="943" y="904"/>
                    </a:lnTo>
                    <a:lnTo>
                      <a:pt x="824" y="824"/>
                    </a:lnTo>
                    <a:lnTo>
                      <a:pt x="668" y="784"/>
                    </a:lnTo>
                    <a:lnTo>
                      <a:pt x="589" y="745"/>
                    </a:lnTo>
                    <a:lnTo>
                      <a:pt x="513" y="589"/>
                    </a:lnTo>
                    <a:lnTo>
                      <a:pt x="513" y="510"/>
                    </a:lnTo>
                    <a:lnTo>
                      <a:pt x="550" y="394"/>
                    </a:lnTo>
                    <a:lnTo>
                      <a:pt x="550" y="315"/>
                    </a:lnTo>
                    <a:lnTo>
                      <a:pt x="513" y="195"/>
                    </a:lnTo>
                    <a:lnTo>
                      <a:pt x="393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0" name="Freeform 305">
                <a:extLst>
                  <a:ext uri="{FF2B5EF4-FFF2-40B4-BE49-F238E27FC236}">
                    <a16:creationId xmlns:a16="http://schemas.microsoft.com/office/drawing/2014/main" id="{850381C6-9E4A-E4BA-F562-480C974F61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3" y="1851"/>
                <a:ext cx="345" cy="236"/>
              </a:xfrm>
              <a:custGeom>
                <a:avLst/>
                <a:gdLst>
                  <a:gd name="T0" fmla="*/ 940 w 1727"/>
                  <a:gd name="T1" fmla="*/ 239 h 1179"/>
                  <a:gd name="T2" fmla="*/ 979 w 1727"/>
                  <a:gd name="T3" fmla="*/ 314 h 1179"/>
                  <a:gd name="T4" fmla="*/ 940 w 1727"/>
                  <a:gd name="T5" fmla="*/ 314 h 1179"/>
                  <a:gd name="T6" fmla="*/ 824 w 1727"/>
                  <a:gd name="T7" fmla="*/ 394 h 1179"/>
                  <a:gd name="T8" fmla="*/ 744 w 1727"/>
                  <a:gd name="T9" fmla="*/ 434 h 1179"/>
                  <a:gd name="T10" fmla="*/ 626 w 1727"/>
                  <a:gd name="T11" fmla="*/ 434 h 1179"/>
                  <a:gd name="T12" fmla="*/ 549 w 1727"/>
                  <a:gd name="T13" fmla="*/ 394 h 1179"/>
                  <a:gd name="T14" fmla="*/ 626 w 1727"/>
                  <a:gd name="T15" fmla="*/ 314 h 1179"/>
                  <a:gd name="T16" fmla="*/ 430 w 1727"/>
                  <a:gd name="T17" fmla="*/ 199 h 1179"/>
                  <a:gd name="T18" fmla="*/ 351 w 1727"/>
                  <a:gd name="T19" fmla="*/ 199 h 1179"/>
                  <a:gd name="T20" fmla="*/ 314 w 1727"/>
                  <a:gd name="T21" fmla="*/ 119 h 1179"/>
                  <a:gd name="T22" fmla="*/ 235 w 1727"/>
                  <a:gd name="T23" fmla="*/ 119 h 1179"/>
                  <a:gd name="T24" fmla="*/ 196 w 1727"/>
                  <a:gd name="T25" fmla="*/ 0 h 1179"/>
                  <a:gd name="T26" fmla="*/ 37 w 1727"/>
                  <a:gd name="T27" fmla="*/ 0 h 1179"/>
                  <a:gd name="T28" fmla="*/ 37 w 1727"/>
                  <a:gd name="T29" fmla="*/ 80 h 1179"/>
                  <a:gd name="T30" fmla="*/ 77 w 1727"/>
                  <a:gd name="T31" fmla="*/ 159 h 1179"/>
                  <a:gd name="T32" fmla="*/ 0 w 1727"/>
                  <a:gd name="T33" fmla="*/ 275 h 1179"/>
                  <a:gd name="T34" fmla="*/ 37 w 1727"/>
                  <a:gd name="T35" fmla="*/ 314 h 1179"/>
                  <a:gd name="T36" fmla="*/ 37 w 1727"/>
                  <a:gd name="T37" fmla="*/ 434 h 1179"/>
                  <a:gd name="T38" fmla="*/ 77 w 1727"/>
                  <a:gd name="T39" fmla="*/ 434 h 1179"/>
                  <a:gd name="T40" fmla="*/ 156 w 1727"/>
                  <a:gd name="T41" fmla="*/ 513 h 1179"/>
                  <a:gd name="T42" fmla="*/ 77 w 1727"/>
                  <a:gd name="T43" fmla="*/ 629 h 1179"/>
                  <a:gd name="T44" fmla="*/ 116 w 1727"/>
                  <a:gd name="T45" fmla="*/ 709 h 1179"/>
                  <a:gd name="T46" fmla="*/ 77 w 1727"/>
                  <a:gd name="T47" fmla="*/ 709 h 1179"/>
                  <a:gd name="T48" fmla="*/ 77 w 1727"/>
                  <a:gd name="T49" fmla="*/ 905 h 1179"/>
                  <a:gd name="T50" fmla="*/ 116 w 1727"/>
                  <a:gd name="T51" fmla="*/ 983 h 1179"/>
                  <a:gd name="T52" fmla="*/ 235 w 1727"/>
                  <a:gd name="T53" fmla="*/ 1023 h 1179"/>
                  <a:gd name="T54" fmla="*/ 314 w 1727"/>
                  <a:gd name="T55" fmla="*/ 1103 h 1179"/>
                  <a:gd name="T56" fmla="*/ 470 w 1727"/>
                  <a:gd name="T57" fmla="*/ 1179 h 1179"/>
                  <a:gd name="T58" fmla="*/ 665 w 1727"/>
                  <a:gd name="T59" fmla="*/ 1103 h 1179"/>
                  <a:gd name="T60" fmla="*/ 705 w 1727"/>
                  <a:gd name="T61" fmla="*/ 1023 h 1179"/>
                  <a:gd name="T62" fmla="*/ 665 w 1727"/>
                  <a:gd name="T63" fmla="*/ 983 h 1179"/>
                  <a:gd name="T64" fmla="*/ 665 w 1727"/>
                  <a:gd name="T65" fmla="*/ 905 h 1179"/>
                  <a:gd name="T66" fmla="*/ 626 w 1727"/>
                  <a:gd name="T67" fmla="*/ 748 h 1179"/>
                  <a:gd name="T68" fmla="*/ 665 w 1727"/>
                  <a:gd name="T69" fmla="*/ 709 h 1179"/>
                  <a:gd name="T70" fmla="*/ 665 w 1727"/>
                  <a:gd name="T71" fmla="*/ 669 h 1179"/>
                  <a:gd name="T72" fmla="*/ 705 w 1727"/>
                  <a:gd name="T73" fmla="*/ 590 h 1179"/>
                  <a:gd name="T74" fmla="*/ 784 w 1727"/>
                  <a:gd name="T75" fmla="*/ 629 h 1179"/>
                  <a:gd name="T76" fmla="*/ 824 w 1727"/>
                  <a:gd name="T77" fmla="*/ 553 h 1179"/>
                  <a:gd name="T78" fmla="*/ 903 w 1727"/>
                  <a:gd name="T79" fmla="*/ 669 h 1179"/>
                  <a:gd name="T80" fmla="*/ 979 w 1727"/>
                  <a:gd name="T81" fmla="*/ 748 h 1179"/>
                  <a:gd name="T82" fmla="*/ 1137 w 1727"/>
                  <a:gd name="T83" fmla="*/ 828 h 1179"/>
                  <a:gd name="T84" fmla="*/ 1214 w 1727"/>
                  <a:gd name="T85" fmla="*/ 788 h 1179"/>
                  <a:gd name="T86" fmla="*/ 1334 w 1727"/>
                  <a:gd name="T87" fmla="*/ 788 h 1179"/>
                  <a:gd name="T88" fmla="*/ 1529 w 1727"/>
                  <a:gd name="T89" fmla="*/ 709 h 1179"/>
                  <a:gd name="T90" fmla="*/ 1727 w 1727"/>
                  <a:gd name="T91" fmla="*/ 709 h 1179"/>
                  <a:gd name="T92" fmla="*/ 1687 w 1727"/>
                  <a:gd name="T93" fmla="*/ 513 h 1179"/>
                  <a:gd name="T94" fmla="*/ 1607 w 1727"/>
                  <a:gd name="T95" fmla="*/ 513 h 1179"/>
                  <a:gd name="T96" fmla="*/ 1568 w 1727"/>
                  <a:gd name="T97" fmla="*/ 474 h 1179"/>
                  <a:gd name="T98" fmla="*/ 1334 w 1727"/>
                  <a:gd name="T99" fmla="*/ 513 h 1179"/>
                  <a:gd name="T100" fmla="*/ 1294 w 1727"/>
                  <a:gd name="T101" fmla="*/ 474 h 1179"/>
                  <a:gd name="T102" fmla="*/ 1372 w 1727"/>
                  <a:gd name="T103" fmla="*/ 394 h 1179"/>
                  <a:gd name="T104" fmla="*/ 1452 w 1727"/>
                  <a:gd name="T105" fmla="*/ 394 h 1179"/>
                  <a:gd name="T106" fmla="*/ 1452 w 1727"/>
                  <a:gd name="T107" fmla="*/ 314 h 1179"/>
                  <a:gd name="T108" fmla="*/ 1372 w 1727"/>
                  <a:gd name="T109" fmla="*/ 275 h 1179"/>
                  <a:gd name="T110" fmla="*/ 1372 w 1727"/>
                  <a:gd name="T111" fmla="*/ 239 h 1179"/>
                  <a:gd name="T112" fmla="*/ 1294 w 1727"/>
                  <a:gd name="T113" fmla="*/ 159 h 1179"/>
                  <a:gd name="T114" fmla="*/ 1137 w 1727"/>
                  <a:gd name="T115" fmla="*/ 159 h 1179"/>
                  <a:gd name="T116" fmla="*/ 940 w 1727"/>
                  <a:gd name="T117" fmla="*/ 239 h 1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727" h="1179">
                    <a:moveTo>
                      <a:pt x="940" y="239"/>
                    </a:moveTo>
                    <a:lnTo>
                      <a:pt x="979" y="314"/>
                    </a:lnTo>
                    <a:lnTo>
                      <a:pt x="940" y="314"/>
                    </a:lnTo>
                    <a:lnTo>
                      <a:pt x="824" y="394"/>
                    </a:lnTo>
                    <a:lnTo>
                      <a:pt x="744" y="434"/>
                    </a:lnTo>
                    <a:lnTo>
                      <a:pt x="626" y="434"/>
                    </a:lnTo>
                    <a:lnTo>
                      <a:pt x="549" y="394"/>
                    </a:lnTo>
                    <a:lnTo>
                      <a:pt x="626" y="314"/>
                    </a:lnTo>
                    <a:lnTo>
                      <a:pt x="430" y="199"/>
                    </a:lnTo>
                    <a:lnTo>
                      <a:pt x="351" y="199"/>
                    </a:lnTo>
                    <a:lnTo>
                      <a:pt x="314" y="119"/>
                    </a:lnTo>
                    <a:lnTo>
                      <a:pt x="235" y="119"/>
                    </a:lnTo>
                    <a:lnTo>
                      <a:pt x="196" y="0"/>
                    </a:lnTo>
                    <a:lnTo>
                      <a:pt x="37" y="0"/>
                    </a:lnTo>
                    <a:lnTo>
                      <a:pt x="37" y="80"/>
                    </a:lnTo>
                    <a:lnTo>
                      <a:pt x="77" y="159"/>
                    </a:lnTo>
                    <a:lnTo>
                      <a:pt x="0" y="275"/>
                    </a:lnTo>
                    <a:lnTo>
                      <a:pt x="37" y="314"/>
                    </a:lnTo>
                    <a:lnTo>
                      <a:pt x="37" y="434"/>
                    </a:lnTo>
                    <a:lnTo>
                      <a:pt x="77" y="434"/>
                    </a:lnTo>
                    <a:lnTo>
                      <a:pt x="156" y="513"/>
                    </a:lnTo>
                    <a:lnTo>
                      <a:pt x="77" y="629"/>
                    </a:lnTo>
                    <a:lnTo>
                      <a:pt x="116" y="709"/>
                    </a:lnTo>
                    <a:lnTo>
                      <a:pt x="77" y="709"/>
                    </a:lnTo>
                    <a:lnTo>
                      <a:pt x="77" y="905"/>
                    </a:lnTo>
                    <a:lnTo>
                      <a:pt x="116" y="983"/>
                    </a:lnTo>
                    <a:lnTo>
                      <a:pt x="235" y="1023"/>
                    </a:lnTo>
                    <a:lnTo>
                      <a:pt x="314" y="1103"/>
                    </a:lnTo>
                    <a:lnTo>
                      <a:pt x="470" y="1179"/>
                    </a:lnTo>
                    <a:lnTo>
                      <a:pt x="665" y="1103"/>
                    </a:lnTo>
                    <a:lnTo>
                      <a:pt x="705" y="1023"/>
                    </a:lnTo>
                    <a:lnTo>
                      <a:pt x="665" y="983"/>
                    </a:lnTo>
                    <a:lnTo>
                      <a:pt x="665" y="905"/>
                    </a:lnTo>
                    <a:lnTo>
                      <a:pt x="626" y="748"/>
                    </a:lnTo>
                    <a:lnTo>
                      <a:pt x="665" y="709"/>
                    </a:lnTo>
                    <a:lnTo>
                      <a:pt x="665" y="669"/>
                    </a:lnTo>
                    <a:lnTo>
                      <a:pt x="705" y="590"/>
                    </a:lnTo>
                    <a:lnTo>
                      <a:pt x="784" y="629"/>
                    </a:lnTo>
                    <a:lnTo>
                      <a:pt x="824" y="553"/>
                    </a:lnTo>
                    <a:lnTo>
                      <a:pt x="903" y="669"/>
                    </a:lnTo>
                    <a:lnTo>
                      <a:pt x="979" y="748"/>
                    </a:lnTo>
                    <a:lnTo>
                      <a:pt x="1137" y="828"/>
                    </a:lnTo>
                    <a:lnTo>
                      <a:pt x="1214" y="788"/>
                    </a:lnTo>
                    <a:lnTo>
                      <a:pt x="1334" y="788"/>
                    </a:lnTo>
                    <a:lnTo>
                      <a:pt x="1529" y="709"/>
                    </a:lnTo>
                    <a:lnTo>
                      <a:pt x="1727" y="709"/>
                    </a:lnTo>
                    <a:lnTo>
                      <a:pt x="1687" y="513"/>
                    </a:lnTo>
                    <a:lnTo>
                      <a:pt x="1607" y="513"/>
                    </a:lnTo>
                    <a:lnTo>
                      <a:pt x="1568" y="474"/>
                    </a:lnTo>
                    <a:lnTo>
                      <a:pt x="1334" y="513"/>
                    </a:lnTo>
                    <a:lnTo>
                      <a:pt x="1294" y="474"/>
                    </a:lnTo>
                    <a:lnTo>
                      <a:pt x="1372" y="394"/>
                    </a:lnTo>
                    <a:lnTo>
                      <a:pt x="1452" y="394"/>
                    </a:lnTo>
                    <a:lnTo>
                      <a:pt x="1452" y="314"/>
                    </a:lnTo>
                    <a:lnTo>
                      <a:pt x="1372" y="275"/>
                    </a:lnTo>
                    <a:lnTo>
                      <a:pt x="1372" y="239"/>
                    </a:lnTo>
                    <a:lnTo>
                      <a:pt x="1294" y="159"/>
                    </a:lnTo>
                    <a:lnTo>
                      <a:pt x="1137" y="159"/>
                    </a:lnTo>
                    <a:lnTo>
                      <a:pt x="940" y="2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1" name="Freeform 306">
                <a:extLst>
                  <a:ext uri="{FF2B5EF4-FFF2-40B4-BE49-F238E27FC236}">
                    <a16:creationId xmlns:a16="http://schemas.microsoft.com/office/drawing/2014/main" id="{55B5AA47-CFD8-B85F-D480-F63C40A4F1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1" y="1851"/>
                <a:ext cx="63" cy="213"/>
              </a:xfrm>
              <a:custGeom>
                <a:avLst/>
                <a:gdLst>
                  <a:gd name="T0" fmla="*/ 195 w 314"/>
                  <a:gd name="T1" fmla="*/ 80 h 1063"/>
                  <a:gd name="T2" fmla="*/ 195 w 314"/>
                  <a:gd name="T3" fmla="*/ 0 h 1063"/>
                  <a:gd name="T4" fmla="*/ 158 w 314"/>
                  <a:gd name="T5" fmla="*/ 0 h 1063"/>
                  <a:gd name="T6" fmla="*/ 39 w 314"/>
                  <a:gd name="T7" fmla="*/ 119 h 1063"/>
                  <a:gd name="T8" fmla="*/ 0 w 314"/>
                  <a:gd name="T9" fmla="*/ 314 h 1063"/>
                  <a:gd name="T10" fmla="*/ 0 w 314"/>
                  <a:gd name="T11" fmla="*/ 434 h 1063"/>
                  <a:gd name="T12" fmla="*/ 39 w 314"/>
                  <a:gd name="T13" fmla="*/ 474 h 1063"/>
                  <a:gd name="T14" fmla="*/ 79 w 314"/>
                  <a:gd name="T15" fmla="*/ 553 h 1063"/>
                  <a:gd name="T16" fmla="*/ 39 w 314"/>
                  <a:gd name="T17" fmla="*/ 669 h 1063"/>
                  <a:gd name="T18" fmla="*/ 39 w 314"/>
                  <a:gd name="T19" fmla="*/ 1063 h 1063"/>
                  <a:gd name="T20" fmla="*/ 195 w 314"/>
                  <a:gd name="T21" fmla="*/ 983 h 1063"/>
                  <a:gd name="T22" fmla="*/ 235 w 314"/>
                  <a:gd name="T23" fmla="*/ 905 h 1063"/>
                  <a:gd name="T24" fmla="*/ 235 w 314"/>
                  <a:gd name="T25" fmla="*/ 709 h 1063"/>
                  <a:gd name="T26" fmla="*/ 274 w 314"/>
                  <a:gd name="T27" fmla="*/ 709 h 1063"/>
                  <a:gd name="T28" fmla="*/ 235 w 314"/>
                  <a:gd name="T29" fmla="*/ 629 h 1063"/>
                  <a:gd name="T30" fmla="*/ 314 w 314"/>
                  <a:gd name="T31" fmla="*/ 513 h 1063"/>
                  <a:gd name="T32" fmla="*/ 235 w 314"/>
                  <a:gd name="T33" fmla="*/ 434 h 1063"/>
                  <a:gd name="T34" fmla="*/ 195 w 314"/>
                  <a:gd name="T35" fmla="*/ 434 h 1063"/>
                  <a:gd name="T36" fmla="*/ 195 w 314"/>
                  <a:gd name="T37" fmla="*/ 314 h 1063"/>
                  <a:gd name="T38" fmla="*/ 158 w 314"/>
                  <a:gd name="T39" fmla="*/ 275 h 1063"/>
                  <a:gd name="T40" fmla="*/ 235 w 314"/>
                  <a:gd name="T41" fmla="*/ 159 h 1063"/>
                  <a:gd name="T42" fmla="*/ 195 w 314"/>
                  <a:gd name="T43" fmla="*/ 80 h 10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4" h="1063">
                    <a:moveTo>
                      <a:pt x="195" y="80"/>
                    </a:moveTo>
                    <a:lnTo>
                      <a:pt x="195" y="0"/>
                    </a:lnTo>
                    <a:lnTo>
                      <a:pt x="158" y="0"/>
                    </a:lnTo>
                    <a:lnTo>
                      <a:pt x="39" y="119"/>
                    </a:lnTo>
                    <a:lnTo>
                      <a:pt x="0" y="314"/>
                    </a:lnTo>
                    <a:lnTo>
                      <a:pt x="0" y="434"/>
                    </a:lnTo>
                    <a:lnTo>
                      <a:pt x="39" y="474"/>
                    </a:lnTo>
                    <a:lnTo>
                      <a:pt x="79" y="553"/>
                    </a:lnTo>
                    <a:lnTo>
                      <a:pt x="39" y="669"/>
                    </a:lnTo>
                    <a:lnTo>
                      <a:pt x="39" y="1063"/>
                    </a:lnTo>
                    <a:lnTo>
                      <a:pt x="195" y="983"/>
                    </a:lnTo>
                    <a:lnTo>
                      <a:pt x="235" y="905"/>
                    </a:lnTo>
                    <a:lnTo>
                      <a:pt x="235" y="709"/>
                    </a:lnTo>
                    <a:lnTo>
                      <a:pt x="274" y="709"/>
                    </a:lnTo>
                    <a:lnTo>
                      <a:pt x="235" y="629"/>
                    </a:lnTo>
                    <a:lnTo>
                      <a:pt x="314" y="513"/>
                    </a:lnTo>
                    <a:lnTo>
                      <a:pt x="235" y="434"/>
                    </a:lnTo>
                    <a:lnTo>
                      <a:pt x="195" y="434"/>
                    </a:lnTo>
                    <a:lnTo>
                      <a:pt x="195" y="314"/>
                    </a:lnTo>
                    <a:lnTo>
                      <a:pt x="158" y="275"/>
                    </a:lnTo>
                    <a:lnTo>
                      <a:pt x="235" y="159"/>
                    </a:lnTo>
                    <a:lnTo>
                      <a:pt x="195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2" name="Freeform 307">
                <a:extLst>
                  <a:ext uri="{FF2B5EF4-FFF2-40B4-BE49-F238E27FC236}">
                    <a16:creationId xmlns:a16="http://schemas.microsoft.com/office/drawing/2014/main" id="{5BFF69F7-C55E-67A9-08C2-23806127C9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1" y="2032"/>
                <a:ext cx="173" cy="158"/>
              </a:xfrm>
              <a:custGeom>
                <a:avLst/>
                <a:gdLst>
                  <a:gd name="T0" fmla="*/ 274 w 863"/>
                  <a:gd name="T1" fmla="*/ 78 h 787"/>
                  <a:gd name="T2" fmla="*/ 235 w 863"/>
                  <a:gd name="T3" fmla="*/ 0 h 787"/>
                  <a:gd name="T4" fmla="*/ 195 w 863"/>
                  <a:gd name="T5" fmla="*/ 78 h 787"/>
                  <a:gd name="T6" fmla="*/ 39 w 863"/>
                  <a:gd name="T7" fmla="*/ 158 h 787"/>
                  <a:gd name="T8" fmla="*/ 0 w 863"/>
                  <a:gd name="T9" fmla="*/ 274 h 787"/>
                  <a:gd name="T10" fmla="*/ 79 w 863"/>
                  <a:gd name="T11" fmla="*/ 393 h 787"/>
                  <a:gd name="T12" fmla="*/ 79 w 863"/>
                  <a:gd name="T13" fmla="*/ 509 h 787"/>
                  <a:gd name="T14" fmla="*/ 158 w 863"/>
                  <a:gd name="T15" fmla="*/ 629 h 787"/>
                  <a:gd name="T16" fmla="*/ 195 w 863"/>
                  <a:gd name="T17" fmla="*/ 669 h 787"/>
                  <a:gd name="T18" fmla="*/ 195 w 863"/>
                  <a:gd name="T19" fmla="*/ 747 h 787"/>
                  <a:gd name="T20" fmla="*/ 235 w 863"/>
                  <a:gd name="T21" fmla="*/ 787 h 787"/>
                  <a:gd name="T22" fmla="*/ 314 w 863"/>
                  <a:gd name="T23" fmla="*/ 787 h 787"/>
                  <a:gd name="T24" fmla="*/ 354 w 863"/>
                  <a:gd name="T25" fmla="*/ 747 h 787"/>
                  <a:gd name="T26" fmla="*/ 509 w 863"/>
                  <a:gd name="T27" fmla="*/ 747 h 787"/>
                  <a:gd name="T28" fmla="*/ 588 w 863"/>
                  <a:gd name="T29" fmla="*/ 669 h 787"/>
                  <a:gd name="T30" fmla="*/ 747 w 863"/>
                  <a:gd name="T31" fmla="*/ 549 h 787"/>
                  <a:gd name="T32" fmla="*/ 784 w 863"/>
                  <a:gd name="T33" fmla="*/ 549 h 787"/>
                  <a:gd name="T34" fmla="*/ 863 w 863"/>
                  <a:gd name="T35" fmla="*/ 274 h 787"/>
                  <a:gd name="T36" fmla="*/ 823 w 863"/>
                  <a:gd name="T37" fmla="*/ 198 h 787"/>
                  <a:gd name="T38" fmla="*/ 628 w 863"/>
                  <a:gd name="T39" fmla="*/ 274 h 787"/>
                  <a:gd name="T40" fmla="*/ 472 w 863"/>
                  <a:gd name="T41" fmla="*/ 198 h 787"/>
                  <a:gd name="T42" fmla="*/ 393 w 863"/>
                  <a:gd name="T43" fmla="*/ 118 h 787"/>
                  <a:gd name="T44" fmla="*/ 274 w 863"/>
                  <a:gd name="T45" fmla="*/ 78 h 7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63" h="787">
                    <a:moveTo>
                      <a:pt x="274" y="78"/>
                    </a:moveTo>
                    <a:lnTo>
                      <a:pt x="235" y="0"/>
                    </a:lnTo>
                    <a:lnTo>
                      <a:pt x="195" y="78"/>
                    </a:lnTo>
                    <a:lnTo>
                      <a:pt x="39" y="158"/>
                    </a:lnTo>
                    <a:lnTo>
                      <a:pt x="0" y="274"/>
                    </a:lnTo>
                    <a:lnTo>
                      <a:pt x="79" y="393"/>
                    </a:lnTo>
                    <a:lnTo>
                      <a:pt x="79" y="509"/>
                    </a:lnTo>
                    <a:lnTo>
                      <a:pt x="158" y="629"/>
                    </a:lnTo>
                    <a:lnTo>
                      <a:pt x="195" y="669"/>
                    </a:lnTo>
                    <a:lnTo>
                      <a:pt x="195" y="747"/>
                    </a:lnTo>
                    <a:lnTo>
                      <a:pt x="235" y="787"/>
                    </a:lnTo>
                    <a:lnTo>
                      <a:pt x="314" y="787"/>
                    </a:lnTo>
                    <a:lnTo>
                      <a:pt x="354" y="747"/>
                    </a:lnTo>
                    <a:lnTo>
                      <a:pt x="509" y="747"/>
                    </a:lnTo>
                    <a:lnTo>
                      <a:pt x="588" y="669"/>
                    </a:lnTo>
                    <a:lnTo>
                      <a:pt x="747" y="549"/>
                    </a:lnTo>
                    <a:lnTo>
                      <a:pt x="784" y="549"/>
                    </a:lnTo>
                    <a:lnTo>
                      <a:pt x="863" y="274"/>
                    </a:lnTo>
                    <a:lnTo>
                      <a:pt x="823" y="198"/>
                    </a:lnTo>
                    <a:lnTo>
                      <a:pt x="628" y="274"/>
                    </a:lnTo>
                    <a:lnTo>
                      <a:pt x="472" y="198"/>
                    </a:lnTo>
                    <a:lnTo>
                      <a:pt x="393" y="118"/>
                    </a:lnTo>
                    <a:lnTo>
                      <a:pt x="274" y="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3" name="Freeform 308">
                <a:extLst>
                  <a:ext uri="{FF2B5EF4-FFF2-40B4-BE49-F238E27FC236}">
                    <a16:creationId xmlns:a16="http://schemas.microsoft.com/office/drawing/2014/main" id="{BDD60374-3AA6-8000-AAF8-2E0D716C4A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1" y="2190"/>
                <a:ext cx="110" cy="110"/>
              </a:xfrm>
              <a:custGeom>
                <a:avLst/>
                <a:gdLst>
                  <a:gd name="T0" fmla="*/ 548 w 548"/>
                  <a:gd name="T1" fmla="*/ 312 h 550"/>
                  <a:gd name="T2" fmla="*/ 470 w 548"/>
                  <a:gd name="T3" fmla="*/ 196 h 550"/>
                  <a:gd name="T4" fmla="*/ 430 w 548"/>
                  <a:gd name="T5" fmla="*/ 117 h 550"/>
                  <a:gd name="T6" fmla="*/ 275 w 548"/>
                  <a:gd name="T7" fmla="*/ 0 h 550"/>
                  <a:gd name="T8" fmla="*/ 195 w 548"/>
                  <a:gd name="T9" fmla="*/ 0 h 550"/>
                  <a:gd name="T10" fmla="*/ 115 w 548"/>
                  <a:gd name="T11" fmla="*/ 117 h 550"/>
                  <a:gd name="T12" fmla="*/ 76 w 548"/>
                  <a:gd name="T13" fmla="*/ 117 h 550"/>
                  <a:gd name="T14" fmla="*/ 37 w 548"/>
                  <a:gd name="T15" fmla="*/ 196 h 550"/>
                  <a:gd name="T16" fmla="*/ 0 w 548"/>
                  <a:gd name="T17" fmla="*/ 236 h 550"/>
                  <a:gd name="T18" fmla="*/ 0 w 548"/>
                  <a:gd name="T19" fmla="*/ 391 h 550"/>
                  <a:gd name="T20" fmla="*/ 37 w 548"/>
                  <a:gd name="T21" fmla="*/ 471 h 550"/>
                  <a:gd name="T22" fmla="*/ 195 w 548"/>
                  <a:gd name="T23" fmla="*/ 550 h 550"/>
                  <a:gd name="T24" fmla="*/ 311 w 548"/>
                  <a:gd name="T25" fmla="*/ 550 h 550"/>
                  <a:gd name="T26" fmla="*/ 509 w 548"/>
                  <a:gd name="T27" fmla="*/ 471 h 550"/>
                  <a:gd name="T28" fmla="*/ 548 w 548"/>
                  <a:gd name="T29" fmla="*/ 351 h 550"/>
                  <a:gd name="T30" fmla="*/ 548 w 548"/>
                  <a:gd name="T31" fmla="*/ 312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48" h="550">
                    <a:moveTo>
                      <a:pt x="548" y="312"/>
                    </a:moveTo>
                    <a:lnTo>
                      <a:pt x="470" y="196"/>
                    </a:lnTo>
                    <a:lnTo>
                      <a:pt x="430" y="117"/>
                    </a:lnTo>
                    <a:lnTo>
                      <a:pt x="275" y="0"/>
                    </a:lnTo>
                    <a:lnTo>
                      <a:pt x="195" y="0"/>
                    </a:lnTo>
                    <a:lnTo>
                      <a:pt x="115" y="117"/>
                    </a:lnTo>
                    <a:lnTo>
                      <a:pt x="76" y="117"/>
                    </a:lnTo>
                    <a:lnTo>
                      <a:pt x="37" y="196"/>
                    </a:lnTo>
                    <a:lnTo>
                      <a:pt x="0" y="236"/>
                    </a:lnTo>
                    <a:lnTo>
                      <a:pt x="0" y="391"/>
                    </a:lnTo>
                    <a:lnTo>
                      <a:pt x="37" y="471"/>
                    </a:lnTo>
                    <a:lnTo>
                      <a:pt x="195" y="550"/>
                    </a:lnTo>
                    <a:lnTo>
                      <a:pt x="311" y="550"/>
                    </a:lnTo>
                    <a:lnTo>
                      <a:pt x="509" y="471"/>
                    </a:lnTo>
                    <a:lnTo>
                      <a:pt x="548" y="351"/>
                    </a:lnTo>
                    <a:lnTo>
                      <a:pt x="548" y="3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4" name="Freeform 309">
                <a:extLst>
                  <a:ext uri="{FF2B5EF4-FFF2-40B4-BE49-F238E27FC236}">
                    <a16:creationId xmlns:a16="http://schemas.microsoft.com/office/drawing/2014/main" id="{F7BCF881-76E5-EC58-713D-C9C75EE34F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98" y="2426"/>
                <a:ext cx="149" cy="125"/>
              </a:xfrm>
              <a:custGeom>
                <a:avLst/>
                <a:gdLst>
                  <a:gd name="T0" fmla="*/ 628 w 747"/>
                  <a:gd name="T1" fmla="*/ 392 h 627"/>
                  <a:gd name="T2" fmla="*/ 747 w 747"/>
                  <a:gd name="T3" fmla="*/ 275 h 627"/>
                  <a:gd name="T4" fmla="*/ 667 w 747"/>
                  <a:gd name="T5" fmla="*/ 196 h 627"/>
                  <a:gd name="T6" fmla="*/ 628 w 747"/>
                  <a:gd name="T7" fmla="*/ 196 h 627"/>
                  <a:gd name="T8" fmla="*/ 314 w 747"/>
                  <a:gd name="T9" fmla="*/ 37 h 627"/>
                  <a:gd name="T10" fmla="*/ 119 w 747"/>
                  <a:gd name="T11" fmla="*/ 0 h 627"/>
                  <a:gd name="T12" fmla="*/ 0 w 747"/>
                  <a:gd name="T13" fmla="*/ 77 h 627"/>
                  <a:gd name="T14" fmla="*/ 39 w 747"/>
                  <a:gd name="T15" fmla="*/ 156 h 627"/>
                  <a:gd name="T16" fmla="*/ 39 w 747"/>
                  <a:gd name="T17" fmla="*/ 196 h 627"/>
                  <a:gd name="T18" fmla="*/ 119 w 747"/>
                  <a:gd name="T19" fmla="*/ 275 h 627"/>
                  <a:gd name="T20" fmla="*/ 158 w 747"/>
                  <a:gd name="T21" fmla="*/ 275 h 627"/>
                  <a:gd name="T22" fmla="*/ 197 w 747"/>
                  <a:gd name="T23" fmla="*/ 312 h 627"/>
                  <a:gd name="T24" fmla="*/ 393 w 747"/>
                  <a:gd name="T25" fmla="*/ 312 h 627"/>
                  <a:gd name="T26" fmla="*/ 393 w 747"/>
                  <a:gd name="T27" fmla="*/ 432 h 627"/>
                  <a:gd name="T28" fmla="*/ 472 w 747"/>
                  <a:gd name="T29" fmla="*/ 470 h 627"/>
                  <a:gd name="T30" fmla="*/ 472 w 747"/>
                  <a:gd name="T31" fmla="*/ 627 h 627"/>
                  <a:gd name="T32" fmla="*/ 588 w 747"/>
                  <a:gd name="T33" fmla="*/ 550 h 627"/>
                  <a:gd name="T34" fmla="*/ 628 w 747"/>
                  <a:gd name="T35" fmla="*/ 392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47" h="627">
                    <a:moveTo>
                      <a:pt x="628" y="392"/>
                    </a:moveTo>
                    <a:lnTo>
                      <a:pt x="747" y="275"/>
                    </a:lnTo>
                    <a:lnTo>
                      <a:pt x="667" y="196"/>
                    </a:lnTo>
                    <a:lnTo>
                      <a:pt x="628" y="196"/>
                    </a:lnTo>
                    <a:lnTo>
                      <a:pt x="314" y="37"/>
                    </a:lnTo>
                    <a:lnTo>
                      <a:pt x="119" y="0"/>
                    </a:lnTo>
                    <a:lnTo>
                      <a:pt x="0" y="77"/>
                    </a:lnTo>
                    <a:lnTo>
                      <a:pt x="39" y="156"/>
                    </a:lnTo>
                    <a:lnTo>
                      <a:pt x="39" y="196"/>
                    </a:lnTo>
                    <a:lnTo>
                      <a:pt x="119" y="275"/>
                    </a:lnTo>
                    <a:lnTo>
                      <a:pt x="158" y="275"/>
                    </a:lnTo>
                    <a:lnTo>
                      <a:pt x="197" y="312"/>
                    </a:lnTo>
                    <a:lnTo>
                      <a:pt x="393" y="312"/>
                    </a:lnTo>
                    <a:lnTo>
                      <a:pt x="393" y="432"/>
                    </a:lnTo>
                    <a:lnTo>
                      <a:pt x="472" y="470"/>
                    </a:lnTo>
                    <a:lnTo>
                      <a:pt x="472" y="627"/>
                    </a:lnTo>
                    <a:lnTo>
                      <a:pt x="588" y="550"/>
                    </a:lnTo>
                    <a:lnTo>
                      <a:pt x="628" y="3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5" name="Freeform 310">
                <a:extLst>
                  <a:ext uri="{FF2B5EF4-FFF2-40B4-BE49-F238E27FC236}">
                    <a16:creationId xmlns:a16="http://schemas.microsoft.com/office/drawing/2014/main" id="{68095713-91C9-5035-2604-5964D060F8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2" y="2481"/>
                <a:ext cx="165" cy="149"/>
              </a:xfrm>
              <a:custGeom>
                <a:avLst/>
                <a:gdLst>
                  <a:gd name="T0" fmla="*/ 275 w 823"/>
                  <a:gd name="T1" fmla="*/ 0 h 746"/>
                  <a:gd name="T2" fmla="*/ 156 w 823"/>
                  <a:gd name="T3" fmla="*/ 117 h 746"/>
                  <a:gd name="T4" fmla="*/ 116 w 823"/>
                  <a:gd name="T5" fmla="*/ 275 h 746"/>
                  <a:gd name="T6" fmla="*/ 0 w 823"/>
                  <a:gd name="T7" fmla="*/ 352 h 746"/>
                  <a:gd name="T8" fmla="*/ 77 w 823"/>
                  <a:gd name="T9" fmla="*/ 471 h 746"/>
                  <a:gd name="T10" fmla="*/ 354 w 823"/>
                  <a:gd name="T11" fmla="*/ 589 h 746"/>
                  <a:gd name="T12" fmla="*/ 391 w 823"/>
                  <a:gd name="T13" fmla="*/ 550 h 746"/>
                  <a:gd name="T14" fmla="*/ 510 w 823"/>
                  <a:gd name="T15" fmla="*/ 666 h 746"/>
                  <a:gd name="T16" fmla="*/ 550 w 823"/>
                  <a:gd name="T17" fmla="*/ 746 h 746"/>
                  <a:gd name="T18" fmla="*/ 628 w 823"/>
                  <a:gd name="T19" fmla="*/ 746 h 746"/>
                  <a:gd name="T20" fmla="*/ 665 w 823"/>
                  <a:gd name="T21" fmla="*/ 666 h 746"/>
                  <a:gd name="T22" fmla="*/ 745 w 823"/>
                  <a:gd name="T23" fmla="*/ 666 h 746"/>
                  <a:gd name="T24" fmla="*/ 823 w 823"/>
                  <a:gd name="T25" fmla="*/ 626 h 746"/>
                  <a:gd name="T26" fmla="*/ 665 w 823"/>
                  <a:gd name="T27" fmla="*/ 626 h 746"/>
                  <a:gd name="T28" fmla="*/ 628 w 823"/>
                  <a:gd name="T29" fmla="*/ 666 h 746"/>
                  <a:gd name="T30" fmla="*/ 550 w 823"/>
                  <a:gd name="T31" fmla="*/ 589 h 746"/>
                  <a:gd name="T32" fmla="*/ 588 w 823"/>
                  <a:gd name="T33" fmla="*/ 550 h 746"/>
                  <a:gd name="T34" fmla="*/ 705 w 823"/>
                  <a:gd name="T35" fmla="*/ 511 h 746"/>
                  <a:gd name="T36" fmla="*/ 665 w 823"/>
                  <a:gd name="T37" fmla="*/ 431 h 746"/>
                  <a:gd name="T38" fmla="*/ 628 w 823"/>
                  <a:gd name="T39" fmla="*/ 392 h 746"/>
                  <a:gd name="T40" fmla="*/ 550 w 823"/>
                  <a:gd name="T41" fmla="*/ 352 h 746"/>
                  <a:gd name="T42" fmla="*/ 588 w 823"/>
                  <a:gd name="T43" fmla="*/ 275 h 746"/>
                  <a:gd name="T44" fmla="*/ 745 w 823"/>
                  <a:gd name="T45" fmla="*/ 275 h 746"/>
                  <a:gd name="T46" fmla="*/ 705 w 823"/>
                  <a:gd name="T47" fmla="*/ 195 h 746"/>
                  <a:gd name="T48" fmla="*/ 628 w 823"/>
                  <a:gd name="T49" fmla="*/ 235 h 746"/>
                  <a:gd name="T50" fmla="*/ 628 w 823"/>
                  <a:gd name="T51" fmla="*/ 195 h 746"/>
                  <a:gd name="T52" fmla="*/ 470 w 823"/>
                  <a:gd name="T53" fmla="*/ 315 h 746"/>
                  <a:gd name="T54" fmla="*/ 430 w 823"/>
                  <a:gd name="T55" fmla="*/ 195 h 746"/>
                  <a:gd name="T56" fmla="*/ 354 w 823"/>
                  <a:gd name="T57" fmla="*/ 117 h 746"/>
                  <a:gd name="T58" fmla="*/ 315 w 823"/>
                  <a:gd name="T59" fmla="*/ 37 h 746"/>
                  <a:gd name="T60" fmla="*/ 275 w 823"/>
                  <a:gd name="T61" fmla="*/ 0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23" h="746">
                    <a:moveTo>
                      <a:pt x="275" y="0"/>
                    </a:moveTo>
                    <a:lnTo>
                      <a:pt x="156" y="117"/>
                    </a:lnTo>
                    <a:lnTo>
                      <a:pt x="116" y="275"/>
                    </a:lnTo>
                    <a:lnTo>
                      <a:pt x="0" y="352"/>
                    </a:lnTo>
                    <a:lnTo>
                      <a:pt x="77" y="471"/>
                    </a:lnTo>
                    <a:lnTo>
                      <a:pt x="354" y="589"/>
                    </a:lnTo>
                    <a:lnTo>
                      <a:pt x="391" y="550"/>
                    </a:lnTo>
                    <a:lnTo>
                      <a:pt x="510" y="666"/>
                    </a:lnTo>
                    <a:lnTo>
                      <a:pt x="550" y="746"/>
                    </a:lnTo>
                    <a:lnTo>
                      <a:pt x="628" y="746"/>
                    </a:lnTo>
                    <a:lnTo>
                      <a:pt x="665" y="666"/>
                    </a:lnTo>
                    <a:lnTo>
                      <a:pt x="745" y="666"/>
                    </a:lnTo>
                    <a:lnTo>
                      <a:pt x="823" y="626"/>
                    </a:lnTo>
                    <a:lnTo>
                      <a:pt x="665" y="626"/>
                    </a:lnTo>
                    <a:lnTo>
                      <a:pt x="628" y="666"/>
                    </a:lnTo>
                    <a:lnTo>
                      <a:pt x="550" y="589"/>
                    </a:lnTo>
                    <a:lnTo>
                      <a:pt x="588" y="550"/>
                    </a:lnTo>
                    <a:lnTo>
                      <a:pt x="705" y="511"/>
                    </a:lnTo>
                    <a:lnTo>
                      <a:pt x="665" y="431"/>
                    </a:lnTo>
                    <a:lnTo>
                      <a:pt x="628" y="392"/>
                    </a:lnTo>
                    <a:lnTo>
                      <a:pt x="550" y="352"/>
                    </a:lnTo>
                    <a:lnTo>
                      <a:pt x="588" y="275"/>
                    </a:lnTo>
                    <a:lnTo>
                      <a:pt x="745" y="275"/>
                    </a:lnTo>
                    <a:lnTo>
                      <a:pt x="705" y="195"/>
                    </a:lnTo>
                    <a:lnTo>
                      <a:pt x="628" y="235"/>
                    </a:lnTo>
                    <a:lnTo>
                      <a:pt x="628" y="195"/>
                    </a:lnTo>
                    <a:lnTo>
                      <a:pt x="470" y="315"/>
                    </a:lnTo>
                    <a:lnTo>
                      <a:pt x="430" y="195"/>
                    </a:lnTo>
                    <a:lnTo>
                      <a:pt x="354" y="117"/>
                    </a:lnTo>
                    <a:lnTo>
                      <a:pt x="315" y="37"/>
                    </a:lnTo>
                    <a:lnTo>
                      <a:pt x="27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6" name="Freeform 311">
                <a:extLst>
                  <a:ext uri="{FF2B5EF4-FFF2-40B4-BE49-F238E27FC236}">
                    <a16:creationId xmlns:a16="http://schemas.microsoft.com/office/drawing/2014/main" id="{D276CEFA-C5C6-C42B-CFB9-05CB0E04C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1" y="2551"/>
                <a:ext cx="141" cy="134"/>
              </a:xfrm>
              <a:custGeom>
                <a:avLst/>
                <a:gdLst>
                  <a:gd name="T0" fmla="*/ 708 w 708"/>
                  <a:gd name="T1" fmla="*/ 394 h 669"/>
                  <a:gd name="T2" fmla="*/ 668 w 708"/>
                  <a:gd name="T3" fmla="*/ 314 h 669"/>
                  <a:gd name="T4" fmla="*/ 549 w 708"/>
                  <a:gd name="T5" fmla="*/ 198 h 669"/>
                  <a:gd name="T6" fmla="*/ 512 w 708"/>
                  <a:gd name="T7" fmla="*/ 237 h 669"/>
                  <a:gd name="T8" fmla="*/ 235 w 708"/>
                  <a:gd name="T9" fmla="*/ 119 h 669"/>
                  <a:gd name="T10" fmla="*/ 158 w 708"/>
                  <a:gd name="T11" fmla="*/ 0 h 669"/>
                  <a:gd name="T12" fmla="*/ 158 w 708"/>
                  <a:gd name="T13" fmla="*/ 79 h 669"/>
                  <a:gd name="T14" fmla="*/ 79 w 708"/>
                  <a:gd name="T15" fmla="*/ 119 h 669"/>
                  <a:gd name="T16" fmla="*/ 39 w 708"/>
                  <a:gd name="T17" fmla="*/ 119 h 669"/>
                  <a:gd name="T18" fmla="*/ 39 w 708"/>
                  <a:gd name="T19" fmla="*/ 159 h 669"/>
                  <a:gd name="T20" fmla="*/ 79 w 708"/>
                  <a:gd name="T21" fmla="*/ 237 h 669"/>
                  <a:gd name="T22" fmla="*/ 39 w 708"/>
                  <a:gd name="T23" fmla="*/ 314 h 669"/>
                  <a:gd name="T24" fmla="*/ 0 w 708"/>
                  <a:gd name="T25" fmla="*/ 434 h 669"/>
                  <a:gd name="T26" fmla="*/ 118 w 708"/>
                  <a:gd name="T27" fmla="*/ 513 h 669"/>
                  <a:gd name="T28" fmla="*/ 353 w 708"/>
                  <a:gd name="T29" fmla="*/ 513 h 669"/>
                  <a:gd name="T30" fmla="*/ 433 w 708"/>
                  <a:gd name="T31" fmla="*/ 473 h 669"/>
                  <a:gd name="T32" fmla="*/ 473 w 708"/>
                  <a:gd name="T33" fmla="*/ 513 h 669"/>
                  <a:gd name="T34" fmla="*/ 433 w 708"/>
                  <a:gd name="T35" fmla="*/ 589 h 669"/>
                  <a:gd name="T36" fmla="*/ 473 w 708"/>
                  <a:gd name="T37" fmla="*/ 669 h 669"/>
                  <a:gd name="T38" fmla="*/ 512 w 708"/>
                  <a:gd name="T39" fmla="*/ 589 h 669"/>
                  <a:gd name="T40" fmla="*/ 588 w 708"/>
                  <a:gd name="T41" fmla="*/ 513 h 669"/>
                  <a:gd name="T42" fmla="*/ 708 w 708"/>
                  <a:gd name="T43" fmla="*/ 513 h 669"/>
                  <a:gd name="T44" fmla="*/ 708 w 708"/>
                  <a:gd name="T45" fmla="*/ 394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08" h="669">
                    <a:moveTo>
                      <a:pt x="708" y="394"/>
                    </a:moveTo>
                    <a:lnTo>
                      <a:pt x="668" y="314"/>
                    </a:lnTo>
                    <a:lnTo>
                      <a:pt x="549" y="198"/>
                    </a:lnTo>
                    <a:lnTo>
                      <a:pt x="512" y="237"/>
                    </a:lnTo>
                    <a:lnTo>
                      <a:pt x="235" y="119"/>
                    </a:lnTo>
                    <a:lnTo>
                      <a:pt x="158" y="0"/>
                    </a:lnTo>
                    <a:lnTo>
                      <a:pt x="158" y="79"/>
                    </a:lnTo>
                    <a:lnTo>
                      <a:pt x="79" y="119"/>
                    </a:lnTo>
                    <a:lnTo>
                      <a:pt x="39" y="119"/>
                    </a:lnTo>
                    <a:lnTo>
                      <a:pt x="39" y="159"/>
                    </a:lnTo>
                    <a:lnTo>
                      <a:pt x="79" y="237"/>
                    </a:lnTo>
                    <a:lnTo>
                      <a:pt x="39" y="314"/>
                    </a:lnTo>
                    <a:lnTo>
                      <a:pt x="0" y="434"/>
                    </a:lnTo>
                    <a:lnTo>
                      <a:pt x="118" y="513"/>
                    </a:lnTo>
                    <a:lnTo>
                      <a:pt x="353" y="513"/>
                    </a:lnTo>
                    <a:lnTo>
                      <a:pt x="433" y="473"/>
                    </a:lnTo>
                    <a:lnTo>
                      <a:pt x="473" y="513"/>
                    </a:lnTo>
                    <a:lnTo>
                      <a:pt x="433" y="589"/>
                    </a:lnTo>
                    <a:lnTo>
                      <a:pt x="473" y="669"/>
                    </a:lnTo>
                    <a:lnTo>
                      <a:pt x="512" y="589"/>
                    </a:lnTo>
                    <a:lnTo>
                      <a:pt x="588" y="513"/>
                    </a:lnTo>
                    <a:lnTo>
                      <a:pt x="708" y="513"/>
                    </a:lnTo>
                    <a:lnTo>
                      <a:pt x="708" y="3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7" name="Freeform 312">
                <a:extLst>
                  <a:ext uri="{FF2B5EF4-FFF2-40B4-BE49-F238E27FC236}">
                    <a16:creationId xmlns:a16="http://schemas.microsoft.com/office/drawing/2014/main" id="{33056B56-3EDF-FBC1-F47F-46BC47080A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2" y="2614"/>
                <a:ext cx="110" cy="212"/>
              </a:xfrm>
              <a:custGeom>
                <a:avLst/>
                <a:gdLst>
                  <a:gd name="T0" fmla="*/ 0 w 548"/>
                  <a:gd name="T1" fmla="*/ 80 h 1063"/>
                  <a:gd name="T2" fmla="*/ 0 w 548"/>
                  <a:gd name="T3" fmla="*/ 199 h 1063"/>
                  <a:gd name="T4" fmla="*/ 38 w 548"/>
                  <a:gd name="T5" fmla="*/ 275 h 1063"/>
                  <a:gd name="T6" fmla="*/ 195 w 548"/>
                  <a:gd name="T7" fmla="*/ 355 h 1063"/>
                  <a:gd name="T8" fmla="*/ 235 w 548"/>
                  <a:gd name="T9" fmla="*/ 434 h 1063"/>
                  <a:gd name="T10" fmla="*/ 155 w 548"/>
                  <a:gd name="T11" fmla="*/ 474 h 1063"/>
                  <a:gd name="T12" fmla="*/ 78 w 548"/>
                  <a:gd name="T13" fmla="*/ 474 h 1063"/>
                  <a:gd name="T14" fmla="*/ 78 w 548"/>
                  <a:gd name="T15" fmla="*/ 550 h 1063"/>
                  <a:gd name="T16" fmla="*/ 155 w 548"/>
                  <a:gd name="T17" fmla="*/ 788 h 1063"/>
                  <a:gd name="T18" fmla="*/ 155 w 548"/>
                  <a:gd name="T19" fmla="*/ 825 h 1063"/>
                  <a:gd name="T20" fmla="*/ 195 w 548"/>
                  <a:gd name="T21" fmla="*/ 825 h 1063"/>
                  <a:gd name="T22" fmla="*/ 235 w 548"/>
                  <a:gd name="T23" fmla="*/ 788 h 1063"/>
                  <a:gd name="T24" fmla="*/ 353 w 548"/>
                  <a:gd name="T25" fmla="*/ 788 h 1063"/>
                  <a:gd name="T26" fmla="*/ 195 w 548"/>
                  <a:gd name="T27" fmla="*/ 984 h 1063"/>
                  <a:gd name="T28" fmla="*/ 235 w 548"/>
                  <a:gd name="T29" fmla="*/ 1023 h 1063"/>
                  <a:gd name="T30" fmla="*/ 313 w 548"/>
                  <a:gd name="T31" fmla="*/ 1063 h 1063"/>
                  <a:gd name="T32" fmla="*/ 393 w 548"/>
                  <a:gd name="T33" fmla="*/ 1023 h 1063"/>
                  <a:gd name="T34" fmla="*/ 469 w 548"/>
                  <a:gd name="T35" fmla="*/ 904 h 1063"/>
                  <a:gd name="T36" fmla="*/ 508 w 548"/>
                  <a:gd name="T37" fmla="*/ 825 h 1063"/>
                  <a:gd name="T38" fmla="*/ 508 w 548"/>
                  <a:gd name="T39" fmla="*/ 749 h 1063"/>
                  <a:gd name="T40" fmla="*/ 548 w 548"/>
                  <a:gd name="T41" fmla="*/ 709 h 1063"/>
                  <a:gd name="T42" fmla="*/ 508 w 548"/>
                  <a:gd name="T43" fmla="*/ 629 h 1063"/>
                  <a:gd name="T44" fmla="*/ 430 w 548"/>
                  <a:gd name="T45" fmla="*/ 590 h 1063"/>
                  <a:gd name="T46" fmla="*/ 469 w 548"/>
                  <a:gd name="T47" fmla="*/ 514 h 1063"/>
                  <a:gd name="T48" fmla="*/ 430 w 548"/>
                  <a:gd name="T49" fmla="*/ 394 h 1063"/>
                  <a:gd name="T50" fmla="*/ 393 w 548"/>
                  <a:gd name="T51" fmla="*/ 355 h 1063"/>
                  <a:gd name="T52" fmla="*/ 393 w 548"/>
                  <a:gd name="T53" fmla="*/ 275 h 1063"/>
                  <a:gd name="T54" fmla="*/ 313 w 548"/>
                  <a:gd name="T55" fmla="*/ 238 h 1063"/>
                  <a:gd name="T56" fmla="*/ 273 w 548"/>
                  <a:gd name="T57" fmla="*/ 120 h 1063"/>
                  <a:gd name="T58" fmla="*/ 235 w 548"/>
                  <a:gd name="T59" fmla="*/ 80 h 1063"/>
                  <a:gd name="T60" fmla="*/ 195 w 548"/>
                  <a:gd name="T61" fmla="*/ 0 h 1063"/>
                  <a:gd name="T62" fmla="*/ 115 w 548"/>
                  <a:gd name="T63" fmla="*/ 0 h 1063"/>
                  <a:gd name="T64" fmla="*/ 78 w 548"/>
                  <a:gd name="T65" fmla="*/ 80 h 1063"/>
                  <a:gd name="T66" fmla="*/ 0 w 548"/>
                  <a:gd name="T67" fmla="*/ 80 h 10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48" h="1063">
                    <a:moveTo>
                      <a:pt x="0" y="80"/>
                    </a:moveTo>
                    <a:lnTo>
                      <a:pt x="0" y="199"/>
                    </a:lnTo>
                    <a:lnTo>
                      <a:pt x="38" y="275"/>
                    </a:lnTo>
                    <a:lnTo>
                      <a:pt x="195" y="355"/>
                    </a:lnTo>
                    <a:lnTo>
                      <a:pt x="235" y="434"/>
                    </a:lnTo>
                    <a:lnTo>
                      <a:pt x="155" y="474"/>
                    </a:lnTo>
                    <a:lnTo>
                      <a:pt x="78" y="474"/>
                    </a:lnTo>
                    <a:lnTo>
                      <a:pt x="78" y="550"/>
                    </a:lnTo>
                    <a:lnTo>
                      <a:pt x="155" y="788"/>
                    </a:lnTo>
                    <a:lnTo>
                      <a:pt x="155" y="825"/>
                    </a:lnTo>
                    <a:lnTo>
                      <a:pt x="195" y="825"/>
                    </a:lnTo>
                    <a:lnTo>
                      <a:pt x="235" y="788"/>
                    </a:lnTo>
                    <a:lnTo>
                      <a:pt x="353" y="788"/>
                    </a:lnTo>
                    <a:lnTo>
                      <a:pt x="195" y="984"/>
                    </a:lnTo>
                    <a:lnTo>
                      <a:pt x="235" y="1023"/>
                    </a:lnTo>
                    <a:lnTo>
                      <a:pt x="313" y="1063"/>
                    </a:lnTo>
                    <a:lnTo>
                      <a:pt x="393" y="1023"/>
                    </a:lnTo>
                    <a:lnTo>
                      <a:pt x="469" y="904"/>
                    </a:lnTo>
                    <a:lnTo>
                      <a:pt x="508" y="825"/>
                    </a:lnTo>
                    <a:lnTo>
                      <a:pt x="508" y="749"/>
                    </a:lnTo>
                    <a:lnTo>
                      <a:pt x="548" y="709"/>
                    </a:lnTo>
                    <a:lnTo>
                      <a:pt x="508" y="629"/>
                    </a:lnTo>
                    <a:lnTo>
                      <a:pt x="430" y="590"/>
                    </a:lnTo>
                    <a:lnTo>
                      <a:pt x="469" y="514"/>
                    </a:lnTo>
                    <a:lnTo>
                      <a:pt x="430" y="394"/>
                    </a:lnTo>
                    <a:lnTo>
                      <a:pt x="393" y="355"/>
                    </a:lnTo>
                    <a:lnTo>
                      <a:pt x="393" y="275"/>
                    </a:lnTo>
                    <a:lnTo>
                      <a:pt x="313" y="238"/>
                    </a:lnTo>
                    <a:lnTo>
                      <a:pt x="273" y="120"/>
                    </a:lnTo>
                    <a:lnTo>
                      <a:pt x="235" y="80"/>
                    </a:lnTo>
                    <a:lnTo>
                      <a:pt x="195" y="0"/>
                    </a:lnTo>
                    <a:lnTo>
                      <a:pt x="115" y="0"/>
                    </a:lnTo>
                    <a:lnTo>
                      <a:pt x="78" y="8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8" name="Freeform 313">
                <a:extLst>
                  <a:ext uri="{FF2B5EF4-FFF2-40B4-BE49-F238E27FC236}">
                    <a16:creationId xmlns:a16="http://schemas.microsoft.com/office/drawing/2014/main" id="{0EBCAEA7-291D-6666-04C1-000FA504A6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2654"/>
                <a:ext cx="165" cy="125"/>
              </a:xfrm>
              <a:custGeom>
                <a:avLst/>
                <a:gdLst>
                  <a:gd name="T0" fmla="*/ 394 w 825"/>
                  <a:gd name="T1" fmla="*/ 76 h 626"/>
                  <a:gd name="T2" fmla="*/ 355 w 825"/>
                  <a:gd name="T3" fmla="*/ 156 h 626"/>
                  <a:gd name="T4" fmla="*/ 431 w 825"/>
                  <a:gd name="T5" fmla="*/ 156 h 626"/>
                  <a:gd name="T6" fmla="*/ 470 w 825"/>
                  <a:gd name="T7" fmla="*/ 235 h 626"/>
                  <a:gd name="T8" fmla="*/ 431 w 825"/>
                  <a:gd name="T9" fmla="*/ 315 h 626"/>
                  <a:gd name="T10" fmla="*/ 355 w 825"/>
                  <a:gd name="T11" fmla="*/ 315 h 626"/>
                  <a:gd name="T12" fmla="*/ 196 w 825"/>
                  <a:gd name="T13" fmla="*/ 275 h 626"/>
                  <a:gd name="T14" fmla="*/ 196 w 825"/>
                  <a:gd name="T15" fmla="*/ 235 h 626"/>
                  <a:gd name="T16" fmla="*/ 80 w 825"/>
                  <a:gd name="T17" fmla="*/ 275 h 626"/>
                  <a:gd name="T18" fmla="*/ 0 w 825"/>
                  <a:gd name="T19" fmla="*/ 315 h 626"/>
                  <a:gd name="T20" fmla="*/ 40 w 825"/>
                  <a:gd name="T21" fmla="*/ 510 h 626"/>
                  <a:gd name="T22" fmla="*/ 117 w 825"/>
                  <a:gd name="T23" fmla="*/ 626 h 626"/>
                  <a:gd name="T24" fmla="*/ 156 w 825"/>
                  <a:gd name="T25" fmla="*/ 626 h 626"/>
                  <a:gd name="T26" fmla="*/ 196 w 825"/>
                  <a:gd name="T27" fmla="*/ 550 h 626"/>
                  <a:gd name="T28" fmla="*/ 315 w 825"/>
                  <a:gd name="T29" fmla="*/ 510 h 626"/>
                  <a:gd name="T30" fmla="*/ 394 w 825"/>
                  <a:gd name="T31" fmla="*/ 550 h 626"/>
                  <a:gd name="T32" fmla="*/ 431 w 825"/>
                  <a:gd name="T33" fmla="*/ 510 h 626"/>
                  <a:gd name="T34" fmla="*/ 510 w 825"/>
                  <a:gd name="T35" fmla="*/ 550 h 626"/>
                  <a:gd name="T36" fmla="*/ 628 w 825"/>
                  <a:gd name="T37" fmla="*/ 589 h 626"/>
                  <a:gd name="T38" fmla="*/ 745 w 825"/>
                  <a:gd name="T39" fmla="*/ 589 h 626"/>
                  <a:gd name="T40" fmla="*/ 668 w 825"/>
                  <a:gd name="T41" fmla="*/ 351 h 626"/>
                  <a:gd name="T42" fmla="*/ 668 w 825"/>
                  <a:gd name="T43" fmla="*/ 275 h 626"/>
                  <a:gd name="T44" fmla="*/ 745 w 825"/>
                  <a:gd name="T45" fmla="*/ 275 h 626"/>
                  <a:gd name="T46" fmla="*/ 825 w 825"/>
                  <a:gd name="T47" fmla="*/ 235 h 626"/>
                  <a:gd name="T48" fmla="*/ 785 w 825"/>
                  <a:gd name="T49" fmla="*/ 156 h 626"/>
                  <a:gd name="T50" fmla="*/ 628 w 825"/>
                  <a:gd name="T51" fmla="*/ 76 h 626"/>
                  <a:gd name="T52" fmla="*/ 590 w 825"/>
                  <a:gd name="T53" fmla="*/ 0 h 626"/>
                  <a:gd name="T54" fmla="*/ 470 w 825"/>
                  <a:gd name="T55" fmla="*/ 0 h 626"/>
                  <a:gd name="T56" fmla="*/ 394 w 825"/>
                  <a:gd name="T57" fmla="*/ 76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25" h="626">
                    <a:moveTo>
                      <a:pt x="394" y="76"/>
                    </a:moveTo>
                    <a:lnTo>
                      <a:pt x="355" y="156"/>
                    </a:lnTo>
                    <a:lnTo>
                      <a:pt x="431" y="156"/>
                    </a:lnTo>
                    <a:lnTo>
                      <a:pt x="470" y="235"/>
                    </a:lnTo>
                    <a:lnTo>
                      <a:pt x="431" y="315"/>
                    </a:lnTo>
                    <a:lnTo>
                      <a:pt x="355" y="315"/>
                    </a:lnTo>
                    <a:lnTo>
                      <a:pt x="196" y="275"/>
                    </a:lnTo>
                    <a:lnTo>
                      <a:pt x="196" y="235"/>
                    </a:lnTo>
                    <a:lnTo>
                      <a:pt x="80" y="275"/>
                    </a:lnTo>
                    <a:lnTo>
                      <a:pt x="0" y="315"/>
                    </a:lnTo>
                    <a:lnTo>
                      <a:pt x="40" y="510"/>
                    </a:lnTo>
                    <a:lnTo>
                      <a:pt x="117" y="626"/>
                    </a:lnTo>
                    <a:lnTo>
                      <a:pt x="156" y="626"/>
                    </a:lnTo>
                    <a:lnTo>
                      <a:pt x="196" y="550"/>
                    </a:lnTo>
                    <a:lnTo>
                      <a:pt x="315" y="510"/>
                    </a:lnTo>
                    <a:lnTo>
                      <a:pt x="394" y="550"/>
                    </a:lnTo>
                    <a:lnTo>
                      <a:pt x="431" y="510"/>
                    </a:lnTo>
                    <a:lnTo>
                      <a:pt x="510" y="550"/>
                    </a:lnTo>
                    <a:lnTo>
                      <a:pt x="628" y="589"/>
                    </a:lnTo>
                    <a:lnTo>
                      <a:pt x="745" y="589"/>
                    </a:lnTo>
                    <a:lnTo>
                      <a:pt x="668" y="351"/>
                    </a:lnTo>
                    <a:lnTo>
                      <a:pt x="668" y="275"/>
                    </a:lnTo>
                    <a:lnTo>
                      <a:pt x="745" y="275"/>
                    </a:lnTo>
                    <a:lnTo>
                      <a:pt x="825" y="235"/>
                    </a:lnTo>
                    <a:lnTo>
                      <a:pt x="785" y="156"/>
                    </a:lnTo>
                    <a:lnTo>
                      <a:pt x="628" y="76"/>
                    </a:lnTo>
                    <a:lnTo>
                      <a:pt x="590" y="0"/>
                    </a:lnTo>
                    <a:lnTo>
                      <a:pt x="470" y="0"/>
                    </a:lnTo>
                    <a:lnTo>
                      <a:pt x="394" y="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9" name="Freeform 314">
                <a:extLst>
                  <a:ext uri="{FF2B5EF4-FFF2-40B4-BE49-F238E27FC236}">
                    <a16:creationId xmlns:a16="http://schemas.microsoft.com/office/drawing/2014/main" id="{95EBF9AF-B10D-3411-8CCF-8A8667F8C0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5" y="2441"/>
                <a:ext cx="117" cy="197"/>
              </a:xfrm>
              <a:custGeom>
                <a:avLst/>
                <a:gdLst>
                  <a:gd name="T0" fmla="*/ 155 w 588"/>
                  <a:gd name="T1" fmla="*/ 79 h 984"/>
                  <a:gd name="T2" fmla="*/ 116 w 588"/>
                  <a:gd name="T3" fmla="*/ 0 h 984"/>
                  <a:gd name="T4" fmla="*/ 0 w 588"/>
                  <a:gd name="T5" fmla="*/ 119 h 984"/>
                  <a:gd name="T6" fmla="*/ 0 w 588"/>
                  <a:gd name="T7" fmla="*/ 235 h 984"/>
                  <a:gd name="T8" fmla="*/ 76 w 588"/>
                  <a:gd name="T9" fmla="*/ 315 h 984"/>
                  <a:gd name="T10" fmla="*/ 195 w 588"/>
                  <a:gd name="T11" fmla="*/ 473 h 984"/>
                  <a:gd name="T12" fmla="*/ 195 w 588"/>
                  <a:gd name="T13" fmla="*/ 629 h 984"/>
                  <a:gd name="T14" fmla="*/ 235 w 588"/>
                  <a:gd name="T15" fmla="*/ 787 h 984"/>
                  <a:gd name="T16" fmla="*/ 430 w 588"/>
                  <a:gd name="T17" fmla="*/ 984 h 984"/>
                  <a:gd name="T18" fmla="*/ 469 w 588"/>
                  <a:gd name="T19" fmla="*/ 864 h 984"/>
                  <a:gd name="T20" fmla="*/ 509 w 588"/>
                  <a:gd name="T21" fmla="*/ 787 h 984"/>
                  <a:gd name="T22" fmla="*/ 469 w 588"/>
                  <a:gd name="T23" fmla="*/ 709 h 984"/>
                  <a:gd name="T24" fmla="*/ 469 w 588"/>
                  <a:gd name="T25" fmla="*/ 669 h 984"/>
                  <a:gd name="T26" fmla="*/ 509 w 588"/>
                  <a:gd name="T27" fmla="*/ 669 h 984"/>
                  <a:gd name="T28" fmla="*/ 588 w 588"/>
                  <a:gd name="T29" fmla="*/ 629 h 984"/>
                  <a:gd name="T30" fmla="*/ 588 w 588"/>
                  <a:gd name="T31" fmla="*/ 550 h 984"/>
                  <a:gd name="T32" fmla="*/ 588 w 588"/>
                  <a:gd name="T33" fmla="*/ 393 h 984"/>
                  <a:gd name="T34" fmla="*/ 509 w 588"/>
                  <a:gd name="T35" fmla="*/ 355 h 984"/>
                  <a:gd name="T36" fmla="*/ 509 w 588"/>
                  <a:gd name="T37" fmla="*/ 235 h 984"/>
                  <a:gd name="T38" fmla="*/ 313 w 588"/>
                  <a:gd name="T39" fmla="*/ 235 h 984"/>
                  <a:gd name="T40" fmla="*/ 274 w 588"/>
                  <a:gd name="T41" fmla="*/ 198 h 984"/>
                  <a:gd name="T42" fmla="*/ 235 w 588"/>
                  <a:gd name="T43" fmla="*/ 198 h 984"/>
                  <a:gd name="T44" fmla="*/ 155 w 588"/>
                  <a:gd name="T45" fmla="*/ 119 h 984"/>
                  <a:gd name="T46" fmla="*/ 155 w 588"/>
                  <a:gd name="T47" fmla="*/ 79 h 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88" h="984">
                    <a:moveTo>
                      <a:pt x="155" y="79"/>
                    </a:moveTo>
                    <a:lnTo>
                      <a:pt x="116" y="0"/>
                    </a:lnTo>
                    <a:lnTo>
                      <a:pt x="0" y="119"/>
                    </a:lnTo>
                    <a:lnTo>
                      <a:pt x="0" y="235"/>
                    </a:lnTo>
                    <a:lnTo>
                      <a:pt x="76" y="315"/>
                    </a:lnTo>
                    <a:lnTo>
                      <a:pt x="195" y="473"/>
                    </a:lnTo>
                    <a:lnTo>
                      <a:pt x="195" y="629"/>
                    </a:lnTo>
                    <a:lnTo>
                      <a:pt x="235" y="787"/>
                    </a:lnTo>
                    <a:lnTo>
                      <a:pt x="430" y="984"/>
                    </a:lnTo>
                    <a:lnTo>
                      <a:pt x="469" y="864"/>
                    </a:lnTo>
                    <a:lnTo>
                      <a:pt x="509" y="787"/>
                    </a:lnTo>
                    <a:lnTo>
                      <a:pt x="469" y="709"/>
                    </a:lnTo>
                    <a:lnTo>
                      <a:pt x="469" y="669"/>
                    </a:lnTo>
                    <a:lnTo>
                      <a:pt x="509" y="669"/>
                    </a:lnTo>
                    <a:lnTo>
                      <a:pt x="588" y="629"/>
                    </a:lnTo>
                    <a:lnTo>
                      <a:pt x="588" y="550"/>
                    </a:lnTo>
                    <a:lnTo>
                      <a:pt x="588" y="393"/>
                    </a:lnTo>
                    <a:lnTo>
                      <a:pt x="509" y="355"/>
                    </a:lnTo>
                    <a:lnTo>
                      <a:pt x="509" y="235"/>
                    </a:lnTo>
                    <a:lnTo>
                      <a:pt x="313" y="235"/>
                    </a:lnTo>
                    <a:lnTo>
                      <a:pt x="274" y="198"/>
                    </a:lnTo>
                    <a:lnTo>
                      <a:pt x="235" y="198"/>
                    </a:lnTo>
                    <a:lnTo>
                      <a:pt x="155" y="119"/>
                    </a:lnTo>
                    <a:lnTo>
                      <a:pt x="155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0" name="Freeform 315">
                <a:extLst>
                  <a:ext uri="{FF2B5EF4-FFF2-40B4-BE49-F238E27FC236}">
                    <a16:creationId xmlns:a16="http://schemas.microsoft.com/office/drawing/2014/main" id="{B7E3BD00-6D3C-FB6F-3F65-896BE242CB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90" y="2921"/>
                <a:ext cx="212" cy="487"/>
              </a:xfrm>
              <a:custGeom>
                <a:avLst/>
                <a:gdLst>
                  <a:gd name="T0" fmla="*/ 277 w 1062"/>
                  <a:gd name="T1" fmla="*/ 155 h 2437"/>
                  <a:gd name="T2" fmla="*/ 79 w 1062"/>
                  <a:gd name="T3" fmla="*/ 393 h 2437"/>
                  <a:gd name="T4" fmla="*/ 0 w 1062"/>
                  <a:gd name="T5" fmla="*/ 709 h 2437"/>
                  <a:gd name="T6" fmla="*/ 40 w 1062"/>
                  <a:gd name="T7" fmla="*/ 904 h 2437"/>
                  <a:gd name="T8" fmla="*/ 79 w 1062"/>
                  <a:gd name="T9" fmla="*/ 1059 h 2437"/>
                  <a:gd name="T10" fmla="*/ 119 w 1062"/>
                  <a:gd name="T11" fmla="*/ 1139 h 2437"/>
                  <a:gd name="T12" fmla="*/ 159 w 1062"/>
                  <a:gd name="T13" fmla="*/ 1218 h 2437"/>
                  <a:gd name="T14" fmla="*/ 277 w 1062"/>
                  <a:gd name="T15" fmla="*/ 1298 h 2437"/>
                  <a:gd name="T16" fmla="*/ 314 w 1062"/>
                  <a:gd name="T17" fmla="*/ 1374 h 2437"/>
                  <a:gd name="T18" fmla="*/ 393 w 1062"/>
                  <a:gd name="T19" fmla="*/ 1414 h 2437"/>
                  <a:gd name="T20" fmla="*/ 354 w 1062"/>
                  <a:gd name="T21" fmla="*/ 1573 h 2437"/>
                  <a:gd name="T22" fmla="*/ 314 w 1062"/>
                  <a:gd name="T23" fmla="*/ 1649 h 2437"/>
                  <a:gd name="T24" fmla="*/ 314 w 1062"/>
                  <a:gd name="T25" fmla="*/ 1768 h 2437"/>
                  <a:gd name="T26" fmla="*/ 314 w 1062"/>
                  <a:gd name="T27" fmla="*/ 1887 h 2437"/>
                  <a:gd name="T28" fmla="*/ 277 w 1062"/>
                  <a:gd name="T29" fmla="*/ 2044 h 2437"/>
                  <a:gd name="T30" fmla="*/ 237 w 1062"/>
                  <a:gd name="T31" fmla="*/ 2122 h 2437"/>
                  <a:gd name="T32" fmla="*/ 198 w 1062"/>
                  <a:gd name="T33" fmla="*/ 2239 h 2437"/>
                  <a:gd name="T34" fmla="*/ 119 w 1062"/>
                  <a:gd name="T35" fmla="*/ 2318 h 2437"/>
                  <a:gd name="T36" fmla="*/ 237 w 1062"/>
                  <a:gd name="T37" fmla="*/ 2398 h 2437"/>
                  <a:gd name="T38" fmla="*/ 314 w 1062"/>
                  <a:gd name="T39" fmla="*/ 2437 h 2437"/>
                  <a:gd name="T40" fmla="*/ 393 w 1062"/>
                  <a:gd name="T41" fmla="*/ 2437 h 2437"/>
                  <a:gd name="T42" fmla="*/ 433 w 1062"/>
                  <a:gd name="T43" fmla="*/ 2398 h 2437"/>
                  <a:gd name="T44" fmla="*/ 512 w 1062"/>
                  <a:gd name="T45" fmla="*/ 2358 h 2437"/>
                  <a:gd name="T46" fmla="*/ 552 w 1062"/>
                  <a:gd name="T47" fmla="*/ 2318 h 2437"/>
                  <a:gd name="T48" fmla="*/ 668 w 1062"/>
                  <a:gd name="T49" fmla="*/ 2279 h 2437"/>
                  <a:gd name="T50" fmla="*/ 827 w 1062"/>
                  <a:gd name="T51" fmla="*/ 2279 h 2437"/>
                  <a:gd name="T52" fmla="*/ 982 w 1062"/>
                  <a:gd name="T53" fmla="*/ 2162 h 2437"/>
                  <a:gd name="T54" fmla="*/ 903 w 1062"/>
                  <a:gd name="T55" fmla="*/ 1964 h 2437"/>
                  <a:gd name="T56" fmla="*/ 982 w 1062"/>
                  <a:gd name="T57" fmla="*/ 1808 h 2437"/>
                  <a:gd name="T58" fmla="*/ 1022 w 1062"/>
                  <a:gd name="T59" fmla="*/ 1689 h 2437"/>
                  <a:gd name="T60" fmla="*/ 1022 w 1062"/>
                  <a:gd name="T61" fmla="*/ 1610 h 2437"/>
                  <a:gd name="T62" fmla="*/ 942 w 1062"/>
                  <a:gd name="T63" fmla="*/ 1533 h 2437"/>
                  <a:gd name="T64" fmla="*/ 982 w 1062"/>
                  <a:gd name="T65" fmla="*/ 1414 h 2437"/>
                  <a:gd name="T66" fmla="*/ 903 w 1062"/>
                  <a:gd name="T67" fmla="*/ 1258 h 2437"/>
                  <a:gd name="T68" fmla="*/ 866 w 1062"/>
                  <a:gd name="T69" fmla="*/ 1059 h 2437"/>
                  <a:gd name="T70" fmla="*/ 747 w 1062"/>
                  <a:gd name="T71" fmla="*/ 904 h 2437"/>
                  <a:gd name="T72" fmla="*/ 787 w 1062"/>
                  <a:gd name="T73" fmla="*/ 784 h 2437"/>
                  <a:gd name="T74" fmla="*/ 668 w 1062"/>
                  <a:gd name="T75" fmla="*/ 629 h 2437"/>
                  <a:gd name="T76" fmla="*/ 707 w 1062"/>
                  <a:gd name="T77" fmla="*/ 510 h 2437"/>
                  <a:gd name="T78" fmla="*/ 628 w 1062"/>
                  <a:gd name="T79" fmla="*/ 470 h 2437"/>
                  <a:gd name="T80" fmla="*/ 589 w 1062"/>
                  <a:gd name="T81" fmla="*/ 155 h 2437"/>
                  <a:gd name="T82" fmla="*/ 589 w 1062"/>
                  <a:gd name="T83" fmla="*/ 118 h 2437"/>
                  <a:gd name="T84" fmla="*/ 393 w 1062"/>
                  <a:gd name="T85" fmla="*/ 39 h 2437"/>
                  <a:gd name="T86" fmla="*/ 314 w 1062"/>
                  <a:gd name="T87" fmla="*/ 0 h 2437"/>
                  <a:gd name="T88" fmla="*/ 237 w 1062"/>
                  <a:gd name="T89" fmla="*/ 118 h 2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62" h="2437">
                    <a:moveTo>
                      <a:pt x="237" y="118"/>
                    </a:moveTo>
                    <a:lnTo>
                      <a:pt x="277" y="155"/>
                    </a:lnTo>
                    <a:lnTo>
                      <a:pt x="159" y="315"/>
                    </a:lnTo>
                    <a:lnTo>
                      <a:pt x="79" y="393"/>
                    </a:lnTo>
                    <a:lnTo>
                      <a:pt x="0" y="510"/>
                    </a:lnTo>
                    <a:lnTo>
                      <a:pt x="0" y="709"/>
                    </a:lnTo>
                    <a:lnTo>
                      <a:pt x="40" y="745"/>
                    </a:lnTo>
                    <a:lnTo>
                      <a:pt x="40" y="904"/>
                    </a:lnTo>
                    <a:lnTo>
                      <a:pt x="79" y="983"/>
                    </a:lnTo>
                    <a:lnTo>
                      <a:pt x="79" y="1059"/>
                    </a:lnTo>
                    <a:lnTo>
                      <a:pt x="159" y="1099"/>
                    </a:lnTo>
                    <a:lnTo>
                      <a:pt x="119" y="1139"/>
                    </a:lnTo>
                    <a:lnTo>
                      <a:pt x="159" y="1179"/>
                    </a:lnTo>
                    <a:lnTo>
                      <a:pt x="159" y="1218"/>
                    </a:lnTo>
                    <a:lnTo>
                      <a:pt x="237" y="1298"/>
                    </a:lnTo>
                    <a:lnTo>
                      <a:pt x="277" y="1298"/>
                    </a:lnTo>
                    <a:lnTo>
                      <a:pt x="314" y="1335"/>
                    </a:lnTo>
                    <a:lnTo>
                      <a:pt x="314" y="1374"/>
                    </a:lnTo>
                    <a:lnTo>
                      <a:pt x="354" y="1414"/>
                    </a:lnTo>
                    <a:lnTo>
                      <a:pt x="393" y="1414"/>
                    </a:lnTo>
                    <a:lnTo>
                      <a:pt x="393" y="1533"/>
                    </a:lnTo>
                    <a:lnTo>
                      <a:pt x="354" y="1573"/>
                    </a:lnTo>
                    <a:lnTo>
                      <a:pt x="354" y="1610"/>
                    </a:lnTo>
                    <a:lnTo>
                      <a:pt x="314" y="1649"/>
                    </a:lnTo>
                    <a:lnTo>
                      <a:pt x="277" y="1768"/>
                    </a:lnTo>
                    <a:lnTo>
                      <a:pt x="314" y="1768"/>
                    </a:lnTo>
                    <a:lnTo>
                      <a:pt x="277" y="1808"/>
                    </a:lnTo>
                    <a:lnTo>
                      <a:pt x="314" y="1887"/>
                    </a:lnTo>
                    <a:lnTo>
                      <a:pt x="314" y="2004"/>
                    </a:lnTo>
                    <a:lnTo>
                      <a:pt x="277" y="2044"/>
                    </a:lnTo>
                    <a:lnTo>
                      <a:pt x="277" y="2082"/>
                    </a:lnTo>
                    <a:lnTo>
                      <a:pt x="237" y="2122"/>
                    </a:lnTo>
                    <a:lnTo>
                      <a:pt x="237" y="2162"/>
                    </a:lnTo>
                    <a:lnTo>
                      <a:pt x="198" y="2239"/>
                    </a:lnTo>
                    <a:lnTo>
                      <a:pt x="159" y="2239"/>
                    </a:lnTo>
                    <a:lnTo>
                      <a:pt x="119" y="2318"/>
                    </a:lnTo>
                    <a:lnTo>
                      <a:pt x="159" y="2398"/>
                    </a:lnTo>
                    <a:lnTo>
                      <a:pt x="237" y="2398"/>
                    </a:lnTo>
                    <a:lnTo>
                      <a:pt x="237" y="2437"/>
                    </a:lnTo>
                    <a:lnTo>
                      <a:pt x="314" y="2437"/>
                    </a:lnTo>
                    <a:lnTo>
                      <a:pt x="354" y="2398"/>
                    </a:lnTo>
                    <a:lnTo>
                      <a:pt x="393" y="2437"/>
                    </a:lnTo>
                    <a:lnTo>
                      <a:pt x="433" y="2437"/>
                    </a:lnTo>
                    <a:lnTo>
                      <a:pt x="433" y="2398"/>
                    </a:lnTo>
                    <a:lnTo>
                      <a:pt x="472" y="2398"/>
                    </a:lnTo>
                    <a:lnTo>
                      <a:pt x="512" y="2358"/>
                    </a:lnTo>
                    <a:lnTo>
                      <a:pt x="512" y="2318"/>
                    </a:lnTo>
                    <a:lnTo>
                      <a:pt x="552" y="2318"/>
                    </a:lnTo>
                    <a:lnTo>
                      <a:pt x="628" y="2239"/>
                    </a:lnTo>
                    <a:lnTo>
                      <a:pt x="668" y="2279"/>
                    </a:lnTo>
                    <a:lnTo>
                      <a:pt x="787" y="2318"/>
                    </a:lnTo>
                    <a:lnTo>
                      <a:pt x="827" y="2279"/>
                    </a:lnTo>
                    <a:lnTo>
                      <a:pt x="942" y="2239"/>
                    </a:lnTo>
                    <a:lnTo>
                      <a:pt x="982" y="2162"/>
                    </a:lnTo>
                    <a:lnTo>
                      <a:pt x="903" y="2122"/>
                    </a:lnTo>
                    <a:lnTo>
                      <a:pt x="903" y="1964"/>
                    </a:lnTo>
                    <a:lnTo>
                      <a:pt x="942" y="1924"/>
                    </a:lnTo>
                    <a:lnTo>
                      <a:pt x="982" y="1808"/>
                    </a:lnTo>
                    <a:lnTo>
                      <a:pt x="1022" y="1768"/>
                    </a:lnTo>
                    <a:lnTo>
                      <a:pt x="1022" y="1689"/>
                    </a:lnTo>
                    <a:lnTo>
                      <a:pt x="1062" y="1649"/>
                    </a:lnTo>
                    <a:lnTo>
                      <a:pt x="1022" y="1610"/>
                    </a:lnTo>
                    <a:lnTo>
                      <a:pt x="942" y="1573"/>
                    </a:lnTo>
                    <a:lnTo>
                      <a:pt x="942" y="1533"/>
                    </a:lnTo>
                    <a:lnTo>
                      <a:pt x="982" y="1493"/>
                    </a:lnTo>
                    <a:lnTo>
                      <a:pt x="982" y="1414"/>
                    </a:lnTo>
                    <a:lnTo>
                      <a:pt x="942" y="1298"/>
                    </a:lnTo>
                    <a:lnTo>
                      <a:pt x="903" y="1258"/>
                    </a:lnTo>
                    <a:lnTo>
                      <a:pt x="942" y="1179"/>
                    </a:lnTo>
                    <a:lnTo>
                      <a:pt x="866" y="1059"/>
                    </a:lnTo>
                    <a:lnTo>
                      <a:pt x="866" y="1020"/>
                    </a:lnTo>
                    <a:lnTo>
                      <a:pt x="747" y="904"/>
                    </a:lnTo>
                    <a:lnTo>
                      <a:pt x="787" y="824"/>
                    </a:lnTo>
                    <a:lnTo>
                      <a:pt x="787" y="784"/>
                    </a:lnTo>
                    <a:lnTo>
                      <a:pt x="707" y="709"/>
                    </a:lnTo>
                    <a:lnTo>
                      <a:pt x="668" y="629"/>
                    </a:lnTo>
                    <a:lnTo>
                      <a:pt x="747" y="550"/>
                    </a:lnTo>
                    <a:lnTo>
                      <a:pt x="707" y="510"/>
                    </a:lnTo>
                    <a:lnTo>
                      <a:pt x="668" y="510"/>
                    </a:lnTo>
                    <a:lnTo>
                      <a:pt x="628" y="470"/>
                    </a:lnTo>
                    <a:lnTo>
                      <a:pt x="589" y="393"/>
                    </a:lnTo>
                    <a:lnTo>
                      <a:pt x="589" y="155"/>
                    </a:lnTo>
                    <a:lnTo>
                      <a:pt x="628" y="155"/>
                    </a:lnTo>
                    <a:lnTo>
                      <a:pt x="589" y="118"/>
                    </a:lnTo>
                    <a:lnTo>
                      <a:pt x="512" y="79"/>
                    </a:lnTo>
                    <a:lnTo>
                      <a:pt x="393" y="39"/>
                    </a:lnTo>
                    <a:lnTo>
                      <a:pt x="354" y="39"/>
                    </a:lnTo>
                    <a:lnTo>
                      <a:pt x="314" y="0"/>
                    </a:lnTo>
                    <a:lnTo>
                      <a:pt x="237" y="79"/>
                    </a:lnTo>
                    <a:lnTo>
                      <a:pt x="237" y="1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1" name="Freeform 316">
                <a:extLst>
                  <a:ext uri="{FF2B5EF4-FFF2-40B4-BE49-F238E27FC236}">
                    <a16:creationId xmlns:a16="http://schemas.microsoft.com/office/drawing/2014/main" id="{8019050E-1C55-7D32-C161-8B7A5CD829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8" y="2936"/>
                <a:ext cx="125" cy="220"/>
              </a:xfrm>
              <a:custGeom>
                <a:avLst/>
                <a:gdLst>
                  <a:gd name="T0" fmla="*/ 393 w 628"/>
                  <a:gd name="T1" fmla="*/ 76 h 1100"/>
                  <a:gd name="T2" fmla="*/ 314 w 628"/>
                  <a:gd name="T3" fmla="*/ 76 h 1100"/>
                  <a:gd name="T4" fmla="*/ 198 w 628"/>
                  <a:gd name="T5" fmla="*/ 39 h 1100"/>
                  <a:gd name="T6" fmla="*/ 158 w 628"/>
                  <a:gd name="T7" fmla="*/ 0 h 1100"/>
                  <a:gd name="T8" fmla="*/ 118 w 628"/>
                  <a:gd name="T9" fmla="*/ 39 h 1100"/>
                  <a:gd name="T10" fmla="*/ 0 w 628"/>
                  <a:gd name="T11" fmla="*/ 39 h 1100"/>
                  <a:gd name="T12" fmla="*/ 39 w 628"/>
                  <a:gd name="T13" fmla="*/ 76 h 1100"/>
                  <a:gd name="T14" fmla="*/ 0 w 628"/>
                  <a:gd name="T15" fmla="*/ 76 h 1100"/>
                  <a:gd name="T16" fmla="*/ 0 w 628"/>
                  <a:gd name="T17" fmla="*/ 314 h 1100"/>
                  <a:gd name="T18" fmla="*/ 39 w 628"/>
                  <a:gd name="T19" fmla="*/ 391 h 1100"/>
                  <a:gd name="T20" fmla="*/ 79 w 628"/>
                  <a:gd name="T21" fmla="*/ 431 h 1100"/>
                  <a:gd name="T22" fmla="*/ 118 w 628"/>
                  <a:gd name="T23" fmla="*/ 431 h 1100"/>
                  <a:gd name="T24" fmla="*/ 158 w 628"/>
                  <a:gd name="T25" fmla="*/ 471 h 1100"/>
                  <a:gd name="T26" fmla="*/ 79 w 628"/>
                  <a:gd name="T27" fmla="*/ 550 h 1100"/>
                  <a:gd name="T28" fmla="*/ 118 w 628"/>
                  <a:gd name="T29" fmla="*/ 630 h 1100"/>
                  <a:gd name="T30" fmla="*/ 198 w 628"/>
                  <a:gd name="T31" fmla="*/ 705 h 1100"/>
                  <a:gd name="T32" fmla="*/ 198 w 628"/>
                  <a:gd name="T33" fmla="*/ 745 h 1100"/>
                  <a:gd name="T34" fmla="*/ 158 w 628"/>
                  <a:gd name="T35" fmla="*/ 825 h 1100"/>
                  <a:gd name="T36" fmla="*/ 277 w 628"/>
                  <a:gd name="T37" fmla="*/ 941 h 1100"/>
                  <a:gd name="T38" fmla="*/ 277 w 628"/>
                  <a:gd name="T39" fmla="*/ 980 h 1100"/>
                  <a:gd name="T40" fmla="*/ 353 w 628"/>
                  <a:gd name="T41" fmla="*/ 1100 h 1100"/>
                  <a:gd name="T42" fmla="*/ 353 w 628"/>
                  <a:gd name="T43" fmla="*/ 1060 h 1100"/>
                  <a:gd name="T44" fmla="*/ 393 w 628"/>
                  <a:gd name="T45" fmla="*/ 1060 h 1100"/>
                  <a:gd name="T46" fmla="*/ 473 w 628"/>
                  <a:gd name="T47" fmla="*/ 980 h 1100"/>
                  <a:gd name="T48" fmla="*/ 511 w 628"/>
                  <a:gd name="T49" fmla="*/ 904 h 1100"/>
                  <a:gd name="T50" fmla="*/ 551 w 628"/>
                  <a:gd name="T51" fmla="*/ 904 h 1100"/>
                  <a:gd name="T52" fmla="*/ 551 w 628"/>
                  <a:gd name="T53" fmla="*/ 825 h 1100"/>
                  <a:gd name="T54" fmla="*/ 511 w 628"/>
                  <a:gd name="T55" fmla="*/ 745 h 1100"/>
                  <a:gd name="T56" fmla="*/ 551 w 628"/>
                  <a:gd name="T57" fmla="*/ 705 h 1100"/>
                  <a:gd name="T58" fmla="*/ 551 w 628"/>
                  <a:gd name="T59" fmla="*/ 666 h 1100"/>
                  <a:gd name="T60" fmla="*/ 628 w 628"/>
                  <a:gd name="T61" fmla="*/ 510 h 1100"/>
                  <a:gd name="T62" fmla="*/ 628 w 628"/>
                  <a:gd name="T63" fmla="*/ 275 h 1100"/>
                  <a:gd name="T64" fmla="*/ 551 w 628"/>
                  <a:gd name="T65" fmla="*/ 196 h 1100"/>
                  <a:gd name="T66" fmla="*/ 473 w 628"/>
                  <a:gd name="T67" fmla="*/ 156 h 1100"/>
                  <a:gd name="T68" fmla="*/ 393 w 628"/>
                  <a:gd name="T69" fmla="*/ 76 h 1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28" h="1100">
                    <a:moveTo>
                      <a:pt x="393" y="76"/>
                    </a:moveTo>
                    <a:lnTo>
                      <a:pt x="314" y="76"/>
                    </a:lnTo>
                    <a:lnTo>
                      <a:pt x="198" y="39"/>
                    </a:lnTo>
                    <a:lnTo>
                      <a:pt x="158" y="0"/>
                    </a:lnTo>
                    <a:lnTo>
                      <a:pt x="118" y="39"/>
                    </a:lnTo>
                    <a:lnTo>
                      <a:pt x="0" y="39"/>
                    </a:lnTo>
                    <a:lnTo>
                      <a:pt x="39" y="76"/>
                    </a:lnTo>
                    <a:lnTo>
                      <a:pt x="0" y="76"/>
                    </a:lnTo>
                    <a:lnTo>
                      <a:pt x="0" y="314"/>
                    </a:lnTo>
                    <a:lnTo>
                      <a:pt x="39" y="391"/>
                    </a:lnTo>
                    <a:lnTo>
                      <a:pt x="79" y="431"/>
                    </a:lnTo>
                    <a:lnTo>
                      <a:pt x="118" y="431"/>
                    </a:lnTo>
                    <a:lnTo>
                      <a:pt x="158" y="471"/>
                    </a:lnTo>
                    <a:lnTo>
                      <a:pt x="79" y="550"/>
                    </a:lnTo>
                    <a:lnTo>
                      <a:pt x="118" y="630"/>
                    </a:lnTo>
                    <a:lnTo>
                      <a:pt x="198" y="705"/>
                    </a:lnTo>
                    <a:lnTo>
                      <a:pt x="198" y="745"/>
                    </a:lnTo>
                    <a:lnTo>
                      <a:pt x="158" y="825"/>
                    </a:lnTo>
                    <a:lnTo>
                      <a:pt x="277" y="941"/>
                    </a:lnTo>
                    <a:lnTo>
                      <a:pt x="277" y="980"/>
                    </a:lnTo>
                    <a:lnTo>
                      <a:pt x="353" y="1100"/>
                    </a:lnTo>
                    <a:lnTo>
                      <a:pt x="353" y="1060"/>
                    </a:lnTo>
                    <a:lnTo>
                      <a:pt x="393" y="1060"/>
                    </a:lnTo>
                    <a:lnTo>
                      <a:pt x="473" y="980"/>
                    </a:lnTo>
                    <a:lnTo>
                      <a:pt x="511" y="904"/>
                    </a:lnTo>
                    <a:lnTo>
                      <a:pt x="551" y="904"/>
                    </a:lnTo>
                    <a:lnTo>
                      <a:pt x="551" y="825"/>
                    </a:lnTo>
                    <a:lnTo>
                      <a:pt x="511" y="745"/>
                    </a:lnTo>
                    <a:lnTo>
                      <a:pt x="551" y="705"/>
                    </a:lnTo>
                    <a:lnTo>
                      <a:pt x="551" y="666"/>
                    </a:lnTo>
                    <a:lnTo>
                      <a:pt x="628" y="510"/>
                    </a:lnTo>
                    <a:lnTo>
                      <a:pt x="628" y="275"/>
                    </a:lnTo>
                    <a:lnTo>
                      <a:pt x="551" y="196"/>
                    </a:lnTo>
                    <a:lnTo>
                      <a:pt x="473" y="156"/>
                    </a:lnTo>
                    <a:lnTo>
                      <a:pt x="393" y="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2" name="Freeform 317">
                <a:extLst>
                  <a:ext uri="{FF2B5EF4-FFF2-40B4-BE49-F238E27FC236}">
                    <a16:creationId xmlns:a16="http://schemas.microsoft.com/office/drawing/2014/main" id="{B0C0C8EB-DD71-5790-F5D3-EF91D802EC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1" y="2991"/>
                <a:ext cx="204" cy="393"/>
              </a:xfrm>
              <a:custGeom>
                <a:avLst/>
                <a:gdLst>
                  <a:gd name="T0" fmla="*/ 472 w 1022"/>
                  <a:gd name="T1" fmla="*/ 116 h 1964"/>
                  <a:gd name="T2" fmla="*/ 354 w 1022"/>
                  <a:gd name="T3" fmla="*/ 0 h 1964"/>
                  <a:gd name="T4" fmla="*/ 314 w 1022"/>
                  <a:gd name="T5" fmla="*/ 235 h 1964"/>
                  <a:gd name="T6" fmla="*/ 237 w 1022"/>
                  <a:gd name="T7" fmla="*/ 430 h 1964"/>
                  <a:gd name="T8" fmla="*/ 237 w 1022"/>
                  <a:gd name="T9" fmla="*/ 550 h 1964"/>
                  <a:gd name="T10" fmla="*/ 197 w 1022"/>
                  <a:gd name="T11" fmla="*/ 629 h 1964"/>
                  <a:gd name="T12" fmla="*/ 79 w 1022"/>
                  <a:gd name="T13" fmla="*/ 785 h 1964"/>
                  <a:gd name="T14" fmla="*/ 39 w 1022"/>
                  <a:gd name="T15" fmla="*/ 825 h 1964"/>
                  <a:gd name="T16" fmla="*/ 39 w 1022"/>
                  <a:gd name="T17" fmla="*/ 944 h 1964"/>
                  <a:gd name="T18" fmla="*/ 79 w 1022"/>
                  <a:gd name="T19" fmla="*/ 1139 h 1964"/>
                  <a:gd name="T20" fmla="*/ 39 w 1022"/>
                  <a:gd name="T21" fmla="*/ 1219 h 1964"/>
                  <a:gd name="T22" fmla="*/ 159 w 1022"/>
                  <a:gd name="T23" fmla="*/ 1295 h 1964"/>
                  <a:gd name="T24" fmla="*/ 119 w 1022"/>
                  <a:gd name="T25" fmla="*/ 1414 h 1964"/>
                  <a:gd name="T26" fmla="*/ 39 w 1022"/>
                  <a:gd name="T27" fmla="*/ 1570 h 1964"/>
                  <a:gd name="T28" fmla="*/ 0 w 1022"/>
                  <a:gd name="T29" fmla="*/ 1768 h 1964"/>
                  <a:gd name="T30" fmla="*/ 39 w 1022"/>
                  <a:gd name="T31" fmla="*/ 1885 h 1964"/>
                  <a:gd name="T32" fmla="*/ 79 w 1022"/>
                  <a:gd name="T33" fmla="*/ 1964 h 1964"/>
                  <a:gd name="T34" fmla="*/ 237 w 1022"/>
                  <a:gd name="T35" fmla="*/ 1964 h 1964"/>
                  <a:gd name="T36" fmla="*/ 354 w 1022"/>
                  <a:gd name="T37" fmla="*/ 1885 h 1964"/>
                  <a:gd name="T38" fmla="*/ 552 w 1022"/>
                  <a:gd name="T39" fmla="*/ 1650 h 1964"/>
                  <a:gd name="T40" fmla="*/ 628 w 1022"/>
                  <a:gd name="T41" fmla="*/ 1374 h 1964"/>
                  <a:gd name="T42" fmla="*/ 667 w 1022"/>
                  <a:gd name="T43" fmla="*/ 1256 h 1964"/>
                  <a:gd name="T44" fmla="*/ 707 w 1022"/>
                  <a:gd name="T45" fmla="*/ 1179 h 1964"/>
                  <a:gd name="T46" fmla="*/ 787 w 1022"/>
                  <a:gd name="T47" fmla="*/ 981 h 1964"/>
                  <a:gd name="T48" fmla="*/ 827 w 1022"/>
                  <a:gd name="T49" fmla="*/ 864 h 1964"/>
                  <a:gd name="T50" fmla="*/ 942 w 1022"/>
                  <a:gd name="T51" fmla="*/ 705 h 1964"/>
                  <a:gd name="T52" fmla="*/ 1022 w 1022"/>
                  <a:gd name="T53" fmla="*/ 590 h 1964"/>
                  <a:gd name="T54" fmla="*/ 942 w 1022"/>
                  <a:gd name="T55" fmla="*/ 430 h 1964"/>
                  <a:gd name="T56" fmla="*/ 902 w 1022"/>
                  <a:gd name="T57" fmla="*/ 355 h 1964"/>
                  <a:gd name="T58" fmla="*/ 827 w 1022"/>
                  <a:gd name="T59" fmla="*/ 235 h 1964"/>
                  <a:gd name="T60" fmla="*/ 787 w 1022"/>
                  <a:gd name="T61" fmla="*/ 315 h 1964"/>
                  <a:gd name="T62" fmla="*/ 628 w 1022"/>
                  <a:gd name="T63" fmla="*/ 156 h 1964"/>
                  <a:gd name="T64" fmla="*/ 512 w 1022"/>
                  <a:gd name="T65" fmla="*/ 156 h 1964"/>
                  <a:gd name="T66" fmla="*/ 552 w 1022"/>
                  <a:gd name="T67" fmla="*/ 116 h 1964"/>
                  <a:gd name="T68" fmla="*/ 472 w 1022"/>
                  <a:gd name="T69" fmla="*/ 79 h 19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22" h="1964">
                    <a:moveTo>
                      <a:pt x="472" y="79"/>
                    </a:moveTo>
                    <a:lnTo>
                      <a:pt x="472" y="116"/>
                    </a:lnTo>
                    <a:lnTo>
                      <a:pt x="472" y="79"/>
                    </a:lnTo>
                    <a:lnTo>
                      <a:pt x="354" y="0"/>
                    </a:lnTo>
                    <a:lnTo>
                      <a:pt x="314" y="0"/>
                    </a:lnTo>
                    <a:lnTo>
                      <a:pt x="314" y="235"/>
                    </a:lnTo>
                    <a:lnTo>
                      <a:pt x="237" y="391"/>
                    </a:lnTo>
                    <a:lnTo>
                      <a:pt x="237" y="430"/>
                    </a:lnTo>
                    <a:lnTo>
                      <a:pt x="197" y="470"/>
                    </a:lnTo>
                    <a:lnTo>
                      <a:pt x="237" y="550"/>
                    </a:lnTo>
                    <a:lnTo>
                      <a:pt x="237" y="629"/>
                    </a:lnTo>
                    <a:lnTo>
                      <a:pt x="197" y="629"/>
                    </a:lnTo>
                    <a:lnTo>
                      <a:pt x="159" y="705"/>
                    </a:lnTo>
                    <a:lnTo>
                      <a:pt x="79" y="785"/>
                    </a:lnTo>
                    <a:lnTo>
                      <a:pt x="39" y="785"/>
                    </a:lnTo>
                    <a:lnTo>
                      <a:pt x="39" y="825"/>
                    </a:lnTo>
                    <a:lnTo>
                      <a:pt x="0" y="904"/>
                    </a:lnTo>
                    <a:lnTo>
                      <a:pt x="39" y="944"/>
                    </a:lnTo>
                    <a:lnTo>
                      <a:pt x="79" y="1060"/>
                    </a:lnTo>
                    <a:lnTo>
                      <a:pt x="79" y="1139"/>
                    </a:lnTo>
                    <a:lnTo>
                      <a:pt x="39" y="1179"/>
                    </a:lnTo>
                    <a:lnTo>
                      <a:pt x="39" y="1219"/>
                    </a:lnTo>
                    <a:lnTo>
                      <a:pt x="119" y="1256"/>
                    </a:lnTo>
                    <a:lnTo>
                      <a:pt x="159" y="1295"/>
                    </a:lnTo>
                    <a:lnTo>
                      <a:pt x="119" y="1335"/>
                    </a:lnTo>
                    <a:lnTo>
                      <a:pt x="119" y="1414"/>
                    </a:lnTo>
                    <a:lnTo>
                      <a:pt x="79" y="1454"/>
                    </a:lnTo>
                    <a:lnTo>
                      <a:pt x="39" y="1570"/>
                    </a:lnTo>
                    <a:lnTo>
                      <a:pt x="0" y="1610"/>
                    </a:lnTo>
                    <a:lnTo>
                      <a:pt x="0" y="1768"/>
                    </a:lnTo>
                    <a:lnTo>
                      <a:pt x="79" y="1808"/>
                    </a:lnTo>
                    <a:lnTo>
                      <a:pt x="39" y="1885"/>
                    </a:lnTo>
                    <a:lnTo>
                      <a:pt x="119" y="1925"/>
                    </a:lnTo>
                    <a:lnTo>
                      <a:pt x="79" y="1964"/>
                    </a:lnTo>
                    <a:lnTo>
                      <a:pt x="197" y="1925"/>
                    </a:lnTo>
                    <a:lnTo>
                      <a:pt x="237" y="1964"/>
                    </a:lnTo>
                    <a:lnTo>
                      <a:pt x="314" y="1964"/>
                    </a:lnTo>
                    <a:lnTo>
                      <a:pt x="354" y="1885"/>
                    </a:lnTo>
                    <a:lnTo>
                      <a:pt x="472" y="1808"/>
                    </a:lnTo>
                    <a:lnTo>
                      <a:pt x="552" y="1650"/>
                    </a:lnTo>
                    <a:lnTo>
                      <a:pt x="552" y="1533"/>
                    </a:lnTo>
                    <a:lnTo>
                      <a:pt x="628" y="1374"/>
                    </a:lnTo>
                    <a:lnTo>
                      <a:pt x="628" y="1256"/>
                    </a:lnTo>
                    <a:lnTo>
                      <a:pt x="667" y="1256"/>
                    </a:lnTo>
                    <a:lnTo>
                      <a:pt x="667" y="1219"/>
                    </a:lnTo>
                    <a:lnTo>
                      <a:pt x="707" y="1179"/>
                    </a:lnTo>
                    <a:lnTo>
                      <a:pt x="747" y="1099"/>
                    </a:lnTo>
                    <a:lnTo>
                      <a:pt x="787" y="981"/>
                    </a:lnTo>
                    <a:lnTo>
                      <a:pt x="827" y="904"/>
                    </a:lnTo>
                    <a:lnTo>
                      <a:pt x="827" y="864"/>
                    </a:lnTo>
                    <a:lnTo>
                      <a:pt x="902" y="785"/>
                    </a:lnTo>
                    <a:lnTo>
                      <a:pt x="942" y="705"/>
                    </a:lnTo>
                    <a:lnTo>
                      <a:pt x="942" y="666"/>
                    </a:lnTo>
                    <a:lnTo>
                      <a:pt x="1022" y="590"/>
                    </a:lnTo>
                    <a:lnTo>
                      <a:pt x="1022" y="510"/>
                    </a:lnTo>
                    <a:lnTo>
                      <a:pt x="942" y="430"/>
                    </a:lnTo>
                    <a:lnTo>
                      <a:pt x="942" y="391"/>
                    </a:lnTo>
                    <a:lnTo>
                      <a:pt x="902" y="355"/>
                    </a:lnTo>
                    <a:lnTo>
                      <a:pt x="863" y="275"/>
                    </a:lnTo>
                    <a:lnTo>
                      <a:pt x="827" y="235"/>
                    </a:lnTo>
                    <a:lnTo>
                      <a:pt x="787" y="235"/>
                    </a:lnTo>
                    <a:lnTo>
                      <a:pt x="787" y="315"/>
                    </a:lnTo>
                    <a:lnTo>
                      <a:pt x="707" y="196"/>
                    </a:lnTo>
                    <a:lnTo>
                      <a:pt x="628" y="156"/>
                    </a:lnTo>
                    <a:lnTo>
                      <a:pt x="589" y="116"/>
                    </a:lnTo>
                    <a:lnTo>
                      <a:pt x="512" y="156"/>
                    </a:lnTo>
                    <a:lnTo>
                      <a:pt x="512" y="116"/>
                    </a:lnTo>
                    <a:lnTo>
                      <a:pt x="552" y="116"/>
                    </a:lnTo>
                    <a:lnTo>
                      <a:pt x="512" y="79"/>
                    </a:lnTo>
                    <a:lnTo>
                      <a:pt x="472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3" name="Freeform 318">
                <a:extLst>
                  <a:ext uri="{FF2B5EF4-FFF2-40B4-BE49-F238E27FC236}">
                    <a16:creationId xmlns:a16="http://schemas.microsoft.com/office/drawing/2014/main" id="{9D53077A-E3E8-4654-0A79-3503F1DDF4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5" y="3533"/>
                <a:ext cx="299" cy="260"/>
              </a:xfrm>
              <a:custGeom>
                <a:avLst/>
                <a:gdLst>
                  <a:gd name="T0" fmla="*/ 1451 w 1491"/>
                  <a:gd name="T1" fmla="*/ 1103 h 1299"/>
                  <a:gd name="T2" fmla="*/ 1451 w 1491"/>
                  <a:gd name="T3" fmla="*/ 1024 h 1299"/>
                  <a:gd name="T4" fmla="*/ 1491 w 1491"/>
                  <a:gd name="T5" fmla="*/ 1024 h 1299"/>
                  <a:gd name="T6" fmla="*/ 1451 w 1491"/>
                  <a:gd name="T7" fmla="*/ 905 h 1299"/>
                  <a:gd name="T8" fmla="*/ 1333 w 1491"/>
                  <a:gd name="T9" fmla="*/ 788 h 1299"/>
                  <a:gd name="T10" fmla="*/ 1253 w 1491"/>
                  <a:gd name="T11" fmla="*/ 788 h 1299"/>
                  <a:gd name="T12" fmla="*/ 1216 w 1491"/>
                  <a:gd name="T13" fmla="*/ 709 h 1299"/>
                  <a:gd name="T14" fmla="*/ 1058 w 1491"/>
                  <a:gd name="T15" fmla="*/ 553 h 1299"/>
                  <a:gd name="T16" fmla="*/ 1058 w 1491"/>
                  <a:gd name="T17" fmla="*/ 513 h 1299"/>
                  <a:gd name="T18" fmla="*/ 978 w 1491"/>
                  <a:gd name="T19" fmla="*/ 434 h 1299"/>
                  <a:gd name="T20" fmla="*/ 939 w 1491"/>
                  <a:gd name="T21" fmla="*/ 354 h 1299"/>
                  <a:gd name="T22" fmla="*/ 903 w 1491"/>
                  <a:gd name="T23" fmla="*/ 239 h 1299"/>
                  <a:gd name="T24" fmla="*/ 903 w 1491"/>
                  <a:gd name="T25" fmla="*/ 199 h 1299"/>
                  <a:gd name="T26" fmla="*/ 863 w 1491"/>
                  <a:gd name="T27" fmla="*/ 119 h 1299"/>
                  <a:gd name="T28" fmla="*/ 743 w 1491"/>
                  <a:gd name="T29" fmla="*/ 0 h 1299"/>
                  <a:gd name="T30" fmla="*/ 628 w 1491"/>
                  <a:gd name="T31" fmla="*/ 0 h 1299"/>
                  <a:gd name="T32" fmla="*/ 704 w 1491"/>
                  <a:gd name="T33" fmla="*/ 80 h 1299"/>
                  <a:gd name="T34" fmla="*/ 704 w 1491"/>
                  <a:gd name="T35" fmla="*/ 119 h 1299"/>
                  <a:gd name="T36" fmla="*/ 665 w 1491"/>
                  <a:gd name="T37" fmla="*/ 159 h 1299"/>
                  <a:gd name="T38" fmla="*/ 628 w 1491"/>
                  <a:gd name="T39" fmla="*/ 159 h 1299"/>
                  <a:gd name="T40" fmla="*/ 508 w 1491"/>
                  <a:gd name="T41" fmla="*/ 239 h 1299"/>
                  <a:gd name="T42" fmla="*/ 470 w 1491"/>
                  <a:gd name="T43" fmla="*/ 315 h 1299"/>
                  <a:gd name="T44" fmla="*/ 390 w 1491"/>
                  <a:gd name="T45" fmla="*/ 394 h 1299"/>
                  <a:gd name="T46" fmla="*/ 273 w 1491"/>
                  <a:gd name="T47" fmla="*/ 394 h 1299"/>
                  <a:gd name="T48" fmla="*/ 235 w 1491"/>
                  <a:gd name="T49" fmla="*/ 354 h 1299"/>
                  <a:gd name="T50" fmla="*/ 195 w 1491"/>
                  <a:gd name="T51" fmla="*/ 394 h 1299"/>
                  <a:gd name="T52" fmla="*/ 76 w 1491"/>
                  <a:gd name="T53" fmla="*/ 434 h 1299"/>
                  <a:gd name="T54" fmla="*/ 39 w 1491"/>
                  <a:gd name="T55" fmla="*/ 434 h 1299"/>
                  <a:gd name="T56" fmla="*/ 39 w 1491"/>
                  <a:gd name="T57" fmla="*/ 590 h 1299"/>
                  <a:gd name="T58" fmla="*/ 0 w 1491"/>
                  <a:gd name="T59" fmla="*/ 630 h 1299"/>
                  <a:gd name="T60" fmla="*/ 48 w 1491"/>
                  <a:gd name="T61" fmla="*/ 680 h 1299"/>
                  <a:gd name="T62" fmla="*/ 57 w 1491"/>
                  <a:gd name="T63" fmla="*/ 689 h 1299"/>
                  <a:gd name="T64" fmla="*/ 96 w 1491"/>
                  <a:gd name="T65" fmla="*/ 729 h 1299"/>
                  <a:gd name="T66" fmla="*/ 110 w 1491"/>
                  <a:gd name="T67" fmla="*/ 743 h 1299"/>
                  <a:gd name="T68" fmla="*/ 115 w 1491"/>
                  <a:gd name="T69" fmla="*/ 748 h 1299"/>
                  <a:gd name="T70" fmla="*/ 155 w 1491"/>
                  <a:gd name="T71" fmla="*/ 748 h 1299"/>
                  <a:gd name="T72" fmla="*/ 195 w 1491"/>
                  <a:gd name="T73" fmla="*/ 828 h 1299"/>
                  <a:gd name="T74" fmla="*/ 235 w 1491"/>
                  <a:gd name="T75" fmla="*/ 868 h 1299"/>
                  <a:gd name="T76" fmla="*/ 235 w 1491"/>
                  <a:gd name="T77" fmla="*/ 905 h 1299"/>
                  <a:gd name="T78" fmla="*/ 430 w 1491"/>
                  <a:gd name="T79" fmla="*/ 905 h 1299"/>
                  <a:gd name="T80" fmla="*/ 508 w 1491"/>
                  <a:gd name="T81" fmla="*/ 868 h 1299"/>
                  <a:gd name="T82" fmla="*/ 548 w 1491"/>
                  <a:gd name="T83" fmla="*/ 984 h 1299"/>
                  <a:gd name="T84" fmla="*/ 548 w 1491"/>
                  <a:gd name="T85" fmla="*/ 1024 h 1299"/>
                  <a:gd name="T86" fmla="*/ 628 w 1491"/>
                  <a:gd name="T87" fmla="*/ 1063 h 1299"/>
                  <a:gd name="T88" fmla="*/ 704 w 1491"/>
                  <a:gd name="T89" fmla="*/ 1063 h 1299"/>
                  <a:gd name="T90" fmla="*/ 704 w 1491"/>
                  <a:gd name="T91" fmla="*/ 1024 h 1299"/>
                  <a:gd name="T92" fmla="*/ 743 w 1491"/>
                  <a:gd name="T93" fmla="*/ 984 h 1299"/>
                  <a:gd name="T94" fmla="*/ 823 w 1491"/>
                  <a:gd name="T95" fmla="*/ 1103 h 1299"/>
                  <a:gd name="T96" fmla="*/ 823 w 1491"/>
                  <a:gd name="T97" fmla="*/ 1179 h 1299"/>
                  <a:gd name="T98" fmla="*/ 783 w 1491"/>
                  <a:gd name="T99" fmla="*/ 1259 h 1299"/>
                  <a:gd name="T100" fmla="*/ 903 w 1491"/>
                  <a:gd name="T101" fmla="*/ 1259 h 1299"/>
                  <a:gd name="T102" fmla="*/ 1371 w 1491"/>
                  <a:gd name="T103" fmla="*/ 1299 h 1299"/>
                  <a:gd name="T104" fmla="*/ 1371 w 1491"/>
                  <a:gd name="T105" fmla="*/ 1179 h 1299"/>
                  <a:gd name="T106" fmla="*/ 1451 w 1491"/>
                  <a:gd name="T107" fmla="*/ 1103 h 1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491" h="1299">
                    <a:moveTo>
                      <a:pt x="1451" y="1103"/>
                    </a:moveTo>
                    <a:lnTo>
                      <a:pt x="1451" y="1024"/>
                    </a:lnTo>
                    <a:lnTo>
                      <a:pt x="1491" y="1024"/>
                    </a:lnTo>
                    <a:lnTo>
                      <a:pt x="1451" y="905"/>
                    </a:lnTo>
                    <a:lnTo>
                      <a:pt x="1333" y="788"/>
                    </a:lnTo>
                    <a:lnTo>
                      <a:pt x="1253" y="788"/>
                    </a:lnTo>
                    <a:lnTo>
                      <a:pt x="1216" y="709"/>
                    </a:lnTo>
                    <a:lnTo>
                      <a:pt x="1058" y="553"/>
                    </a:lnTo>
                    <a:lnTo>
                      <a:pt x="1058" y="513"/>
                    </a:lnTo>
                    <a:lnTo>
                      <a:pt x="978" y="434"/>
                    </a:lnTo>
                    <a:lnTo>
                      <a:pt x="939" y="354"/>
                    </a:lnTo>
                    <a:lnTo>
                      <a:pt x="903" y="239"/>
                    </a:lnTo>
                    <a:lnTo>
                      <a:pt x="903" y="199"/>
                    </a:lnTo>
                    <a:lnTo>
                      <a:pt x="863" y="119"/>
                    </a:lnTo>
                    <a:lnTo>
                      <a:pt x="743" y="0"/>
                    </a:lnTo>
                    <a:lnTo>
                      <a:pt x="628" y="0"/>
                    </a:lnTo>
                    <a:lnTo>
                      <a:pt x="704" y="80"/>
                    </a:lnTo>
                    <a:lnTo>
                      <a:pt x="704" y="119"/>
                    </a:lnTo>
                    <a:lnTo>
                      <a:pt x="665" y="159"/>
                    </a:lnTo>
                    <a:lnTo>
                      <a:pt x="628" y="159"/>
                    </a:lnTo>
                    <a:lnTo>
                      <a:pt x="508" y="239"/>
                    </a:lnTo>
                    <a:lnTo>
                      <a:pt x="470" y="315"/>
                    </a:lnTo>
                    <a:lnTo>
                      <a:pt x="390" y="394"/>
                    </a:lnTo>
                    <a:lnTo>
                      <a:pt x="273" y="394"/>
                    </a:lnTo>
                    <a:lnTo>
                      <a:pt x="235" y="354"/>
                    </a:lnTo>
                    <a:lnTo>
                      <a:pt x="195" y="394"/>
                    </a:lnTo>
                    <a:lnTo>
                      <a:pt x="76" y="434"/>
                    </a:lnTo>
                    <a:lnTo>
                      <a:pt x="39" y="434"/>
                    </a:lnTo>
                    <a:lnTo>
                      <a:pt x="39" y="590"/>
                    </a:lnTo>
                    <a:lnTo>
                      <a:pt x="0" y="630"/>
                    </a:lnTo>
                    <a:lnTo>
                      <a:pt x="48" y="680"/>
                    </a:lnTo>
                    <a:lnTo>
                      <a:pt x="57" y="689"/>
                    </a:lnTo>
                    <a:lnTo>
                      <a:pt x="96" y="729"/>
                    </a:lnTo>
                    <a:lnTo>
                      <a:pt x="110" y="743"/>
                    </a:lnTo>
                    <a:lnTo>
                      <a:pt x="115" y="748"/>
                    </a:lnTo>
                    <a:lnTo>
                      <a:pt x="155" y="748"/>
                    </a:lnTo>
                    <a:lnTo>
                      <a:pt x="195" y="828"/>
                    </a:lnTo>
                    <a:lnTo>
                      <a:pt x="235" y="868"/>
                    </a:lnTo>
                    <a:lnTo>
                      <a:pt x="235" y="905"/>
                    </a:lnTo>
                    <a:lnTo>
                      <a:pt x="430" y="905"/>
                    </a:lnTo>
                    <a:lnTo>
                      <a:pt x="508" y="868"/>
                    </a:lnTo>
                    <a:lnTo>
                      <a:pt x="548" y="984"/>
                    </a:lnTo>
                    <a:lnTo>
                      <a:pt x="548" y="1024"/>
                    </a:lnTo>
                    <a:lnTo>
                      <a:pt x="628" y="1063"/>
                    </a:lnTo>
                    <a:lnTo>
                      <a:pt x="704" y="1063"/>
                    </a:lnTo>
                    <a:lnTo>
                      <a:pt x="704" y="1024"/>
                    </a:lnTo>
                    <a:lnTo>
                      <a:pt x="743" y="984"/>
                    </a:lnTo>
                    <a:lnTo>
                      <a:pt x="823" y="1103"/>
                    </a:lnTo>
                    <a:lnTo>
                      <a:pt x="823" y="1179"/>
                    </a:lnTo>
                    <a:lnTo>
                      <a:pt x="783" y="1259"/>
                    </a:lnTo>
                    <a:lnTo>
                      <a:pt x="903" y="1259"/>
                    </a:lnTo>
                    <a:lnTo>
                      <a:pt x="1371" y="1299"/>
                    </a:lnTo>
                    <a:lnTo>
                      <a:pt x="1371" y="1179"/>
                    </a:lnTo>
                    <a:lnTo>
                      <a:pt x="1451" y="110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4" name="Freeform 319">
                <a:extLst>
                  <a:ext uri="{FF2B5EF4-FFF2-40B4-BE49-F238E27FC236}">
                    <a16:creationId xmlns:a16="http://schemas.microsoft.com/office/drawing/2014/main" id="{AAF8F4FC-49B6-FB34-7D4E-BCBAFC7BF4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0" y="3510"/>
                <a:ext cx="196" cy="110"/>
              </a:xfrm>
              <a:custGeom>
                <a:avLst/>
                <a:gdLst>
                  <a:gd name="T0" fmla="*/ 37 w 979"/>
                  <a:gd name="T1" fmla="*/ 196 h 550"/>
                  <a:gd name="T2" fmla="*/ 37 w 979"/>
                  <a:gd name="T3" fmla="*/ 275 h 550"/>
                  <a:gd name="T4" fmla="*/ 116 w 979"/>
                  <a:gd name="T5" fmla="*/ 355 h 550"/>
                  <a:gd name="T6" fmla="*/ 116 w 979"/>
                  <a:gd name="T7" fmla="*/ 431 h 550"/>
                  <a:gd name="T8" fmla="*/ 155 w 979"/>
                  <a:gd name="T9" fmla="*/ 431 h 550"/>
                  <a:gd name="T10" fmla="*/ 235 w 979"/>
                  <a:gd name="T11" fmla="*/ 470 h 550"/>
                  <a:gd name="T12" fmla="*/ 314 w 979"/>
                  <a:gd name="T13" fmla="*/ 550 h 550"/>
                  <a:gd name="T14" fmla="*/ 351 w 979"/>
                  <a:gd name="T15" fmla="*/ 550 h 550"/>
                  <a:gd name="T16" fmla="*/ 470 w 979"/>
                  <a:gd name="T17" fmla="*/ 510 h 550"/>
                  <a:gd name="T18" fmla="*/ 510 w 979"/>
                  <a:gd name="T19" fmla="*/ 470 h 550"/>
                  <a:gd name="T20" fmla="*/ 548 w 979"/>
                  <a:gd name="T21" fmla="*/ 510 h 550"/>
                  <a:gd name="T22" fmla="*/ 665 w 979"/>
                  <a:gd name="T23" fmla="*/ 510 h 550"/>
                  <a:gd name="T24" fmla="*/ 745 w 979"/>
                  <a:gd name="T25" fmla="*/ 431 h 550"/>
                  <a:gd name="T26" fmla="*/ 783 w 979"/>
                  <a:gd name="T27" fmla="*/ 355 h 550"/>
                  <a:gd name="T28" fmla="*/ 903 w 979"/>
                  <a:gd name="T29" fmla="*/ 275 h 550"/>
                  <a:gd name="T30" fmla="*/ 940 w 979"/>
                  <a:gd name="T31" fmla="*/ 275 h 550"/>
                  <a:gd name="T32" fmla="*/ 979 w 979"/>
                  <a:gd name="T33" fmla="*/ 235 h 550"/>
                  <a:gd name="T34" fmla="*/ 979 w 979"/>
                  <a:gd name="T35" fmla="*/ 196 h 550"/>
                  <a:gd name="T36" fmla="*/ 903 w 979"/>
                  <a:gd name="T37" fmla="*/ 116 h 550"/>
                  <a:gd name="T38" fmla="*/ 783 w 979"/>
                  <a:gd name="T39" fmla="*/ 80 h 550"/>
                  <a:gd name="T40" fmla="*/ 705 w 979"/>
                  <a:gd name="T41" fmla="*/ 80 h 550"/>
                  <a:gd name="T42" fmla="*/ 665 w 979"/>
                  <a:gd name="T43" fmla="*/ 40 h 550"/>
                  <a:gd name="T44" fmla="*/ 625 w 979"/>
                  <a:gd name="T45" fmla="*/ 80 h 550"/>
                  <a:gd name="T46" fmla="*/ 510 w 979"/>
                  <a:gd name="T47" fmla="*/ 40 h 550"/>
                  <a:gd name="T48" fmla="*/ 351 w 979"/>
                  <a:gd name="T49" fmla="*/ 40 h 550"/>
                  <a:gd name="T50" fmla="*/ 235 w 979"/>
                  <a:gd name="T51" fmla="*/ 0 h 550"/>
                  <a:gd name="T52" fmla="*/ 155 w 979"/>
                  <a:gd name="T53" fmla="*/ 0 h 550"/>
                  <a:gd name="T54" fmla="*/ 37 w 979"/>
                  <a:gd name="T55" fmla="*/ 40 h 550"/>
                  <a:gd name="T56" fmla="*/ 0 w 979"/>
                  <a:gd name="T57" fmla="*/ 116 h 550"/>
                  <a:gd name="T58" fmla="*/ 0 w 979"/>
                  <a:gd name="T59" fmla="*/ 156 h 550"/>
                  <a:gd name="T60" fmla="*/ 37 w 979"/>
                  <a:gd name="T61" fmla="*/ 196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79" h="550">
                    <a:moveTo>
                      <a:pt x="37" y="196"/>
                    </a:moveTo>
                    <a:lnTo>
                      <a:pt x="37" y="275"/>
                    </a:lnTo>
                    <a:lnTo>
                      <a:pt x="116" y="355"/>
                    </a:lnTo>
                    <a:lnTo>
                      <a:pt x="116" y="431"/>
                    </a:lnTo>
                    <a:lnTo>
                      <a:pt x="155" y="431"/>
                    </a:lnTo>
                    <a:lnTo>
                      <a:pt x="235" y="470"/>
                    </a:lnTo>
                    <a:lnTo>
                      <a:pt x="314" y="550"/>
                    </a:lnTo>
                    <a:lnTo>
                      <a:pt x="351" y="550"/>
                    </a:lnTo>
                    <a:lnTo>
                      <a:pt x="470" y="510"/>
                    </a:lnTo>
                    <a:lnTo>
                      <a:pt x="510" y="470"/>
                    </a:lnTo>
                    <a:lnTo>
                      <a:pt x="548" y="510"/>
                    </a:lnTo>
                    <a:lnTo>
                      <a:pt x="665" y="510"/>
                    </a:lnTo>
                    <a:lnTo>
                      <a:pt x="745" y="431"/>
                    </a:lnTo>
                    <a:lnTo>
                      <a:pt x="783" y="355"/>
                    </a:lnTo>
                    <a:lnTo>
                      <a:pt x="903" y="275"/>
                    </a:lnTo>
                    <a:lnTo>
                      <a:pt x="940" y="275"/>
                    </a:lnTo>
                    <a:lnTo>
                      <a:pt x="979" y="235"/>
                    </a:lnTo>
                    <a:lnTo>
                      <a:pt x="979" y="196"/>
                    </a:lnTo>
                    <a:lnTo>
                      <a:pt x="903" y="116"/>
                    </a:lnTo>
                    <a:lnTo>
                      <a:pt x="783" y="80"/>
                    </a:lnTo>
                    <a:lnTo>
                      <a:pt x="705" y="80"/>
                    </a:lnTo>
                    <a:lnTo>
                      <a:pt x="665" y="40"/>
                    </a:lnTo>
                    <a:lnTo>
                      <a:pt x="625" y="80"/>
                    </a:lnTo>
                    <a:lnTo>
                      <a:pt x="510" y="40"/>
                    </a:lnTo>
                    <a:lnTo>
                      <a:pt x="351" y="40"/>
                    </a:lnTo>
                    <a:lnTo>
                      <a:pt x="235" y="0"/>
                    </a:lnTo>
                    <a:lnTo>
                      <a:pt x="155" y="0"/>
                    </a:lnTo>
                    <a:lnTo>
                      <a:pt x="37" y="40"/>
                    </a:lnTo>
                    <a:lnTo>
                      <a:pt x="0" y="116"/>
                    </a:lnTo>
                    <a:lnTo>
                      <a:pt x="0" y="156"/>
                    </a:lnTo>
                    <a:lnTo>
                      <a:pt x="37" y="1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5" name="Freeform 320">
                <a:extLst>
                  <a:ext uri="{FF2B5EF4-FFF2-40B4-BE49-F238E27FC236}">
                    <a16:creationId xmlns:a16="http://schemas.microsoft.com/office/drawing/2014/main" id="{14A81255-12DA-F375-29C6-5BF381893A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90" y="3533"/>
                <a:ext cx="181" cy="276"/>
              </a:xfrm>
              <a:custGeom>
                <a:avLst/>
                <a:gdLst>
                  <a:gd name="T0" fmla="*/ 589 w 903"/>
                  <a:gd name="T1" fmla="*/ 159 h 1377"/>
                  <a:gd name="T2" fmla="*/ 589 w 903"/>
                  <a:gd name="T3" fmla="*/ 80 h 1377"/>
                  <a:gd name="T4" fmla="*/ 552 w 903"/>
                  <a:gd name="T5" fmla="*/ 40 h 1377"/>
                  <a:gd name="T6" fmla="*/ 552 w 903"/>
                  <a:gd name="T7" fmla="*/ 0 h 1377"/>
                  <a:gd name="T8" fmla="*/ 472 w 903"/>
                  <a:gd name="T9" fmla="*/ 40 h 1377"/>
                  <a:gd name="T10" fmla="*/ 433 w 903"/>
                  <a:gd name="T11" fmla="*/ 119 h 1377"/>
                  <a:gd name="T12" fmla="*/ 198 w 903"/>
                  <a:gd name="T13" fmla="*/ 119 h 1377"/>
                  <a:gd name="T14" fmla="*/ 198 w 903"/>
                  <a:gd name="T15" fmla="*/ 394 h 1377"/>
                  <a:gd name="T16" fmla="*/ 79 w 903"/>
                  <a:gd name="T17" fmla="*/ 513 h 1377"/>
                  <a:gd name="T18" fmla="*/ 40 w 903"/>
                  <a:gd name="T19" fmla="*/ 513 h 1377"/>
                  <a:gd name="T20" fmla="*/ 0 w 903"/>
                  <a:gd name="T21" fmla="*/ 590 h 1377"/>
                  <a:gd name="T22" fmla="*/ 0 w 903"/>
                  <a:gd name="T23" fmla="*/ 748 h 1377"/>
                  <a:gd name="T24" fmla="*/ 40 w 903"/>
                  <a:gd name="T25" fmla="*/ 788 h 1377"/>
                  <a:gd name="T26" fmla="*/ 159 w 903"/>
                  <a:gd name="T27" fmla="*/ 868 h 1377"/>
                  <a:gd name="T28" fmla="*/ 198 w 903"/>
                  <a:gd name="T29" fmla="*/ 945 h 1377"/>
                  <a:gd name="T30" fmla="*/ 198 w 903"/>
                  <a:gd name="T31" fmla="*/ 1024 h 1377"/>
                  <a:gd name="T32" fmla="*/ 277 w 903"/>
                  <a:gd name="T33" fmla="*/ 1063 h 1377"/>
                  <a:gd name="T34" fmla="*/ 277 w 903"/>
                  <a:gd name="T35" fmla="*/ 1219 h 1377"/>
                  <a:gd name="T36" fmla="*/ 314 w 903"/>
                  <a:gd name="T37" fmla="*/ 1339 h 1377"/>
                  <a:gd name="T38" fmla="*/ 393 w 903"/>
                  <a:gd name="T39" fmla="*/ 1339 h 1377"/>
                  <a:gd name="T40" fmla="*/ 433 w 903"/>
                  <a:gd name="T41" fmla="*/ 1377 h 1377"/>
                  <a:gd name="T42" fmla="*/ 472 w 903"/>
                  <a:gd name="T43" fmla="*/ 1299 h 1377"/>
                  <a:gd name="T44" fmla="*/ 472 w 903"/>
                  <a:gd name="T45" fmla="*/ 1259 h 1377"/>
                  <a:gd name="T46" fmla="*/ 512 w 903"/>
                  <a:gd name="T47" fmla="*/ 1179 h 1377"/>
                  <a:gd name="T48" fmla="*/ 628 w 903"/>
                  <a:gd name="T49" fmla="*/ 1063 h 1377"/>
                  <a:gd name="T50" fmla="*/ 628 w 903"/>
                  <a:gd name="T51" fmla="*/ 1024 h 1377"/>
                  <a:gd name="T52" fmla="*/ 707 w 903"/>
                  <a:gd name="T53" fmla="*/ 945 h 1377"/>
                  <a:gd name="T54" fmla="*/ 707 w 903"/>
                  <a:gd name="T55" fmla="*/ 905 h 1377"/>
                  <a:gd name="T56" fmla="*/ 747 w 903"/>
                  <a:gd name="T57" fmla="*/ 868 h 1377"/>
                  <a:gd name="T58" fmla="*/ 747 w 903"/>
                  <a:gd name="T59" fmla="*/ 828 h 1377"/>
                  <a:gd name="T60" fmla="*/ 787 w 903"/>
                  <a:gd name="T61" fmla="*/ 828 h 1377"/>
                  <a:gd name="T62" fmla="*/ 866 w 903"/>
                  <a:gd name="T63" fmla="*/ 788 h 1377"/>
                  <a:gd name="T64" fmla="*/ 866 w 903"/>
                  <a:gd name="T65" fmla="*/ 748 h 1377"/>
                  <a:gd name="T66" fmla="*/ 903 w 903"/>
                  <a:gd name="T67" fmla="*/ 709 h 1377"/>
                  <a:gd name="T68" fmla="*/ 893 w 903"/>
                  <a:gd name="T69" fmla="*/ 699 h 1377"/>
                  <a:gd name="T70" fmla="*/ 875 w 903"/>
                  <a:gd name="T71" fmla="*/ 680 h 1377"/>
                  <a:gd name="T72" fmla="*/ 827 w 903"/>
                  <a:gd name="T73" fmla="*/ 630 h 1377"/>
                  <a:gd name="T74" fmla="*/ 866 w 903"/>
                  <a:gd name="T75" fmla="*/ 590 h 1377"/>
                  <a:gd name="T76" fmla="*/ 866 w 903"/>
                  <a:gd name="T77" fmla="*/ 434 h 1377"/>
                  <a:gd name="T78" fmla="*/ 787 w 903"/>
                  <a:gd name="T79" fmla="*/ 354 h 1377"/>
                  <a:gd name="T80" fmla="*/ 707 w 903"/>
                  <a:gd name="T81" fmla="*/ 315 h 1377"/>
                  <a:gd name="T82" fmla="*/ 668 w 903"/>
                  <a:gd name="T83" fmla="*/ 315 h 1377"/>
                  <a:gd name="T84" fmla="*/ 668 w 903"/>
                  <a:gd name="T85" fmla="*/ 239 h 1377"/>
                  <a:gd name="T86" fmla="*/ 589 w 903"/>
                  <a:gd name="T87" fmla="*/ 159 h 1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03" h="1377">
                    <a:moveTo>
                      <a:pt x="589" y="159"/>
                    </a:moveTo>
                    <a:lnTo>
                      <a:pt x="589" y="80"/>
                    </a:lnTo>
                    <a:lnTo>
                      <a:pt x="552" y="40"/>
                    </a:lnTo>
                    <a:lnTo>
                      <a:pt x="552" y="0"/>
                    </a:lnTo>
                    <a:lnTo>
                      <a:pt x="472" y="40"/>
                    </a:lnTo>
                    <a:lnTo>
                      <a:pt x="433" y="119"/>
                    </a:lnTo>
                    <a:lnTo>
                      <a:pt x="198" y="119"/>
                    </a:lnTo>
                    <a:lnTo>
                      <a:pt x="198" y="394"/>
                    </a:lnTo>
                    <a:lnTo>
                      <a:pt x="79" y="513"/>
                    </a:lnTo>
                    <a:lnTo>
                      <a:pt x="40" y="513"/>
                    </a:lnTo>
                    <a:lnTo>
                      <a:pt x="0" y="590"/>
                    </a:lnTo>
                    <a:lnTo>
                      <a:pt x="0" y="748"/>
                    </a:lnTo>
                    <a:lnTo>
                      <a:pt x="40" y="788"/>
                    </a:lnTo>
                    <a:lnTo>
                      <a:pt x="159" y="868"/>
                    </a:lnTo>
                    <a:lnTo>
                      <a:pt x="198" y="945"/>
                    </a:lnTo>
                    <a:lnTo>
                      <a:pt x="198" y="1024"/>
                    </a:lnTo>
                    <a:lnTo>
                      <a:pt x="277" y="1063"/>
                    </a:lnTo>
                    <a:lnTo>
                      <a:pt x="277" y="1219"/>
                    </a:lnTo>
                    <a:lnTo>
                      <a:pt x="314" y="1339"/>
                    </a:lnTo>
                    <a:lnTo>
                      <a:pt x="393" y="1339"/>
                    </a:lnTo>
                    <a:lnTo>
                      <a:pt x="433" y="1377"/>
                    </a:lnTo>
                    <a:lnTo>
                      <a:pt x="472" y="1299"/>
                    </a:lnTo>
                    <a:lnTo>
                      <a:pt x="472" y="1259"/>
                    </a:lnTo>
                    <a:lnTo>
                      <a:pt x="512" y="1179"/>
                    </a:lnTo>
                    <a:lnTo>
                      <a:pt x="628" y="1063"/>
                    </a:lnTo>
                    <a:lnTo>
                      <a:pt x="628" y="1024"/>
                    </a:lnTo>
                    <a:lnTo>
                      <a:pt x="707" y="945"/>
                    </a:lnTo>
                    <a:lnTo>
                      <a:pt x="707" y="905"/>
                    </a:lnTo>
                    <a:lnTo>
                      <a:pt x="747" y="868"/>
                    </a:lnTo>
                    <a:lnTo>
                      <a:pt x="747" y="828"/>
                    </a:lnTo>
                    <a:lnTo>
                      <a:pt x="787" y="828"/>
                    </a:lnTo>
                    <a:lnTo>
                      <a:pt x="866" y="788"/>
                    </a:lnTo>
                    <a:lnTo>
                      <a:pt x="866" y="748"/>
                    </a:lnTo>
                    <a:lnTo>
                      <a:pt x="903" y="709"/>
                    </a:lnTo>
                    <a:lnTo>
                      <a:pt x="893" y="699"/>
                    </a:lnTo>
                    <a:lnTo>
                      <a:pt x="875" y="680"/>
                    </a:lnTo>
                    <a:lnTo>
                      <a:pt x="827" y="630"/>
                    </a:lnTo>
                    <a:lnTo>
                      <a:pt x="866" y="590"/>
                    </a:lnTo>
                    <a:lnTo>
                      <a:pt x="866" y="434"/>
                    </a:lnTo>
                    <a:lnTo>
                      <a:pt x="787" y="354"/>
                    </a:lnTo>
                    <a:lnTo>
                      <a:pt x="707" y="315"/>
                    </a:lnTo>
                    <a:lnTo>
                      <a:pt x="668" y="315"/>
                    </a:lnTo>
                    <a:lnTo>
                      <a:pt x="668" y="239"/>
                    </a:lnTo>
                    <a:lnTo>
                      <a:pt x="589" y="1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6" name="Freeform 321">
                <a:extLst>
                  <a:ext uri="{FF2B5EF4-FFF2-40B4-BE49-F238E27FC236}">
                    <a16:creationId xmlns:a16="http://schemas.microsoft.com/office/drawing/2014/main" id="{8D29F642-8CC7-E12B-01C3-A05E6CA36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7" y="3675"/>
                <a:ext cx="361" cy="236"/>
              </a:xfrm>
              <a:custGeom>
                <a:avLst/>
                <a:gdLst>
                  <a:gd name="T0" fmla="*/ 39 w 1805"/>
                  <a:gd name="T1" fmla="*/ 708 h 1179"/>
                  <a:gd name="T2" fmla="*/ 79 w 1805"/>
                  <a:gd name="T3" fmla="*/ 785 h 1179"/>
                  <a:gd name="T4" fmla="*/ 235 w 1805"/>
                  <a:gd name="T5" fmla="*/ 825 h 1179"/>
                  <a:gd name="T6" fmla="*/ 314 w 1805"/>
                  <a:gd name="T7" fmla="*/ 904 h 1179"/>
                  <a:gd name="T8" fmla="*/ 509 w 1805"/>
                  <a:gd name="T9" fmla="*/ 1023 h 1179"/>
                  <a:gd name="T10" fmla="*/ 629 w 1805"/>
                  <a:gd name="T11" fmla="*/ 1060 h 1179"/>
                  <a:gd name="T12" fmla="*/ 784 w 1805"/>
                  <a:gd name="T13" fmla="*/ 1100 h 1179"/>
                  <a:gd name="T14" fmla="*/ 942 w 1805"/>
                  <a:gd name="T15" fmla="*/ 1139 h 1179"/>
                  <a:gd name="T16" fmla="*/ 1059 w 1805"/>
                  <a:gd name="T17" fmla="*/ 1139 h 1179"/>
                  <a:gd name="T18" fmla="*/ 1177 w 1805"/>
                  <a:gd name="T19" fmla="*/ 1139 h 1179"/>
                  <a:gd name="T20" fmla="*/ 1257 w 1805"/>
                  <a:gd name="T21" fmla="*/ 1139 h 1179"/>
                  <a:gd name="T22" fmla="*/ 1372 w 1805"/>
                  <a:gd name="T23" fmla="*/ 1100 h 1179"/>
                  <a:gd name="T24" fmla="*/ 1531 w 1805"/>
                  <a:gd name="T25" fmla="*/ 1060 h 1179"/>
                  <a:gd name="T26" fmla="*/ 1610 w 1805"/>
                  <a:gd name="T27" fmla="*/ 1023 h 1179"/>
                  <a:gd name="T28" fmla="*/ 1765 w 1805"/>
                  <a:gd name="T29" fmla="*/ 944 h 1179"/>
                  <a:gd name="T30" fmla="*/ 1765 w 1805"/>
                  <a:gd name="T31" fmla="*/ 825 h 1179"/>
                  <a:gd name="T32" fmla="*/ 1765 w 1805"/>
                  <a:gd name="T33" fmla="*/ 668 h 1179"/>
                  <a:gd name="T34" fmla="*/ 1297 w 1805"/>
                  <a:gd name="T35" fmla="*/ 550 h 1179"/>
                  <a:gd name="T36" fmla="*/ 1217 w 1805"/>
                  <a:gd name="T37" fmla="*/ 470 h 1179"/>
                  <a:gd name="T38" fmla="*/ 1137 w 1805"/>
                  <a:gd name="T39" fmla="*/ 275 h 1179"/>
                  <a:gd name="T40" fmla="*/ 1098 w 1805"/>
                  <a:gd name="T41" fmla="*/ 354 h 1179"/>
                  <a:gd name="T42" fmla="*/ 942 w 1805"/>
                  <a:gd name="T43" fmla="*/ 315 h 1179"/>
                  <a:gd name="T44" fmla="*/ 902 w 1805"/>
                  <a:gd name="T45" fmla="*/ 159 h 1179"/>
                  <a:gd name="T46" fmla="*/ 629 w 1805"/>
                  <a:gd name="T47" fmla="*/ 196 h 1179"/>
                  <a:gd name="T48" fmla="*/ 589 w 1805"/>
                  <a:gd name="T49" fmla="*/ 119 h 1179"/>
                  <a:gd name="T50" fmla="*/ 509 w 1805"/>
                  <a:gd name="T51" fmla="*/ 39 h 1179"/>
                  <a:gd name="T52" fmla="*/ 475 w 1805"/>
                  <a:gd name="T53" fmla="*/ 6 h 1179"/>
                  <a:gd name="T54" fmla="*/ 433 w 1805"/>
                  <a:gd name="T55" fmla="*/ 39 h 1179"/>
                  <a:gd name="T56" fmla="*/ 354 w 1805"/>
                  <a:gd name="T57" fmla="*/ 119 h 1179"/>
                  <a:gd name="T58" fmla="*/ 314 w 1805"/>
                  <a:gd name="T59" fmla="*/ 159 h 1179"/>
                  <a:gd name="T60" fmla="*/ 274 w 1805"/>
                  <a:gd name="T61" fmla="*/ 236 h 1179"/>
                  <a:gd name="T62" fmla="*/ 195 w 1805"/>
                  <a:gd name="T63" fmla="*/ 354 h 1179"/>
                  <a:gd name="T64" fmla="*/ 39 w 1805"/>
                  <a:gd name="T65" fmla="*/ 550 h 1179"/>
                  <a:gd name="T66" fmla="*/ 0 w 1805"/>
                  <a:gd name="T67" fmla="*/ 668 h 1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05" h="1179">
                    <a:moveTo>
                      <a:pt x="0" y="708"/>
                    </a:moveTo>
                    <a:lnTo>
                      <a:pt x="39" y="708"/>
                    </a:lnTo>
                    <a:lnTo>
                      <a:pt x="39" y="785"/>
                    </a:lnTo>
                    <a:lnTo>
                      <a:pt x="79" y="785"/>
                    </a:lnTo>
                    <a:lnTo>
                      <a:pt x="195" y="825"/>
                    </a:lnTo>
                    <a:lnTo>
                      <a:pt x="235" y="825"/>
                    </a:lnTo>
                    <a:lnTo>
                      <a:pt x="314" y="865"/>
                    </a:lnTo>
                    <a:lnTo>
                      <a:pt x="314" y="904"/>
                    </a:lnTo>
                    <a:lnTo>
                      <a:pt x="470" y="984"/>
                    </a:lnTo>
                    <a:lnTo>
                      <a:pt x="509" y="1023"/>
                    </a:lnTo>
                    <a:lnTo>
                      <a:pt x="589" y="1023"/>
                    </a:lnTo>
                    <a:lnTo>
                      <a:pt x="629" y="1060"/>
                    </a:lnTo>
                    <a:lnTo>
                      <a:pt x="744" y="1060"/>
                    </a:lnTo>
                    <a:lnTo>
                      <a:pt x="784" y="1100"/>
                    </a:lnTo>
                    <a:lnTo>
                      <a:pt x="864" y="1100"/>
                    </a:lnTo>
                    <a:lnTo>
                      <a:pt x="942" y="1139"/>
                    </a:lnTo>
                    <a:lnTo>
                      <a:pt x="982" y="1100"/>
                    </a:lnTo>
                    <a:lnTo>
                      <a:pt x="1059" y="1139"/>
                    </a:lnTo>
                    <a:lnTo>
                      <a:pt x="1098" y="1179"/>
                    </a:lnTo>
                    <a:lnTo>
                      <a:pt x="1177" y="1139"/>
                    </a:lnTo>
                    <a:lnTo>
                      <a:pt x="1217" y="1179"/>
                    </a:lnTo>
                    <a:lnTo>
                      <a:pt x="1257" y="1139"/>
                    </a:lnTo>
                    <a:lnTo>
                      <a:pt x="1297" y="1139"/>
                    </a:lnTo>
                    <a:lnTo>
                      <a:pt x="1372" y="1100"/>
                    </a:lnTo>
                    <a:lnTo>
                      <a:pt x="1492" y="1100"/>
                    </a:lnTo>
                    <a:lnTo>
                      <a:pt x="1531" y="1060"/>
                    </a:lnTo>
                    <a:lnTo>
                      <a:pt x="1610" y="1060"/>
                    </a:lnTo>
                    <a:lnTo>
                      <a:pt x="1610" y="1023"/>
                    </a:lnTo>
                    <a:lnTo>
                      <a:pt x="1727" y="1023"/>
                    </a:lnTo>
                    <a:lnTo>
                      <a:pt x="1765" y="944"/>
                    </a:lnTo>
                    <a:lnTo>
                      <a:pt x="1805" y="904"/>
                    </a:lnTo>
                    <a:lnTo>
                      <a:pt x="1765" y="825"/>
                    </a:lnTo>
                    <a:lnTo>
                      <a:pt x="1805" y="708"/>
                    </a:lnTo>
                    <a:lnTo>
                      <a:pt x="1765" y="668"/>
                    </a:lnTo>
                    <a:lnTo>
                      <a:pt x="1765" y="590"/>
                    </a:lnTo>
                    <a:lnTo>
                      <a:pt x="1297" y="550"/>
                    </a:lnTo>
                    <a:lnTo>
                      <a:pt x="1177" y="550"/>
                    </a:lnTo>
                    <a:lnTo>
                      <a:pt x="1217" y="470"/>
                    </a:lnTo>
                    <a:lnTo>
                      <a:pt x="1217" y="394"/>
                    </a:lnTo>
                    <a:lnTo>
                      <a:pt x="1137" y="275"/>
                    </a:lnTo>
                    <a:lnTo>
                      <a:pt x="1098" y="315"/>
                    </a:lnTo>
                    <a:lnTo>
                      <a:pt x="1098" y="354"/>
                    </a:lnTo>
                    <a:lnTo>
                      <a:pt x="1022" y="354"/>
                    </a:lnTo>
                    <a:lnTo>
                      <a:pt x="942" y="315"/>
                    </a:lnTo>
                    <a:lnTo>
                      <a:pt x="942" y="275"/>
                    </a:lnTo>
                    <a:lnTo>
                      <a:pt x="902" y="159"/>
                    </a:lnTo>
                    <a:lnTo>
                      <a:pt x="824" y="196"/>
                    </a:lnTo>
                    <a:lnTo>
                      <a:pt x="629" y="196"/>
                    </a:lnTo>
                    <a:lnTo>
                      <a:pt x="629" y="159"/>
                    </a:lnTo>
                    <a:lnTo>
                      <a:pt x="589" y="119"/>
                    </a:lnTo>
                    <a:lnTo>
                      <a:pt x="549" y="39"/>
                    </a:lnTo>
                    <a:lnTo>
                      <a:pt x="509" y="39"/>
                    </a:lnTo>
                    <a:lnTo>
                      <a:pt x="504" y="34"/>
                    </a:lnTo>
                    <a:lnTo>
                      <a:pt x="475" y="6"/>
                    </a:lnTo>
                    <a:lnTo>
                      <a:pt x="470" y="0"/>
                    </a:lnTo>
                    <a:lnTo>
                      <a:pt x="433" y="39"/>
                    </a:lnTo>
                    <a:lnTo>
                      <a:pt x="433" y="79"/>
                    </a:lnTo>
                    <a:lnTo>
                      <a:pt x="354" y="119"/>
                    </a:lnTo>
                    <a:lnTo>
                      <a:pt x="314" y="119"/>
                    </a:lnTo>
                    <a:lnTo>
                      <a:pt x="314" y="159"/>
                    </a:lnTo>
                    <a:lnTo>
                      <a:pt x="274" y="196"/>
                    </a:lnTo>
                    <a:lnTo>
                      <a:pt x="274" y="236"/>
                    </a:lnTo>
                    <a:lnTo>
                      <a:pt x="195" y="315"/>
                    </a:lnTo>
                    <a:lnTo>
                      <a:pt x="195" y="354"/>
                    </a:lnTo>
                    <a:lnTo>
                      <a:pt x="79" y="470"/>
                    </a:lnTo>
                    <a:lnTo>
                      <a:pt x="39" y="550"/>
                    </a:lnTo>
                    <a:lnTo>
                      <a:pt x="39" y="590"/>
                    </a:lnTo>
                    <a:lnTo>
                      <a:pt x="0" y="668"/>
                    </a:lnTo>
                    <a:lnTo>
                      <a:pt x="0" y="7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7" name="Freeform 322">
                <a:extLst>
                  <a:ext uri="{FF2B5EF4-FFF2-40B4-BE49-F238E27FC236}">
                    <a16:creationId xmlns:a16="http://schemas.microsoft.com/office/drawing/2014/main" id="{A6EDEB51-B11C-43E8-9747-7011A3D428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5" y="3669"/>
                <a:ext cx="4" cy="4"/>
              </a:xfrm>
              <a:custGeom>
                <a:avLst/>
                <a:gdLst>
                  <a:gd name="T0" fmla="*/ 9 w 18"/>
                  <a:gd name="T1" fmla="*/ 9 h 19"/>
                  <a:gd name="T2" fmla="*/ 0 w 18"/>
                  <a:gd name="T3" fmla="*/ 0 h 19"/>
                  <a:gd name="T4" fmla="*/ 18 w 18"/>
                  <a:gd name="T5" fmla="*/ 19 h 19"/>
                  <a:gd name="T6" fmla="*/ 9 w 18"/>
                  <a:gd name="T7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9">
                    <a:moveTo>
                      <a:pt x="9" y="9"/>
                    </a:moveTo>
                    <a:lnTo>
                      <a:pt x="0" y="0"/>
                    </a:lnTo>
                    <a:lnTo>
                      <a:pt x="18" y="19"/>
                    </a:lnTo>
                    <a:lnTo>
                      <a:pt x="9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8" name="Freeform 323">
                <a:extLst>
                  <a:ext uri="{FF2B5EF4-FFF2-40B4-BE49-F238E27FC236}">
                    <a16:creationId xmlns:a16="http://schemas.microsoft.com/office/drawing/2014/main" id="{01203FD8-35AE-2A18-4EBC-771A688DE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2" y="3676"/>
                <a:ext cx="5" cy="6"/>
              </a:xfrm>
              <a:custGeom>
                <a:avLst/>
                <a:gdLst>
                  <a:gd name="T0" fmla="*/ 0 w 29"/>
                  <a:gd name="T1" fmla="*/ 0 h 28"/>
                  <a:gd name="T2" fmla="*/ 29 w 29"/>
                  <a:gd name="T3" fmla="*/ 28 h 28"/>
                  <a:gd name="T4" fmla="*/ 15 w 29"/>
                  <a:gd name="T5" fmla="*/ 14 h 28"/>
                  <a:gd name="T6" fmla="*/ 0 w 29"/>
                  <a:gd name="T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28">
                    <a:moveTo>
                      <a:pt x="0" y="0"/>
                    </a:moveTo>
                    <a:lnTo>
                      <a:pt x="29" y="28"/>
                    </a:lnTo>
                    <a:lnTo>
                      <a:pt x="15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9" name="Freeform 324">
                <a:extLst>
                  <a:ext uri="{FF2B5EF4-FFF2-40B4-BE49-F238E27FC236}">
                    <a16:creationId xmlns:a16="http://schemas.microsoft.com/office/drawing/2014/main" id="{E11A3529-8B92-4445-EF1B-21140EBB0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5" y="4021"/>
                <a:ext cx="228" cy="299"/>
              </a:xfrm>
              <a:custGeom>
                <a:avLst/>
                <a:gdLst>
                  <a:gd name="T0" fmla="*/ 1138 w 1138"/>
                  <a:gd name="T1" fmla="*/ 708 h 1494"/>
                  <a:gd name="T2" fmla="*/ 1058 w 1138"/>
                  <a:gd name="T3" fmla="*/ 668 h 1494"/>
                  <a:gd name="T4" fmla="*/ 867 w 1138"/>
                  <a:gd name="T5" fmla="*/ 620 h 1494"/>
                  <a:gd name="T6" fmla="*/ 823 w 1138"/>
                  <a:gd name="T7" fmla="*/ 473 h 1494"/>
                  <a:gd name="T8" fmla="*/ 745 w 1138"/>
                  <a:gd name="T9" fmla="*/ 354 h 1494"/>
                  <a:gd name="T10" fmla="*/ 665 w 1138"/>
                  <a:gd name="T11" fmla="*/ 354 h 1494"/>
                  <a:gd name="T12" fmla="*/ 589 w 1138"/>
                  <a:gd name="T13" fmla="*/ 314 h 1494"/>
                  <a:gd name="T14" fmla="*/ 510 w 1138"/>
                  <a:gd name="T15" fmla="*/ 314 h 1494"/>
                  <a:gd name="T16" fmla="*/ 550 w 1138"/>
                  <a:gd name="T17" fmla="*/ 196 h 1494"/>
                  <a:gd name="T18" fmla="*/ 510 w 1138"/>
                  <a:gd name="T19" fmla="*/ 119 h 1494"/>
                  <a:gd name="T20" fmla="*/ 430 w 1138"/>
                  <a:gd name="T21" fmla="*/ 0 h 1494"/>
                  <a:gd name="T22" fmla="*/ 391 w 1138"/>
                  <a:gd name="T23" fmla="*/ 39 h 1494"/>
                  <a:gd name="T24" fmla="*/ 275 w 1138"/>
                  <a:gd name="T25" fmla="*/ 79 h 1494"/>
                  <a:gd name="T26" fmla="*/ 156 w 1138"/>
                  <a:gd name="T27" fmla="*/ 159 h 1494"/>
                  <a:gd name="T28" fmla="*/ 116 w 1138"/>
                  <a:gd name="T29" fmla="*/ 275 h 1494"/>
                  <a:gd name="T30" fmla="*/ 235 w 1138"/>
                  <a:gd name="T31" fmla="*/ 394 h 1494"/>
                  <a:gd name="T32" fmla="*/ 312 w 1138"/>
                  <a:gd name="T33" fmla="*/ 473 h 1494"/>
                  <a:gd name="T34" fmla="*/ 275 w 1138"/>
                  <a:gd name="T35" fmla="*/ 668 h 1494"/>
                  <a:gd name="T36" fmla="*/ 312 w 1138"/>
                  <a:gd name="T37" fmla="*/ 745 h 1494"/>
                  <a:gd name="T38" fmla="*/ 235 w 1138"/>
                  <a:gd name="T39" fmla="*/ 745 h 1494"/>
                  <a:gd name="T40" fmla="*/ 195 w 1138"/>
                  <a:gd name="T41" fmla="*/ 825 h 1494"/>
                  <a:gd name="T42" fmla="*/ 235 w 1138"/>
                  <a:gd name="T43" fmla="*/ 904 h 1494"/>
                  <a:gd name="T44" fmla="*/ 275 w 1138"/>
                  <a:gd name="T45" fmla="*/ 1219 h 1494"/>
                  <a:gd name="T46" fmla="*/ 195 w 1138"/>
                  <a:gd name="T47" fmla="*/ 1139 h 1494"/>
                  <a:gd name="T48" fmla="*/ 116 w 1138"/>
                  <a:gd name="T49" fmla="*/ 1060 h 1494"/>
                  <a:gd name="T50" fmla="*/ 156 w 1138"/>
                  <a:gd name="T51" fmla="*/ 983 h 1494"/>
                  <a:gd name="T52" fmla="*/ 37 w 1138"/>
                  <a:gd name="T53" fmla="*/ 1060 h 1494"/>
                  <a:gd name="T54" fmla="*/ 77 w 1138"/>
                  <a:gd name="T55" fmla="*/ 1179 h 1494"/>
                  <a:gd name="T56" fmla="*/ 0 w 1138"/>
                  <a:gd name="T57" fmla="*/ 1259 h 1494"/>
                  <a:gd name="T58" fmla="*/ 77 w 1138"/>
                  <a:gd name="T59" fmla="*/ 1334 h 1494"/>
                  <a:gd name="T60" fmla="*/ 116 w 1138"/>
                  <a:gd name="T61" fmla="*/ 1374 h 1494"/>
                  <a:gd name="T62" fmla="*/ 195 w 1138"/>
                  <a:gd name="T63" fmla="*/ 1494 h 1494"/>
                  <a:gd name="T64" fmla="*/ 275 w 1138"/>
                  <a:gd name="T65" fmla="*/ 1414 h 1494"/>
                  <a:gd name="T66" fmla="*/ 312 w 1138"/>
                  <a:gd name="T67" fmla="*/ 1454 h 1494"/>
                  <a:gd name="T68" fmla="*/ 430 w 1138"/>
                  <a:gd name="T69" fmla="*/ 1454 h 1494"/>
                  <a:gd name="T70" fmla="*/ 351 w 1138"/>
                  <a:gd name="T71" fmla="*/ 1298 h 1494"/>
                  <a:gd name="T72" fmla="*/ 510 w 1138"/>
                  <a:gd name="T73" fmla="*/ 1179 h 1494"/>
                  <a:gd name="T74" fmla="*/ 589 w 1138"/>
                  <a:gd name="T75" fmla="*/ 1100 h 1494"/>
                  <a:gd name="T76" fmla="*/ 705 w 1138"/>
                  <a:gd name="T77" fmla="*/ 1060 h 1494"/>
                  <a:gd name="T78" fmla="*/ 589 w 1138"/>
                  <a:gd name="T79" fmla="*/ 865 h 1494"/>
                  <a:gd name="T80" fmla="*/ 745 w 1138"/>
                  <a:gd name="T81" fmla="*/ 745 h 1494"/>
                  <a:gd name="T82" fmla="*/ 863 w 1138"/>
                  <a:gd name="T83" fmla="*/ 668 h 1494"/>
                  <a:gd name="T84" fmla="*/ 865 w 1138"/>
                  <a:gd name="T85" fmla="*/ 624 h 1494"/>
                  <a:gd name="T86" fmla="*/ 1020 w 1138"/>
                  <a:gd name="T87" fmla="*/ 785 h 1494"/>
                  <a:gd name="T88" fmla="*/ 1098 w 1138"/>
                  <a:gd name="T89" fmla="*/ 825 h 1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38" h="1494">
                    <a:moveTo>
                      <a:pt x="1138" y="785"/>
                    </a:moveTo>
                    <a:lnTo>
                      <a:pt x="1138" y="708"/>
                    </a:lnTo>
                    <a:lnTo>
                      <a:pt x="1098" y="630"/>
                    </a:lnTo>
                    <a:lnTo>
                      <a:pt x="1058" y="668"/>
                    </a:lnTo>
                    <a:lnTo>
                      <a:pt x="1043" y="714"/>
                    </a:lnTo>
                    <a:lnTo>
                      <a:pt x="867" y="620"/>
                    </a:lnTo>
                    <a:lnTo>
                      <a:pt x="900" y="550"/>
                    </a:lnTo>
                    <a:lnTo>
                      <a:pt x="823" y="473"/>
                    </a:lnTo>
                    <a:lnTo>
                      <a:pt x="823" y="433"/>
                    </a:lnTo>
                    <a:lnTo>
                      <a:pt x="745" y="354"/>
                    </a:lnTo>
                    <a:lnTo>
                      <a:pt x="705" y="394"/>
                    </a:lnTo>
                    <a:lnTo>
                      <a:pt x="665" y="354"/>
                    </a:lnTo>
                    <a:lnTo>
                      <a:pt x="626" y="354"/>
                    </a:lnTo>
                    <a:lnTo>
                      <a:pt x="589" y="314"/>
                    </a:lnTo>
                    <a:lnTo>
                      <a:pt x="550" y="354"/>
                    </a:lnTo>
                    <a:lnTo>
                      <a:pt x="510" y="314"/>
                    </a:lnTo>
                    <a:lnTo>
                      <a:pt x="510" y="236"/>
                    </a:lnTo>
                    <a:lnTo>
                      <a:pt x="550" y="196"/>
                    </a:lnTo>
                    <a:lnTo>
                      <a:pt x="470" y="159"/>
                    </a:lnTo>
                    <a:lnTo>
                      <a:pt x="510" y="119"/>
                    </a:lnTo>
                    <a:lnTo>
                      <a:pt x="470" y="79"/>
                    </a:lnTo>
                    <a:lnTo>
                      <a:pt x="430" y="0"/>
                    </a:lnTo>
                    <a:lnTo>
                      <a:pt x="391" y="0"/>
                    </a:lnTo>
                    <a:lnTo>
                      <a:pt x="391" y="39"/>
                    </a:lnTo>
                    <a:lnTo>
                      <a:pt x="312" y="39"/>
                    </a:lnTo>
                    <a:lnTo>
                      <a:pt x="275" y="79"/>
                    </a:lnTo>
                    <a:lnTo>
                      <a:pt x="235" y="79"/>
                    </a:lnTo>
                    <a:lnTo>
                      <a:pt x="156" y="159"/>
                    </a:lnTo>
                    <a:lnTo>
                      <a:pt x="195" y="196"/>
                    </a:lnTo>
                    <a:lnTo>
                      <a:pt x="116" y="275"/>
                    </a:lnTo>
                    <a:lnTo>
                      <a:pt x="195" y="314"/>
                    </a:lnTo>
                    <a:lnTo>
                      <a:pt x="235" y="394"/>
                    </a:lnTo>
                    <a:lnTo>
                      <a:pt x="275" y="394"/>
                    </a:lnTo>
                    <a:lnTo>
                      <a:pt x="312" y="473"/>
                    </a:lnTo>
                    <a:lnTo>
                      <a:pt x="275" y="510"/>
                    </a:lnTo>
                    <a:lnTo>
                      <a:pt x="275" y="668"/>
                    </a:lnTo>
                    <a:lnTo>
                      <a:pt x="235" y="708"/>
                    </a:lnTo>
                    <a:lnTo>
                      <a:pt x="312" y="745"/>
                    </a:lnTo>
                    <a:lnTo>
                      <a:pt x="275" y="785"/>
                    </a:lnTo>
                    <a:lnTo>
                      <a:pt x="235" y="745"/>
                    </a:lnTo>
                    <a:lnTo>
                      <a:pt x="195" y="785"/>
                    </a:lnTo>
                    <a:lnTo>
                      <a:pt x="195" y="825"/>
                    </a:lnTo>
                    <a:lnTo>
                      <a:pt x="235" y="865"/>
                    </a:lnTo>
                    <a:lnTo>
                      <a:pt x="235" y="904"/>
                    </a:lnTo>
                    <a:lnTo>
                      <a:pt x="351" y="1139"/>
                    </a:lnTo>
                    <a:lnTo>
                      <a:pt x="275" y="1219"/>
                    </a:lnTo>
                    <a:lnTo>
                      <a:pt x="195" y="1179"/>
                    </a:lnTo>
                    <a:lnTo>
                      <a:pt x="195" y="1139"/>
                    </a:lnTo>
                    <a:lnTo>
                      <a:pt x="116" y="1100"/>
                    </a:lnTo>
                    <a:lnTo>
                      <a:pt x="116" y="1060"/>
                    </a:lnTo>
                    <a:lnTo>
                      <a:pt x="156" y="1023"/>
                    </a:lnTo>
                    <a:lnTo>
                      <a:pt x="156" y="983"/>
                    </a:lnTo>
                    <a:lnTo>
                      <a:pt x="37" y="944"/>
                    </a:lnTo>
                    <a:lnTo>
                      <a:pt x="37" y="1060"/>
                    </a:lnTo>
                    <a:lnTo>
                      <a:pt x="116" y="1139"/>
                    </a:lnTo>
                    <a:lnTo>
                      <a:pt x="77" y="1179"/>
                    </a:lnTo>
                    <a:lnTo>
                      <a:pt x="0" y="1219"/>
                    </a:lnTo>
                    <a:lnTo>
                      <a:pt x="0" y="1259"/>
                    </a:lnTo>
                    <a:lnTo>
                      <a:pt x="116" y="1259"/>
                    </a:lnTo>
                    <a:lnTo>
                      <a:pt x="77" y="1334"/>
                    </a:lnTo>
                    <a:lnTo>
                      <a:pt x="77" y="1374"/>
                    </a:lnTo>
                    <a:lnTo>
                      <a:pt x="116" y="1374"/>
                    </a:lnTo>
                    <a:lnTo>
                      <a:pt x="116" y="1414"/>
                    </a:lnTo>
                    <a:lnTo>
                      <a:pt x="195" y="1494"/>
                    </a:lnTo>
                    <a:lnTo>
                      <a:pt x="275" y="1454"/>
                    </a:lnTo>
                    <a:lnTo>
                      <a:pt x="275" y="1414"/>
                    </a:lnTo>
                    <a:lnTo>
                      <a:pt x="312" y="1414"/>
                    </a:lnTo>
                    <a:lnTo>
                      <a:pt x="312" y="1454"/>
                    </a:lnTo>
                    <a:lnTo>
                      <a:pt x="391" y="1494"/>
                    </a:lnTo>
                    <a:lnTo>
                      <a:pt x="430" y="1454"/>
                    </a:lnTo>
                    <a:lnTo>
                      <a:pt x="351" y="1374"/>
                    </a:lnTo>
                    <a:lnTo>
                      <a:pt x="351" y="1298"/>
                    </a:lnTo>
                    <a:lnTo>
                      <a:pt x="470" y="1179"/>
                    </a:lnTo>
                    <a:lnTo>
                      <a:pt x="510" y="1179"/>
                    </a:lnTo>
                    <a:lnTo>
                      <a:pt x="510" y="1139"/>
                    </a:lnTo>
                    <a:lnTo>
                      <a:pt x="589" y="1100"/>
                    </a:lnTo>
                    <a:lnTo>
                      <a:pt x="665" y="1100"/>
                    </a:lnTo>
                    <a:lnTo>
                      <a:pt x="705" y="1060"/>
                    </a:lnTo>
                    <a:lnTo>
                      <a:pt x="626" y="983"/>
                    </a:lnTo>
                    <a:lnTo>
                      <a:pt x="589" y="865"/>
                    </a:lnTo>
                    <a:lnTo>
                      <a:pt x="705" y="745"/>
                    </a:lnTo>
                    <a:lnTo>
                      <a:pt x="745" y="745"/>
                    </a:lnTo>
                    <a:lnTo>
                      <a:pt x="823" y="668"/>
                    </a:lnTo>
                    <a:lnTo>
                      <a:pt x="863" y="668"/>
                    </a:lnTo>
                    <a:lnTo>
                      <a:pt x="863" y="630"/>
                    </a:lnTo>
                    <a:lnTo>
                      <a:pt x="865" y="624"/>
                    </a:lnTo>
                    <a:lnTo>
                      <a:pt x="1041" y="720"/>
                    </a:lnTo>
                    <a:lnTo>
                      <a:pt x="1020" y="785"/>
                    </a:lnTo>
                    <a:lnTo>
                      <a:pt x="1020" y="825"/>
                    </a:lnTo>
                    <a:lnTo>
                      <a:pt x="1098" y="825"/>
                    </a:lnTo>
                    <a:lnTo>
                      <a:pt x="1138" y="7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0" name="Freeform 325">
                <a:extLst>
                  <a:ext uri="{FF2B5EF4-FFF2-40B4-BE49-F238E27FC236}">
                    <a16:creationId xmlns:a16="http://schemas.microsoft.com/office/drawing/2014/main" id="{F930D546-D7E7-32D9-5133-3F6B566BBE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57" y="3486"/>
                <a:ext cx="181" cy="337"/>
              </a:xfrm>
              <a:custGeom>
                <a:avLst/>
                <a:gdLst>
                  <a:gd name="T0" fmla="*/ 391 w 903"/>
                  <a:gd name="T1" fmla="*/ 314 h 1689"/>
                  <a:gd name="T2" fmla="*/ 391 w 903"/>
                  <a:gd name="T3" fmla="*/ 431 h 1689"/>
                  <a:gd name="T4" fmla="*/ 470 w 903"/>
                  <a:gd name="T5" fmla="*/ 589 h 1689"/>
                  <a:gd name="T6" fmla="*/ 430 w 903"/>
                  <a:gd name="T7" fmla="*/ 708 h 1689"/>
                  <a:gd name="T8" fmla="*/ 391 w 903"/>
                  <a:gd name="T9" fmla="*/ 785 h 1689"/>
                  <a:gd name="T10" fmla="*/ 275 w 903"/>
                  <a:gd name="T11" fmla="*/ 708 h 1689"/>
                  <a:gd name="T12" fmla="*/ 235 w 903"/>
                  <a:gd name="T13" fmla="*/ 708 h 1689"/>
                  <a:gd name="T14" fmla="*/ 76 w 903"/>
                  <a:gd name="T15" fmla="*/ 668 h 1689"/>
                  <a:gd name="T16" fmla="*/ 0 w 903"/>
                  <a:gd name="T17" fmla="*/ 785 h 1689"/>
                  <a:gd name="T18" fmla="*/ 195 w 903"/>
                  <a:gd name="T19" fmla="*/ 903 h 1689"/>
                  <a:gd name="T20" fmla="*/ 275 w 903"/>
                  <a:gd name="T21" fmla="*/ 980 h 1689"/>
                  <a:gd name="T22" fmla="*/ 314 w 903"/>
                  <a:gd name="T23" fmla="*/ 1100 h 1689"/>
                  <a:gd name="T24" fmla="*/ 314 w 903"/>
                  <a:gd name="T25" fmla="*/ 1179 h 1689"/>
                  <a:gd name="T26" fmla="*/ 391 w 903"/>
                  <a:gd name="T27" fmla="*/ 1219 h 1689"/>
                  <a:gd name="T28" fmla="*/ 430 w 903"/>
                  <a:gd name="T29" fmla="*/ 1179 h 1689"/>
                  <a:gd name="T30" fmla="*/ 510 w 903"/>
                  <a:gd name="T31" fmla="*/ 1219 h 1689"/>
                  <a:gd name="T32" fmla="*/ 470 w 903"/>
                  <a:gd name="T33" fmla="*/ 1335 h 1689"/>
                  <a:gd name="T34" fmla="*/ 510 w 903"/>
                  <a:gd name="T35" fmla="*/ 1533 h 1689"/>
                  <a:gd name="T36" fmla="*/ 549 w 903"/>
                  <a:gd name="T37" fmla="*/ 1609 h 1689"/>
                  <a:gd name="T38" fmla="*/ 589 w 903"/>
                  <a:gd name="T39" fmla="*/ 1649 h 1689"/>
                  <a:gd name="T40" fmla="*/ 665 w 903"/>
                  <a:gd name="T41" fmla="*/ 1689 h 1689"/>
                  <a:gd name="T42" fmla="*/ 744 w 903"/>
                  <a:gd name="T43" fmla="*/ 1609 h 1689"/>
                  <a:gd name="T44" fmla="*/ 824 w 903"/>
                  <a:gd name="T45" fmla="*/ 1649 h 1689"/>
                  <a:gd name="T46" fmla="*/ 824 w 903"/>
                  <a:gd name="T47" fmla="*/ 1569 h 1689"/>
                  <a:gd name="T48" fmla="*/ 903 w 903"/>
                  <a:gd name="T49" fmla="*/ 1569 h 1689"/>
                  <a:gd name="T50" fmla="*/ 863 w 903"/>
                  <a:gd name="T51" fmla="*/ 1219 h 1689"/>
                  <a:gd name="T52" fmla="*/ 824 w 903"/>
                  <a:gd name="T53" fmla="*/ 1020 h 1689"/>
                  <a:gd name="T54" fmla="*/ 744 w 903"/>
                  <a:gd name="T55" fmla="*/ 903 h 1689"/>
                  <a:gd name="T56" fmla="*/ 665 w 903"/>
                  <a:gd name="T57" fmla="*/ 785 h 1689"/>
                  <a:gd name="T58" fmla="*/ 705 w 903"/>
                  <a:gd name="T59" fmla="*/ 471 h 1689"/>
                  <a:gd name="T60" fmla="*/ 665 w 903"/>
                  <a:gd name="T61" fmla="*/ 354 h 1689"/>
                  <a:gd name="T62" fmla="*/ 626 w 903"/>
                  <a:gd name="T63" fmla="*/ 156 h 1689"/>
                  <a:gd name="T64" fmla="*/ 549 w 903"/>
                  <a:gd name="T65" fmla="*/ 0 h 1689"/>
                  <a:gd name="T66" fmla="*/ 430 w 903"/>
                  <a:gd name="T67" fmla="*/ 119 h 1689"/>
                  <a:gd name="T68" fmla="*/ 391 w 903"/>
                  <a:gd name="T69" fmla="*/ 274 h 16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03" h="1689">
                    <a:moveTo>
                      <a:pt x="391" y="274"/>
                    </a:moveTo>
                    <a:lnTo>
                      <a:pt x="391" y="314"/>
                    </a:lnTo>
                    <a:lnTo>
                      <a:pt x="430" y="354"/>
                    </a:lnTo>
                    <a:lnTo>
                      <a:pt x="391" y="431"/>
                    </a:lnTo>
                    <a:lnTo>
                      <a:pt x="430" y="471"/>
                    </a:lnTo>
                    <a:lnTo>
                      <a:pt x="470" y="589"/>
                    </a:lnTo>
                    <a:lnTo>
                      <a:pt x="470" y="629"/>
                    </a:lnTo>
                    <a:lnTo>
                      <a:pt x="430" y="708"/>
                    </a:lnTo>
                    <a:lnTo>
                      <a:pt x="430" y="745"/>
                    </a:lnTo>
                    <a:lnTo>
                      <a:pt x="391" y="785"/>
                    </a:lnTo>
                    <a:lnTo>
                      <a:pt x="314" y="708"/>
                    </a:lnTo>
                    <a:lnTo>
                      <a:pt x="275" y="708"/>
                    </a:lnTo>
                    <a:lnTo>
                      <a:pt x="235" y="668"/>
                    </a:lnTo>
                    <a:lnTo>
                      <a:pt x="235" y="708"/>
                    </a:lnTo>
                    <a:lnTo>
                      <a:pt x="156" y="668"/>
                    </a:lnTo>
                    <a:lnTo>
                      <a:pt x="76" y="668"/>
                    </a:lnTo>
                    <a:lnTo>
                      <a:pt x="40" y="708"/>
                    </a:lnTo>
                    <a:lnTo>
                      <a:pt x="0" y="785"/>
                    </a:lnTo>
                    <a:lnTo>
                      <a:pt x="76" y="865"/>
                    </a:lnTo>
                    <a:lnTo>
                      <a:pt x="195" y="903"/>
                    </a:lnTo>
                    <a:lnTo>
                      <a:pt x="195" y="943"/>
                    </a:lnTo>
                    <a:lnTo>
                      <a:pt x="275" y="980"/>
                    </a:lnTo>
                    <a:lnTo>
                      <a:pt x="275" y="1060"/>
                    </a:lnTo>
                    <a:lnTo>
                      <a:pt x="314" y="1100"/>
                    </a:lnTo>
                    <a:lnTo>
                      <a:pt x="314" y="1139"/>
                    </a:lnTo>
                    <a:lnTo>
                      <a:pt x="314" y="1179"/>
                    </a:lnTo>
                    <a:lnTo>
                      <a:pt x="391" y="1179"/>
                    </a:lnTo>
                    <a:lnTo>
                      <a:pt x="391" y="1219"/>
                    </a:lnTo>
                    <a:lnTo>
                      <a:pt x="430" y="1219"/>
                    </a:lnTo>
                    <a:lnTo>
                      <a:pt x="430" y="1179"/>
                    </a:lnTo>
                    <a:lnTo>
                      <a:pt x="470" y="1179"/>
                    </a:lnTo>
                    <a:lnTo>
                      <a:pt x="510" y="1219"/>
                    </a:lnTo>
                    <a:lnTo>
                      <a:pt x="510" y="1295"/>
                    </a:lnTo>
                    <a:lnTo>
                      <a:pt x="470" y="1335"/>
                    </a:lnTo>
                    <a:lnTo>
                      <a:pt x="510" y="1374"/>
                    </a:lnTo>
                    <a:lnTo>
                      <a:pt x="510" y="1533"/>
                    </a:lnTo>
                    <a:lnTo>
                      <a:pt x="549" y="1569"/>
                    </a:lnTo>
                    <a:lnTo>
                      <a:pt x="549" y="1609"/>
                    </a:lnTo>
                    <a:lnTo>
                      <a:pt x="589" y="1609"/>
                    </a:lnTo>
                    <a:lnTo>
                      <a:pt x="589" y="1649"/>
                    </a:lnTo>
                    <a:lnTo>
                      <a:pt x="626" y="1649"/>
                    </a:lnTo>
                    <a:lnTo>
                      <a:pt x="665" y="1689"/>
                    </a:lnTo>
                    <a:lnTo>
                      <a:pt x="665" y="1649"/>
                    </a:lnTo>
                    <a:lnTo>
                      <a:pt x="744" y="1609"/>
                    </a:lnTo>
                    <a:lnTo>
                      <a:pt x="744" y="1649"/>
                    </a:lnTo>
                    <a:lnTo>
                      <a:pt x="824" y="1649"/>
                    </a:lnTo>
                    <a:lnTo>
                      <a:pt x="784" y="1609"/>
                    </a:lnTo>
                    <a:lnTo>
                      <a:pt x="824" y="1569"/>
                    </a:lnTo>
                    <a:lnTo>
                      <a:pt x="903" y="1649"/>
                    </a:lnTo>
                    <a:lnTo>
                      <a:pt x="903" y="1569"/>
                    </a:lnTo>
                    <a:lnTo>
                      <a:pt x="863" y="1533"/>
                    </a:lnTo>
                    <a:lnTo>
                      <a:pt x="863" y="1219"/>
                    </a:lnTo>
                    <a:lnTo>
                      <a:pt x="824" y="1219"/>
                    </a:lnTo>
                    <a:lnTo>
                      <a:pt x="824" y="1020"/>
                    </a:lnTo>
                    <a:lnTo>
                      <a:pt x="784" y="980"/>
                    </a:lnTo>
                    <a:lnTo>
                      <a:pt x="744" y="903"/>
                    </a:lnTo>
                    <a:lnTo>
                      <a:pt x="705" y="865"/>
                    </a:lnTo>
                    <a:lnTo>
                      <a:pt x="665" y="785"/>
                    </a:lnTo>
                    <a:lnTo>
                      <a:pt x="665" y="549"/>
                    </a:lnTo>
                    <a:lnTo>
                      <a:pt x="705" y="471"/>
                    </a:lnTo>
                    <a:lnTo>
                      <a:pt x="705" y="431"/>
                    </a:lnTo>
                    <a:lnTo>
                      <a:pt x="665" y="354"/>
                    </a:lnTo>
                    <a:lnTo>
                      <a:pt x="665" y="235"/>
                    </a:lnTo>
                    <a:lnTo>
                      <a:pt x="626" y="156"/>
                    </a:lnTo>
                    <a:lnTo>
                      <a:pt x="626" y="39"/>
                    </a:lnTo>
                    <a:lnTo>
                      <a:pt x="549" y="0"/>
                    </a:lnTo>
                    <a:lnTo>
                      <a:pt x="430" y="0"/>
                    </a:lnTo>
                    <a:lnTo>
                      <a:pt x="430" y="119"/>
                    </a:lnTo>
                    <a:lnTo>
                      <a:pt x="470" y="196"/>
                    </a:lnTo>
                    <a:lnTo>
                      <a:pt x="391" y="2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1" name="Freeform 326">
                <a:extLst>
                  <a:ext uri="{FF2B5EF4-FFF2-40B4-BE49-F238E27FC236}">
                    <a16:creationId xmlns:a16="http://schemas.microsoft.com/office/drawing/2014/main" id="{C80CE714-46CE-8243-E658-8FFC1F182B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0" y="3643"/>
                <a:ext cx="220" cy="180"/>
              </a:xfrm>
              <a:custGeom>
                <a:avLst/>
                <a:gdLst>
                  <a:gd name="T0" fmla="*/ 354 w 1101"/>
                  <a:gd name="T1" fmla="*/ 235 h 904"/>
                  <a:gd name="T2" fmla="*/ 354 w 1101"/>
                  <a:gd name="T3" fmla="*/ 315 h 904"/>
                  <a:gd name="T4" fmla="*/ 315 w 1101"/>
                  <a:gd name="T5" fmla="*/ 354 h 904"/>
                  <a:gd name="T6" fmla="*/ 275 w 1101"/>
                  <a:gd name="T7" fmla="*/ 315 h 904"/>
                  <a:gd name="T8" fmla="*/ 198 w 1101"/>
                  <a:gd name="T9" fmla="*/ 394 h 904"/>
                  <a:gd name="T10" fmla="*/ 198 w 1101"/>
                  <a:gd name="T11" fmla="*/ 434 h 904"/>
                  <a:gd name="T12" fmla="*/ 159 w 1101"/>
                  <a:gd name="T13" fmla="*/ 473 h 904"/>
                  <a:gd name="T14" fmla="*/ 119 w 1101"/>
                  <a:gd name="T15" fmla="*/ 550 h 904"/>
                  <a:gd name="T16" fmla="*/ 159 w 1101"/>
                  <a:gd name="T17" fmla="*/ 589 h 904"/>
                  <a:gd name="T18" fmla="*/ 119 w 1101"/>
                  <a:gd name="T19" fmla="*/ 709 h 904"/>
                  <a:gd name="T20" fmla="*/ 80 w 1101"/>
                  <a:gd name="T21" fmla="*/ 669 h 904"/>
                  <a:gd name="T22" fmla="*/ 40 w 1101"/>
                  <a:gd name="T23" fmla="*/ 748 h 904"/>
                  <a:gd name="T24" fmla="*/ 40 w 1101"/>
                  <a:gd name="T25" fmla="*/ 784 h 904"/>
                  <a:gd name="T26" fmla="*/ 0 w 1101"/>
                  <a:gd name="T27" fmla="*/ 784 h 904"/>
                  <a:gd name="T28" fmla="*/ 40 w 1101"/>
                  <a:gd name="T29" fmla="*/ 824 h 904"/>
                  <a:gd name="T30" fmla="*/ 119 w 1101"/>
                  <a:gd name="T31" fmla="*/ 784 h 904"/>
                  <a:gd name="T32" fmla="*/ 119 w 1101"/>
                  <a:gd name="T33" fmla="*/ 824 h 904"/>
                  <a:gd name="T34" fmla="*/ 198 w 1101"/>
                  <a:gd name="T35" fmla="*/ 824 h 904"/>
                  <a:gd name="T36" fmla="*/ 198 w 1101"/>
                  <a:gd name="T37" fmla="*/ 864 h 904"/>
                  <a:gd name="T38" fmla="*/ 315 w 1101"/>
                  <a:gd name="T39" fmla="*/ 864 h 904"/>
                  <a:gd name="T40" fmla="*/ 354 w 1101"/>
                  <a:gd name="T41" fmla="*/ 904 h 904"/>
                  <a:gd name="T42" fmla="*/ 433 w 1101"/>
                  <a:gd name="T43" fmla="*/ 904 h 904"/>
                  <a:gd name="T44" fmla="*/ 473 w 1101"/>
                  <a:gd name="T45" fmla="*/ 864 h 904"/>
                  <a:gd name="T46" fmla="*/ 589 w 1101"/>
                  <a:gd name="T47" fmla="*/ 748 h 904"/>
                  <a:gd name="T48" fmla="*/ 550 w 1101"/>
                  <a:gd name="T49" fmla="*/ 748 h 904"/>
                  <a:gd name="T50" fmla="*/ 550 w 1101"/>
                  <a:gd name="T51" fmla="*/ 669 h 904"/>
                  <a:gd name="T52" fmla="*/ 589 w 1101"/>
                  <a:gd name="T53" fmla="*/ 629 h 904"/>
                  <a:gd name="T54" fmla="*/ 589 w 1101"/>
                  <a:gd name="T55" fmla="*/ 550 h 904"/>
                  <a:gd name="T56" fmla="*/ 708 w 1101"/>
                  <a:gd name="T57" fmla="*/ 550 h 904"/>
                  <a:gd name="T58" fmla="*/ 748 w 1101"/>
                  <a:gd name="T59" fmla="*/ 473 h 904"/>
                  <a:gd name="T60" fmla="*/ 787 w 1101"/>
                  <a:gd name="T61" fmla="*/ 473 h 904"/>
                  <a:gd name="T62" fmla="*/ 827 w 1101"/>
                  <a:gd name="T63" fmla="*/ 434 h 904"/>
                  <a:gd name="T64" fmla="*/ 827 w 1101"/>
                  <a:gd name="T65" fmla="*/ 354 h 904"/>
                  <a:gd name="T66" fmla="*/ 863 w 1101"/>
                  <a:gd name="T67" fmla="*/ 275 h 904"/>
                  <a:gd name="T68" fmla="*/ 1022 w 1101"/>
                  <a:gd name="T69" fmla="*/ 434 h 904"/>
                  <a:gd name="T70" fmla="*/ 1101 w 1101"/>
                  <a:gd name="T71" fmla="*/ 354 h 904"/>
                  <a:gd name="T72" fmla="*/ 1101 w 1101"/>
                  <a:gd name="T73" fmla="*/ 315 h 904"/>
                  <a:gd name="T74" fmla="*/ 1062 w 1101"/>
                  <a:gd name="T75" fmla="*/ 275 h 904"/>
                  <a:gd name="T76" fmla="*/ 1062 w 1101"/>
                  <a:gd name="T77" fmla="*/ 195 h 904"/>
                  <a:gd name="T78" fmla="*/ 982 w 1101"/>
                  <a:gd name="T79" fmla="*/ 158 h 904"/>
                  <a:gd name="T80" fmla="*/ 982 w 1101"/>
                  <a:gd name="T81" fmla="*/ 118 h 904"/>
                  <a:gd name="T82" fmla="*/ 863 w 1101"/>
                  <a:gd name="T83" fmla="*/ 80 h 904"/>
                  <a:gd name="T84" fmla="*/ 787 w 1101"/>
                  <a:gd name="T85" fmla="*/ 0 h 904"/>
                  <a:gd name="T86" fmla="*/ 787 w 1101"/>
                  <a:gd name="T87" fmla="*/ 80 h 904"/>
                  <a:gd name="T88" fmla="*/ 708 w 1101"/>
                  <a:gd name="T89" fmla="*/ 118 h 904"/>
                  <a:gd name="T90" fmla="*/ 628 w 1101"/>
                  <a:gd name="T91" fmla="*/ 118 h 904"/>
                  <a:gd name="T92" fmla="*/ 589 w 1101"/>
                  <a:gd name="T93" fmla="*/ 158 h 904"/>
                  <a:gd name="T94" fmla="*/ 513 w 1101"/>
                  <a:gd name="T95" fmla="*/ 158 h 904"/>
                  <a:gd name="T96" fmla="*/ 473 w 1101"/>
                  <a:gd name="T97" fmla="*/ 195 h 904"/>
                  <a:gd name="T98" fmla="*/ 473 w 1101"/>
                  <a:gd name="T99" fmla="*/ 235 h 904"/>
                  <a:gd name="T100" fmla="*/ 354 w 1101"/>
                  <a:gd name="T101" fmla="*/ 23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101" h="904">
                    <a:moveTo>
                      <a:pt x="354" y="235"/>
                    </a:moveTo>
                    <a:lnTo>
                      <a:pt x="354" y="315"/>
                    </a:lnTo>
                    <a:lnTo>
                      <a:pt x="315" y="354"/>
                    </a:lnTo>
                    <a:lnTo>
                      <a:pt x="275" y="315"/>
                    </a:lnTo>
                    <a:lnTo>
                      <a:pt x="198" y="394"/>
                    </a:lnTo>
                    <a:lnTo>
                      <a:pt x="198" y="434"/>
                    </a:lnTo>
                    <a:lnTo>
                      <a:pt x="159" y="473"/>
                    </a:lnTo>
                    <a:lnTo>
                      <a:pt x="119" y="550"/>
                    </a:lnTo>
                    <a:lnTo>
                      <a:pt x="159" y="589"/>
                    </a:lnTo>
                    <a:lnTo>
                      <a:pt x="119" y="709"/>
                    </a:lnTo>
                    <a:lnTo>
                      <a:pt x="80" y="669"/>
                    </a:lnTo>
                    <a:lnTo>
                      <a:pt x="40" y="748"/>
                    </a:lnTo>
                    <a:lnTo>
                      <a:pt x="40" y="784"/>
                    </a:lnTo>
                    <a:lnTo>
                      <a:pt x="0" y="784"/>
                    </a:lnTo>
                    <a:lnTo>
                      <a:pt x="40" y="824"/>
                    </a:lnTo>
                    <a:lnTo>
                      <a:pt x="119" y="784"/>
                    </a:lnTo>
                    <a:lnTo>
                      <a:pt x="119" y="824"/>
                    </a:lnTo>
                    <a:lnTo>
                      <a:pt x="198" y="824"/>
                    </a:lnTo>
                    <a:lnTo>
                      <a:pt x="198" y="864"/>
                    </a:lnTo>
                    <a:lnTo>
                      <a:pt x="315" y="864"/>
                    </a:lnTo>
                    <a:lnTo>
                      <a:pt x="354" y="904"/>
                    </a:lnTo>
                    <a:lnTo>
                      <a:pt x="433" y="904"/>
                    </a:lnTo>
                    <a:lnTo>
                      <a:pt x="473" y="864"/>
                    </a:lnTo>
                    <a:lnTo>
                      <a:pt x="589" y="748"/>
                    </a:lnTo>
                    <a:lnTo>
                      <a:pt x="550" y="748"/>
                    </a:lnTo>
                    <a:lnTo>
                      <a:pt x="550" y="669"/>
                    </a:lnTo>
                    <a:lnTo>
                      <a:pt x="589" y="629"/>
                    </a:lnTo>
                    <a:lnTo>
                      <a:pt x="589" y="550"/>
                    </a:lnTo>
                    <a:lnTo>
                      <a:pt x="708" y="550"/>
                    </a:lnTo>
                    <a:lnTo>
                      <a:pt x="748" y="473"/>
                    </a:lnTo>
                    <a:lnTo>
                      <a:pt x="787" y="473"/>
                    </a:lnTo>
                    <a:lnTo>
                      <a:pt x="827" y="434"/>
                    </a:lnTo>
                    <a:lnTo>
                      <a:pt x="827" y="354"/>
                    </a:lnTo>
                    <a:lnTo>
                      <a:pt x="863" y="275"/>
                    </a:lnTo>
                    <a:lnTo>
                      <a:pt x="1022" y="434"/>
                    </a:lnTo>
                    <a:lnTo>
                      <a:pt x="1101" y="354"/>
                    </a:lnTo>
                    <a:lnTo>
                      <a:pt x="1101" y="315"/>
                    </a:lnTo>
                    <a:lnTo>
                      <a:pt x="1062" y="275"/>
                    </a:lnTo>
                    <a:lnTo>
                      <a:pt x="1062" y="195"/>
                    </a:lnTo>
                    <a:lnTo>
                      <a:pt x="982" y="158"/>
                    </a:lnTo>
                    <a:lnTo>
                      <a:pt x="982" y="118"/>
                    </a:lnTo>
                    <a:lnTo>
                      <a:pt x="863" y="80"/>
                    </a:lnTo>
                    <a:lnTo>
                      <a:pt x="787" y="0"/>
                    </a:lnTo>
                    <a:lnTo>
                      <a:pt x="787" y="80"/>
                    </a:lnTo>
                    <a:lnTo>
                      <a:pt x="708" y="118"/>
                    </a:lnTo>
                    <a:lnTo>
                      <a:pt x="628" y="118"/>
                    </a:lnTo>
                    <a:lnTo>
                      <a:pt x="589" y="158"/>
                    </a:lnTo>
                    <a:lnTo>
                      <a:pt x="513" y="158"/>
                    </a:lnTo>
                    <a:lnTo>
                      <a:pt x="473" y="195"/>
                    </a:lnTo>
                    <a:lnTo>
                      <a:pt x="473" y="235"/>
                    </a:lnTo>
                    <a:lnTo>
                      <a:pt x="354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2" name="Freeform 327">
                <a:extLst>
                  <a:ext uri="{FF2B5EF4-FFF2-40B4-BE49-F238E27FC236}">
                    <a16:creationId xmlns:a16="http://schemas.microsoft.com/office/drawing/2014/main" id="{FB3F43D1-1723-28CB-FF60-192C6F6357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2" y="3799"/>
                <a:ext cx="259" cy="307"/>
              </a:xfrm>
              <a:custGeom>
                <a:avLst/>
                <a:gdLst>
                  <a:gd name="T0" fmla="*/ 238 w 1297"/>
                  <a:gd name="T1" fmla="*/ 40 h 1534"/>
                  <a:gd name="T2" fmla="*/ 159 w 1297"/>
                  <a:gd name="T3" fmla="*/ 0 h 1534"/>
                  <a:gd name="T4" fmla="*/ 40 w 1297"/>
                  <a:gd name="T5" fmla="*/ 0 h 1534"/>
                  <a:gd name="T6" fmla="*/ 0 w 1297"/>
                  <a:gd name="T7" fmla="*/ 120 h 1534"/>
                  <a:gd name="T8" fmla="*/ 120 w 1297"/>
                  <a:gd name="T9" fmla="*/ 80 h 1534"/>
                  <a:gd name="T10" fmla="*/ 199 w 1297"/>
                  <a:gd name="T11" fmla="*/ 160 h 1534"/>
                  <a:gd name="T12" fmla="*/ 238 w 1297"/>
                  <a:gd name="T13" fmla="*/ 279 h 1534"/>
                  <a:gd name="T14" fmla="*/ 40 w 1297"/>
                  <a:gd name="T15" fmla="*/ 355 h 1534"/>
                  <a:gd name="T16" fmla="*/ 80 w 1297"/>
                  <a:gd name="T17" fmla="*/ 554 h 1534"/>
                  <a:gd name="T18" fmla="*/ 199 w 1297"/>
                  <a:gd name="T19" fmla="*/ 591 h 1534"/>
                  <a:gd name="T20" fmla="*/ 278 w 1297"/>
                  <a:gd name="T21" fmla="*/ 631 h 1534"/>
                  <a:gd name="T22" fmla="*/ 394 w 1297"/>
                  <a:gd name="T23" fmla="*/ 749 h 1534"/>
                  <a:gd name="T24" fmla="*/ 278 w 1297"/>
                  <a:gd name="T25" fmla="*/ 828 h 1534"/>
                  <a:gd name="T26" fmla="*/ 278 w 1297"/>
                  <a:gd name="T27" fmla="*/ 905 h 1534"/>
                  <a:gd name="T28" fmla="*/ 199 w 1297"/>
                  <a:gd name="T29" fmla="*/ 945 h 1534"/>
                  <a:gd name="T30" fmla="*/ 159 w 1297"/>
                  <a:gd name="T31" fmla="*/ 1024 h 1534"/>
                  <a:gd name="T32" fmla="*/ 159 w 1297"/>
                  <a:gd name="T33" fmla="*/ 1103 h 1534"/>
                  <a:gd name="T34" fmla="*/ 394 w 1297"/>
                  <a:gd name="T35" fmla="*/ 1024 h 1534"/>
                  <a:gd name="T36" fmla="*/ 513 w 1297"/>
                  <a:gd name="T37" fmla="*/ 1063 h 1534"/>
                  <a:gd name="T38" fmla="*/ 473 w 1297"/>
                  <a:gd name="T39" fmla="*/ 1143 h 1534"/>
                  <a:gd name="T40" fmla="*/ 434 w 1297"/>
                  <a:gd name="T41" fmla="*/ 1220 h 1534"/>
                  <a:gd name="T42" fmla="*/ 473 w 1297"/>
                  <a:gd name="T43" fmla="*/ 1299 h 1534"/>
                  <a:gd name="T44" fmla="*/ 394 w 1297"/>
                  <a:gd name="T45" fmla="*/ 1339 h 1534"/>
                  <a:gd name="T46" fmla="*/ 315 w 1297"/>
                  <a:gd name="T47" fmla="*/ 1457 h 1534"/>
                  <a:gd name="T48" fmla="*/ 355 w 1297"/>
                  <a:gd name="T49" fmla="*/ 1534 h 1534"/>
                  <a:gd name="T50" fmla="*/ 513 w 1297"/>
                  <a:gd name="T51" fmla="*/ 1495 h 1534"/>
                  <a:gd name="T52" fmla="*/ 590 w 1297"/>
                  <a:gd name="T53" fmla="*/ 1534 h 1534"/>
                  <a:gd name="T54" fmla="*/ 629 w 1297"/>
                  <a:gd name="T55" fmla="*/ 1457 h 1534"/>
                  <a:gd name="T56" fmla="*/ 708 w 1297"/>
                  <a:gd name="T57" fmla="*/ 1339 h 1534"/>
                  <a:gd name="T58" fmla="*/ 748 w 1297"/>
                  <a:gd name="T59" fmla="*/ 1299 h 1534"/>
                  <a:gd name="T60" fmla="*/ 867 w 1297"/>
                  <a:gd name="T61" fmla="*/ 1220 h 1534"/>
                  <a:gd name="T62" fmla="*/ 983 w 1297"/>
                  <a:gd name="T63" fmla="*/ 1299 h 1534"/>
                  <a:gd name="T64" fmla="*/ 1022 w 1297"/>
                  <a:gd name="T65" fmla="*/ 1220 h 1534"/>
                  <a:gd name="T66" fmla="*/ 1141 w 1297"/>
                  <a:gd name="T67" fmla="*/ 1180 h 1534"/>
                  <a:gd name="T68" fmla="*/ 1257 w 1297"/>
                  <a:gd name="T69" fmla="*/ 1143 h 1534"/>
                  <a:gd name="T70" fmla="*/ 1297 w 1297"/>
                  <a:gd name="T71" fmla="*/ 1024 h 1534"/>
                  <a:gd name="T72" fmla="*/ 1257 w 1297"/>
                  <a:gd name="T73" fmla="*/ 945 h 1534"/>
                  <a:gd name="T74" fmla="*/ 1218 w 1297"/>
                  <a:gd name="T75" fmla="*/ 749 h 1534"/>
                  <a:gd name="T76" fmla="*/ 1062 w 1297"/>
                  <a:gd name="T77" fmla="*/ 669 h 1534"/>
                  <a:gd name="T78" fmla="*/ 1022 w 1297"/>
                  <a:gd name="T79" fmla="*/ 591 h 1534"/>
                  <a:gd name="T80" fmla="*/ 903 w 1297"/>
                  <a:gd name="T81" fmla="*/ 434 h 1534"/>
                  <a:gd name="T82" fmla="*/ 867 w 1297"/>
                  <a:gd name="T83" fmla="*/ 355 h 1534"/>
                  <a:gd name="T84" fmla="*/ 748 w 1297"/>
                  <a:gd name="T85" fmla="*/ 316 h 1534"/>
                  <a:gd name="T86" fmla="*/ 668 w 1297"/>
                  <a:gd name="T87" fmla="*/ 239 h 1534"/>
                  <a:gd name="T88" fmla="*/ 553 w 1297"/>
                  <a:gd name="T89" fmla="*/ 160 h 1534"/>
                  <a:gd name="T90" fmla="*/ 473 w 1297"/>
                  <a:gd name="T91" fmla="*/ 120 h 1534"/>
                  <a:gd name="T92" fmla="*/ 355 w 1297"/>
                  <a:gd name="T93" fmla="*/ 80 h 1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97" h="1534">
                    <a:moveTo>
                      <a:pt x="238" y="80"/>
                    </a:moveTo>
                    <a:lnTo>
                      <a:pt x="238" y="40"/>
                    </a:lnTo>
                    <a:lnTo>
                      <a:pt x="159" y="40"/>
                    </a:lnTo>
                    <a:lnTo>
                      <a:pt x="159" y="0"/>
                    </a:lnTo>
                    <a:lnTo>
                      <a:pt x="80" y="40"/>
                    </a:lnTo>
                    <a:lnTo>
                      <a:pt x="40" y="0"/>
                    </a:lnTo>
                    <a:lnTo>
                      <a:pt x="0" y="40"/>
                    </a:lnTo>
                    <a:lnTo>
                      <a:pt x="0" y="120"/>
                    </a:lnTo>
                    <a:lnTo>
                      <a:pt x="80" y="80"/>
                    </a:lnTo>
                    <a:lnTo>
                      <a:pt x="120" y="80"/>
                    </a:lnTo>
                    <a:lnTo>
                      <a:pt x="120" y="160"/>
                    </a:lnTo>
                    <a:lnTo>
                      <a:pt x="199" y="160"/>
                    </a:lnTo>
                    <a:lnTo>
                      <a:pt x="238" y="199"/>
                    </a:lnTo>
                    <a:lnTo>
                      <a:pt x="238" y="279"/>
                    </a:lnTo>
                    <a:lnTo>
                      <a:pt x="120" y="316"/>
                    </a:lnTo>
                    <a:lnTo>
                      <a:pt x="40" y="355"/>
                    </a:lnTo>
                    <a:lnTo>
                      <a:pt x="80" y="474"/>
                    </a:lnTo>
                    <a:lnTo>
                      <a:pt x="80" y="554"/>
                    </a:lnTo>
                    <a:lnTo>
                      <a:pt x="159" y="591"/>
                    </a:lnTo>
                    <a:lnTo>
                      <a:pt x="199" y="591"/>
                    </a:lnTo>
                    <a:lnTo>
                      <a:pt x="238" y="631"/>
                    </a:lnTo>
                    <a:lnTo>
                      <a:pt x="278" y="631"/>
                    </a:lnTo>
                    <a:lnTo>
                      <a:pt x="315" y="709"/>
                    </a:lnTo>
                    <a:lnTo>
                      <a:pt x="394" y="749"/>
                    </a:lnTo>
                    <a:lnTo>
                      <a:pt x="394" y="789"/>
                    </a:lnTo>
                    <a:lnTo>
                      <a:pt x="278" y="828"/>
                    </a:lnTo>
                    <a:lnTo>
                      <a:pt x="238" y="868"/>
                    </a:lnTo>
                    <a:lnTo>
                      <a:pt x="278" y="905"/>
                    </a:lnTo>
                    <a:lnTo>
                      <a:pt x="238" y="945"/>
                    </a:lnTo>
                    <a:lnTo>
                      <a:pt x="199" y="945"/>
                    </a:lnTo>
                    <a:lnTo>
                      <a:pt x="120" y="985"/>
                    </a:lnTo>
                    <a:lnTo>
                      <a:pt x="159" y="1024"/>
                    </a:lnTo>
                    <a:lnTo>
                      <a:pt x="199" y="1024"/>
                    </a:lnTo>
                    <a:lnTo>
                      <a:pt x="159" y="1103"/>
                    </a:lnTo>
                    <a:lnTo>
                      <a:pt x="355" y="1103"/>
                    </a:lnTo>
                    <a:lnTo>
                      <a:pt x="394" y="1024"/>
                    </a:lnTo>
                    <a:lnTo>
                      <a:pt x="473" y="1024"/>
                    </a:lnTo>
                    <a:lnTo>
                      <a:pt x="513" y="1063"/>
                    </a:lnTo>
                    <a:lnTo>
                      <a:pt x="513" y="1103"/>
                    </a:lnTo>
                    <a:lnTo>
                      <a:pt x="473" y="1143"/>
                    </a:lnTo>
                    <a:lnTo>
                      <a:pt x="473" y="1220"/>
                    </a:lnTo>
                    <a:lnTo>
                      <a:pt x="434" y="1220"/>
                    </a:lnTo>
                    <a:lnTo>
                      <a:pt x="473" y="1260"/>
                    </a:lnTo>
                    <a:lnTo>
                      <a:pt x="473" y="1299"/>
                    </a:lnTo>
                    <a:lnTo>
                      <a:pt x="434" y="1299"/>
                    </a:lnTo>
                    <a:lnTo>
                      <a:pt x="394" y="1339"/>
                    </a:lnTo>
                    <a:lnTo>
                      <a:pt x="394" y="1378"/>
                    </a:lnTo>
                    <a:lnTo>
                      <a:pt x="315" y="1457"/>
                    </a:lnTo>
                    <a:lnTo>
                      <a:pt x="355" y="1495"/>
                    </a:lnTo>
                    <a:lnTo>
                      <a:pt x="355" y="1534"/>
                    </a:lnTo>
                    <a:lnTo>
                      <a:pt x="473" y="1457"/>
                    </a:lnTo>
                    <a:lnTo>
                      <a:pt x="513" y="1495"/>
                    </a:lnTo>
                    <a:lnTo>
                      <a:pt x="513" y="1534"/>
                    </a:lnTo>
                    <a:lnTo>
                      <a:pt x="590" y="1534"/>
                    </a:lnTo>
                    <a:lnTo>
                      <a:pt x="590" y="1495"/>
                    </a:lnTo>
                    <a:lnTo>
                      <a:pt x="629" y="1457"/>
                    </a:lnTo>
                    <a:lnTo>
                      <a:pt x="629" y="1418"/>
                    </a:lnTo>
                    <a:lnTo>
                      <a:pt x="708" y="1339"/>
                    </a:lnTo>
                    <a:lnTo>
                      <a:pt x="748" y="1339"/>
                    </a:lnTo>
                    <a:lnTo>
                      <a:pt x="748" y="1299"/>
                    </a:lnTo>
                    <a:lnTo>
                      <a:pt x="788" y="1299"/>
                    </a:lnTo>
                    <a:lnTo>
                      <a:pt x="867" y="1220"/>
                    </a:lnTo>
                    <a:lnTo>
                      <a:pt x="903" y="1220"/>
                    </a:lnTo>
                    <a:lnTo>
                      <a:pt x="983" y="1299"/>
                    </a:lnTo>
                    <a:lnTo>
                      <a:pt x="983" y="1220"/>
                    </a:lnTo>
                    <a:lnTo>
                      <a:pt x="1022" y="1220"/>
                    </a:lnTo>
                    <a:lnTo>
                      <a:pt x="1102" y="1143"/>
                    </a:lnTo>
                    <a:lnTo>
                      <a:pt x="1141" y="1180"/>
                    </a:lnTo>
                    <a:lnTo>
                      <a:pt x="1178" y="1180"/>
                    </a:lnTo>
                    <a:lnTo>
                      <a:pt x="1257" y="1143"/>
                    </a:lnTo>
                    <a:lnTo>
                      <a:pt x="1257" y="1103"/>
                    </a:lnTo>
                    <a:lnTo>
                      <a:pt x="1297" y="1024"/>
                    </a:lnTo>
                    <a:lnTo>
                      <a:pt x="1218" y="985"/>
                    </a:lnTo>
                    <a:lnTo>
                      <a:pt x="1257" y="945"/>
                    </a:lnTo>
                    <a:lnTo>
                      <a:pt x="1218" y="905"/>
                    </a:lnTo>
                    <a:lnTo>
                      <a:pt x="1218" y="749"/>
                    </a:lnTo>
                    <a:lnTo>
                      <a:pt x="1102" y="749"/>
                    </a:lnTo>
                    <a:lnTo>
                      <a:pt x="1062" y="669"/>
                    </a:lnTo>
                    <a:lnTo>
                      <a:pt x="1062" y="591"/>
                    </a:lnTo>
                    <a:lnTo>
                      <a:pt x="1022" y="591"/>
                    </a:lnTo>
                    <a:lnTo>
                      <a:pt x="943" y="514"/>
                    </a:lnTo>
                    <a:lnTo>
                      <a:pt x="903" y="434"/>
                    </a:lnTo>
                    <a:lnTo>
                      <a:pt x="867" y="434"/>
                    </a:lnTo>
                    <a:lnTo>
                      <a:pt x="867" y="355"/>
                    </a:lnTo>
                    <a:lnTo>
                      <a:pt x="788" y="355"/>
                    </a:lnTo>
                    <a:lnTo>
                      <a:pt x="748" y="316"/>
                    </a:lnTo>
                    <a:lnTo>
                      <a:pt x="668" y="279"/>
                    </a:lnTo>
                    <a:lnTo>
                      <a:pt x="668" y="239"/>
                    </a:lnTo>
                    <a:lnTo>
                      <a:pt x="629" y="239"/>
                    </a:lnTo>
                    <a:lnTo>
                      <a:pt x="553" y="160"/>
                    </a:lnTo>
                    <a:lnTo>
                      <a:pt x="513" y="80"/>
                    </a:lnTo>
                    <a:lnTo>
                      <a:pt x="473" y="120"/>
                    </a:lnTo>
                    <a:lnTo>
                      <a:pt x="394" y="120"/>
                    </a:lnTo>
                    <a:lnTo>
                      <a:pt x="355" y="80"/>
                    </a:lnTo>
                    <a:lnTo>
                      <a:pt x="238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3" name="Freeform 328">
                <a:extLst>
                  <a:ext uri="{FF2B5EF4-FFF2-40B4-BE49-F238E27FC236}">
                    <a16:creationId xmlns:a16="http://schemas.microsoft.com/office/drawing/2014/main" id="{457EFAE4-2123-E10B-6169-0D0AC7DD50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4" y="3698"/>
                <a:ext cx="188" cy="220"/>
              </a:xfrm>
              <a:custGeom>
                <a:avLst/>
                <a:gdLst>
                  <a:gd name="T0" fmla="*/ 824 w 940"/>
                  <a:gd name="T1" fmla="*/ 314 h 1100"/>
                  <a:gd name="T2" fmla="*/ 784 w 940"/>
                  <a:gd name="T3" fmla="*/ 275 h 1100"/>
                  <a:gd name="T4" fmla="*/ 824 w 940"/>
                  <a:gd name="T5" fmla="*/ 235 h 1100"/>
                  <a:gd name="T6" fmla="*/ 824 w 940"/>
                  <a:gd name="T7" fmla="*/ 159 h 1100"/>
                  <a:gd name="T8" fmla="*/ 784 w 940"/>
                  <a:gd name="T9" fmla="*/ 119 h 1100"/>
                  <a:gd name="T10" fmla="*/ 744 w 940"/>
                  <a:gd name="T11" fmla="*/ 119 h 1100"/>
                  <a:gd name="T12" fmla="*/ 744 w 940"/>
                  <a:gd name="T13" fmla="*/ 159 h 1100"/>
                  <a:gd name="T14" fmla="*/ 705 w 940"/>
                  <a:gd name="T15" fmla="*/ 159 h 1100"/>
                  <a:gd name="T16" fmla="*/ 705 w 940"/>
                  <a:gd name="T17" fmla="*/ 119 h 1100"/>
                  <a:gd name="T18" fmla="*/ 628 w 940"/>
                  <a:gd name="T19" fmla="*/ 119 h 1100"/>
                  <a:gd name="T20" fmla="*/ 628 w 940"/>
                  <a:gd name="T21" fmla="*/ 79 h 1100"/>
                  <a:gd name="T22" fmla="*/ 549 w 940"/>
                  <a:gd name="T23" fmla="*/ 159 h 1100"/>
                  <a:gd name="T24" fmla="*/ 390 w 940"/>
                  <a:gd name="T25" fmla="*/ 0 h 1100"/>
                  <a:gd name="T26" fmla="*/ 354 w 940"/>
                  <a:gd name="T27" fmla="*/ 79 h 1100"/>
                  <a:gd name="T28" fmla="*/ 354 w 940"/>
                  <a:gd name="T29" fmla="*/ 159 h 1100"/>
                  <a:gd name="T30" fmla="*/ 314 w 940"/>
                  <a:gd name="T31" fmla="*/ 198 h 1100"/>
                  <a:gd name="T32" fmla="*/ 275 w 940"/>
                  <a:gd name="T33" fmla="*/ 198 h 1100"/>
                  <a:gd name="T34" fmla="*/ 235 w 940"/>
                  <a:gd name="T35" fmla="*/ 275 h 1100"/>
                  <a:gd name="T36" fmla="*/ 116 w 940"/>
                  <a:gd name="T37" fmla="*/ 275 h 1100"/>
                  <a:gd name="T38" fmla="*/ 116 w 940"/>
                  <a:gd name="T39" fmla="*/ 354 h 1100"/>
                  <a:gd name="T40" fmla="*/ 77 w 940"/>
                  <a:gd name="T41" fmla="*/ 394 h 1100"/>
                  <a:gd name="T42" fmla="*/ 77 w 940"/>
                  <a:gd name="T43" fmla="*/ 473 h 1100"/>
                  <a:gd name="T44" fmla="*/ 116 w 940"/>
                  <a:gd name="T45" fmla="*/ 473 h 1100"/>
                  <a:gd name="T46" fmla="*/ 0 w 940"/>
                  <a:gd name="T47" fmla="*/ 589 h 1100"/>
                  <a:gd name="T48" fmla="*/ 40 w 940"/>
                  <a:gd name="T49" fmla="*/ 669 h 1100"/>
                  <a:gd name="T50" fmla="*/ 116 w 940"/>
                  <a:gd name="T51" fmla="*/ 748 h 1100"/>
                  <a:gd name="T52" fmla="*/ 155 w 940"/>
                  <a:gd name="T53" fmla="*/ 748 h 1100"/>
                  <a:gd name="T54" fmla="*/ 155 w 940"/>
                  <a:gd name="T55" fmla="*/ 788 h 1100"/>
                  <a:gd name="T56" fmla="*/ 235 w 940"/>
                  <a:gd name="T57" fmla="*/ 825 h 1100"/>
                  <a:gd name="T58" fmla="*/ 275 w 940"/>
                  <a:gd name="T59" fmla="*/ 864 h 1100"/>
                  <a:gd name="T60" fmla="*/ 354 w 940"/>
                  <a:gd name="T61" fmla="*/ 864 h 1100"/>
                  <a:gd name="T62" fmla="*/ 354 w 940"/>
                  <a:gd name="T63" fmla="*/ 943 h 1100"/>
                  <a:gd name="T64" fmla="*/ 390 w 940"/>
                  <a:gd name="T65" fmla="*/ 943 h 1100"/>
                  <a:gd name="T66" fmla="*/ 430 w 940"/>
                  <a:gd name="T67" fmla="*/ 1023 h 1100"/>
                  <a:gd name="T68" fmla="*/ 509 w 940"/>
                  <a:gd name="T69" fmla="*/ 1100 h 1100"/>
                  <a:gd name="T70" fmla="*/ 549 w 940"/>
                  <a:gd name="T71" fmla="*/ 1100 h 1100"/>
                  <a:gd name="T72" fmla="*/ 589 w 940"/>
                  <a:gd name="T73" fmla="*/ 983 h 1100"/>
                  <a:gd name="T74" fmla="*/ 665 w 940"/>
                  <a:gd name="T75" fmla="*/ 943 h 1100"/>
                  <a:gd name="T76" fmla="*/ 744 w 940"/>
                  <a:gd name="T77" fmla="*/ 983 h 1100"/>
                  <a:gd name="T78" fmla="*/ 705 w 940"/>
                  <a:gd name="T79" fmla="*/ 943 h 1100"/>
                  <a:gd name="T80" fmla="*/ 744 w 940"/>
                  <a:gd name="T81" fmla="*/ 904 h 1100"/>
                  <a:gd name="T82" fmla="*/ 784 w 940"/>
                  <a:gd name="T83" fmla="*/ 943 h 1100"/>
                  <a:gd name="T84" fmla="*/ 824 w 940"/>
                  <a:gd name="T85" fmla="*/ 1023 h 1100"/>
                  <a:gd name="T86" fmla="*/ 940 w 940"/>
                  <a:gd name="T87" fmla="*/ 1063 h 1100"/>
                  <a:gd name="T88" fmla="*/ 903 w 940"/>
                  <a:gd name="T89" fmla="*/ 1023 h 1100"/>
                  <a:gd name="T90" fmla="*/ 903 w 940"/>
                  <a:gd name="T91" fmla="*/ 943 h 1100"/>
                  <a:gd name="T92" fmla="*/ 863 w 940"/>
                  <a:gd name="T93" fmla="*/ 943 h 1100"/>
                  <a:gd name="T94" fmla="*/ 824 w 940"/>
                  <a:gd name="T95" fmla="*/ 864 h 1100"/>
                  <a:gd name="T96" fmla="*/ 863 w 940"/>
                  <a:gd name="T97" fmla="*/ 904 h 1100"/>
                  <a:gd name="T98" fmla="*/ 903 w 940"/>
                  <a:gd name="T99" fmla="*/ 825 h 1100"/>
                  <a:gd name="T100" fmla="*/ 863 w 940"/>
                  <a:gd name="T101" fmla="*/ 788 h 1100"/>
                  <a:gd name="T102" fmla="*/ 903 w 940"/>
                  <a:gd name="T103" fmla="*/ 788 h 1100"/>
                  <a:gd name="T104" fmla="*/ 940 w 940"/>
                  <a:gd name="T105" fmla="*/ 748 h 1100"/>
                  <a:gd name="T106" fmla="*/ 903 w 940"/>
                  <a:gd name="T107" fmla="*/ 708 h 1100"/>
                  <a:gd name="T108" fmla="*/ 903 w 940"/>
                  <a:gd name="T109" fmla="*/ 669 h 1100"/>
                  <a:gd name="T110" fmla="*/ 863 w 940"/>
                  <a:gd name="T111" fmla="*/ 629 h 1100"/>
                  <a:gd name="T112" fmla="*/ 863 w 940"/>
                  <a:gd name="T113" fmla="*/ 549 h 1100"/>
                  <a:gd name="T114" fmla="*/ 863 w 940"/>
                  <a:gd name="T115" fmla="*/ 509 h 1100"/>
                  <a:gd name="T116" fmla="*/ 824 w 940"/>
                  <a:gd name="T117" fmla="*/ 473 h 1100"/>
                  <a:gd name="T118" fmla="*/ 824 w 940"/>
                  <a:gd name="T119" fmla="*/ 314 h 1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940" h="1100">
                    <a:moveTo>
                      <a:pt x="824" y="314"/>
                    </a:moveTo>
                    <a:lnTo>
                      <a:pt x="784" y="275"/>
                    </a:lnTo>
                    <a:lnTo>
                      <a:pt x="824" y="235"/>
                    </a:lnTo>
                    <a:lnTo>
                      <a:pt x="824" y="159"/>
                    </a:lnTo>
                    <a:lnTo>
                      <a:pt x="784" y="119"/>
                    </a:lnTo>
                    <a:lnTo>
                      <a:pt x="744" y="119"/>
                    </a:lnTo>
                    <a:lnTo>
                      <a:pt x="744" y="159"/>
                    </a:lnTo>
                    <a:lnTo>
                      <a:pt x="705" y="159"/>
                    </a:lnTo>
                    <a:lnTo>
                      <a:pt x="705" y="119"/>
                    </a:lnTo>
                    <a:lnTo>
                      <a:pt x="628" y="119"/>
                    </a:lnTo>
                    <a:lnTo>
                      <a:pt x="628" y="79"/>
                    </a:lnTo>
                    <a:lnTo>
                      <a:pt x="549" y="159"/>
                    </a:lnTo>
                    <a:lnTo>
                      <a:pt x="390" y="0"/>
                    </a:lnTo>
                    <a:lnTo>
                      <a:pt x="354" y="79"/>
                    </a:lnTo>
                    <a:lnTo>
                      <a:pt x="354" y="159"/>
                    </a:lnTo>
                    <a:lnTo>
                      <a:pt x="314" y="198"/>
                    </a:lnTo>
                    <a:lnTo>
                      <a:pt x="275" y="198"/>
                    </a:lnTo>
                    <a:lnTo>
                      <a:pt x="235" y="275"/>
                    </a:lnTo>
                    <a:lnTo>
                      <a:pt x="116" y="275"/>
                    </a:lnTo>
                    <a:lnTo>
                      <a:pt x="116" y="354"/>
                    </a:lnTo>
                    <a:lnTo>
                      <a:pt x="77" y="394"/>
                    </a:lnTo>
                    <a:lnTo>
                      <a:pt x="77" y="473"/>
                    </a:lnTo>
                    <a:lnTo>
                      <a:pt x="116" y="473"/>
                    </a:lnTo>
                    <a:lnTo>
                      <a:pt x="0" y="589"/>
                    </a:lnTo>
                    <a:lnTo>
                      <a:pt x="40" y="669"/>
                    </a:lnTo>
                    <a:lnTo>
                      <a:pt x="116" y="748"/>
                    </a:lnTo>
                    <a:lnTo>
                      <a:pt x="155" y="748"/>
                    </a:lnTo>
                    <a:lnTo>
                      <a:pt x="155" y="788"/>
                    </a:lnTo>
                    <a:lnTo>
                      <a:pt x="235" y="825"/>
                    </a:lnTo>
                    <a:lnTo>
                      <a:pt x="275" y="864"/>
                    </a:lnTo>
                    <a:lnTo>
                      <a:pt x="354" y="864"/>
                    </a:lnTo>
                    <a:lnTo>
                      <a:pt x="354" y="943"/>
                    </a:lnTo>
                    <a:lnTo>
                      <a:pt x="390" y="943"/>
                    </a:lnTo>
                    <a:lnTo>
                      <a:pt x="430" y="1023"/>
                    </a:lnTo>
                    <a:lnTo>
                      <a:pt x="509" y="1100"/>
                    </a:lnTo>
                    <a:lnTo>
                      <a:pt x="549" y="1100"/>
                    </a:lnTo>
                    <a:lnTo>
                      <a:pt x="589" y="983"/>
                    </a:lnTo>
                    <a:lnTo>
                      <a:pt x="665" y="943"/>
                    </a:lnTo>
                    <a:lnTo>
                      <a:pt x="744" y="983"/>
                    </a:lnTo>
                    <a:lnTo>
                      <a:pt x="705" y="943"/>
                    </a:lnTo>
                    <a:lnTo>
                      <a:pt x="744" y="904"/>
                    </a:lnTo>
                    <a:lnTo>
                      <a:pt x="784" y="943"/>
                    </a:lnTo>
                    <a:lnTo>
                      <a:pt x="824" y="1023"/>
                    </a:lnTo>
                    <a:lnTo>
                      <a:pt x="940" y="1063"/>
                    </a:lnTo>
                    <a:lnTo>
                      <a:pt x="903" y="1023"/>
                    </a:lnTo>
                    <a:lnTo>
                      <a:pt x="903" y="943"/>
                    </a:lnTo>
                    <a:lnTo>
                      <a:pt x="863" y="943"/>
                    </a:lnTo>
                    <a:lnTo>
                      <a:pt x="824" y="864"/>
                    </a:lnTo>
                    <a:lnTo>
                      <a:pt x="863" y="904"/>
                    </a:lnTo>
                    <a:lnTo>
                      <a:pt x="903" y="825"/>
                    </a:lnTo>
                    <a:lnTo>
                      <a:pt x="863" y="788"/>
                    </a:lnTo>
                    <a:lnTo>
                      <a:pt x="903" y="788"/>
                    </a:lnTo>
                    <a:lnTo>
                      <a:pt x="940" y="748"/>
                    </a:lnTo>
                    <a:lnTo>
                      <a:pt x="903" y="708"/>
                    </a:lnTo>
                    <a:lnTo>
                      <a:pt x="903" y="669"/>
                    </a:lnTo>
                    <a:lnTo>
                      <a:pt x="863" y="629"/>
                    </a:lnTo>
                    <a:lnTo>
                      <a:pt x="863" y="549"/>
                    </a:lnTo>
                    <a:lnTo>
                      <a:pt x="863" y="509"/>
                    </a:lnTo>
                    <a:lnTo>
                      <a:pt x="824" y="473"/>
                    </a:lnTo>
                    <a:lnTo>
                      <a:pt x="824" y="3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4" name="Freeform 329">
                <a:extLst>
                  <a:ext uri="{FF2B5EF4-FFF2-40B4-BE49-F238E27FC236}">
                    <a16:creationId xmlns:a16="http://schemas.microsoft.com/office/drawing/2014/main" id="{98C17185-A6EC-4044-9A11-E0A3E23D9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4" y="3799"/>
                <a:ext cx="141" cy="236"/>
              </a:xfrm>
              <a:custGeom>
                <a:avLst/>
                <a:gdLst>
                  <a:gd name="T0" fmla="*/ 40 w 705"/>
                  <a:gd name="T1" fmla="*/ 474 h 1180"/>
                  <a:gd name="T2" fmla="*/ 0 w 705"/>
                  <a:gd name="T3" fmla="*/ 591 h 1180"/>
                  <a:gd name="T4" fmla="*/ 0 w 705"/>
                  <a:gd name="T5" fmla="*/ 669 h 1180"/>
                  <a:gd name="T6" fmla="*/ 40 w 705"/>
                  <a:gd name="T7" fmla="*/ 749 h 1180"/>
                  <a:gd name="T8" fmla="*/ 156 w 705"/>
                  <a:gd name="T9" fmla="*/ 749 h 1180"/>
                  <a:gd name="T10" fmla="*/ 156 w 705"/>
                  <a:gd name="T11" fmla="*/ 905 h 1180"/>
                  <a:gd name="T12" fmla="*/ 195 w 705"/>
                  <a:gd name="T13" fmla="*/ 945 h 1180"/>
                  <a:gd name="T14" fmla="*/ 156 w 705"/>
                  <a:gd name="T15" fmla="*/ 985 h 1180"/>
                  <a:gd name="T16" fmla="*/ 235 w 705"/>
                  <a:gd name="T17" fmla="*/ 1024 h 1180"/>
                  <a:gd name="T18" fmla="*/ 195 w 705"/>
                  <a:gd name="T19" fmla="*/ 1103 h 1180"/>
                  <a:gd name="T20" fmla="*/ 195 w 705"/>
                  <a:gd name="T21" fmla="*/ 1143 h 1180"/>
                  <a:gd name="T22" fmla="*/ 275 w 705"/>
                  <a:gd name="T23" fmla="*/ 1180 h 1180"/>
                  <a:gd name="T24" fmla="*/ 314 w 705"/>
                  <a:gd name="T25" fmla="*/ 1143 h 1180"/>
                  <a:gd name="T26" fmla="*/ 354 w 705"/>
                  <a:gd name="T27" fmla="*/ 1180 h 1180"/>
                  <a:gd name="T28" fmla="*/ 430 w 705"/>
                  <a:gd name="T29" fmla="*/ 1103 h 1180"/>
                  <a:gd name="T30" fmla="*/ 509 w 705"/>
                  <a:gd name="T31" fmla="*/ 1103 h 1180"/>
                  <a:gd name="T32" fmla="*/ 470 w 705"/>
                  <a:gd name="T33" fmla="*/ 1063 h 1180"/>
                  <a:gd name="T34" fmla="*/ 509 w 705"/>
                  <a:gd name="T35" fmla="*/ 985 h 1180"/>
                  <a:gd name="T36" fmla="*/ 509 w 705"/>
                  <a:gd name="T37" fmla="*/ 868 h 1180"/>
                  <a:gd name="T38" fmla="*/ 549 w 705"/>
                  <a:gd name="T39" fmla="*/ 789 h 1180"/>
                  <a:gd name="T40" fmla="*/ 628 w 705"/>
                  <a:gd name="T41" fmla="*/ 669 h 1180"/>
                  <a:gd name="T42" fmla="*/ 705 w 705"/>
                  <a:gd name="T43" fmla="*/ 514 h 1180"/>
                  <a:gd name="T44" fmla="*/ 705 w 705"/>
                  <a:gd name="T45" fmla="*/ 316 h 1180"/>
                  <a:gd name="T46" fmla="*/ 668 w 705"/>
                  <a:gd name="T47" fmla="*/ 199 h 1180"/>
                  <a:gd name="T48" fmla="*/ 668 w 705"/>
                  <a:gd name="T49" fmla="*/ 80 h 1180"/>
                  <a:gd name="T50" fmla="*/ 589 w 705"/>
                  <a:gd name="T51" fmla="*/ 0 h 1180"/>
                  <a:gd name="T52" fmla="*/ 549 w 705"/>
                  <a:gd name="T53" fmla="*/ 40 h 1180"/>
                  <a:gd name="T54" fmla="*/ 589 w 705"/>
                  <a:gd name="T55" fmla="*/ 80 h 1180"/>
                  <a:gd name="T56" fmla="*/ 509 w 705"/>
                  <a:gd name="T57" fmla="*/ 80 h 1180"/>
                  <a:gd name="T58" fmla="*/ 509 w 705"/>
                  <a:gd name="T59" fmla="*/ 40 h 1180"/>
                  <a:gd name="T60" fmla="*/ 430 w 705"/>
                  <a:gd name="T61" fmla="*/ 80 h 1180"/>
                  <a:gd name="T62" fmla="*/ 430 w 705"/>
                  <a:gd name="T63" fmla="*/ 120 h 1180"/>
                  <a:gd name="T64" fmla="*/ 391 w 705"/>
                  <a:gd name="T65" fmla="*/ 80 h 1180"/>
                  <a:gd name="T66" fmla="*/ 354 w 705"/>
                  <a:gd name="T67" fmla="*/ 80 h 1180"/>
                  <a:gd name="T68" fmla="*/ 354 w 705"/>
                  <a:gd name="T69" fmla="*/ 40 h 1180"/>
                  <a:gd name="T70" fmla="*/ 314 w 705"/>
                  <a:gd name="T71" fmla="*/ 40 h 1180"/>
                  <a:gd name="T72" fmla="*/ 314 w 705"/>
                  <a:gd name="T73" fmla="*/ 120 h 1180"/>
                  <a:gd name="T74" fmla="*/ 354 w 705"/>
                  <a:gd name="T75" fmla="*/ 160 h 1180"/>
                  <a:gd name="T76" fmla="*/ 354 w 705"/>
                  <a:gd name="T77" fmla="*/ 199 h 1180"/>
                  <a:gd name="T78" fmla="*/ 391 w 705"/>
                  <a:gd name="T79" fmla="*/ 239 h 1180"/>
                  <a:gd name="T80" fmla="*/ 354 w 705"/>
                  <a:gd name="T81" fmla="*/ 279 h 1180"/>
                  <a:gd name="T82" fmla="*/ 314 w 705"/>
                  <a:gd name="T83" fmla="*/ 279 h 1180"/>
                  <a:gd name="T84" fmla="*/ 354 w 705"/>
                  <a:gd name="T85" fmla="*/ 316 h 1180"/>
                  <a:gd name="T86" fmla="*/ 314 w 705"/>
                  <a:gd name="T87" fmla="*/ 395 h 1180"/>
                  <a:gd name="T88" fmla="*/ 275 w 705"/>
                  <a:gd name="T89" fmla="*/ 355 h 1180"/>
                  <a:gd name="T90" fmla="*/ 314 w 705"/>
                  <a:gd name="T91" fmla="*/ 434 h 1180"/>
                  <a:gd name="T92" fmla="*/ 354 w 705"/>
                  <a:gd name="T93" fmla="*/ 434 h 1180"/>
                  <a:gd name="T94" fmla="*/ 354 w 705"/>
                  <a:gd name="T95" fmla="*/ 514 h 1180"/>
                  <a:gd name="T96" fmla="*/ 391 w 705"/>
                  <a:gd name="T97" fmla="*/ 554 h 1180"/>
                  <a:gd name="T98" fmla="*/ 275 w 705"/>
                  <a:gd name="T99" fmla="*/ 514 h 1180"/>
                  <a:gd name="T100" fmla="*/ 235 w 705"/>
                  <a:gd name="T101" fmla="*/ 434 h 1180"/>
                  <a:gd name="T102" fmla="*/ 195 w 705"/>
                  <a:gd name="T103" fmla="*/ 395 h 1180"/>
                  <a:gd name="T104" fmla="*/ 156 w 705"/>
                  <a:gd name="T105" fmla="*/ 434 h 1180"/>
                  <a:gd name="T106" fmla="*/ 195 w 705"/>
                  <a:gd name="T107" fmla="*/ 474 h 1180"/>
                  <a:gd name="T108" fmla="*/ 116 w 705"/>
                  <a:gd name="T109" fmla="*/ 434 h 1180"/>
                  <a:gd name="T110" fmla="*/ 40 w 705"/>
                  <a:gd name="T111" fmla="*/ 474 h 1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05" h="1180">
                    <a:moveTo>
                      <a:pt x="40" y="474"/>
                    </a:moveTo>
                    <a:lnTo>
                      <a:pt x="0" y="591"/>
                    </a:lnTo>
                    <a:lnTo>
                      <a:pt x="0" y="669"/>
                    </a:lnTo>
                    <a:lnTo>
                      <a:pt x="40" y="749"/>
                    </a:lnTo>
                    <a:lnTo>
                      <a:pt x="156" y="749"/>
                    </a:lnTo>
                    <a:lnTo>
                      <a:pt x="156" y="905"/>
                    </a:lnTo>
                    <a:lnTo>
                      <a:pt x="195" y="945"/>
                    </a:lnTo>
                    <a:lnTo>
                      <a:pt x="156" y="985"/>
                    </a:lnTo>
                    <a:lnTo>
                      <a:pt x="235" y="1024"/>
                    </a:lnTo>
                    <a:lnTo>
                      <a:pt x="195" y="1103"/>
                    </a:lnTo>
                    <a:lnTo>
                      <a:pt x="195" y="1143"/>
                    </a:lnTo>
                    <a:lnTo>
                      <a:pt x="275" y="1180"/>
                    </a:lnTo>
                    <a:lnTo>
                      <a:pt x="314" y="1143"/>
                    </a:lnTo>
                    <a:lnTo>
                      <a:pt x="354" y="1180"/>
                    </a:lnTo>
                    <a:lnTo>
                      <a:pt x="430" y="1103"/>
                    </a:lnTo>
                    <a:lnTo>
                      <a:pt x="509" y="1103"/>
                    </a:lnTo>
                    <a:lnTo>
                      <a:pt x="470" y="1063"/>
                    </a:lnTo>
                    <a:lnTo>
                      <a:pt x="509" y="985"/>
                    </a:lnTo>
                    <a:lnTo>
                      <a:pt x="509" y="868"/>
                    </a:lnTo>
                    <a:lnTo>
                      <a:pt x="549" y="789"/>
                    </a:lnTo>
                    <a:lnTo>
                      <a:pt x="628" y="669"/>
                    </a:lnTo>
                    <a:lnTo>
                      <a:pt x="705" y="514"/>
                    </a:lnTo>
                    <a:lnTo>
                      <a:pt x="705" y="316"/>
                    </a:lnTo>
                    <a:lnTo>
                      <a:pt x="668" y="199"/>
                    </a:lnTo>
                    <a:lnTo>
                      <a:pt x="668" y="80"/>
                    </a:lnTo>
                    <a:lnTo>
                      <a:pt x="589" y="0"/>
                    </a:lnTo>
                    <a:lnTo>
                      <a:pt x="549" y="40"/>
                    </a:lnTo>
                    <a:lnTo>
                      <a:pt x="589" y="80"/>
                    </a:lnTo>
                    <a:lnTo>
                      <a:pt x="509" y="80"/>
                    </a:lnTo>
                    <a:lnTo>
                      <a:pt x="509" y="40"/>
                    </a:lnTo>
                    <a:lnTo>
                      <a:pt x="430" y="80"/>
                    </a:lnTo>
                    <a:lnTo>
                      <a:pt x="430" y="120"/>
                    </a:lnTo>
                    <a:lnTo>
                      <a:pt x="391" y="80"/>
                    </a:lnTo>
                    <a:lnTo>
                      <a:pt x="354" y="80"/>
                    </a:lnTo>
                    <a:lnTo>
                      <a:pt x="354" y="40"/>
                    </a:lnTo>
                    <a:lnTo>
                      <a:pt x="314" y="40"/>
                    </a:lnTo>
                    <a:lnTo>
                      <a:pt x="314" y="120"/>
                    </a:lnTo>
                    <a:lnTo>
                      <a:pt x="354" y="160"/>
                    </a:lnTo>
                    <a:lnTo>
                      <a:pt x="354" y="199"/>
                    </a:lnTo>
                    <a:lnTo>
                      <a:pt x="391" y="239"/>
                    </a:lnTo>
                    <a:lnTo>
                      <a:pt x="354" y="279"/>
                    </a:lnTo>
                    <a:lnTo>
                      <a:pt x="314" y="279"/>
                    </a:lnTo>
                    <a:lnTo>
                      <a:pt x="354" y="316"/>
                    </a:lnTo>
                    <a:lnTo>
                      <a:pt x="314" y="395"/>
                    </a:lnTo>
                    <a:lnTo>
                      <a:pt x="275" y="355"/>
                    </a:lnTo>
                    <a:lnTo>
                      <a:pt x="314" y="434"/>
                    </a:lnTo>
                    <a:lnTo>
                      <a:pt x="354" y="434"/>
                    </a:lnTo>
                    <a:lnTo>
                      <a:pt x="354" y="514"/>
                    </a:lnTo>
                    <a:lnTo>
                      <a:pt x="391" y="554"/>
                    </a:lnTo>
                    <a:lnTo>
                      <a:pt x="275" y="514"/>
                    </a:lnTo>
                    <a:lnTo>
                      <a:pt x="235" y="434"/>
                    </a:lnTo>
                    <a:lnTo>
                      <a:pt x="195" y="395"/>
                    </a:lnTo>
                    <a:lnTo>
                      <a:pt x="156" y="434"/>
                    </a:lnTo>
                    <a:lnTo>
                      <a:pt x="195" y="474"/>
                    </a:lnTo>
                    <a:lnTo>
                      <a:pt x="116" y="434"/>
                    </a:lnTo>
                    <a:lnTo>
                      <a:pt x="40" y="4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5" name="Freeform 330">
                <a:extLst>
                  <a:ext uri="{FF2B5EF4-FFF2-40B4-BE49-F238E27FC236}">
                    <a16:creationId xmlns:a16="http://schemas.microsoft.com/office/drawing/2014/main" id="{F8F1F5C4-E15C-6FA6-696F-F5E91BE215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57" y="4020"/>
                <a:ext cx="149" cy="236"/>
              </a:xfrm>
              <a:custGeom>
                <a:avLst/>
                <a:gdLst>
                  <a:gd name="T0" fmla="*/ 744 w 744"/>
                  <a:gd name="T1" fmla="*/ 0 h 1180"/>
                  <a:gd name="T2" fmla="*/ 665 w 744"/>
                  <a:gd name="T3" fmla="*/ 0 h 1180"/>
                  <a:gd name="T4" fmla="*/ 589 w 744"/>
                  <a:gd name="T5" fmla="*/ 77 h 1180"/>
                  <a:gd name="T6" fmla="*/ 470 w 744"/>
                  <a:gd name="T7" fmla="*/ 196 h 1180"/>
                  <a:gd name="T8" fmla="*/ 430 w 744"/>
                  <a:gd name="T9" fmla="*/ 196 h 1180"/>
                  <a:gd name="T10" fmla="*/ 391 w 744"/>
                  <a:gd name="T11" fmla="*/ 236 h 1180"/>
                  <a:gd name="T12" fmla="*/ 314 w 744"/>
                  <a:gd name="T13" fmla="*/ 275 h 1180"/>
                  <a:gd name="T14" fmla="*/ 275 w 744"/>
                  <a:gd name="T15" fmla="*/ 315 h 1180"/>
                  <a:gd name="T16" fmla="*/ 314 w 744"/>
                  <a:gd name="T17" fmla="*/ 392 h 1180"/>
                  <a:gd name="T18" fmla="*/ 351 w 744"/>
                  <a:gd name="T19" fmla="*/ 392 h 1180"/>
                  <a:gd name="T20" fmla="*/ 275 w 744"/>
                  <a:gd name="T21" fmla="*/ 471 h 1180"/>
                  <a:gd name="T22" fmla="*/ 314 w 744"/>
                  <a:gd name="T23" fmla="*/ 511 h 1180"/>
                  <a:gd name="T24" fmla="*/ 351 w 744"/>
                  <a:gd name="T25" fmla="*/ 511 h 1180"/>
                  <a:gd name="T26" fmla="*/ 351 w 744"/>
                  <a:gd name="T27" fmla="*/ 629 h 1180"/>
                  <a:gd name="T28" fmla="*/ 314 w 744"/>
                  <a:gd name="T29" fmla="*/ 666 h 1180"/>
                  <a:gd name="T30" fmla="*/ 235 w 744"/>
                  <a:gd name="T31" fmla="*/ 666 h 1180"/>
                  <a:gd name="T32" fmla="*/ 235 w 744"/>
                  <a:gd name="T33" fmla="*/ 706 h 1180"/>
                  <a:gd name="T34" fmla="*/ 156 w 744"/>
                  <a:gd name="T35" fmla="*/ 706 h 1180"/>
                  <a:gd name="T36" fmla="*/ 76 w 744"/>
                  <a:gd name="T37" fmla="*/ 825 h 1180"/>
                  <a:gd name="T38" fmla="*/ 40 w 744"/>
                  <a:gd name="T39" fmla="*/ 865 h 1180"/>
                  <a:gd name="T40" fmla="*/ 0 w 744"/>
                  <a:gd name="T41" fmla="*/ 945 h 1180"/>
                  <a:gd name="T42" fmla="*/ 40 w 744"/>
                  <a:gd name="T43" fmla="*/ 905 h 1180"/>
                  <a:gd name="T44" fmla="*/ 116 w 744"/>
                  <a:gd name="T45" fmla="*/ 981 h 1180"/>
                  <a:gd name="T46" fmla="*/ 195 w 744"/>
                  <a:gd name="T47" fmla="*/ 981 h 1180"/>
                  <a:gd name="T48" fmla="*/ 235 w 744"/>
                  <a:gd name="T49" fmla="*/ 945 h 1180"/>
                  <a:gd name="T50" fmla="*/ 235 w 744"/>
                  <a:gd name="T51" fmla="*/ 981 h 1180"/>
                  <a:gd name="T52" fmla="*/ 275 w 744"/>
                  <a:gd name="T53" fmla="*/ 1021 h 1180"/>
                  <a:gd name="T54" fmla="*/ 314 w 744"/>
                  <a:gd name="T55" fmla="*/ 1021 h 1180"/>
                  <a:gd name="T56" fmla="*/ 275 w 744"/>
                  <a:gd name="T57" fmla="*/ 1100 h 1180"/>
                  <a:gd name="T58" fmla="*/ 275 w 744"/>
                  <a:gd name="T59" fmla="*/ 1140 h 1180"/>
                  <a:gd name="T60" fmla="*/ 314 w 744"/>
                  <a:gd name="T61" fmla="*/ 1100 h 1180"/>
                  <a:gd name="T62" fmla="*/ 391 w 744"/>
                  <a:gd name="T63" fmla="*/ 1140 h 1180"/>
                  <a:gd name="T64" fmla="*/ 430 w 744"/>
                  <a:gd name="T65" fmla="*/ 1180 h 1180"/>
                  <a:gd name="T66" fmla="*/ 510 w 744"/>
                  <a:gd name="T67" fmla="*/ 1180 h 1180"/>
                  <a:gd name="T68" fmla="*/ 510 w 744"/>
                  <a:gd name="T69" fmla="*/ 1100 h 1180"/>
                  <a:gd name="T70" fmla="*/ 549 w 744"/>
                  <a:gd name="T71" fmla="*/ 1060 h 1180"/>
                  <a:gd name="T72" fmla="*/ 510 w 744"/>
                  <a:gd name="T73" fmla="*/ 1021 h 1180"/>
                  <a:gd name="T74" fmla="*/ 510 w 744"/>
                  <a:gd name="T75" fmla="*/ 981 h 1180"/>
                  <a:gd name="T76" fmla="*/ 589 w 744"/>
                  <a:gd name="T77" fmla="*/ 905 h 1180"/>
                  <a:gd name="T78" fmla="*/ 589 w 744"/>
                  <a:gd name="T79" fmla="*/ 825 h 1180"/>
                  <a:gd name="T80" fmla="*/ 626 w 744"/>
                  <a:gd name="T81" fmla="*/ 746 h 1180"/>
                  <a:gd name="T82" fmla="*/ 665 w 744"/>
                  <a:gd name="T83" fmla="*/ 706 h 1180"/>
                  <a:gd name="T84" fmla="*/ 705 w 744"/>
                  <a:gd name="T85" fmla="*/ 629 h 1180"/>
                  <a:gd name="T86" fmla="*/ 665 w 744"/>
                  <a:gd name="T87" fmla="*/ 629 h 1180"/>
                  <a:gd name="T88" fmla="*/ 626 w 744"/>
                  <a:gd name="T89" fmla="*/ 590 h 1180"/>
                  <a:gd name="T90" fmla="*/ 589 w 744"/>
                  <a:gd name="T91" fmla="*/ 666 h 1180"/>
                  <a:gd name="T92" fmla="*/ 549 w 744"/>
                  <a:gd name="T93" fmla="*/ 629 h 1180"/>
                  <a:gd name="T94" fmla="*/ 626 w 744"/>
                  <a:gd name="T95" fmla="*/ 551 h 1180"/>
                  <a:gd name="T96" fmla="*/ 705 w 744"/>
                  <a:gd name="T97" fmla="*/ 551 h 1180"/>
                  <a:gd name="T98" fmla="*/ 665 w 744"/>
                  <a:gd name="T99" fmla="*/ 511 h 1180"/>
                  <a:gd name="T100" fmla="*/ 744 w 744"/>
                  <a:gd name="T101" fmla="*/ 471 h 1180"/>
                  <a:gd name="T102" fmla="*/ 705 w 744"/>
                  <a:gd name="T103" fmla="*/ 431 h 1180"/>
                  <a:gd name="T104" fmla="*/ 744 w 744"/>
                  <a:gd name="T105" fmla="*/ 392 h 1180"/>
                  <a:gd name="T106" fmla="*/ 744 w 744"/>
                  <a:gd name="T107" fmla="*/ 0 h 1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44" h="1180">
                    <a:moveTo>
                      <a:pt x="744" y="0"/>
                    </a:moveTo>
                    <a:lnTo>
                      <a:pt x="665" y="0"/>
                    </a:lnTo>
                    <a:lnTo>
                      <a:pt x="589" y="77"/>
                    </a:lnTo>
                    <a:lnTo>
                      <a:pt x="470" y="196"/>
                    </a:lnTo>
                    <a:lnTo>
                      <a:pt x="430" y="196"/>
                    </a:lnTo>
                    <a:lnTo>
                      <a:pt x="391" y="236"/>
                    </a:lnTo>
                    <a:lnTo>
                      <a:pt x="314" y="275"/>
                    </a:lnTo>
                    <a:lnTo>
                      <a:pt x="275" y="315"/>
                    </a:lnTo>
                    <a:lnTo>
                      <a:pt x="314" y="392"/>
                    </a:lnTo>
                    <a:lnTo>
                      <a:pt x="351" y="392"/>
                    </a:lnTo>
                    <a:lnTo>
                      <a:pt x="275" y="471"/>
                    </a:lnTo>
                    <a:lnTo>
                      <a:pt x="314" y="511"/>
                    </a:lnTo>
                    <a:lnTo>
                      <a:pt x="351" y="511"/>
                    </a:lnTo>
                    <a:lnTo>
                      <a:pt x="351" y="629"/>
                    </a:lnTo>
                    <a:lnTo>
                      <a:pt x="314" y="666"/>
                    </a:lnTo>
                    <a:lnTo>
                      <a:pt x="235" y="666"/>
                    </a:lnTo>
                    <a:lnTo>
                      <a:pt x="235" y="706"/>
                    </a:lnTo>
                    <a:lnTo>
                      <a:pt x="156" y="706"/>
                    </a:lnTo>
                    <a:lnTo>
                      <a:pt x="76" y="825"/>
                    </a:lnTo>
                    <a:lnTo>
                      <a:pt x="40" y="865"/>
                    </a:lnTo>
                    <a:lnTo>
                      <a:pt x="0" y="945"/>
                    </a:lnTo>
                    <a:lnTo>
                      <a:pt x="40" y="905"/>
                    </a:lnTo>
                    <a:lnTo>
                      <a:pt x="116" y="981"/>
                    </a:lnTo>
                    <a:lnTo>
                      <a:pt x="195" y="981"/>
                    </a:lnTo>
                    <a:lnTo>
                      <a:pt x="235" y="945"/>
                    </a:lnTo>
                    <a:lnTo>
                      <a:pt x="235" y="981"/>
                    </a:lnTo>
                    <a:lnTo>
                      <a:pt x="275" y="1021"/>
                    </a:lnTo>
                    <a:lnTo>
                      <a:pt x="314" y="1021"/>
                    </a:lnTo>
                    <a:lnTo>
                      <a:pt x="275" y="1100"/>
                    </a:lnTo>
                    <a:lnTo>
                      <a:pt x="275" y="1140"/>
                    </a:lnTo>
                    <a:lnTo>
                      <a:pt x="314" y="1100"/>
                    </a:lnTo>
                    <a:lnTo>
                      <a:pt x="391" y="1140"/>
                    </a:lnTo>
                    <a:lnTo>
                      <a:pt x="430" y="1180"/>
                    </a:lnTo>
                    <a:lnTo>
                      <a:pt x="510" y="1180"/>
                    </a:lnTo>
                    <a:lnTo>
                      <a:pt x="510" y="1100"/>
                    </a:lnTo>
                    <a:lnTo>
                      <a:pt x="549" y="1060"/>
                    </a:lnTo>
                    <a:lnTo>
                      <a:pt x="510" y="1021"/>
                    </a:lnTo>
                    <a:lnTo>
                      <a:pt x="510" y="981"/>
                    </a:lnTo>
                    <a:lnTo>
                      <a:pt x="589" y="905"/>
                    </a:lnTo>
                    <a:lnTo>
                      <a:pt x="589" y="825"/>
                    </a:lnTo>
                    <a:lnTo>
                      <a:pt x="626" y="746"/>
                    </a:lnTo>
                    <a:lnTo>
                      <a:pt x="665" y="706"/>
                    </a:lnTo>
                    <a:lnTo>
                      <a:pt x="705" y="629"/>
                    </a:lnTo>
                    <a:lnTo>
                      <a:pt x="665" y="629"/>
                    </a:lnTo>
                    <a:lnTo>
                      <a:pt x="626" y="590"/>
                    </a:lnTo>
                    <a:lnTo>
                      <a:pt x="589" y="666"/>
                    </a:lnTo>
                    <a:lnTo>
                      <a:pt x="549" y="629"/>
                    </a:lnTo>
                    <a:lnTo>
                      <a:pt x="626" y="551"/>
                    </a:lnTo>
                    <a:lnTo>
                      <a:pt x="705" y="551"/>
                    </a:lnTo>
                    <a:lnTo>
                      <a:pt x="665" y="511"/>
                    </a:lnTo>
                    <a:lnTo>
                      <a:pt x="744" y="471"/>
                    </a:lnTo>
                    <a:lnTo>
                      <a:pt x="705" y="431"/>
                    </a:lnTo>
                    <a:lnTo>
                      <a:pt x="744" y="392"/>
                    </a:lnTo>
                    <a:lnTo>
                      <a:pt x="74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6" name="Freeform 331">
                <a:extLst>
                  <a:ext uri="{FF2B5EF4-FFF2-40B4-BE49-F238E27FC236}">
                    <a16:creationId xmlns:a16="http://schemas.microsoft.com/office/drawing/2014/main" id="{00B669F8-DA9D-E7B5-2B68-B4D210FED5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4" y="4028"/>
                <a:ext cx="181" cy="181"/>
              </a:xfrm>
              <a:custGeom>
                <a:avLst/>
                <a:gdLst>
                  <a:gd name="T0" fmla="*/ 784 w 903"/>
                  <a:gd name="T1" fmla="*/ 156 h 905"/>
                  <a:gd name="T2" fmla="*/ 903 w 903"/>
                  <a:gd name="T3" fmla="*/ 37 h 905"/>
                  <a:gd name="T4" fmla="*/ 863 w 903"/>
                  <a:gd name="T5" fmla="*/ 0 h 905"/>
                  <a:gd name="T6" fmla="*/ 824 w 903"/>
                  <a:gd name="T7" fmla="*/ 37 h 905"/>
                  <a:gd name="T8" fmla="*/ 744 w 903"/>
                  <a:gd name="T9" fmla="*/ 0 h 905"/>
                  <a:gd name="T10" fmla="*/ 665 w 903"/>
                  <a:gd name="T11" fmla="*/ 37 h 905"/>
                  <a:gd name="T12" fmla="*/ 628 w 903"/>
                  <a:gd name="T13" fmla="*/ 37 h 905"/>
                  <a:gd name="T14" fmla="*/ 589 w 903"/>
                  <a:gd name="T15" fmla="*/ 0 h 905"/>
                  <a:gd name="T16" fmla="*/ 509 w 903"/>
                  <a:gd name="T17" fmla="*/ 77 h 905"/>
                  <a:gd name="T18" fmla="*/ 470 w 903"/>
                  <a:gd name="T19" fmla="*/ 77 h 905"/>
                  <a:gd name="T20" fmla="*/ 470 w 903"/>
                  <a:gd name="T21" fmla="*/ 156 h 905"/>
                  <a:gd name="T22" fmla="*/ 390 w 903"/>
                  <a:gd name="T23" fmla="*/ 77 h 905"/>
                  <a:gd name="T24" fmla="*/ 354 w 903"/>
                  <a:gd name="T25" fmla="*/ 77 h 905"/>
                  <a:gd name="T26" fmla="*/ 275 w 903"/>
                  <a:gd name="T27" fmla="*/ 156 h 905"/>
                  <a:gd name="T28" fmla="*/ 235 w 903"/>
                  <a:gd name="T29" fmla="*/ 156 h 905"/>
                  <a:gd name="T30" fmla="*/ 235 w 903"/>
                  <a:gd name="T31" fmla="*/ 196 h 905"/>
                  <a:gd name="T32" fmla="*/ 195 w 903"/>
                  <a:gd name="T33" fmla="*/ 196 h 905"/>
                  <a:gd name="T34" fmla="*/ 116 w 903"/>
                  <a:gd name="T35" fmla="*/ 275 h 905"/>
                  <a:gd name="T36" fmla="*/ 116 w 903"/>
                  <a:gd name="T37" fmla="*/ 314 h 905"/>
                  <a:gd name="T38" fmla="*/ 77 w 903"/>
                  <a:gd name="T39" fmla="*/ 352 h 905"/>
                  <a:gd name="T40" fmla="*/ 77 w 903"/>
                  <a:gd name="T41" fmla="*/ 391 h 905"/>
                  <a:gd name="T42" fmla="*/ 77 w 903"/>
                  <a:gd name="T43" fmla="*/ 431 h 905"/>
                  <a:gd name="T44" fmla="*/ 235 w 903"/>
                  <a:gd name="T45" fmla="*/ 431 h 905"/>
                  <a:gd name="T46" fmla="*/ 155 w 903"/>
                  <a:gd name="T47" fmla="*/ 471 h 905"/>
                  <a:gd name="T48" fmla="*/ 155 w 903"/>
                  <a:gd name="T49" fmla="*/ 550 h 905"/>
                  <a:gd name="T50" fmla="*/ 116 w 903"/>
                  <a:gd name="T51" fmla="*/ 550 h 905"/>
                  <a:gd name="T52" fmla="*/ 77 w 903"/>
                  <a:gd name="T53" fmla="*/ 589 h 905"/>
                  <a:gd name="T54" fmla="*/ 40 w 903"/>
                  <a:gd name="T55" fmla="*/ 589 h 905"/>
                  <a:gd name="T56" fmla="*/ 0 w 903"/>
                  <a:gd name="T57" fmla="*/ 666 h 905"/>
                  <a:gd name="T58" fmla="*/ 40 w 903"/>
                  <a:gd name="T59" fmla="*/ 706 h 905"/>
                  <a:gd name="T60" fmla="*/ 40 w 903"/>
                  <a:gd name="T61" fmla="*/ 746 h 905"/>
                  <a:gd name="T62" fmla="*/ 155 w 903"/>
                  <a:gd name="T63" fmla="*/ 785 h 905"/>
                  <a:gd name="T64" fmla="*/ 116 w 903"/>
                  <a:gd name="T65" fmla="*/ 825 h 905"/>
                  <a:gd name="T66" fmla="*/ 195 w 903"/>
                  <a:gd name="T67" fmla="*/ 825 h 905"/>
                  <a:gd name="T68" fmla="*/ 314 w 903"/>
                  <a:gd name="T69" fmla="*/ 905 h 905"/>
                  <a:gd name="T70" fmla="*/ 354 w 903"/>
                  <a:gd name="T71" fmla="*/ 825 h 905"/>
                  <a:gd name="T72" fmla="*/ 390 w 903"/>
                  <a:gd name="T73" fmla="*/ 785 h 905"/>
                  <a:gd name="T74" fmla="*/ 470 w 903"/>
                  <a:gd name="T75" fmla="*/ 666 h 905"/>
                  <a:gd name="T76" fmla="*/ 549 w 903"/>
                  <a:gd name="T77" fmla="*/ 666 h 905"/>
                  <a:gd name="T78" fmla="*/ 549 w 903"/>
                  <a:gd name="T79" fmla="*/ 626 h 905"/>
                  <a:gd name="T80" fmla="*/ 628 w 903"/>
                  <a:gd name="T81" fmla="*/ 626 h 905"/>
                  <a:gd name="T82" fmla="*/ 665 w 903"/>
                  <a:gd name="T83" fmla="*/ 589 h 905"/>
                  <a:gd name="T84" fmla="*/ 665 w 903"/>
                  <a:gd name="T85" fmla="*/ 471 h 905"/>
                  <a:gd name="T86" fmla="*/ 628 w 903"/>
                  <a:gd name="T87" fmla="*/ 471 h 905"/>
                  <a:gd name="T88" fmla="*/ 589 w 903"/>
                  <a:gd name="T89" fmla="*/ 431 h 905"/>
                  <a:gd name="T90" fmla="*/ 665 w 903"/>
                  <a:gd name="T91" fmla="*/ 352 h 905"/>
                  <a:gd name="T92" fmla="*/ 628 w 903"/>
                  <a:gd name="T93" fmla="*/ 352 h 905"/>
                  <a:gd name="T94" fmla="*/ 589 w 903"/>
                  <a:gd name="T95" fmla="*/ 275 h 905"/>
                  <a:gd name="T96" fmla="*/ 628 w 903"/>
                  <a:gd name="T97" fmla="*/ 235 h 905"/>
                  <a:gd name="T98" fmla="*/ 705 w 903"/>
                  <a:gd name="T99" fmla="*/ 196 h 905"/>
                  <a:gd name="T100" fmla="*/ 744 w 903"/>
                  <a:gd name="T101" fmla="*/ 156 h 905"/>
                  <a:gd name="T102" fmla="*/ 784 w 903"/>
                  <a:gd name="T103" fmla="*/ 156 h 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903" h="905">
                    <a:moveTo>
                      <a:pt x="784" y="156"/>
                    </a:moveTo>
                    <a:lnTo>
                      <a:pt x="903" y="37"/>
                    </a:lnTo>
                    <a:lnTo>
                      <a:pt x="863" y="0"/>
                    </a:lnTo>
                    <a:lnTo>
                      <a:pt x="824" y="37"/>
                    </a:lnTo>
                    <a:lnTo>
                      <a:pt x="744" y="0"/>
                    </a:lnTo>
                    <a:lnTo>
                      <a:pt x="665" y="37"/>
                    </a:lnTo>
                    <a:lnTo>
                      <a:pt x="628" y="37"/>
                    </a:lnTo>
                    <a:lnTo>
                      <a:pt x="589" y="0"/>
                    </a:lnTo>
                    <a:lnTo>
                      <a:pt x="509" y="77"/>
                    </a:lnTo>
                    <a:lnTo>
                      <a:pt x="470" y="77"/>
                    </a:lnTo>
                    <a:lnTo>
                      <a:pt x="470" y="156"/>
                    </a:lnTo>
                    <a:lnTo>
                      <a:pt x="390" y="77"/>
                    </a:lnTo>
                    <a:lnTo>
                      <a:pt x="354" y="77"/>
                    </a:lnTo>
                    <a:lnTo>
                      <a:pt x="275" y="156"/>
                    </a:lnTo>
                    <a:lnTo>
                      <a:pt x="235" y="156"/>
                    </a:lnTo>
                    <a:lnTo>
                      <a:pt x="235" y="196"/>
                    </a:lnTo>
                    <a:lnTo>
                      <a:pt x="195" y="196"/>
                    </a:lnTo>
                    <a:lnTo>
                      <a:pt x="116" y="275"/>
                    </a:lnTo>
                    <a:lnTo>
                      <a:pt x="116" y="314"/>
                    </a:lnTo>
                    <a:lnTo>
                      <a:pt x="77" y="352"/>
                    </a:lnTo>
                    <a:lnTo>
                      <a:pt x="77" y="391"/>
                    </a:lnTo>
                    <a:lnTo>
                      <a:pt x="77" y="431"/>
                    </a:lnTo>
                    <a:lnTo>
                      <a:pt x="235" y="431"/>
                    </a:lnTo>
                    <a:lnTo>
                      <a:pt x="155" y="471"/>
                    </a:lnTo>
                    <a:lnTo>
                      <a:pt x="155" y="550"/>
                    </a:lnTo>
                    <a:lnTo>
                      <a:pt x="116" y="550"/>
                    </a:lnTo>
                    <a:lnTo>
                      <a:pt x="77" y="589"/>
                    </a:lnTo>
                    <a:lnTo>
                      <a:pt x="40" y="589"/>
                    </a:lnTo>
                    <a:lnTo>
                      <a:pt x="0" y="666"/>
                    </a:lnTo>
                    <a:lnTo>
                      <a:pt x="40" y="706"/>
                    </a:lnTo>
                    <a:lnTo>
                      <a:pt x="40" y="746"/>
                    </a:lnTo>
                    <a:lnTo>
                      <a:pt x="155" y="785"/>
                    </a:lnTo>
                    <a:lnTo>
                      <a:pt x="116" y="825"/>
                    </a:lnTo>
                    <a:lnTo>
                      <a:pt x="195" y="825"/>
                    </a:lnTo>
                    <a:lnTo>
                      <a:pt x="314" y="905"/>
                    </a:lnTo>
                    <a:lnTo>
                      <a:pt x="354" y="825"/>
                    </a:lnTo>
                    <a:lnTo>
                      <a:pt x="390" y="785"/>
                    </a:lnTo>
                    <a:lnTo>
                      <a:pt x="470" y="666"/>
                    </a:lnTo>
                    <a:lnTo>
                      <a:pt x="549" y="666"/>
                    </a:lnTo>
                    <a:lnTo>
                      <a:pt x="549" y="626"/>
                    </a:lnTo>
                    <a:lnTo>
                      <a:pt x="628" y="626"/>
                    </a:lnTo>
                    <a:lnTo>
                      <a:pt x="665" y="589"/>
                    </a:lnTo>
                    <a:lnTo>
                      <a:pt x="665" y="471"/>
                    </a:lnTo>
                    <a:lnTo>
                      <a:pt x="628" y="471"/>
                    </a:lnTo>
                    <a:lnTo>
                      <a:pt x="589" y="431"/>
                    </a:lnTo>
                    <a:lnTo>
                      <a:pt x="665" y="352"/>
                    </a:lnTo>
                    <a:lnTo>
                      <a:pt x="628" y="352"/>
                    </a:lnTo>
                    <a:lnTo>
                      <a:pt x="589" y="275"/>
                    </a:lnTo>
                    <a:lnTo>
                      <a:pt x="628" y="235"/>
                    </a:lnTo>
                    <a:lnTo>
                      <a:pt x="705" y="196"/>
                    </a:lnTo>
                    <a:lnTo>
                      <a:pt x="744" y="156"/>
                    </a:lnTo>
                    <a:lnTo>
                      <a:pt x="784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7" name="Freeform 332">
                <a:extLst>
                  <a:ext uri="{FF2B5EF4-FFF2-40B4-BE49-F238E27FC236}">
                    <a16:creationId xmlns:a16="http://schemas.microsoft.com/office/drawing/2014/main" id="{CEDCE0C7-48D5-F3B8-5286-F7D48D802C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67" y="908"/>
                <a:ext cx="172" cy="149"/>
              </a:xfrm>
              <a:custGeom>
                <a:avLst/>
                <a:gdLst>
                  <a:gd name="T0" fmla="*/ 549 w 863"/>
                  <a:gd name="T1" fmla="*/ 746 h 746"/>
                  <a:gd name="T2" fmla="*/ 549 w 863"/>
                  <a:gd name="T3" fmla="*/ 706 h 746"/>
                  <a:gd name="T4" fmla="*/ 589 w 863"/>
                  <a:gd name="T5" fmla="*/ 666 h 746"/>
                  <a:gd name="T6" fmla="*/ 628 w 863"/>
                  <a:gd name="T7" fmla="*/ 666 h 746"/>
                  <a:gd name="T8" fmla="*/ 668 w 863"/>
                  <a:gd name="T9" fmla="*/ 589 h 746"/>
                  <a:gd name="T10" fmla="*/ 708 w 863"/>
                  <a:gd name="T11" fmla="*/ 589 h 746"/>
                  <a:gd name="T12" fmla="*/ 747 w 863"/>
                  <a:gd name="T13" fmla="*/ 550 h 746"/>
                  <a:gd name="T14" fmla="*/ 747 w 863"/>
                  <a:gd name="T15" fmla="*/ 511 h 746"/>
                  <a:gd name="T16" fmla="*/ 863 w 863"/>
                  <a:gd name="T17" fmla="*/ 275 h 746"/>
                  <a:gd name="T18" fmla="*/ 863 w 863"/>
                  <a:gd name="T19" fmla="*/ 156 h 746"/>
                  <a:gd name="T20" fmla="*/ 784 w 863"/>
                  <a:gd name="T21" fmla="*/ 156 h 746"/>
                  <a:gd name="T22" fmla="*/ 708 w 863"/>
                  <a:gd name="T23" fmla="*/ 116 h 746"/>
                  <a:gd name="T24" fmla="*/ 668 w 863"/>
                  <a:gd name="T25" fmla="*/ 116 h 746"/>
                  <a:gd name="T26" fmla="*/ 668 w 863"/>
                  <a:gd name="T27" fmla="*/ 77 h 746"/>
                  <a:gd name="T28" fmla="*/ 589 w 863"/>
                  <a:gd name="T29" fmla="*/ 37 h 746"/>
                  <a:gd name="T30" fmla="*/ 549 w 863"/>
                  <a:gd name="T31" fmla="*/ 37 h 746"/>
                  <a:gd name="T32" fmla="*/ 510 w 863"/>
                  <a:gd name="T33" fmla="*/ 0 h 746"/>
                  <a:gd name="T34" fmla="*/ 470 w 863"/>
                  <a:gd name="T35" fmla="*/ 0 h 746"/>
                  <a:gd name="T36" fmla="*/ 433 w 863"/>
                  <a:gd name="T37" fmla="*/ 37 h 746"/>
                  <a:gd name="T38" fmla="*/ 394 w 863"/>
                  <a:gd name="T39" fmla="*/ 0 h 746"/>
                  <a:gd name="T40" fmla="*/ 354 w 863"/>
                  <a:gd name="T41" fmla="*/ 37 h 746"/>
                  <a:gd name="T42" fmla="*/ 235 w 863"/>
                  <a:gd name="T43" fmla="*/ 0 h 746"/>
                  <a:gd name="T44" fmla="*/ 235 w 863"/>
                  <a:gd name="T45" fmla="*/ 37 h 746"/>
                  <a:gd name="T46" fmla="*/ 0 w 863"/>
                  <a:gd name="T47" fmla="*/ 37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63" h="746">
                    <a:moveTo>
                      <a:pt x="549" y="746"/>
                    </a:moveTo>
                    <a:lnTo>
                      <a:pt x="549" y="706"/>
                    </a:lnTo>
                    <a:lnTo>
                      <a:pt x="589" y="666"/>
                    </a:lnTo>
                    <a:lnTo>
                      <a:pt x="628" y="666"/>
                    </a:lnTo>
                    <a:lnTo>
                      <a:pt x="668" y="589"/>
                    </a:lnTo>
                    <a:lnTo>
                      <a:pt x="708" y="589"/>
                    </a:lnTo>
                    <a:lnTo>
                      <a:pt x="747" y="550"/>
                    </a:lnTo>
                    <a:lnTo>
                      <a:pt x="747" y="511"/>
                    </a:lnTo>
                    <a:lnTo>
                      <a:pt x="863" y="275"/>
                    </a:lnTo>
                    <a:lnTo>
                      <a:pt x="863" y="156"/>
                    </a:lnTo>
                    <a:lnTo>
                      <a:pt x="784" y="156"/>
                    </a:lnTo>
                    <a:lnTo>
                      <a:pt x="708" y="116"/>
                    </a:lnTo>
                    <a:lnTo>
                      <a:pt x="668" y="116"/>
                    </a:lnTo>
                    <a:lnTo>
                      <a:pt x="668" y="77"/>
                    </a:lnTo>
                    <a:lnTo>
                      <a:pt x="589" y="37"/>
                    </a:lnTo>
                    <a:lnTo>
                      <a:pt x="549" y="37"/>
                    </a:lnTo>
                    <a:lnTo>
                      <a:pt x="510" y="0"/>
                    </a:lnTo>
                    <a:lnTo>
                      <a:pt x="470" y="0"/>
                    </a:lnTo>
                    <a:lnTo>
                      <a:pt x="433" y="37"/>
                    </a:lnTo>
                    <a:lnTo>
                      <a:pt x="394" y="0"/>
                    </a:lnTo>
                    <a:lnTo>
                      <a:pt x="354" y="37"/>
                    </a:lnTo>
                    <a:lnTo>
                      <a:pt x="235" y="0"/>
                    </a:lnTo>
                    <a:lnTo>
                      <a:pt x="235" y="37"/>
                    </a:lnTo>
                    <a:lnTo>
                      <a:pt x="0" y="3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8" name="Freeform 333">
                <a:extLst>
                  <a:ext uri="{FF2B5EF4-FFF2-40B4-BE49-F238E27FC236}">
                    <a16:creationId xmlns:a16="http://schemas.microsoft.com/office/drawing/2014/main" id="{40C63184-CB78-942D-DCD4-1B09BF7ABC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6" y="853"/>
                <a:ext cx="181" cy="63"/>
              </a:xfrm>
              <a:custGeom>
                <a:avLst/>
                <a:gdLst>
                  <a:gd name="T0" fmla="*/ 903 w 903"/>
                  <a:gd name="T1" fmla="*/ 312 h 312"/>
                  <a:gd name="T2" fmla="*/ 903 w 903"/>
                  <a:gd name="T3" fmla="*/ 235 h 312"/>
                  <a:gd name="T4" fmla="*/ 787 w 903"/>
                  <a:gd name="T5" fmla="*/ 235 h 312"/>
                  <a:gd name="T6" fmla="*/ 668 w 903"/>
                  <a:gd name="T7" fmla="*/ 117 h 312"/>
                  <a:gd name="T8" fmla="*/ 668 w 903"/>
                  <a:gd name="T9" fmla="*/ 37 h 312"/>
                  <a:gd name="T10" fmla="*/ 628 w 903"/>
                  <a:gd name="T11" fmla="*/ 37 h 312"/>
                  <a:gd name="T12" fmla="*/ 589 w 903"/>
                  <a:gd name="T13" fmla="*/ 0 h 312"/>
                  <a:gd name="T14" fmla="*/ 510 w 903"/>
                  <a:gd name="T15" fmla="*/ 37 h 312"/>
                  <a:gd name="T16" fmla="*/ 473 w 903"/>
                  <a:gd name="T17" fmla="*/ 37 h 312"/>
                  <a:gd name="T18" fmla="*/ 473 w 903"/>
                  <a:gd name="T19" fmla="*/ 117 h 312"/>
                  <a:gd name="T20" fmla="*/ 433 w 903"/>
                  <a:gd name="T21" fmla="*/ 117 h 312"/>
                  <a:gd name="T22" fmla="*/ 394 w 903"/>
                  <a:gd name="T23" fmla="*/ 157 h 312"/>
                  <a:gd name="T24" fmla="*/ 394 w 903"/>
                  <a:gd name="T25" fmla="*/ 195 h 312"/>
                  <a:gd name="T26" fmla="*/ 315 w 903"/>
                  <a:gd name="T27" fmla="*/ 157 h 312"/>
                  <a:gd name="T28" fmla="*/ 235 w 903"/>
                  <a:gd name="T29" fmla="*/ 157 h 312"/>
                  <a:gd name="T30" fmla="*/ 198 w 903"/>
                  <a:gd name="T31" fmla="*/ 195 h 312"/>
                  <a:gd name="T32" fmla="*/ 120 w 903"/>
                  <a:gd name="T33" fmla="*/ 157 h 312"/>
                  <a:gd name="T34" fmla="*/ 80 w 903"/>
                  <a:gd name="T35" fmla="*/ 157 h 312"/>
                  <a:gd name="T36" fmla="*/ 40 w 903"/>
                  <a:gd name="T37" fmla="*/ 195 h 312"/>
                  <a:gd name="T38" fmla="*/ 0 w 903"/>
                  <a:gd name="T39" fmla="*/ 157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03" h="312">
                    <a:moveTo>
                      <a:pt x="903" y="312"/>
                    </a:moveTo>
                    <a:lnTo>
                      <a:pt x="903" y="235"/>
                    </a:lnTo>
                    <a:lnTo>
                      <a:pt x="787" y="235"/>
                    </a:lnTo>
                    <a:lnTo>
                      <a:pt x="668" y="117"/>
                    </a:lnTo>
                    <a:lnTo>
                      <a:pt x="668" y="37"/>
                    </a:lnTo>
                    <a:lnTo>
                      <a:pt x="628" y="37"/>
                    </a:lnTo>
                    <a:lnTo>
                      <a:pt x="589" y="0"/>
                    </a:lnTo>
                    <a:lnTo>
                      <a:pt x="510" y="37"/>
                    </a:lnTo>
                    <a:lnTo>
                      <a:pt x="473" y="37"/>
                    </a:lnTo>
                    <a:lnTo>
                      <a:pt x="473" y="117"/>
                    </a:lnTo>
                    <a:lnTo>
                      <a:pt x="433" y="117"/>
                    </a:lnTo>
                    <a:lnTo>
                      <a:pt x="394" y="157"/>
                    </a:lnTo>
                    <a:lnTo>
                      <a:pt x="394" y="195"/>
                    </a:lnTo>
                    <a:lnTo>
                      <a:pt x="315" y="157"/>
                    </a:lnTo>
                    <a:lnTo>
                      <a:pt x="235" y="157"/>
                    </a:lnTo>
                    <a:lnTo>
                      <a:pt x="198" y="195"/>
                    </a:lnTo>
                    <a:lnTo>
                      <a:pt x="120" y="157"/>
                    </a:lnTo>
                    <a:lnTo>
                      <a:pt x="80" y="157"/>
                    </a:lnTo>
                    <a:lnTo>
                      <a:pt x="40" y="195"/>
                    </a:lnTo>
                    <a:lnTo>
                      <a:pt x="0" y="15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9" name="Freeform 334">
                <a:extLst>
                  <a:ext uri="{FF2B5EF4-FFF2-40B4-BE49-F238E27FC236}">
                    <a16:creationId xmlns:a16="http://schemas.microsoft.com/office/drawing/2014/main" id="{D34B957A-0308-A9E6-18F0-22D49F0A81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5" y="916"/>
                <a:ext cx="102" cy="94"/>
              </a:xfrm>
              <a:custGeom>
                <a:avLst/>
                <a:gdLst>
                  <a:gd name="T0" fmla="*/ 509 w 509"/>
                  <a:gd name="T1" fmla="*/ 0 h 474"/>
                  <a:gd name="T2" fmla="*/ 509 w 509"/>
                  <a:gd name="T3" fmla="*/ 40 h 474"/>
                  <a:gd name="T4" fmla="*/ 469 w 509"/>
                  <a:gd name="T5" fmla="*/ 79 h 474"/>
                  <a:gd name="T6" fmla="*/ 469 w 509"/>
                  <a:gd name="T7" fmla="*/ 198 h 474"/>
                  <a:gd name="T8" fmla="*/ 430 w 509"/>
                  <a:gd name="T9" fmla="*/ 198 h 474"/>
                  <a:gd name="T10" fmla="*/ 430 w 509"/>
                  <a:gd name="T11" fmla="*/ 277 h 474"/>
                  <a:gd name="T12" fmla="*/ 354 w 509"/>
                  <a:gd name="T13" fmla="*/ 238 h 474"/>
                  <a:gd name="T14" fmla="*/ 314 w 509"/>
                  <a:gd name="T15" fmla="*/ 238 h 474"/>
                  <a:gd name="T16" fmla="*/ 234 w 509"/>
                  <a:gd name="T17" fmla="*/ 198 h 474"/>
                  <a:gd name="T18" fmla="*/ 156 w 509"/>
                  <a:gd name="T19" fmla="*/ 238 h 474"/>
                  <a:gd name="T20" fmla="*/ 116 w 509"/>
                  <a:gd name="T21" fmla="*/ 238 h 474"/>
                  <a:gd name="T22" fmla="*/ 39 w 509"/>
                  <a:gd name="T23" fmla="*/ 314 h 474"/>
                  <a:gd name="T24" fmla="*/ 0 w 509"/>
                  <a:gd name="T25" fmla="*/ 314 h 474"/>
                  <a:gd name="T26" fmla="*/ 0 w 509"/>
                  <a:gd name="T27" fmla="*/ 354 h 474"/>
                  <a:gd name="T28" fmla="*/ 39 w 509"/>
                  <a:gd name="T29" fmla="*/ 394 h 474"/>
                  <a:gd name="T30" fmla="*/ 79 w 509"/>
                  <a:gd name="T31" fmla="*/ 394 h 474"/>
                  <a:gd name="T32" fmla="*/ 116 w 509"/>
                  <a:gd name="T33" fmla="*/ 434 h 474"/>
                  <a:gd name="T34" fmla="*/ 156 w 509"/>
                  <a:gd name="T35" fmla="*/ 434 h 474"/>
                  <a:gd name="T36" fmla="*/ 156 w 509"/>
                  <a:gd name="T37" fmla="*/ 474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09" h="474">
                    <a:moveTo>
                      <a:pt x="509" y="0"/>
                    </a:moveTo>
                    <a:lnTo>
                      <a:pt x="509" y="40"/>
                    </a:lnTo>
                    <a:lnTo>
                      <a:pt x="469" y="79"/>
                    </a:lnTo>
                    <a:lnTo>
                      <a:pt x="469" y="198"/>
                    </a:lnTo>
                    <a:lnTo>
                      <a:pt x="430" y="198"/>
                    </a:lnTo>
                    <a:lnTo>
                      <a:pt x="430" y="277"/>
                    </a:lnTo>
                    <a:lnTo>
                      <a:pt x="354" y="238"/>
                    </a:lnTo>
                    <a:lnTo>
                      <a:pt x="314" y="238"/>
                    </a:lnTo>
                    <a:lnTo>
                      <a:pt x="234" y="198"/>
                    </a:lnTo>
                    <a:lnTo>
                      <a:pt x="156" y="238"/>
                    </a:lnTo>
                    <a:lnTo>
                      <a:pt x="116" y="238"/>
                    </a:lnTo>
                    <a:lnTo>
                      <a:pt x="39" y="314"/>
                    </a:lnTo>
                    <a:lnTo>
                      <a:pt x="0" y="314"/>
                    </a:lnTo>
                    <a:lnTo>
                      <a:pt x="0" y="354"/>
                    </a:lnTo>
                    <a:lnTo>
                      <a:pt x="39" y="394"/>
                    </a:lnTo>
                    <a:lnTo>
                      <a:pt x="79" y="394"/>
                    </a:lnTo>
                    <a:lnTo>
                      <a:pt x="116" y="434"/>
                    </a:lnTo>
                    <a:lnTo>
                      <a:pt x="156" y="434"/>
                    </a:lnTo>
                    <a:lnTo>
                      <a:pt x="156" y="4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0" name="Freeform 335">
                <a:extLst>
                  <a:ext uri="{FF2B5EF4-FFF2-40B4-BE49-F238E27FC236}">
                    <a16:creationId xmlns:a16="http://schemas.microsoft.com/office/drawing/2014/main" id="{FD485666-DE19-22C9-12D0-C3DF4C4ED0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3" y="978"/>
                <a:ext cx="173" cy="40"/>
              </a:xfrm>
              <a:custGeom>
                <a:avLst/>
                <a:gdLst>
                  <a:gd name="T0" fmla="*/ 863 w 863"/>
                  <a:gd name="T1" fmla="*/ 160 h 199"/>
                  <a:gd name="T2" fmla="*/ 786 w 863"/>
                  <a:gd name="T3" fmla="*/ 160 h 199"/>
                  <a:gd name="T4" fmla="*/ 746 w 863"/>
                  <a:gd name="T5" fmla="*/ 199 h 199"/>
                  <a:gd name="T6" fmla="*/ 746 w 863"/>
                  <a:gd name="T7" fmla="*/ 160 h 199"/>
                  <a:gd name="T8" fmla="*/ 707 w 863"/>
                  <a:gd name="T9" fmla="*/ 199 h 199"/>
                  <a:gd name="T10" fmla="*/ 628 w 863"/>
                  <a:gd name="T11" fmla="*/ 199 h 199"/>
                  <a:gd name="T12" fmla="*/ 548 w 863"/>
                  <a:gd name="T13" fmla="*/ 120 h 199"/>
                  <a:gd name="T14" fmla="*/ 511 w 863"/>
                  <a:gd name="T15" fmla="*/ 120 h 199"/>
                  <a:gd name="T16" fmla="*/ 472 w 863"/>
                  <a:gd name="T17" fmla="*/ 160 h 199"/>
                  <a:gd name="T18" fmla="*/ 472 w 863"/>
                  <a:gd name="T19" fmla="*/ 199 h 199"/>
                  <a:gd name="T20" fmla="*/ 433 w 863"/>
                  <a:gd name="T21" fmla="*/ 199 h 199"/>
                  <a:gd name="T22" fmla="*/ 433 w 863"/>
                  <a:gd name="T23" fmla="*/ 160 h 199"/>
                  <a:gd name="T24" fmla="*/ 353 w 863"/>
                  <a:gd name="T25" fmla="*/ 160 h 199"/>
                  <a:gd name="T26" fmla="*/ 353 w 863"/>
                  <a:gd name="T27" fmla="*/ 80 h 199"/>
                  <a:gd name="T28" fmla="*/ 273 w 863"/>
                  <a:gd name="T29" fmla="*/ 80 h 199"/>
                  <a:gd name="T30" fmla="*/ 273 w 863"/>
                  <a:gd name="T31" fmla="*/ 120 h 199"/>
                  <a:gd name="T32" fmla="*/ 237 w 863"/>
                  <a:gd name="T33" fmla="*/ 120 h 199"/>
                  <a:gd name="T34" fmla="*/ 198 w 863"/>
                  <a:gd name="T35" fmla="*/ 160 h 199"/>
                  <a:gd name="T36" fmla="*/ 198 w 863"/>
                  <a:gd name="T37" fmla="*/ 120 h 199"/>
                  <a:gd name="T38" fmla="*/ 158 w 863"/>
                  <a:gd name="T39" fmla="*/ 120 h 199"/>
                  <a:gd name="T40" fmla="*/ 118 w 863"/>
                  <a:gd name="T41" fmla="*/ 160 h 199"/>
                  <a:gd name="T42" fmla="*/ 118 w 863"/>
                  <a:gd name="T43" fmla="*/ 80 h 199"/>
                  <a:gd name="T44" fmla="*/ 158 w 863"/>
                  <a:gd name="T45" fmla="*/ 80 h 199"/>
                  <a:gd name="T46" fmla="*/ 158 w 863"/>
                  <a:gd name="T47" fmla="*/ 40 h 199"/>
                  <a:gd name="T48" fmla="*/ 118 w 863"/>
                  <a:gd name="T49" fmla="*/ 40 h 199"/>
                  <a:gd name="T50" fmla="*/ 78 w 863"/>
                  <a:gd name="T51" fmla="*/ 80 h 199"/>
                  <a:gd name="T52" fmla="*/ 0 w 863"/>
                  <a:gd name="T53" fmla="*/ 40 h 199"/>
                  <a:gd name="T54" fmla="*/ 0 w 863"/>
                  <a:gd name="T55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63" h="199">
                    <a:moveTo>
                      <a:pt x="863" y="160"/>
                    </a:moveTo>
                    <a:lnTo>
                      <a:pt x="786" y="160"/>
                    </a:lnTo>
                    <a:lnTo>
                      <a:pt x="746" y="199"/>
                    </a:lnTo>
                    <a:lnTo>
                      <a:pt x="746" y="160"/>
                    </a:lnTo>
                    <a:lnTo>
                      <a:pt x="707" y="199"/>
                    </a:lnTo>
                    <a:lnTo>
                      <a:pt x="628" y="199"/>
                    </a:lnTo>
                    <a:lnTo>
                      <a:pt x="548" y="120"/>
                    </a:lnTo>
                    <a:lnTo>
                      <a:pt x="511" y="120"/>
                    </a:lnTo>
                    <a:lnTo>
                      <a:pt x="472" y="160"/>
                    </a:lnTo>
                    <a:lnTo>
                      <a:pt x="472" y="199"/>
                    </a:lnTo>
                    <a:lnTo>
                      <a:pt x="433" y="199"/>
                    </a:lnTo>
                    <a:lnTo>
                      <a:pt x="433" y="160"/>
                    </a:lnTo>
                    <a:lnTo>
                      <a:pt x="353" y="160"/>
                    </a:lnTo>
                    <a:lnTo>
                      <a:pt x="353" y="80"/>
                    </a:lnTo>
                    <a:lnTo>
                      <a:pt x="273" y="80"/>
                    </a:lnTo>
                    <a:lnTo>
                      <a:pt x="273" y="120"/>
                    </a:lnTo>
                    <a:lnTo>
                      <a:pt x="237" y="120"/>
                    </a:lnTo>
                    <a:lnTo>
                      <a:pt x="198" y="160"/>
                    </a:lnTo>
                    <a:lnTo>
                      <a:pt x="198" y="120"/>
                    </a:lnTo>
                    <a:lnTo>
                      <a:pt x="158" y="120"/>
                    </a:lnTo>
                    <a:lnTo>
                      <a:pt x="118" y="160"/>
                    </a:lnTo>
                    <a:lnTo>
                      <a:pt x="118" y="80"/>
                    </a:lnTo>
                    <a:lnTo>
                      <a:pt x="158" y="80"/>
                    </a:lnTo>
                    <a:lnTo>
                      <a:pt x="158" y="40"/>
                    </a:lnTo>
                    <a:lnTo>
                      <a:pt x="118" y="40"/>
                    </a:lnTo>
                    <a:lnTo>
                      <a:pt x="78" y="80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1" name="Freeform 336">
                <a:extLst>
                  <a:ext uri="{FF2B5EF4-FFF2-40B4-BE49-F238E27FC236}">
                    <a16:creationId xmlns:a16="http://schemas.microsoft.com/office/drawing/2014/main" id="{B261A6D5-BA91-D273-AF62-82EDBFCD82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6" y="1010"/>
                <a:ext cx="24" cy="31"/>
              </a:xfrm>
              <a:custGeom>
                <a:avLst/>
                <a:gdLst>
                  <a:gd name="T0" fmla="*/ 0 w 118"/>
                  <a:gd name="T1" fmla="*/ 0 h 155"/>
                  <a:gd name="T2" fmla="*/ 78 w 118"/>
                  <a:gd name="T3" fmla="*/ 0 h 155"/>
                  <a:gd name="T4" fmla="*/ 118 w 118"/>
                  <a:gd name="T5" fmla="*/ 78 h 155"/>
                  <a:gd name="T6" fmla="*/ 78 w 118"/>
                  <a:gd name="T7" fmla="*/ 78 h 155"/>
                  <a:gd name="T8" fmla="*/ 78 w 118"/>
                  <a:gd name="T9" fmla="*/ 115 h 155"/>
                  <a:gd name="T10" fmla="*/ 118 w 118"/>
                  <a:gd name="T11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8" h="155">
                    <a:moveTo>
                      <a:pt x="0" y="0"/>
                    </a:moveTo>
                    <a:lnTo>
                      <a:pt x="78" y="0"/>
                    </a:lnTo>
                    <a:lnTo>
                      <a:pt x="118" y="78"/>
                    </a:lnTo>
                    <a:lnTo>
                      <a:pt x="78" y="78"/>
                    </a:lnTo>
                    <a:lnTo>
                      <a:pt x="78" y="115"/>
                    </a:lnTo>
                    <a:lnTo>
                      <a:pt x="118" y="15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2" name="Freeform 337">
                <a:extLst>
                  <a:ext uri="{FF2B5EF4-FFF2-40B4-BE49-F238E27FC236}">
                    <a16:creationId xmlns:a16="http://schemas.microsoft.com/office/drawing/2014/main" id="{DB82DA3D-47B2-FC73-00DC-FDAFB0CFF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0" y="1041"/>
                <a:ext cx="110" cy="134"/>
              </a:xfrm>
              <a:custGeom>
                <a:avLst/>
                <a:gdLst>
                  <a:gd name="T0" fmla="*/ 548 w 548"/>
                  <a:gd name="T1" fmla="*/ 0 h 669"/>
                  <a:gd name="T2" fmla="*/ 548 w 548"/>
                  <a:gd name="T3" fmla="*/ 40 h 669"/>
                  <a:gd name="T4" fmla="*/ 508 w 548"/>
                  <a:gd name="T5" fmla="*/ 40 h 669"/>
                  <a:gd name="T6" fmla="*/ 548 w 548"/>
                  <a:gd name="T7" fmla="*/ 80 h 669"/>
                  <a:gd name="T8" fmla="*/ 469 w 548"/>
                  <a:gd name="T9" fmla="*/ 119 h 669"/>
                  <a:gd name="T10" fmla="*/ 508 w 548"/>
                  <a:gd name="T11" fmla="*/ 119 h 669"/>
                  <a:gd name="T12" fmla="*/ 508 w 548"/>
                  <a:gd name="T13" fmla="*/ 159 h 669"/>
                  <a:gd name="T14" fmla="*/ 430 w 548"/>
                  <a:gd name="T15" fmla="*/ 159 h 669"/>
                  <a:gd name="T16" fmla="*/ 430 w 548"/>
                  <a:gd name="T17" fmla="*/ 199 h 669"/>
                  <a:gd name="T18" fmla="*/ 390 w 548"/>
                  <a:gd name="T19" fmla="*/ 239 h 669"/>
                  <a:gd name="T20" fmla="*/ 390 w 548"/>
                  <a:gd name="T21" fmla="*/ 275 h 669"/>
                  <a:gd name="T22" fmla="*/ 313 w 548"/>
                  <a:gd name="T23" fmla="*/ 354 h 669"/>
                  <a:gd name="T24" fmla="*/ 274 w 548"/>
                  <a:gd name="T25" fmla="*/ 474 h 669"/>
                  <a:gd name="T26" fmla="*/ 234 w 548"/>
                  <a:gd name="T27" fmla="*/ 513 h 669"/>
                  <a:gd name="T28" fmla="*/ 234 w 548"/>
                  <a:gd name="T29" fmla="*/ 550 h 669"/>
                  <a:gd name="T30" fmla="*/ 195 w 548"/>
                  <a:gd name="T31" fmla="*/ 550 h 669"/>
                  <a:gd name="T32" fmla="*/ 155 w 548"/>
                  <a:gd name="T33" fmla="*/ 589 h 669"/>
                  <a:gd name="T34" fmla="*/ 155 w 548"/>
                  <a:gd name="T35" fmla="*/ 629 h 669"/>
                  <a:gd name="T36" fmla="*/ 78 w 548"/>
                  <a:gd name="T37" fmla="*/ 629 h 669"/>
                  <a:gd name="T38" fmla="*/ 78 w 548"/>
                  <a:gd name="T39" fmla="*/ 589 h 669"/>
                  <a:gd name="T40" fmla="*/ 0 w 548"/>
                  <a:gd name="T41" fmla="*/ 589 h 669"/>
                  <a:gd name="T42" fmla="*/ 0 w 548"/>
                  <a:gd name="T43" fmla="*/ 669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48" h="669">
                    <a:moveTo>
                      <a:pt x="548" y="0"/>
                    </a:moveTo>
                    <a:lnTo>
                      <a:pt x="548" y="40"/>
                    </a:lnTo>
                    <a:lnTo>
                      <a:pt x="508" y="40"/>
                    </a:lnTo>
                    <a:lnTo>
                      <a:pt x="548" y="80"/>
                    </a:lnTo>
                    <a:lnTo>
                      <a:pt x="469" y="119"/>
                    </a:lnTo>
                    <a:lnTo>
                      <a:pt x="508" y="119"/>
                    </a:lnTo>
                    <a:lnTo>
                      <a:pt x="508" y="159"/>
                    </a:lnTo>
                    <a:lnTo>
                      <a:pt x="430" y="159"/>
                    </a:lnTo>
                    <a:lnTo>
                      <a:pt x="430" y="199"/>
                    </a:lnTo>
                    <a:lnTo>
                      <a:pt x="390" y="239"/>
                    </a:lnTo>
                    <a:lnTo>
                      <a:pt x="390" y="275"/>
                    </a:lnTo>
                    <a:lnTo>
                      <a:pt x="313" y="354"/>
                    </a:lnTo>
                    <a:lnTo>
                      <a:pt x="274" y="474"/>
                    </a:lnTo>
                    <a:lnTo>
                      <a:pt x="234" y="513"/>
                    </a:lnTo>
                    <a:lnTo>
                      <a:pt x="234" y="550"/>
                    </a:lnTo>
                    <a:lnTo>
                      <a:pt x="195" y="550"/>
                    </a:lnTo>
                    <a:lnTo>
                      <a:pt x="155" y="589"/>
                    </a:lnTo>
                    <a:lnTo>
                      <a:pt x="155" y="629"/>
                    </a:lnTo>
                    <a:lnTo>
                      <a:pt x="78" y="629"/>
                    </a:lnTo>
                    <a:lnTo>
                      <a:pt x="78" y="589"/>
                    </a:lnTo>
                    <a:lnTo>
                      <a:pt x="0" y="589"/>
                    </a:lnTo>
                    <a:lnTo>
                      <a:pt x="0" y="66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3" name="Freeform 338">
                <a:extLst>
                  <a:ext uri="{FF2B5EF4-FFF2-40B4-BE49-F238E27FC236}">
                    <a16:creationId xmlns:a16="http://schemas.microsoft.com/office/drawing/2014/main" id="{22AADEEC-BD5E-1796-BD86-6C2DA28646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0" y="1033"/>
                <a:ext cx="156" cy="56"/>
              </a:xfrm>
              <a:custGeom>
                <a:avLst/>
                <a:gdLst>
                  <a:gd name="T0" fmla="*/ 0 w 784"/>
                  <a:gd name="T1" fmla="*/ 40 h 279"/>
                  <a:gd name="T2" fmla="*/ 40 w 784"/>
                  <a:gd name="T3" fmla="*/ 0 h 279"/>
                  <a:gd name="T4" fmla="*/ 195 w 784"/>
                  <a:gd name="T5" fmla="*/ 0 h 279"/>
                  <a:gd name="T6" fmla="*/ 195 w 784"/>
                  <a:gd name="T7" fmla="*/ 40 h 279"/>
                  <a:gd name="T8" fmla="*/ 275 w 784"/>
                  <a:gd name="T9" fmla="*/ 40 h 279"/>
                  <a:gd name="T10" fmla="*/ 275 w 784"/>
                  <a:gd name="T11" fmla="*/ 80 h 279"/>
                  <a:gd name="T12" fmla="*/ 315 w 784"/>
                  <a:gd name="T13" fmla="*/ 120 h 279"/>
                  <a:gd name="T14" fmla="*/ 354 w 784"/>
                  <a:gd name="T15" fmla="*/ 120 h 279"/>
                  <a:gd name="T16" fmla="*/ 354 w 784"/>
                  <a:gd name="T17" fmla="*/ 199 h 279"/>
                  <a:gd name="T18" fmla="*/ 394 w 784"/>
                  <a:gd name="T19" fmla="*/ 239 h 279"/>
                  <a:gd name="T20" fmla="*/ 470 w 784"/>
                  <a:gd name="T21" fmla="*/ 239 h 279"/>
                  <a:gd name="T22" fmla="*/ 510 w 784"/>
                  <a:gd name="T23" fmla="*/ 279 h 279"/>
                  <a:gd name="T24" fmla="*/ 549 w 784"/>
                  <a:gd name="T25" fmla="*/ 279 h 279"/>
                  <a:gd name="T26" fmla="*/ 668 w 784"/>
                  <a:gd name="T27" fmla="*/ 159 h 279"/>
                  <a:gd name="T28" fmla="*/ 745 w 784"/>
                  <a:gd name="T29" fmla="*/ 159 h 279"/>
                  <a:gd name="T30" fmla="*/ 784 w 784"/>
                  <a:gd name="T31" fmla="*/ 12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84" h="279">
                    <a:moveTo>
                      <a:pt x="0" y="40"/>
                    </a:moveTo>
                    <a:lnTo>
                      <a:pt x="40" y="0"/>
                    </a:lnTo>
                    <a:lnTo>
                      <a:pt x="195" y="0"/>
                    </a:lnTo>
                    <a:lnTo>
                      <a:pt x="195" y="40"/>
                    </a:lnTo>
                    <a:lnTo>
                      <a:pt x="275" y="40"/>
                    </a:lnTo>
                    <a:lnTo>
                      <a:pt x="275" y="80"/>
                    </a:lnTo>
                    <a:lnTo>
                      <a:pt x="315" y="120"/>
                    </a:lnTo>
                    <a:lnTo>
                      <a:pt x="354" y="120"/>
                    </a:lnTo>
                    <a:lnTo>
                      <a:pt x="354" y="199"/>
                    </a:lnTo>
                    <a:lnTo>
                      <a:pt x="394" y="239"/>
                    </a:lnTo>
                    <a:lnTo>
                      <a:pt x="470" y="239"/>
                    </a:lnTo>
                    <a:lnTo>
                      <a:pt x="510" y="279"/>
                    </a:lnTo>
                    <a:lnTo>
                      <a:pt x="549" y="279"/>
                    </a:lnTo>
                    <a:lnTo>
                      <a:pt x="668" y="159"/>
                    </a:lnTo>
                    <a:lnTo>
                      <a:pt x="745" y="159"/>
                    </a:lnTo>
                    <a:lnTo>
                      <a:pt x="784" y="12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4" name="Freeform 339">
                <a:extLst>
                  <a:ext uri="{FF2B5EF4-FFF2-40B4-BE49-F238E27FC236}">
                    <a16:creationId xmlns:a16="http://schemas.microsoft.com/office/drawing/2014/main" id="{EF16BDFB-6930-A180-B66B-B333DCC830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4" y="1057"/>
                <a:ext cx="62" cy="189"/>
              </a:xfrm>
              <a:custGeom>
                <a:avLst/>
                <a:gdLst>
                  <a:gd name="T0" fmla="*/ 40 w 314"/>
                  <a:gd name="T1" fmla="*/ 943 h 943"/>
                  <a:gd name="T2" fmla="*/ 40 w 314"/>
                  <a:gd name="T3" fmla="*/ 864 h 943"/>
                  <a:gd name="T4" fmla="*/ 0 w 314"/>
                  <a:gd name="T5" fmla="*/ 785 h 943"/>
                  <a:gd name="T6" fmla="*/ 40 w 314"/>
                  <a:gd name="T7" fmla="*/ 708 h 943"/>
                  <a:gd name="T8" fmla="*/ 40 w 314"/>
                  <a:gd name="T9" fmla="*/ 629 h 943"/>
                  <a:gd name="T10" fmla="*/ 79 w 314"/>
                  <a:gd name="T11" fmla="*/ 589 h 943"/>
                  <a:gd name="T12" fmla="*/ 119 w 314"/>
                  <a:gd name="T13" fmla="*/ 509 h 943"/>
                  <a:gd name="T14" fmla="*/ 79 w 314"/>
                  <a:gd name="T15" fmla="*/ 354 h 943"/>
                  <a:gd name="T16" fmla="*/ 159 w 314"/>
                  <a:gd name="T17" fmla="*/ 234 h 943"/>
                  <a:gd name="T18" fmla="*/ 159 w 314"/>
                  <a:gd name="T19" fmla="*/ 195 h 943"/>
                  <a:gd name="T20" fmla="*/ 235 w 314"/>
                  <a:gd name="T21" fmla="*/ 159 h 943"/>
                  <a:gd name="T22" fmla="*/ 275 w 314"/>
                  <a:gd name="T23" fmla="*/ 79 h 943"/>
                  <a:gd name="T24" fmla="*/ 314 w 314"/>
                  <a:gd name="T25" fmla="*/ 39 h 943"/>
                  <a:gd name="T26" fmla="*/ 314 w 314"/>
                  <a:gd name="T27" fmla="*/ 0 h 9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14" h="943">
                    <a:moveTo>
                      <a:pt x="40" y="943"/>
                    </a:moveTo>
                    <a:lnTo>
                      <a:pt x="40" y="864"/>
                    </a:lnTo>
                    <a:lnTo>
                      <a:pt x="0" y="785"/>
                    </a:lnTo>
                    <a:lnTo>
                      <a:pt x="40" y="708"/>
                    </a:lnTo>
                    <a:lnTo>
                      <a:pt x="40" y="629"/>
                    </a:lnTo>
                    <a:lnTo>
                      <a:pt x="79" y="589"/>
                    </a:lnTo>
                    <a:lnTo>
                      <a:pt x="119" y="509"/>
                    </a:lnTo>
                    <a:lnTo>
                      <a:pt x="79" y="354"/>
                    </a:lnTo>
                    <a:lnTo>
                      <a:pt x="159" y="234"/>
                    </a:lnTo>
                    <a:lnTo>
                      <a:pt x="159" y="195"/>
                    </a:lnTo>
                    <a:lnTo>
                      <a:pt x="235" y="159"/>
                    </a:lnTo>
                    <a:lnTo>
                      <a:pt x="275" y="79"/>
                    </a:lnTo>
                    <a:lnTo>
                      <a:pt x="314" y="39"/>
                    </a:lnTo>
                    <a:lnTo>
                      <a:pt x="31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5" name="Freeform 340">
                <a:extLst>
                  <a:ext uri="{FF2B5EF4-FFF2-40B4-BE49-F238E27FC236}">
                    <a16:creationId xmlns:a16="http://schemas.microsoft.com/office/drawing/2014/main" id="{D28454A3-36B8-7091-B81A-EFC9C230B7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5" y="1246"/>
                <a:ext cx="47" cy="102"/>
              </a:xfrm>
              <a:custGeom>
                <a:avLst/>
                <a:gdLst>
                  <a:gd name="T0" fmla="*/ 0 w 235"/>
                  <a:gd name="T1" fmla="*/ 511 h 511"/>
                  <a:gd name="T2" fmla="*/ 40 w 235"/>
                  <a:gd name="T3" fmla="*/ 471 h 511"/>
                  <a:gd name="T4" fmla="*/ 40 w 235"/>
                  <a:gd name="T5" fmla="*/ 391 h 511"/>
                  <a:gd name="T6" fmla="*/ 79 w 235"/>
                  <a:gd name="T7" fmla="*/ 315 h 511"/>
                  <a:gd name="T8" fmla="*/ 119 w 235"/>
                  <a:gd name="T9" fmla="*/ 275 h 511"/>
                  <a:gd name="T10" fmla="*/ 155 w 235"/>
                  <a:gd name="T11" fmla="*/ 196 h 511"/>
                  <a:gd name="T12" fmla="*/ 155 w 235"/>
                  <a:gd name="T13" fmla="*/ 77 h 511"/>
                  <a:gd name="T14" fmla="*/ 235 w 235"/>
                  <a:gd name="T15" fmla="*/ 40 h 511"/>
                  <a:gd name="T16" fmla="*/ 235 w 235"/>
                  <a:gd name="T17" fmla="*/ 0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5" h="511">
                    <a:moveTo>
                      <a:pt x="0" y="511"/>
                    </a:moveTo>
                    <a:lnTo>
                      <a:pt x="40" y="471"/>
                    </a:lnTo>
                    <a:lnTo>
                      <a:pt x="40" y="391"/>
                    </a:lnTo>
                    <a:lnTo>
                      <a:pt x="79" y="315"/>
                    </a:lnTo>
                    <a:lnTo>
                      <a:pt x="119" y="275"/>
                    </a:lnTo>
                    <a:lnTo>
                      <a:pt x="155" y="196"/>
                    </a:lnTo>
                    <a:lnTo>
                      <a:pt x="155" y="77"/>
                    </a:lnTo>
                    <a:lnTo>
                      <a:pt x="235" y="40"/>
                    </a:lnTo>
                    <a:lnTo>
                      <a:pt x="23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6" name="Freeform 341">
                <a:extLst>
                  <a:ext uri="{FF2B5EF4-FFF2-40B4-BE49-F238E27FC236}">
                    <a16:creationId xmlns:a16="http://schemas.microsoft.com/office/drawing/2014/main" id="{26E6A4BC-8143-0721-1783-35C73F2341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1" y="1214"/>
                <a:ext cx="181" cy="40"/>
              </a:xfrm>
              <a:custGeom>
                <a:avLst/>
                <a:gdLst>
                  <a:gd name="T0" fmla="*/ 0 w 903"/>
                  <a:gd name="T1" fmla="*/ 198 h 198"/>
                  <a:gd name="T2" fmla="*/ 0 w 903"/>
                  <a:gd name="T3" fmla="*/ 158 h 198"/>
                  <a:gd name="T4" fmla="*/ 40 w 903"/>
                  <a:gd name="T5" fmla="*/ 158 h 198"/>
                  <a:gd name="T6" fmla="*/ 119 w 903"/>
                  <a:gd name="T7" fmla="*/ 79 h 198"/>
                  <a:gd name="T8" fmla="*/ 275 w 903"/>
                  <a:gd name="T9" fmla="*/ 79 h 198"/>
                  <a:gd name="T10" fmla="*/ 275 w 903"/>
                  <a:gd name="T11" fmla="*/ 0 h 198"/>
                  <a:gd name="T12" fmla="*/ 314 w 903"/>
                  <a:gd name="T13" fmla="*/ 40 h 198"/>
                  <a:gd name="T14" fmla="*/ 353 w 903"/>
                  <a:gd name="T15" fmla="*/ 0 h 198"/>
                  <a:gd name="T16" fmla="*/ 433 w 903"/>
                  <a:gd name="T17" fmla="*/ 79 h 198"/>
                  <a:gd name="T18" fmla="*/ 393 w 903"/>
                  <a:gd name="T19" fmla="*/ 79 h 198"/>
                  <a:gd name="T20" fmla="*/ 433 w 903"/>
                  <a:gd name="T21" fmla="*/ 125 h 198"/>
                  <a:gd name="T22" fmla="*/ 469 w 903"/>
                  <a:gd name="T23" fmla="*/ 79 h 198"/>
                  <a:gd name="T24" fmla="*/ 473 w 903"/>
                  <a:gd name="T25" fmla="*/ 79 h 198"/>
                  <a:gd name="T26" fmla="*/ 512 w 903"/>
                  <a:gd name="T27" fmla="*/ 118 h 198"/>
                  <a:gd name="T28" fmla="*/ 588 w 903"/>
                  <a:gd name="T29" fmla="*/ 118 h 198"/>
                  <a:gd name="T30" fmla="*/ 588 w 903"/>
                  <a:gd name="T31" fmla="*/ 40 h 198"/>
                  <a:gd name="T32" fmla="*/ 668 w 903"/>
                  <a:gd name="T33" fmla="*/ 40 h 198"/>
                  <a:gd name="T34" fmla="*/ 747 w 903"/>
                  <a:gd name="T35" fmla="*/ 118 h 198"/>
                  <a:gd name="T36" fmla="*/ 787 w 903"/>
                  <a:gd name="T37" fmla="*/ 118 h 198"/>
                  <a:gd name="T38" fmla="*/ 747 w 903"/>
                  <a:gd name="T39" fmla="*/ 158 h 198"/>
                  <a:gd name="T40" fmla="*/ 823 w 903"/>
                  <a:gd name="T41" fmla="*/ 118 h 198"/>
                  <a:gd name="T42" fmla="*/ 863 w 903"/>
                  <a:gd name="T43" fmla="*/ 118 h 198"/>
                  <a:gd name="T44" fmla="*/ 903 w 903"/>
                  <a:gd name="T45" fmla="*/ 15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03" h="198">
                    <a:moveTo>
                      <a:pt x="0" y="198"/>
                    </a:moveTo>
                    <a:lnTo>
                      <a:pt x="0" y="158"/>
                    </a:lnTo>
                    <a:lnTo>
                      <a:pt x="40" y="158"/>
                    </a:lnTo>
                    <a:lnTo>
                      <a:pt x="119" y="79"/>
                    </a:lnTo>
                    <a:lnTo>
                      <a:pt x="275" y="79"/>
                    </a:lnTo>
                    <a:lnTo>
                      <a:pt x="275" y="0"/>
                    </a:lnTo>
                    <a:lnTo>
                      <a:pt x="314" y="40"/>
                    </a:lnTo>
                    <a:lnTo>
                      <a:pt x="353" y="0"/>
                    </a:lnTo>
                    <a:lnTo>
                      <a:pt x="433" y="79"/>
                    </a:lnTo>
                    <a:lnTo>
                      <a:pt x="393" y="79"/>
                    </a:lnTo>
                    <a:lnTo>
                      <a:pt x="433" y="125"/>
                    </a:lnTo>
                    <a:lnTo>
                      <a:pt x="469" y="79"/>
                    </a:lnTo>
                    <a:lnTo>
                      <a:pt x="473" y="79"/>
                    </a:lnTo>
                    <a:lnTo>
                      <a:pt x="512" y="118"/>
                    </a:lnTo>
                    <a:lnTo>
                      <a:pt x="588" y="118"/>
                    </a:lnTo>
                    <a:lnTo>
                      <a:pt x="588" y="40"/>
                    </a:lnTo>
                    <a:lnTo>
                      <a:pt x="668" y="40"/>
                    </a:lnTo>
                    <a:lnTo>
                      <a:pt x="747" y="118"/>
                    </a:lnTo>
                    <a:lnTo>
                      <a:pt x="787" y="118"/>
                    </a:lnTo>
                    <a:lnTo>
                      <a:pt x="747" y="158"/>
                    </a:lnTo>
                    <a:lnTo>
                      <a:pt x="823" y="118"/>
                    </a:lnTo>
                    <a:lnTo>
                      <a:pt x="863" y="118"/>
                    </a:lnTo>
                    <a:lnTo>
                      <a:pt x="903" y="15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7" name="Freeform 342">
                <a:extLst>
                  <a:ext uri="{FF2B5EF4-FFF2-40B4-BE49-F238E27FC236}">
                    <a16:creationId xmlns:a16="http://schemas.microsoft.com/office/drawing/2014/main" id="{4CF95452-1D8E-68C3-9136-B8C0557B06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" y="1285"/>
                <a:ext cx="149" cy="63"/>
              </a:xfrm>
              <a:custGeom>
                <a:avLst/>
                <a:gdLst>
                  <a:gd name="T0" fmla="*/ 745 w 745"/>
                  <a:gd name="T1" fmla="*/ 315 h 315"/>
                  <a:gd name="T2" fmla="*/ 665 w 745"/>
                  <a:gd name="T3" fmla="*/ 315 h 315"/>
                  <a:gd name="T4" fmla="*/ 665 w 745"/>
                  <a:gd name="T5" fmla="*/ 275 h 315"/>
                  <a:gd name="T6" fmla="*/ 589 w 745"/>
                  <a:gd name="T7" fmla="*/ 275 h 315"/>
                  <a:gd name="T8" fmla="*/ 589 w 745"/>
                  <a:gd name="T9" fmla="*/ 119 h 315"/>
                  <a:gd name="T10" fmla="*/ 510 w 745"/>
                  <a:gd name="T11" fmla="*/ 119 h 315"/>
                  <a:gd name="T12" fmla="*/ 470 w 745"/>
                  <a:gd name="T13" fmla="*/ 79 h 315"/>
                  <a:gd name="T14" fmla="*/ 391 w 745"/>
                  <a:gd name="T15" fmla="*/ 39 h 315"/>
                  <a:gd name="T16" fmla="*/ 352 w 745"/>
                  <a:gd name="T17" fmla="*/ 39 h 315"/>
                  <a:gd name="T18" fmla="*/ 312 w 745"/>
                  <a:gd name="T19" fmla="*/ 0 h 315"/>
                  <a:gd name="T20" fmla="*/ 235 w 745"/>
                  <a:gd name="T21" fmla="*/ 39 h 315"/>
                  <a:gd name="T22" fmla="*/ 235 w 745"/>
                  <a:gd name="T23" fmla="*/ 79 h 315"/>
                  <a:gd name="T24" fmla="*/ 196 w 745"/>
                  <a:gd name="T25" fmla="*/ 79 h 315"/>
                  <a:gd name="T26" fmla="*/ 196 w 745"/>
                  <a:gd name="T27" fmla="*/ 119 h 315"/>
                  <a:gd name="T28" fmla="*/ 156 w 745"/>
                  <a:gd name="T29" fmla="*/ 158 h 315"/>
                  <a:gd name="T30" fmla="*/ 77 w 745"/>
                  <a:gd name="T31" fmla="*/ 195 h 315"/>
                  <a:gd name="T32" fmla="*/ 0 w 745"/>
                  <a:gd name="T33" fmla="*/ 19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5" h="315">
                    <a:moveTo>
                      <a:pt x="745" y="315"/>
                    </a:moveTo>
                    <a:lnTo>
                      <a:pt x="665" y="315"/>
                    </a:lnTo>
                    <a:lnTo>
                      <a:pt x="665" y="275"/>
                    </a:lnTo>
                    <a:lnTo>
                      <a:pt x="589" y="275"/>
                    </a:lnTo>
                    <a:lnTo>
                      <a:pt x="589" y="119"/>
                    </a:lnTo>
                    <a:lnTo>
                      <a:pt x="510" y="119"/>
                    </a:lnTo>
                    <a:lnTo>
                      <a:pt x="470" y="79"/>
                    </a:lnTo>
                    <a:lnTo>
                      <a:pt x="391" y="39"/>
                    </a:lnTo>
                    <a:lnTo>
                      <a:pt x="352" y="39"/>
                    </a:lnTo>
                    <a:lnTo>
                      <a:pt x="312" y="0"/>
                    </a:lnTo>
                    <a:lnTo>
                      <a:pt x="235" y="39"/>
                    </a:lnTo>
                    <a:lnTo>
                      <a:pt x="235" y="79"/>
                    </a:lnTo>
                    <a:lnTo>
                      <a:pt x="196" y="79"/>
                    </a:lnTo>
                    <a:lnTo>
                      <a:pt x="196" y="119"/>
                    </a:lnTo>
                    <a:lnTo>
                      <a:pt x="156" y="158"/>
                    </a:lnTo>
                    <a:lnTo>
                      <a:pt x="77" y="195"/>
                    </a:lnTo>
                    <a:lnTo>
                      <a:pt x="0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8" name="Freeform 343">
                <a:extLst>
                  <a:ext uri="{FF2B5EF4-FFF2-40B4-BE49-F238E27FC236}">
                    <a16:creationId xmlns:a16="http://schemas.microsoft.com/office/drawing/2014/main" id="{B42C30BE-AB26-ADBB-03B6-C6C013E39C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" y="1254"/>
                <a:ext cx="31" cy="70"/>
              </a:xfrm>
              <a:custGeom>
                <a:avLst/>
                <a:gdLst>
                  <a:gd name="T0" fmla="*/ 0 w 156"/>
                  <a:gd name="T1" fmla="*/ 351 h 351"/>
                  <a:gd name="T2" fmla="*/ 0 w 156"/>
                  <a:gd name="T3" fmla="*/ 314 h 351"/>
                  <a:gd name="T4" fmla="*/ 37 w 156"/>
                  <a:gd name="T5" fmla="*/ 275 h 351"/>
                  <a:gd name="T6" fmla="*/ 37 w 156"/>
                  <a:gd name="T7" fmla="*/ 235 h 351"/>
                  <a:gd name="T8" fmla="*/ 117 w 156"/>
                  <a:gd name="T9" fmla="*/ 77 h 351"/>
                  <a:gd name="T10" fmla="*/ 156 w 156"/>
                  <a:gd name="T11" fmla="*/ 77 h 351"/>
                  <a:gd name="T12" fmla="*/ 77 w 156"/>
                  <a:gd name="T13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6" h="351">
                    <a:moveTo>
                      <a:pt x="0" y="351"/>
                    </a:moveTo>
                    <a:lnTo>
                      <a:pt x="0" y="314"/>
                    </a:lnTo>
                    <a:lnTo>
                      <a:pt x="37" y="275"/>
                    </a:lnTo>
                    <a:lnTo>
                      <a:pt x="37" y="235"/>
                    </a:lnTo>
                    <a:lnTo>
                      <a:pt x="117" y="77"/>
                    </a:lnTo>
                    <a:lnTo>
                      <a:pt x="156" y="77"/>
                    </a:lnTo>
                    <a:lnTo>
                      <a:pt x="7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9" name="Freeform 344">
                <a:extLst>
                  <a:ext uri="{FF2B5EF4-FFF2-40B4-BE49-F238E27FC236}">
                    <a16:creationId xmlns:a16="http://schemas.microsoft.com/office/drawing/2014/main" id="{B9886E9D-B275-A642-A614-94BB600F52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5" y="1348"/>
                <a:ext cx="15" cy="87"/>
              </a:xfrm>
              <a:custGeom>
                <a:avLst/>
                <a:gdLst>
                  <a:gd name="T0" fmla="*/ 40 w 79"/>
                  <a:gd name="T1" fmla="*/ 433 h 433"/>
                  <a:gd name="T2" fmla="*/ 79 w 79"/>
                  <a:gd name="T3" fmla="*/ 394 h 433"/>
                  <a:gd name="T4" fmla="*/ 79 w 79"/>
                  <a:gd name="T5" fmla="*/ 275 h 433"/>
                  <a:gd name="T6" fmla="*/ 40 w 79"/>
                  <a:gd name="T7" fmla="*/ 235 h 433"/>
                  <a:gd name="T8" fmla="*/ 0 w 79"/>
                  <a:gd name="T9" fmla="*/ 155 h 433"/>
                  <a:gd name="T10" fmla="*/ 0 w 79"/>
                  <a:gd name="T11" fmla="*/ 0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433">
                    <a:moveTo>
                      <a:pt x="40" y="433"/>
                    </a:moveTo>
                    <a:lnTo>
                      <a:pt x="79" y="394"/>
                    </a:lnTo>
                    <a:lnTo>
                      <a:pt x="79" y="275"/>
                    </a:lnTo>
                    <a:lnTo>
                      <a:pt x="40" y="235"/>
                    </a:lnTo>
                    <a:lnTo>
                      <a:pt x="0" y="15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0" name="Freeform 345">
                <a:extLst>
                  <a:ext uri="{FF2B5EF4-FFF2-40B4-BE49-F238E27FC236}">
                    <a16:creationId xmlns:a16="http://schemas.microsoft.com/office/drawing/2014/main" id="{9EF4195E-D8A4-905C-94F6-94BAC03EA7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4" y="1411"/>
                <a:ext cx="189" cy="39"/>
              </a:xfrm>
              <a:custGeom>
                <a:avLst/>
                <a:gdLst>
                  <a:gd name="T0" fmla="*/ 943 w 943"/>
                  <a:gd name="T1" fmla="*/ 119 h 195"/>
                  <a:gd name="T2" fmla="*/ 784 w 943"/>
                  <a:gd name="T3" fmla="*/ 119 h 195"/>
                  <a:gd name="T4" fmla="*/ 784 w 943"/>
                  <a:gd name="T5" fmla="*/ 156 h 195"/>
                  <a:gd name="T6" fmla="*/ 708 w 943"/>
                  <a:gd name="T7" fmla="*/ 119 h 195"/>
                  <a:gd name="T8" fmla="*/ 708 w 943"/>
                  <a:gd name="T9" fmla="*/ 156 h 195"/>
                  <a:gd name="T10" fmla="*/ 549 w 943"/>
                  <a:gd name="T11" fmla="*/ 156 h 195"/>
                  <a:gd name="T12" fmla="*/ 470 w 943"/>
                  <a:gd name="T13" fmla="*/ 195 h 195"/>
                  <a:gd name="T14" fmla="*/ 470 w 943"/>
                  <a:gd name="T15" fmla="*/ 156 h 195"/>
                  <a:gd name="T16" fmla="*/ 433 w 943"/>
                  <a:gd name="T17" fmla="*/ 156 h 195"/>
                  <a:gd name="T18" fmla="*/ 393 w 943"/>
                  <a:gd name="T19" fmla="*/ 119 h 195"/>
                  <a:gd name="T20" fmla="*/ 314 w 943"/>
                  <a:gd name="T21" fmla="*/ 119 h 195"/>
                  <a:gd name="T22" fmla="*/ 275 w 943"/>
                  <a:gd name="T23" fmla="*/ 80 h 195"/>
                  <a:gd name="T24" fmla="*/ 235 w 943"/>
                  <a:gd name="T25" fmla="*/ 80 h 195"/>
                  <a:gd name="T26" fmla="*/ 235 w 943"/>
                  <a:gd name="T27" fmla="*/ 40 h 195"/>
                  <a:gd name="T28" fmla="*/ 158 w 943"/>
                  <a:gd name="T29" fmla="*/ 80 h 195"/>
                  <a:gd name="T30" fmla="*/ 158 w 943"/>
                  <a:gd name="T31" fmla="*/ 119 h 195"/>
                  <a:gd name="T32" fmla="*/ 80 w 943"/>
                  <a:gd name="T33" fmla="*/ 119 h 195"/>
                  <a:gd name="T34" fmla="*/ 0 w 943"/>
                  <a:gd name="T35" fmla="*/ 40 h 195"/>
                  <a:gd name="T36" fmla="*/ 0 w 943"/>
                  <a:gd name="T37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43" h="195">
                    <a:moveTo>
                      <a:pt x="943" y="119"/>
                    </a:moveTo>
                    <a:lnTo>
                      <a:pt x="784" y="119"/>
                    </a:lnTo>
                    <a:lnTo>
                      <a:pt x="784" y="156"/>
                    </a:lnTo>
                    <a:lnTo>
                      <a:pt x="708" y="119"/>
                    </a:lnTo>
                    <a:lnTo>
                      <a:pt x="708" y="156"/>
                    </a:lnTo>
                    <a:lnTo>
                      <a:pt x="549" y="156"/>
                    </a:lnTo>
                    <a:lnTo>
                      <a:pt x="470" y="195"/>
                    </a:lnTo>
                    <a:lnTo>
                      <a:pt x="470" y="156"/>
                    </a:lnTo>
                    <a:lnTo>
                      <a:pt x="433" y="156"/>
                    </a:lnTo>
                    <a:lnTo>
                      <a:pt x="393" y="119"/>
                    </a:lnTo>
                    <a:lnTo>
                      <a:pt x="314" y="119"/>
                    </a:lnTo>
                    <a:lnTo>
                      <a:pt x="275" y="80"/>
                    </a:lnTo>
                    <a:lnTo>
                      <a:pt x="235" y="80"/>
                    </a:lnTo>
                    <a:lnTo>
                      <a:pt x="235" y="40"/>
                    </a:lnTo>
                    <a:lnTo>
                      <a:pt x="158" y="80"/>
                    </a:lnTo>
                    <a:lnTo>
                      <a:pt x="158" y="119"/>
                    </a:lnTo>
                    <a:lnTo>
                      <a:pt x="80" y="119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1" name="Freeform 346">
                <a:extLst>
                  <a:ext uri="{FF2B5EF4-FFF2-40B4-BE49-F238E27FC236}">
                    <a16:creationId xmlns:a16="http://schemas.microsoft.com/office/drawing/2014/main" id="{D6524B10-E0CB-71EA-4D10-9EB2072C04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5" y="1435"/>
                <a:ext cx="8" cy="86"/>
              </a:xfrm>
              <a:custGeom>
                <a:avLst/>
                <a:gdLst>
                  <a:gd name="T0" fmla="*/ 0 w 40"/>
                  <a:gd name="T1" fmla="*/ 431 h 431"/>
                  <a:gd name="T2" fmla="*/ 0 w 40"/>
                  <a:gd name="T3" fmla="*/ 275 h 431"/>
                  <a:gd name="T4" fmla="*/ 40 w 40"/>
                  <a:gd name="T5" fmla="*/ 196 h 431"/>
                  <a:gd name="T6" fmla="*/ 0 w 40"/>
                  <a:gd name="T7" fmla="*/ 156 h 431"/>
                  <a:gd name="T8" fmla="*/ 40 w 40"/>
                  <a:gd name="T9" fmla="*/ 76 h 431"/>
                  <a:gd name="T10" fmla="*/ 40 w 40"/>
                  <a:gd name="T11" fmla="*/ 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431">
                    <a:moveTo>
                      <a:pt x="0" y="431"/>
                    </a:moveTo>
                    <a:lnTo>
                      <a:pt x="0" y="275"/>
                    </a:lnTo>
                    <a:lnTo>
                      <a:pt x="40" y="196"/>
                    </a:lnTo>
                    <a:lnTo>
                      <a:pt x="0" y="156"/>
                    </a:lnTo>
                    <a:lnTo>
                      <a:pt x="40" y="76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2" name="Freeform 347">
                <a:extLst>
                  <a:ext uri="{FF2B5EF4-FFF2-40B4-BE49-F238E27FC236}">
                    <a16:creationId xmlns:a16="http://schemas.microsoft.com/office/drawing/2014/main" id="{C8215B9C-A056-7B14-6720-5D8ED1908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3" y="1521"/>
                <a:ext cx="102" cy="126"/>
              </a:xfrm>
              <a:custGeom>
                <a:avLst/>
                <a:gdLst>
                  <a:gd name="T0" fmla="*/ 0 w 510"/>
                  <a:gd name="T1" fmla="*/ 629 h 629"/>
                  <a:gd name="T2" fmla="*/ 0 w 510"/>
                  <a:gd name="T3" fmla="*/ 549 h 629"/>
                  <a:gd name="T4" fmla="*/ 40 w 510"/>
                  <a:gd name="T5" fmla="*/ 549 h 629"/>
                  <a:gd name="T6" fmla="*/ 77 w 510"/>
                  <a:gd name="T7" fmla="*/ 510 h 629"/>
                  <a:gd name="T8" fmla="*/ 0 w 510"/>
                  <a:gd name="T9" fmla="*/ 471 h 629"/>
                  <a:gd name="T10" fmla="*/ 40 w 510"/>
                  <a:gd name="T11" fmla="*/ 434 h 629"/>
                  <a:gd name="T12" fmla="*/ 40 w 510"/>
                  <a:gd name="T13" fmla="*/ 354 h 629"/>
                  <a:gd name="T14" fmla="*/ 117 w 510"/>
                  <a:gd name="T15" fmla="*/ 354 h 629"/>
                  <a:gd name="T16" fmla="*/ 117 w 510"/>
                  <a:gd name="T17" fmla="*/ 275 h 629"/>
                  <a:gd name="T18" fmla="*/ 156 w 510"/>
                  <a:gd name="T19" fmla="*/ 275 h 629"/>
                  <a:gd name="T20" fmla="*/ 156 w 510"/>
                  <a:gd name="T21" fmla="*/ 314 h 629"/>
                  <a:gd name="T22" fmla="*/ 195 w 510"/>
                  <a:gd name="T23" fmla="*/ 275 h 629"/>
                  <a:gd name="T24" fmla="*/ 235 w 510"/>
                  <a:gd name="T25" fmla="*/ 275 h 629"/>
                  <a:gd name="T26" fmla="*/ 275 w 510"/>
                  <a:gd name="T27" fmla="*/ 235 h 629"/>
                  <a:gd name="T28" fmla="*/ 275 w 510"/>
                  <a:gd name="T29" fmla="*/ 196 h 629"/>
                  <a:gd name="T30" fmla="*/ 235 w 510"/>
                  <a:gd name="T31" fmla="*/ 159 h 629"/>
                  <a:gd name="T32" fmla="*/ 275 w 510"/>
                  <a:gd name="T33" fmla="*/ 119 h 629"/>
                  <a:gd name="T34" fmla="*/ 315 w 510"/>
                  <a:gd name="T35" fmla="*/ 119 h 629"/>
                  <a:gd name="T36" fmla="*/ 391 w 510"/>
                  <a:gd name="T37" fmla="*/ 79 h 629"/>
                  <a:gd name="T38" fmla="*/ 391 w 510"/>
                  <a:gd name="T39" fmla="*/ 40 h 629"/>
                  <a:gd name="T40" fmla="*/ 470 w 510"/>
                  <a:gd name="T41" fmla="*/ 0 h 629"/>
                  <a:gd name="T42" fmla="*/ 510 w 510"/>
                  <a:gd name="T43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10" h="629">
                    <a:moveTo>
                      <a:pt x="0" y="629"/>
                    </a:moveTo>
                    <a:lnTo>
                      <a:pt x="0" y="549"/>
                    </a:lnTo>
                    <a:lnTo>
                      <a:pt x="40" y="549"/>
                    </a:lnTo>
                    <a:lnTo>
                      <a:pt x="77" y="510"/>
                    </a:lnTo>
                    <a:lnTo>
                      <a:pt x="0" y="471"/>
                    </a:lnTo>
                    <a:lnTo>
                      <a:pt x="40" y="434"/>
                    </a:lnTo>
                    <a:lnTo>
                      <a:pt x="40" y="354"/>
                    </a:lnTo>
                    <a:lnTo>
                      <a:pt x="117" y="354"/>
                    </a:lnTo>
                    <a:lnTo>
                      <a:pt x="117" y="275"/>
                    </a:lnTo>
                    <a:lnTo>
                      <a:pt x="156" y="275"/>
                    </a:lnTo>
                    <a:lnTo>
                      <a:pt x="156" y="314"/>
                    </a:lnTo>
                    <a:lnTo>
                      <a:pt x="195" y="275"/>
                    </a:lnTo>
                    <a:lnTo>
                      <a:pt x="235" y="275"/>
                    </a:lnTo>
                    <a:lnTo>
                      <a:pt x="275" y="235"/>
                    </a:lnTo>
                    <a:lnTo>
                      <a:pt x="275" y="196"/>
                    </a:lnTo>
                    <a:lnTo>
                      <a:pt x="235" y="159"/>
                    </a:lnTo>
                    <a:lnTo>
                      <a:pt x="275" y="119"/>
                    </a:lnTo>
                    <a:lnTo>
                      <a:pt x="315" y="119"/>
                    </a:lnTo>
                    <a:lnTo>
                      <a:pt x="391" y="79"/>
                    </a:lnTo>
                    <a:lnTo>
                      <a:pt x="391" y="40"/>
                    </a:lnTo>
                    <a:lnTo>
                      <a:pt x="470" y="0"/>
                    </a:lnTo>
                    <a:lnTo>
                      <a:pt x="51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3" name="Freeform 348">
                <a:extLst>
                  <a:ext uri="{FF2B5EF4-FFF2-40B4-BE49-F238E27FC236}">
                    <a16:creationId xmlns:a16="http://schemas.microsoft.com/office/drawing/2014/main" id="{C4EC9829-70F3-C96D-A84D-0EE7927BF7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65" y="1521"/>
                <a:ext cx="133" cy="157"/>
              </a:xfrm>
              <a:custGeom>
                <a:avLst/>
                <a:gdLst>
                  <a:gd name="T0" fmla="*/ 39 w 668"/>
                  <a:gd name="T1" fmla="*/ 629 h 785"/>
                  <a:gd name="T2" fmla="*/ 0 w 668"/>
                  <a:gd name="T3" fmla="*/ 708 h 785"/>
                  <a:gd name="T4" fmla="*/ 0 w 668"/>
                  <a:gd name="T5" fmla="*/ 748 h 785"/>
                  <a:gd name="T6" fmla="*/ 116 w 668"/>
                  <a:gd name="T7" fmla="*/ 748 h 785"/>
                  <a:gd name="T8" fmla="*/ 156 w 668"/>
                  <a:gd name="T9" fmla="*/ 785 h 785"/>
                  <a:gd name="T10" fmla="*/ 195 w 668"/>
                  <a:gd name="T11" fmla="*/ 748 h 785"/>
                  <a:gd name="T12" fmla="*/ 354 w 668"/>
                  <a:gd name="T13" fmla="*/ 748 h 785"/>
                  <a:gd name="T14" fmla="*/ 430 w 668"/>
                  <a:gd name="T15" fmla="*/ 708 h 785"/>
                  <a:gd name="T16" fmla="*/ 469 w 668"/>
                  <a:gd name="T17" fmla="*/ 669 h 785"/>
                  <a:gd name="T18" fmla="*/ 393 w 668"/>
                  <a:gd name="T19" fmla="*/ 629 h 785"/>
                  <a:gd name="T20" fmla="*/ 430 w 668"/>
                  <a:gd name="T21" fmla="*/ 589 h 785"/>
                  <a:gd name="T22" fmla="*/ 430 w 668"/>
                  <a:gd name="T23" fmla="*/ 629 h 785"/>
                  <a:gd name="T24" fmla="*/ 509 w 668"/>
                  <a:gd name="T25" fmla="*/ 629 h 785"/>
                  <a:gd name="T26" fmla="*/ 549 w 668"/>
                  <a:gd name="T27" fmla="*/ 589 h 785"/>
                  <a:gd name="T28" fmla="*/ 509 w 668"/>
                  <a:gd name="T29" fmla="*/ 549 h 785"/>
                  <a:gd name="T30" fmla="*/ 509 w 668"/>
                  <a:gd name="T31" fmla="*/ 471 h 785"/>
                  <a:gd name="T32" fmla="*/ 589 w 668"/>
                  <a:gd name="T33" fmla="*/ 434 h 785"/>
                  <a:gd name="T34" fmla="*/ 668 w 668"/>
                  <a:gd name="T35" fmla="*/ 354 h 785"/>
                  <a:gd name="T36" fmla="*/ 589 w 668"/>
                  <a:gd name="T37" fmla="*/ 275 h 785"/>
                  <a:gd name="T38" fmla="*/ 509 w 668"/>
                  <a:gd name="T39" fmla="*/ 119 h 785"/>
                  <a:gd name="T40" fmla="*/ 549 w 668"/>
                  <a:gd name="T41" fmla="*/ 79 h 785"/>
                  <a:gd name="T42" fmla="*/ 549 w 668"/>
                  <a:gd name="T43" fmla="*/ 0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8" h="785">
                    <a:moveTo>
                      <a:pt x="39" y="629"/>
                    </a:moveTo>
                    <a:lnTo>
                      <a:pt x="0" y="708"/>
                    </a:lnTo>
                    <a:lnTo>
                      <a:pt x="0" y="748"/>
                    </a:lnTo>
                    <a:lnTo>
                      <a:pt x="116" y="748"/>
                    </a:lnTo>
                    <a:lnTo>
                      <a:pt x="156" y="785"/>
                    </a:lnTo>
                    <a:lnTo>
                      <a:pt x="195" y="748"/>
                    </a:lnTo>
                    <a:lnTo>
                      <a:pt x="354" y="748"/>
                    </a:lnTo>
                    <a:lnTo>
                      <a:pt x="430" y="708"/>
                    </a:lnTo>
                    <a:lnTo>
                      <a:pt x="469" y="669"/>
                    </a:lnTo>
                    <a:lnTo>
                      <a:pt x="393" y="629"/>
                    </a:lnTo>
                    <a:lnTo>
                      <a:pt x="430" y="589"/>
                    </a:lnTo>
                    <a:lnTo>
                      <a:pt x="430" y="629"/>
                    </a:lnTo>
                    <a:lnTo>
                      <a:pt x="509" y="629"/>
                    </a:lnTo>
                    <a:lnTo>
                      <a:pt x="549" y="589"/>
                    </a:lnTo>
                    <a:lnTo>
                      <a:pt x="509" y="549"/>
                    </a:lnTo>
                    <a:lnTo>
                      <a:pt x="509" y="471"/>
                    </a:lnTo>
                    <a:lnTo>
                      <a:pt x="589" y="434"/>
                    </a:lnTo>
                    <a:lnTo>
                      <a:pt x="668" y="354"/>
                    </a:lnTo>
                    <a:lnTo>
                      <a:pt x="589" y="275"/>
                    </a:lnTo>
                    <a:lnTo>
                      <a:pt x="509" y="119"/>
                    </a:lnTo>
                    <a:lnTo>
                      <a:pt x="549" y="79"/>
                    </a:lnTo>
                    <a:lnTo>
                      <a:pt x="54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4" name="Freeform 349">
                <a:extLst>
                  <a:ext uri="{FF2B5EF4-FFF2-40B4-BE49-F238E27FC236}">
                    <a16:creationId xmlns:a16="http://schemas.microsoft.com/office/drawing/2014/main" id="{086F27A8-B4E6-3154-595B-8B5C984870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1" y="602"/>
                <a:ext cx="189" cy="133"/>
              </a:xfrm>
              <a:custGeom>
                <a:avLst/>
                <a:gdLst>
                  <a:gd name="T0" fmla="*/ 942 w 942"/>
                  <a:gd name="T1" fmla="*/ 669 h 669"/>
                  <a:gd name="T2" fmla="*/ 903 w 942"/>
                  <a:gd name="T3" fmla="*/ 629 h 669"/>
                  <a:gd name="T4" fmla="*/ 942 w 942"/>
                  <a:gd name="T5" fmla="*/ 589 h 669"/>
                  <a:gd name="T6" fmla="*/ 903 w 942"/>
                  <a:gd name="T7" fmla="*/ 550 h 669"/>
                  <a:gd name="T8" fmla="*/ 863 w 942"/>
                  <a:gd name="T9" fmla="*/ 430 h 669"/>
                  <a:gd name="T10" fmla="*/ 824 w 942"/>
                  <a:gd name="T11" fmla="*/ 390 h 669"/>
                  <a:gd name="T12" fmla="*/ 744 w 942"/>
                  <a:gd name="T13" fmla="*/ 354 h 669"/>
                  <a:gd name="T14" fmla="*/ 705 w 942"/>
                  <a:gd name="T15" fmla="*/ 390 h 669"/>
                  <a:gd name="T16" fmla="*/ 668 w 942"/>
                  <a:gd name="T17" fmla="*/ 354 h 669"/>
                  <a:gd name="T18" fmla="*/ 705 w 942"/>
                  <a:gd name="T19" fmla="*/ 275 h 669"/>
                  <a:gd name="T20" fmla="*/ 668 w 942"/>
                  <a:gd name="T21" fmla="*/ 235 h 669"/>
                  <a:gd name="T22" fmla="*/ 470 w 942"/>
                  <a:gd name="T23" fmla="*/ 235 h 669"/>
                  <a:gd name="T24" fmla="*/ 390 w 942"/>
                  <a:gd name="T25" fmla="*/ 155 h 669"/>
                  <a:gd name="T26" fmla="*/ 354 w 942"/>
                  <a:gd name="T27" fmla="*/ 79 h 669"/>
                  <a:gd name="T28" fmla="*/ 274 w 942"/>
                  <a:gd name="T29" fmla="*/ 40 h 669"/>
                  <a:gd name="T30" fmla="*/ 235 w 942"/>
                  <a:gd name="T31" fmla="*/ 40 h 669"/>
                  <a:gd name="T32" fmla="*/ 235 w 942"/>
                  <a:gd name="T33" fmla="*/ 0 h 669"/>
                  <a:gd name="T34" fmla="*/ 0 w 942"/>
                  <a:gd name="T35" fmla="*/ 0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42" h="669">
                    <a:moveTo>
                      <a:pt x="942" y="669"/>
                    </a:moveTo>
                    <a:lnTo>
                      <a:pt x="903" y="629"/>
                    </a:lnTo>
                    <a:lnTo>
                      <a:pt x="942" y="589"/>
                    </a:lnTo>
                    <a:lnTo>
                      <a:pt x="903" y="550"/>
                    </a:lnTo>
                    <a:lnTo>
                      <a:pt x="863" y="430"/>
                    </a:lnTo>
                    <a:lnTo>
                      <a:pt x="824" y="390"/>
                    </a:lnTo>
                    <a:lnTo>
                      <a:pt x="744" y="354"/>
                    </a:lnTo>
                    <a:lnTo>
                      <a:pt x="705" y="390"/>
                    </a:lnTo>
                    <a:lnTo>
                      <a:pt x="668" y="354"/>
                    </a:lnTo>
                    <a:lnTo>
                      <a:pt x="705" y="275"/>
                    </a:lnTo>
                    <a:lnTo>
                      <a:pt x="668" y="235"/>
                    </a:lnTo>
                    <a:lnTo>
                      <a:pt x="470" y="235"/>
                    </a:lnTo>
                    <a:lnTo>
                      <a:pt x="390" y="155"/>
                    </a:lnTo>
                    <a:lnTo>
                      <a:pt x="354" y="79"/>
                    </a:lnTo>
                    <a:lnTo>
                      <a:pt x="274" y="40"/>
                    </a:lnTo>
                    <a:lnTo>
                      <a:pt x="235" y="40"/>
                    </a:lnTo>
                    <a:lnTo>
                      <a:pt x="235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5" name="Freeform 350">
                <a:extLst>
                  <a:ext uri="{FF2B5EF4-FFF2-40B4-BE49-F238E27FC236}">
                    <a16:creationId xmlns:a16="http://schemas.microsoft.com/office/drawing/2014/main" id="{308B5B6C-7FB7-E8F6-ACBC-2C678E2AF1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4" y="735"/>
                <a:ext cx="23" cy="47"/>
              </a:xfrm>
              <a:custGeom>
                <a:avLst/>
                <a:gdLst>
                  <a:gd name="T0" fmla="*/ 0 w 116"/>
                  <a:gd name="T1" fmla="*/ 235 h 235"/>
                  <a:gd name="T2" fmla="*/ 40 w 116"/>
                  <a:gd name="T3" fmla="*/ 235 h 235"/>
                  <a:gd name="T4" fmla="*/ 79 w 116"/>
                  <a:gd name="T5" fmla="*/ 195 h 235"/>
                  <a:gd name="T6" fmla="*/ 79 w 116"/>
                  <a:gd name="T7" fmla="*/ 155 h 235"/>
                  <a:gd name="T8" fmla="*/ 116 w 116"/>
                  <a:gd name="T9" fmla="*/ 115 h 235"/>
                  <a:gd name="T10" fmla="*/ 79 w 116"/>
                  <a:gd name="T11" fmla="*/ 76 h 235"/>
                  <a:gd name="T12" fmla="*/ 79 w 116"/>
                  <a:gd name="T13" fmla="*/ 37 h 235"/>
                  <a:gd name="T14" fmla="*/ 116 w 116"/>
                  <a:gd name="T15" fmla="*/ 0 h 235"/>
                  <a:gd name="T16" fmla="*/ 79 w 116"/>
                  <a:gd name="T17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235">
                    <a:moveTo>
                      <a:pt x="0" y="235"/>
                    </a:moveTo>
                    <a:lnTo>
                      <a:pt x="40" y="235"/>
                    </a:lnTo>
                    <a:lnTo>
                      <a:pt x="79" y="195"/>
                    </a:lnTo>
                    <a:lnTo>
                      <a:pt x="79" y="155"/>
                    </a:lnTo>
                    <a:lnTo>
                      <a:pt x="116" y="115"/>
                    </a:lnTo>
                    <a:lnTo>
                      <a:pt x="79" y="76"/>
                    </a:lnTo>
                    <a:lnTo>
                      <a:pt x="79" y="37"/>
                    </a:lnTo>
                    <a:lnTo>
                      <a:pt x="116" y="0"/>
                    </a:lnTo>
                    <a:lnTo>
                      <a:pt x="7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6" name="Freeform 351">
                <a:extLst>
                  <a:ext uri="{FF2B5EF4-FFF2-40B4-BE49-F238E27FC236}">
                    <a16:creationId xmlns:a16="http://schemas.microsoft.com/office/drawing/2014/main" id="{E4D65004-5D41-4034-8359-1F6202F87E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0" y="704"/>
                <a:ext cx="329" cy="70"/>
              </a:xfrm>
              <a:custGeom>
                <a:avLst/>
                <a:gdLst>
                  <a:gd name="T0" fmla="*/ 1648 w 1648"/>
                  <a:gd name="T1" fmla="*/ 354 h 354"/>
                  <a:gd name="T2" fmla="*/ 1648 w 1648"/>
                  <a:gd name="T3" fmla="*/ 274 h 354"/>
                  <a:gd name="T4" fmla="*/ 1608 w 1648"/>
                  <a:gd name="T5" fmla="*/ 235 h 354"/>
                  <a:gd name="T6" fmla="*/ 1528 w 1648"/>
                  <a:gd name="T7" fmla="*/ 196 h 354"/>
                  <a:gd name="T8" fmla="*/ 1491 w 1648"/>
                  <a:gd name="T9" fmla="*/ 159 h 354"/>
                  <a:gd name="T10" fmla="*/ 1453 w 1648"/>
                  <a:gd name="T11" fmla="*/ 159 h 354"/>
                  <a:gd name="T12" fmla="*/ 1413 w 1648"/>
                  <a:gd name="T13" fmla="*/ 196 h 354"/>
                  <a:gd name="T14" fmla="*/ 1333 w 1648"/>
                  <a:gd name="T15" fmla="*/ 196 h 354"/>
                  <a:gd name="T16" fmla="*/ 1254 w 1648"/>
                  <a:gd name="T17" fmla="*/ 119 h 354"/>
                  <a:gd name="T18" fmla="*/ 1215 w 1648"/>
                  <a:gd name="T19" fmla="*/ 119 h 354"/>
                  <a:gd name="T20" fmla="*/ 1178 w 1648"/>
                  <a:gd name="T21" fmla="*/ 79 h 354"/>
                  <a:gd name="T22" fmla="*/ 1138 w 1648"/>
                  <a:gd name="T23" fmla="*/ 79 h 354"/>
                  <a:gd name="T24" fmla="*/ 1058 w 1648"/>
                  <a:gd name="T25" fmla="*/ 119 h 354"/>
                  <a:gd name="T26" fmla="*/ 1020 w 1648"/>
                  <a:gd name="T27" fmla="*/ 119 h 354"/>
                  <a:gd name="T28" fmla="*/ 1020 w 1648"/>
                  <a:gd name="T29" fmla="*/ 159 h 354"/>
                  <a:gd name="T30" fmla="*/ 980 w 1648"/>
                  <a:gd name="T31" fmla="*/ 196 h 354"/>
                  <a:gd name="T32" fmla="*/ 980 w 1648"/>
                  <a:gd name="T33" fmla="*/ 235 h 354"/>
                  <a:gd name="T34" fmla="*/ 903 w 1648"/>
                  <a:gd name="T35" fmla="*/ 196 h 354"/>
                  <a:gd name="T36" fmla="*/ 863 w 1648"/>
                  <a:gd name="T37" fmla="*/ 235 h 354"/>
                  <a:gd name="T38" fmla="*/ 785 w 1648"/>
                  <a:gd name="T39" fmla="*/ 235 h 354"/>
                  <a:gd name="T40" fmla="*/ 745 w 1648"/>
                  <a:gd name="T41" fmla="*/ 159 h 354"/>
                  <a:gd name="T42" fmla="*/ 705 w 1648"/>
                  <a:gd name="T43" fmla="*/ 119 h 354"/>
                  <a:gd name="T44" fmla="*/ 626 w 1648"/>
                  <a:gd name="T45" fmla="*/ 159 h 354"/>
                  <a:gd name="T46" fmla="*/ 470 w 1648"/>
                  <a:gd name="T47" fmla="*/ 0 h 354"/>
                  <a:gd name="T48" fmla="*/ 430 w 1648"/>
                  <a:gd name="T49" fmla="*/ 40 h 354"/>
                  <a:gd name="T50" fmla="*/ 235 w 1648"/>
                  <a:gd name="T51" fmla="*/ 40 h 354"/>
                  <a:gd name="T52" fmla="*/ 235 w 1648"/>
                  <a:gd name="T53" fmla="*/ 119 h 354"/>
                  <a:gd name="T54" fmla="*/ 195 w 1648"/>
                  <a:gd name="T55" fmla="*/ 119 h 354"/>
                  <a:gd name="T56" fmla="*/ 195 w 1648"/>
                  <a:gd name="T57" fmla="*/ 79 h 354"/>
                  <a:gd name="T58" fmla="*/ 116 w 1648"/>
                  <a:gd name="T59" fmla="*/ 79 h 354"/>
                  <a:gd name="T60" fmla="*/ 77 w 1648"/>
                  <a:gd name="T61" fmla="*/ 119 h 354"/>
                  <a:gd name="T62" fmla="*/ 37 w 1648"/>
                  <a:gd name="T63" fmla="*/ 119 h 354"/>
                  <a:gd name="T64" fmla="*/ 0 w 1648"/>
                  <a:gd name="T65" fmla="*/ 159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8" h="354">
                    <a:moveTo>
                      <a:pt x="1648" y="354"/>
                    </a:moveTo>
                    <a:lnTo>
                      <a:pt x="1648" y="274"/>
                    </a:lnTo>
                    <a:lnTo>
                      <a:pt x="1608" y="235"/>
                    </a:lnTo>
                    <a:lnTo>
                      <a:pt x="1528" y="196"/>
                    </a:lnTo>
                    <a:lnTo>
                      <a:pt x="1491" y="159"/>
                    </a:lnTo>
                    <a:lnTo>
                      <a:pt x="1453" y="159"/>
                    </a:lnTo>
                    <a:lnTo>
                      <a:pt x="1413" y="196"/>
                    </a:lnTo>
                    <a:lnTo>
                      <a:pt x="1333" y="196"/>
                    </a:lnTo>
                    <a:lnTo>
                      <a:pt x="1254" y="119"/>
                    </a:lnTo>
                    <a:lnTo>
                      <a:pt x="1215" y="119"/>
                    </a:lnTo>
                    <a:lnTo>
                      <a:pt x="1178" y="79"/>
                    </a:lnTo>
                    <a:lnTo>
                      <a:pt x="1138" y="79"/>
                    </a:lnTo>
                    <a:lnTo>
                      <a:pt x="1058" y="119"/>
                    </a:lnTo>
                    <a:lnTo>
                      <a:pt x="1020" y="119"/>
                    </a:lnTo>
                    <a:lnTo>
                      <a:pt x="1020" y="159"/>
                    </a:lnTo>
                    <a:lnTo>
                      <a:pt x="980" y="196"/>
                    </a:lnTo>
                    <a:lnTo>
                      <a:pt x="980" y="235"/>
                    </a:lnTo>
                    <a:lnTo>
                      <a:pt x="903" y="196"/>
                    </a:lnTo>
                    <a:lnTo>
                      <a:pt x="863" y="235"/>
                    </a:lnTo>
                    <a:lnTo>
                      <a:pt x="785" y="235"/>
                    </a:lnTo>
                    <a:lnTo>
                      <a:pt x="745" y="159"/>
                    </a:lnTo>
                    <a:lnTo>
                      <a:pt x="705" y="119"/>
                    </a:lnTo>
                    <a:lnTo>
                      <a:pt x="626" y="159"/>
                    </a:lnTo>
                    <a:lnTo>
                      <a:pt x="470" y="0"/>
                    </a:lnTo>
                    <a:lnTo>
                      <a:pt x="430" y="40"/>
                    </a:lnTo>
                    <a:lnTo>
                      <a:pt x="235" y="40"/>
                    </a:lnTo>
                    <a:lnTo>
                      <a:pt x="235" y="119"/>
                    </a:lnTo>
                    <a:lnTo>
                      <a:pt x="195" y="119"/>
                    </a:lnTo>
                    <a:lnTo>
                      <a:pt x="195" y="79"/>
                    </a:lnTo>
                    <a:lnTo>
                      <a:pt x="116" y="79"/>
                    </a:lnTo>
                    <a:lnTo>
                      <a:pt x="77" y="119"/>
                    </a:lnTo>
                    <a:lnTo>
                      <a:pt x="37" y="119"/>
                    </a:lnTo>
                    <a:lnTo>
                      <a:pt x="0" y="15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7" name="Freeform 352">
                <a:extLst>
                  <a:ext uri="{FF2B5EF4-FFF2-40B4-BE49-F238E27FC236}">
                    <a16:creationId xmlns:a16="http://schemas.microsoft.com/office/drawing/2014/main" id="{9CF6DCDC-97FD-03E0-1F09-85B16F09D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1" y="161"/>
                <a:ext cx="94" cy="63"/>
              </a:xfrm>
              <a:custGeom>
                <a:avLst/>
                <a:gdLst>
                  <a:gd name="T0" fmla="*/ 470 w 470"/>
                  <a:gd name="T1" fmla="*/ 275 h 315"/>
                  <a:gd name="T2" fmla="*/ 470 w 470"/>
                  <a:gd name="T3" fmla="*/ 315 h 315"/>
                  <a:gd name="T4" fmla="*/ 391 w 470"/>
                  <a:gd name="T5" fmla="*/ 315 h 315"/>
                  <a:gd name="T6" fmla="*/ 391 w 470"/>
                  <a:gd name="T7" fmla="*/ 275 h 315"/>
                  <a:gd name="T8" fmla="*/ 315 w 470"/>
                  <a:gd name="T9" fmla="*/ 199 h 315"/>
                  <a:gd name="T10" fmla="*/ 315 w 470"/>
                  <a:gd name="T11" fmla="*/ 120 h 315"/>
                  <a:gd name="T12" fmla="*/ 275 w 470"/>
                  <a:gd name="T13" fmla="*/ 160 h 315"/>
                  <a:gd name="T14" fmla="*/ 275 w 470"/>
                  <a:gd name="T15" fmla="*/ 120 h 315"/>
                  <a:gd name="T16" fmla="*/ 235 w 470"/>
                  <a:gd name="T17" fmla="*/ 160 h 315"/>
                  <a:gd name="T18" fmla="*/ 195 w 470"/>
                  <a:gd name="T19" fmla="*/ 160 h 315"/>
                  <a:gd name="T20" fmla="*/ 195 w 470"/>
                  <a:gd name="T21" fmla="*/ 80 h 315"/>
                  <a:gd name="T22" fmla="*/ 156 w 470"/>
                  <a:gd name="T23" fmla="*/ 80 h 315"/>
                  <a:gd name="T24" fmla="*/ 156 w 470"/>
                  <a:gd name="T25" fmla="*/ 40 h 315"/>
                  <a:gd name="T26" fmla="*/ 40 w 470"/>
                  <a:gd name="T27" fmla="*/ 40 h 315"/>
                  <a:gd name="T28" fmla="*/ 0 w 470"/>
                  <a:gd name="T2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0" h="315">
                    <a:moveTo>
                      <a:pt x="470" y="275"/>
                    </a:moveTo>
                    <a:lnTo>
                      <a:pt x="470" y="315"/>
                    </a:lnTo>
                    <a:lnTo>
                      <a:pt x="391" y="315"/>
                    </a:lnTo>
                    <a:lnTo>
                      <a:pt x="391" y="275"/>
                    </a:lnTo>
                    <a:lnTo>
                      <a:pt x="315" y="199"/>
                    </a:lnTo>
                    <a:lnTo>
                      <a:pt x="315" y="120"/>
                    </a:lnTo>
                    <a:lnTo>
                      <a:pt x="275" y="160"/>
                    </a:lnTo>
                    <a:lnTo>
                      <a:pt x="275" y="120"/>
                    </a:lnTo>
                    <a:lnTo>
                      <a:pt x="235" y="160"/>
                    </a:lnTo>
                    <a:lnTo>
                      <a:pt x="195" y="160"/>
                    </a:lnTo>
                    <a:lnTo>
                      <a:pt x="195" y="80"/>
                    </a:lnTo>
                    <a:lnTo>
                      <a:pt x="156" y="80"/>
                    </a:lnTo>
                    <a:lnTo>
                      <a:pt x="156" y="40"/>
                    </a:lnTo>
                    <a:lnTo>
                      <a:pt x="4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8" name="Freeform 353">
                <a:extLst>
                  <a:ext uri="{FF2B5EF4-FFF2-40B4-BE49-F238E27FC236}">
                    <a16:creationId xmlns:a16="http://schemas.microsoft.com/office/drawing/2014/main" id="{48BFB60A-42DA-C2BF-8EB1-5BBA1275C1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1" y="138"/>
                <a:ext cx="94" cy="78"/>
              </a:xfrm>
              <a:custGeom>
                <a:avLst/>
                <a:gdLst>
                  <a:gd name="T0" fmla="*/ 470 w 470"/>
                  <a:gd name="T1" fmla="*/ 390 h 390"/>
                  <a:gd name="T2" fmla="*/ 470 w 470"/>
                  <a:gd name="T3" fmla="*/ 195 h 390"/>
                  <a:gd name="T4" fmla="*/ 391 w 470"/>
                  <a:gd name="T5" fmla="*/ 195 h 390"/>
                  <a:gd name="T6" fmla="*/ 391 w 470"/>
                  <a:gd name="T7" fmla="*/ 155 h 390"/>
                  <a:gd name="T8" fmla="*/ 355 w 470"/>
                  <a:gd name="T9" fmla="*/ 115 h 390"/>
                  <a:gd name="T10" fmla="*/ 355 w 470"/>
                  <a:gd name="T11" fmla="*/ 78 h 390"/>
                  <a:gd name="T12" fmla="*/ 275 w 470"/>
                  <a:gd name="T13" fmla="*/ 0 h 390"/>
                  <a:gd name="T14" fmla="*/ 235 w 470"/>
                  <a:gd name="T15" fmla="*/ 78 h 390"/>
                  <a:gd name="T16" fmla="*/ 195 w 470"/>
                  <a:gd name="T17" fmla="*/ 39 h 390"/>
                  <a:gd name="T18" fmla="*/ 156 w 470"/>
                  <a:gd name="T19" fmla="*/ 78 h 390"/>
                  <a:gd name="T20" fmla="*/ 80 w 470"/>
                  <a:gd name="T21" fmla="*/ 115 h 390"/>
                  <a:gd name="T22" fmla="*/ 0 w 470"/>
                  <a:gd name="T23" fmla="*/ 115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0" h="390">
                    <a:moveTo>
                      <a:pt x="470" y="390"/>
                    </a:moveTo>
                    <a:lnTo>
                      <a:pt x="470" y="195"/>
                    </a:lnTo>
                    <a:lnTo>
                      <a:pt x="391" y="195"/>
                    </a:lnTo>
                    <a:lnTo>
                      <a:pt x="391" y="155"/>
                    </a:lnTo>
                    <a:lnTo>
                      <a:pt x="355" y="115"/>
                    </a:lnTo>
                    <a:lnTo>
                      <a:pt x="355" y="78"/>
                    </a:lnTo>
                    <a:lnTo>
                      <a:pt x="275" y="0"/>
                    </a:lnTo>
                    <a:lnTo>
                      <a:pt x="235" y="78"/>
                    </a:lnTo>
                    <a:lnTo>
                      <a:pt x="195" y="39"/>
                    </a:lnTo>
                    <a:lnTo>
                      <a:pt x="156" y="78"/>
                    </a:lnTo>
                    <a:lnTo>
                      <a:pt x="80" y="115"/>
                    </a:lnTo>
                    <a:lnTo>
                      <a:pt x="0" y="1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9" name="Freeform 354">
                <a:extLst>
                  <a:ext uri="{FF2B5EF4-FFF2-40B4-BE49-F238E27FC236}">
                    <a16:creationId xmlns:a16="http://schemas.microsoft.com/office/drawing/2014/main" id="{EB4EABE1-B737-D19C-F24A-62621A0324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4" y="130"/>
                <a:ext cx="87" cy="63"/>
              </a:xfrm>
              <a:custGeom>
                <a:avLst/>
                <a:gdLst>
                  <a:gd name="T0" fmla="*/ 433 w 433"/>
                  <a:gd name="T1" fmla="*/ 155 h 315"/>
                  <a:gd name="T2" fmla="*/ 433 w 433"/>
                  <a:gd name="T3" fmla="*/ 275 h 315"/>
                  <a:gd name="T4" fmla="*/ 393 w 433"/>
                  <a:gd name="T5" fmla="*/ 315 h 315"/>
                  <a:gd name="T6" fmla="*/ 315 w 433"/>
                  <a:gd name="T7" fmla="*/ 235 h 315"/>
                  <a:gd name="T8" fmla="*/ 235 w 433"/>
                  <a:gd name="T9" fmla="*/ 235 h 315"/>
                  <a:gd name="T10" fmla="*/ 235 w 433"/>
                  <a:gd name="T11" fmla="*/ 195 h 315"/>
                  <a:gd name="T12" fmla="*/ 158 w 433"/>
                  <a:gd name="T13" fmla="*/ 118 h 315"/>
                  <a:gd name="T14" fmla="*/ 158 w 433"/>
                  <a:gd name="T15" fmla="*/ 79 h 315"/>
                  <a:gd name="T16" fmla="*/ 119 w 433"/>
                  <a:gd name="T17" fmla="*/ 0 h 315"/>
                  <a:gd name="T18" fmla="*/ 0 w 433"/>
                  <a:gd name="T1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3" h="315">
                    <a:moveTo>
                      <a:pt x="433" y="155"/>
                    </a:moveTo>
                    <a:lnTo>
                      <a:pt x="433" y="275"/>
                    </a:lnTo>
                    <a:lnTo>
                      <a:pt x="393" y="315"/>
                    </a:lnTo>
                    <a:lnTo>
                      <a:pt x="315" y="235"/>
                    </a:lnTo>
                    <a:lnTo>
                      <a:pt x="235" y="235"/>
                    </a:lnTo>
                    <a:lnTo>
                      <a:pt x="235" y="195"/>
                    </a:lnTo>
                    <a:lnTo>
                      <a:pt x="158" y="118"/>
                    </a:lnTo>
                    <a:lnTo>
                      <a:pt x="158" y="79"/>
                    </a:lnTo>
                    <a:lnTo>
                      <a:pt x="11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0" name="Freeform 355">
                <a:extLst>
                  <a:ext uri="{FF2B5EF4-FFF2-40B4-BE49-F238E27FC236}">
                    <a16:creationId xmlns:a16="http://schemas.microsoft.com/office/drawing/2014/main" id="{D3BFA4F6-19BD-D91E-7916-3F3049B20C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4" y="264"/>
                <a:ext cx="78" cy="39"/>
              </a:xfrm>
              <a:custGeom>
                <a:avLst/>
                <a:gdLst>
                  <a:gd name="T0" fmla="*/ 0 w 391"/>
                  <a:gd name="T1" fmla="*/ 40 h 195"/>
                  <a:gd name="T2" fmla="*/ 37 w 391"/>
                  <a:gd name="T3" fmla="*/ 40 h 195"/>
                  <a:gd name="T4" fmla="*/ 37 w 391"/>
                  <a:gd name="T5" fmla="*/ 0 h 195"/>
                  <a:gd name="T6" fmla="*/ 156 w 391"/>
                  <a:gd name="T7" fmla="*/ 0 h 195"/>
                  <a:gd name="T8" fmla="*/ 156 w 391"/>
                  <a:gd name="T9" fmla="*/ 76 h 195"/>
                  <a:gd name="T10" fmla="*/ 235 w 391"/>
                  <a:gd name="T11" fmla="*/ 76 h 195"/>
                  <a:gd name="T12" fmla="*/ 275 w 391"/>
                  <a:gd name="T13" fmla="*/ 40 h 195"/>
                  <a:gd name="T14" fmla="*/ 315 w 391"/>
                  <a:gd name="T15" fmla="*/ 76 h 195"/>
                  <a:gd name="T16" fmla="*/ 352 w 391"/>
                  <a:gd name="T17" fmla="*/ 76 h 195"/>
                  <a:gd name="T18" fmla="*/ 352 w 391"/>
                  <a:gd name="T19" fmla="*/ 195 h 195"/>
                  <a:gd name="T20" fmla="*/ 391 w 391"/>
                  <a:gd name="T21" fmla="*/ 195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1" h="195">
                    <a:moveTo>
                      <a:pt x="0" y="40"/>
                    </a:moveTo>
                    <a:lnTo>
                      <a:pt x="37" y="40"/>
                    </a:lnTo>
                    <a:lnTo>
                      <a:pt x="37" y="0"/>
                    </a:lnTo>
                    <a:lnTo>
                      <a:pt x="156" y="0"/>
                    </a:lnTo>
                    <a:lnTo>
                      <a:pt x="156" y="76"/>
                    </a:lnTo>
                    <a:lnTo>
                      <a:pt x="235" y="76"/>
                    </a:lnTo>
                    <a:lnTo>
                      <a:pt x="275" y="40"/>
                    </a:lnTo>
                    <a:lnTo>
                      <a:pt x="315" y="76"/>
                    </a:lnTo>
                    <a:lnTo>
                      <a:pt x="352" y="76"/>
                    </a:lnTo>
                    <a:lnTo>
                      <a:pt x="352" y="195"/>
                    </a:lnTo>
                    <a:lnTo>
                      <a:pt x="391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1" name="Freeform 356">
                <a:extLst>
                  <a:ext uri="{FF2B5EF4-FFF2-40B4-BE49-F238E27FC236}">
                    <a16:creationId xmlns:a16="http://schemas.microsoft.com/office/drawing/2014/main" id="{15B21141-FC5E-7591-545F-BBE6996619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9" y="303"/>
                <a:ext cx="23" cy="47"/>
              </a:xfrm>
              <a:custGeom>
                <a:avLst/>
                <a:gdLst>
                  <a:gd name="T0" fmla="*/ 116 w 116"/>
                  <a:gd name="T1" fmla="*/ 0 h 235"/>
                  <a:gd name="T2" fmla="*/ 116 w 116"/>
                  <a:gd name="T3" fmla="*/ 80 h 235"/>
                  <a:gd name="T4" fmla="*/ 40 w 116"/>
                  <a:gd name="T5" fmla="*/ 119 h 235"/>
                  <a:gd name="T6" fmla="*/ 40 w 116"/>
                  <a:gd name="T7" fmla="*/ 156 h 235"/>
                  <a:gd name="T8" fmla="*/ 0 w 116"/>
                  <a:gd name="T9" fmla="*/ 156 h 235"/>
                  <a:gd name="T10" fmla="*/ 0 w 116"/>
                  <a:gd name="T11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6" h="235">
                    <a:moveTo>
                      <a:pt x="116" y="0"/>
                    </a:moveTo>
                    <a:lnTo>
                      <a:pt x="116" y="80"/>
                    </a:lnTo>
                    <a:lnTo>
                      <a:pt x="40" y="119"/>
                    </a:lnTo>
                    <a:lnTo>
                      <a:pt x="40" y="156"/>
                    </a:lnTo>
                    <a:lnTo>
                      <a:pt x="0" y="156"/>
                    </a:lnTo>
                    <a:lnTo>
                      <a:pt x="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2" name="Freeform 357">
                <a:extLst>
                  <a:ext uri="{FF2B5EF4-FFF2-40B4-BE49-F238E27FC236}">
                    <a16:creationId xmlns:a16="http://schemas.microsoft.com/office/drawing/2014/main" id="{7A13E8D3-7A70-9E08-E6CC-1678AE3F7E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2" y="295"/>
                <a:ext cx="79" cy="24"/>
              </a:xfrm>
              <a:custGeom>
                <a:avLst/>
                <a:gdLst>
                  <a:gd name="T0" fmla="*/ 0 w 394"/>
                  <a:gd name="T1" fmla="*/ 40 h 120"/>
                  <a:gd name="T2" fmla="*/ 39 w 394"/>
                  <a:gd name="T3" fmla="*/ 40 h 120"/>
                  <a:gd name="T4" fmla="*/ 39 w 394"/>
                  <a:gd name="T5" fmla="*/ 0 h 120"/>
                  <a:gd name="T6" fmla="*/ 119 w 394"/>
                  <a:gd name="T7" fmla="*/ 0 h 120"/>
                  <a:gd name="T8" fmla="*/ 119 w 394"/>
                  <a:gd name="T9" fmla="*/ 40 h 120"/>
                  <a:gd name="T10" fmla="*/ 159 w 394"/>
                  <a:gd name="T11" fmla="*/ 80 h 120"/>
                  <a:gd name="T12" fmla="*/ 199 w 394"/>
                  <a:gd name="T13" fmla="*/ 40 h 120"/>
                  <a:gd name="T14" fmla="*/ 274 w 394"/>
                  <a:gd name="T15" fmla="*/ 80 h 120"/>
                  <a:gd name="T16" fmla="*/ 274 w 394"/>
                  <a:gd name="T17" fmla="*/ 120 h 120"/>
                  <a:gd name="T18" fmla="*/ 314 w 394"/>
                  <a:gd name="T19" fmla="*/ 120 h 120"/>
                  <a:gd name="T20" fmla="*/ 314 w 394"/>
                  <a:gd name="T21" fmla="*/ 80 h 120"/>
                  <a:gd name="T22" fmla="*/ 394 w 394"/>
                  <a:gd name="T23" fmla="*/ 8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94" h="120">
                    <a:moveTo>
                      <a:pt x="0" y="40"/>
                    </a:moveTo>
                    <a:lnTo>
                      <a:pt x="39" y="40"/>
                    </a:lnTo>
                    <a:lnTo>
                      <a:pt x="39" y="0"/>
                    </a:lnTo>
                    <a:lnTo>
                      <a:pt x="119" y="0"/>
                    </a:lnTo>
                    <a:lnTo>
                      <a:pt x="119" y="40"/>
                    </a:lnTo>
                    <a:lnTo>
                      <a:pt x="159" y="80"/>
                    </a:lnTo>
                    <a:lnTo>
                      <a:pt x="199" y="40"/>
                    </a:lnTo>
                    <a:lnTo>
                      <a:pt x="274" y="80"/>
                    </a:lnTo>
                    <a:lnTo>
                      <a:pt x="274" y="120"/>
                    </a:lnTo>
                    <a:lnTo>
                      <a:pt x="314" y="120"/>
                    </a:lnTo>
                    <a:lnTo>
                      <a:pt x="314" y="80"/>
                    </a:lnTo>
                    <a:lnTo>
                      <a:pt x="394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3" name="Freeform 358">
                <a:extLst>
                  <a:ext uri="{FF2B5EF4-FFF2-40B4-BE49-F238E27FC236}">
                    <a16:creationId xmlns:a16="http://schemas.microsoft.com/office/drawing/2014/main" id="{3D0A437C-BC6A-77D4-A3EC-6662C95182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1" y="272"/>
                <a:ext cx="7" cy="39"/>
              </a:xfrm>
              <a:custGeom>
                <a:avLst/>
                <a:gdLst>
                  <a:gd name="T0" fmla="*/ 0 w 38"/>
                  <a:gd name="T1" fmla="*/ 195 h 195"/>
                  <a:gd name="T2" fmla="*/ 38 w 38"/>
                  <a:gd name="T3" fmla="*/ 155 h 195"/>
                  <a:gd name="T4" fmla="*/ 38 w 38"/>
                  <a:gd name="T5" fmla="*/ 115 h 195"/>
                  <a:gd name="T6" fmla="*/ 0 w 38"/>
                  <a:gd name="T7" fmla="*/ 75 h 195"/>
                  <a:gd name="T8" fmla="*/ 38 w 38"/>
                  <a:gd name="T9" fmla="*/ 36 h 195"/>
                  <a:gd name="T10" fmla="*/ 38 w 38"/>
                  <a:gd name="T11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195">
                    <a:moveTo>
                      <a:pt x="0" y="195"/>
                    </a:moveTo>
                    <a:lnTo>
                      <a:pt x="38" y="155"/>
                    </a:lnTo>
                    <a:lnTo>
                      <a:pt x="38" y="115"/>
                    </a:lnTo>
                    <a:lnTo>
                      <a:pt x="0" y="75"/>
                    </a:lnTo>
                    <a:lnTo>
                      <a:pt x="38" y="36"/>
                    </a:lnTo>
                    <a:lnTo>
                      <a:pt x="3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4" name="Freeform 359">
                <a:extLst>
                  <a:ext uri="{FF2B5EF4-FFF2-40B4-BE49-F238E27FC236}">
                    <a16:creationId xmlns:a16="http://schemas.microsoft.com/office/drawing/2014/main" id="{03CED283-9FF0-D64F-C88C-68F0F27526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8" y="264"/>
                <a:ext cx="118" cy="110"/>
              </a:xfrm>
              <a:custGeom>
                <a:avLst/>
                <a:gdLst>
                  <a:gd name="T0" fmla="*/ 590 w 590"/>
                  <a:gd name="T1" fmla="*/ 549 h 549"/>
                  <a:gd name="T2" fmla="*/ 550 w 590"/>
                  <a:gd name="T3" fmla="*/ 510 h 549"/>
                  <a:gd name="T4" fmla="*/ 550 w 590"/>
                  <a:gd name="T5" fmla="*/ 470 h 549"/>
                  <a:gd name="T6" fmla="*/ 510 w 590"/>
                  <a:gd name="T7" fmla="*/ 470 h 549"/>
                  <a:gd name="T8" fmla="*/ 510 w 590"/>
                  <a:gd name="T9" fmla="*/ 195 h 549"/>
                  <a:gd name="T10" fmla="*/ 470 w 590"/>
                  <a:gd name="T11" fmla="*/ 155 h 549"/>
                  <a:gd name="T12" fmla="*/ 432 w 590"/>
                  <a:gd name="T13" fmla="*/ 76 h 549"/>
                  <a:gd name="T14" fmla="*/ 355 w 590"/>
                  <a:gd name="T15" fmla="*/ 76 h 549"/>
                  <a:gd name="T16" fmla="*/ 275 w 590"/>
                  <a:gd name="T17" fmla="*/ 115 h 549"/>
                  <a:gd name="T18" fmla="*/ 235 w 590"/>
                  <a:gd name="T19" fmla="*/ 76 h 549"/>
                  <a:gd name="T20" fmla="*/ 275 w 590"/>
                  <a:gd name="T21" fmla="*/ 0 h 549"/>
                  <a:gd name="T22" fmla="*/ 235 w 590"/>
                  <a:gd name="T23" fmla="*/ 0 h 549"/>
                  <a:gd name="T24" fmla="*/ 157 w 590"/>
                  <a:gd name="T25" fmla="*/ 76 h 549"/>
                  <a:gd name="T26" fmla="*/ 40 w 590"/>
                  <a:gd name="T27" fmla="*/ 76 h 549"/>
                  <a:gd name="T28" fmla="*/ 0 w 590"/>
                  <a:gd name="T29" fmla="*/ 4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90" h="549">
                    <a:moveTo>
                      <a:pt x="590" y="549"/>
                    </a:moveTo>
                    <a:lnTo>
                      <a:pt x="550" y="510"/>
                    </a:lnTo>
                    <a:lnTo>
                      <a:pt x="550" y="470"/>
                    </a:lnTo>
                    <a:lnTo>
                      <a:pt x="510" y="470"/>
                    </a:lnTo>
                    <a:lnTo>
                      <a:pt x="510" y="195"/>
                    </a:lnTo>
                    <a:lnTo>
                      <a:pt x="470" y="155"/>
                    </a:lnTo>
                    <a:lnTo>
                      <a:pt x="432" y="76"/>
                    </a:lnTo>
                    <a:lnTo>
                      <a:pt x="355" y="76"/>
                    </a:lnTo>
                    <a:lnTo>
                      <a:pt x="275" y="115"/>
                    </a:lnTo>
                    <a:lnTo>
                      <a:pt x="235" y="76"/>
                    </a:lnTo>
                    <a:lnTo>
                      <a:pt x="275" y="0"/>
                    </a:lnTo>
                    <a:lnTo>
                      <a:pt x="235" y="0"/>
                    </a:lnTo>
                    <a:lnTo>
                      <a:pt x="157" y="76"/>
                    </a:lnTo>
                    <a:lnTo>
                      <a:pt x="40" y="76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5" name="Freeform 360">
                <a:extLst>
                  <a:ext uri="{FF2B5EF4-FFF2-40B4-BE49-F238E27FC236}">
                    <a16:creationId xmlns:a16="http://schemas.microsoft.com/office/drawing/2014/main" id="{FCF85371-4CDF-C086-3766-F5AF734567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5" y="216"/>
                <a:ext cx="23" cy="56"/>
              </a:xfrm>
              <a:custGeom>
                <a:avLst/>
                <a:gdLst>
                  <a:gd name="T0" fmla="*/ 118 w 118"/>
                  <a:gd name="T1" fmla="*/ 279 h 279"/>
                  <a:gd name="T2" fmla="*/ 40 w 118"/>
                  <a:gd name="T3" fmla="*/ 239 h 279"/>
                  <a:gd name="T4" fmla="*/ 40 w 118"/>
                  <a:gd name="T5" fmla="*/ 80 h 279"/>
                  <a:gd name="T6" fmla="*/ 0 w 118"/>
                  <a:gd name="T7" fmla="*/ 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8" h="279">
                    <a:moveTo>
                      <a:pt x="118" y="279"/>
                    </a:moveTo>
                    <a:lnTo>
                      <a:pt x="40" y="239"/>
                    </a:lnTo>
                    <a:lnTo>
                      <a:pt x="40" y="8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6" name="Freeform 361">
                <a:extLst>
                  <a:ext uri="{FF2B5EF4-FFF2-40B4-BE49-F238E27FC236}">
                    <a16:creationId xmlns:a16="http://schemas.microsoft.com/office/drawing/2014/main" id="{ADBFE21F-FD6B-BC8C-E4B1-129EDA4C8C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5" y="311"/>
                <a:ext cx="31" cy="71"/>
              </a:xfrm>
              <a:custGeom>
                <a:avLst/>
                <a:gdLst>
                  <a:gd name="T0" fmla="*/ 80 w 158"/>
                  <a:gd name="T1" fmla="*/ 0 h 354"/>
                  <a:gd name="T2" fmla="*/ 80 w 158"/>
                  <a:gd name="T3" fmla="*/ 79 h 354"/>
                  <a:gd name="T4" fmla="*/ 158 w 158"/>
                  <a:gd name="T5" fmla="*/ 116 h 354"/>
                  <a:gd name="T6" fmla="*/ 118 w 158"/>
                  <a:gd name="T7" fmla="*/ 116 h 354"/>
                  <a:gd name="T8" fmla="*/ 118 w 158"/>
                  <a:gd name="T9" fmla="*/ 195 h 354"/>
                  <a:gd name="T10" fmla="*/ 80 w 158"/>
                  <a:gd name="T11" fmla="*/ 195 h 354"/>
                  <a:gd name="T12" fmla="*/ 40 w 158"/>
                  <a:gd name="T13" fmla="*/ 235 h 354"/>
                  <a:gd name="T14" fmla="*/ 40 w 158"/>
                  <a:gd name="T15" fmla="*/ 275 h 354"/>
                  <a:gd name="T16" fmla="*/ 0 w 158"/>
                  <a:gd name="T17" fmla="*/ 314 h 354"/>
                  <a:gd name="T18" fmla="*/ 0 w 158"/>
                  <a:gd name="T19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8" h="354">
                    <a:moveTo>
                      <a:pt x="80" y="0"/>
                    </a:moveTo>
                    <a:lnTo>
                      <a:pt x="80" y="79"/>
                    </a:lnTo>
                    <a:lnTo>
                      <a:pt x="158" y="116"/>
                    </a:lnTo>
                    <a:lnTo>
                      <a:pt x="118" y="116"/>
                    </a:lnTo>
                    <a:lnTo>
                      <a:pt x="118" y="195"/>
                    </a:lnTo>
                    <a:lnTo>
                      <a:pt x="80" y="195"/>
                    </a:lnTo>
                    <a:lnTo>
                      <a:pt x="40" y="235"/>
                    </a:lnTo>
                    <a:lnTo>
                      <a:pt x="40" y="275"/>
                    </a:lnTo>
                    <a:lnTo>
                      <a:pt x="0" y="314"/>
                    </a:lnTo>
                    <a:lnTo>
                      <a:pt x="0" y="3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7" name="Freeform 362">
                <a:extLst>
                  <a:ext uri="{FF2B5EF4-FFF2-40B4-BE49-F238E27FC236}">
                    <a16:creationId xmlns:a16="http://schemas.microsoft.com/office/drawing/2014/main" id="{44EACCD0-CD14-02E1-96BB-0905037BBA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6" y="342"/>
                <a:ext cx="157" cy="189"/>
              </a:xfrm>
              <a:custGeom>
                <a:avLst/>
                <a:gdLst>
                  <a:gd name="T0" fmla="*/ 783 w 783"/>
                  <a:gd name="T1" fmla="*/ 945 h 945"/>
                  <a:gd name="T2" fmla="*/ 705 w 783"/>
                  <a:gd name="T3" fmla="*/ 945 h 945"/>
                  <a:gd name="T4" fmla="*/ 705 w 783"/>
                  <a:gd name="T5" fmla="*/ 905 h 945"/>
                  <a:gd name="T6" fmla="*/ 628 w 783"/>
                  <a:gd name="T7" fmla="*/ 905 h 945"/>
                  <a:gd name="T8" fmla="*/ 668 w 783"/>
                  <a:gd name="T9" fmla="*/ 865 h 945"/>
                  <a:gd name="T10" fmla="*/ 628 w 783"/>
                  <a:gd name="T11" fmla="*/ 825 h 945"/>
                  <a:gd name="T12" fmla="*/ 668 w 783"/>
                  <a:gd name="T13" fmla="*/ 749 h 945"/>
                  <a:gd name="T14" fmla="*/ 783 w 783"/>
                  <a:gd name="T15" fmla="*/ 670 h 945"/>
                  <a:gd name="T16" fmla="*/ 744 w 783"/>
                  <a:gd name="T17" fmla="*/ 670 h 945"/>
                  <a:gd name="T18" fmla="*/ 705 w 783"/>
                  <a:gd name="T19" fmla="*/ 590 h 945"/>
                  <a:gd name="T20" fmla="*/ 705 w 783"/>
                  <a:gd name="T21" fmla="*/ 514 h 945"/>
                  <a:gd name="T22" fmla="*/ 628 w 783"/>
                  <a:gd name="T23" fmla="*/ 514 h 945"/>
                  <a:gd name="T24" fmla="*/ 668 w 783"/>
                  <a:gd name="T25" fmla="*/ 434 h 945"/>
                  <a:gd name="T26" fmla="*/ 668 w 783"/>
                  <a:gd name="T27" fmla="*/ 394 h 945"/>
                  <a:gd name="T28" fmla="*/ 628 w 783"/>
                  <a:gd name="T29" fmla="*/ 355 h 945"/>
                  <a:gd name="T30" fmla="*/ 744 w 783"/>
                  <a:gd name="T31" fmla="*/ 239 h 945"/>
                  <a:gd name="T32" fmla="*/ 705 w 783"/>
                  <a:gd name="T33" fmla="*/ 199 h 945"/>
                  <a:gd name="T34" fmla="*/ 668 w 783"/>
                  <a:gd name="T35" fmla="*/ 239 h 945"/>
                  <a:gd name="T36" fmla="*/ 628 w 783"/>
                  <a:gd name="T37" fmla="*/ 239 h 945"/>
                  <a:gd name="T38" fmla="*/ 588 w 783"/>
                  <a:gd name="T39" fmla="*/ 199 h 945"/>
                  <a:gd name="T40" fmla="*/ 588 w 783"/>
                  <a:gd name="T41" fmla="*/ 159 h 945"/>
                  <a:gd name="T42" fmla="*/ 548 w 783"/>
                  <a:gd name="T43" fmla="*/ 120 h 945"/>
                  <a:gd name="T44" fmla="*/ 548 w 783"/>
                  <a:gd name="T45" fmla="*/ 80 h 945"/>
                  <a:gd name="T46" fmla="*/ 470 w 783"/>
                  <a:gd name="T47" fmla="*/ 40 h 945"/>
                  <a:gd name="T48" fmla="*/ 470 w 783"/>
                  <a:gd name="T49" fmla="*/ 0 h 945"/>
                  <a:gd name="T50" fmla="*/ 390 w 783"/>
                  <a:gd name="T51" fmla="*/ 40 h 945"/>
                  <a:gd name="T52" fmla="*/ 353 w 783"/>
                  <a:gd name="T53" fmla="*/ 40 h 945"/>
                  <a:gd name="T54" fmla="*/ 313 w 783"/>
                  <a:gd name="T55" fmla="*/ 80 h 945"/>
                  <a:gd name="T56" fmla="*/ 235 w 783"/>
                  <a:gd name="T57" fmla="*/ 80 h 945"/>
                  <a:gd name="T58" fmla="*/ 155 w 783"/>
                  <a:gd name="T59" fmla="*/ 0 h 945"/>
                  <a:gd name="T60" fmla="*/ 115 w 783"/>
                  <a:gd name="T61" fmla="*/ 40 h 945"/>
                  <a:gd name="T62" fmla="*/ 40 w 783"/>
                  <a:gd name="T63" fmla="*/ 40 h 945"/>
                  <a:gd name="T64" fmla="*/ 0 w 783"/>
                  <a:gd name="T65" fmla="*/ 80 h 945"/>
                  <a:gd name="T66" fmla="*/ 0 w 783"/>
                  <a:gd name="T67" fmla="*/ 159 h 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83" h="945">
                    <a:moveTo>
                      <a:pt x="783" y="945"/>
                    </a:moveTo>
                    <a:lnTo>
                      <a:pt x="705" y="945"/>
                    </a:lnTo>
                    <a:lnTo>
                      <a:pt x="705" y="905"/>
                    </a:lnTo>
                    <a:lnTo>
                      <a:pt x="628" y="905"/>
                    </a:lnTo>
                    <a:lnTo>
                      <a:pt x="668" y="865"/>
                    </a:lnTo>
                    <a:lnTo>
                      <a:pt x="628" y="825"/>
                    </a:lnTo>
                    <a:lnTo>
                      <a:pt x="668" y="749"/>
                    </a:lnTo>
                    <a:lnTo>
                      <a:pt x="783" y="670"/>
                    </a:lnTo>
                    <a:lnTo>
                      <a:pt x="744" y="670"/>
                    </a:lnTo>
                    <a:lnTo>
                      <a:pt x="705" y="590"/>
                    </a:lnTo>
                    <a:lnTo>
                      <a:pt x="705" y="514"/>
                    </a:lnTo>
                    <a:lnTo>
                      <a:pt x="628" y="514"/>
                    </a:lnTo>
                    <a:lnTo>
                      <a:pt x="668" y="434"/>
                    </a:lnTo>
                    <a:lnTo>
                      <a:pt x="668" y="394"/>
                    </a:lnTo>
                    <a:lnTo>
                      <a:pt x="628" y="355"/>
                    </a:lnTo>
                    <a:lnTo>
                      <a:pt x="744" y="239"/>
                    </a:lnTo>
                    <a:lnTo>
                      <a:pt x="705" y="199"/>
                    </a:lnTo>
                    <a:lnTo>
                      <a:pt x="668" y="239"/>
                    </a:lnTo>
                    <a:lnTo>
                      <a:pt x="628" y="239"/>
                    </a:lnTo>
                    <a:lnTo>
                      <a:pt x="588" y="199"/>
                    </a:lnTo>
                    <a:lnTo>
                      <a:pt x="588" y="159"/>
                    </a:lnTo>
                    <a:lnTo>
                      <a:pt x="548" y="120"/>
                    </a:lnTo>
                    <a:lnTo>
                      <a:pt x="548" y="80"/>
                    </a:lnTo>
                    <a:lnTo>
                      <a:pt x="470" y="40"/>
                    </a:lnTo>
                    <a:lnTo>
                      <a:pt x="470" y="0"/>
                    </a:lnTo>
                    <a:lnTo>
                      <a:pt x="390" y="40"/>
                    </a:lnTo>
                    <a:lnTo>
                      <a:pt x="353" y="40"/>
                    </a:lnTo>
                    <a:lnTo>
                      <a:pt x="313" y="80"/>
                    </a:lnTo>
                    <a:lnTo>
                      <a:pt x="235" y="80"/>
                    </a:lnTo>
                    <a:lnTo>
                      <a:pt x="155" y="0"/>
                    </a:lnTo>
                    <a:lnTo>
                      <a:pt x="115" y="40"/>
                    </a:lnTo>
                    <a:lnTo>
                      <a:pt x="40" y="40"/>
                    </a:lnTo>
                    <a:lnTo>
                      <a:pt x="0" y="80"/>
                    </a:lnTo>
                    <a:lnTo>
                      <a:pt x="0" y="15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8" name="Freeform 363">
                <a:extLst>
                  <a:ext uri="{FF2B5EF4-FFF2-40B4-BE49-F238E27FC236}">
                    <a16:creationId xmlns:a16="http://schemas.microsoft.com/office/drawing/2014/main" id="{9EF4E36A-8592-F07C-1715-ABD50E8FE0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374"/>
                <a:ext cx="47" cy="71"/>
              </a:xfrm>
              <a:custGeom>
                <a:avLst/>
                <a:gdLst>
                  <a:gd name="T0" fmla="*/ 0 w 238"/>
                  <a:gd name="T1" fmla="*/ 315 h 355"/>
                  <a:gd name="T2" fmla="*/ 40 w 238"/>
                  <a:gd name="T3" fmla="*/ 315 h 355"/>
                  <a:gd name="T4" fmla="*/ 78 w 238"/>
                  <a:gd name="T5" fmla="*/ 275 h 355"/>
                  <a:gd name="T6" fmla="*/ 118 w 238"/>
                  <a:gd name="T7" fmla="*/ 355 h 355"/>
                  <a:gd name="T8" fmla="*/ 118 w 238"/>
                  <a:gd name="T9" fmla="*/ 235 h 355"/>
                  <a:gd name="T10" fmla="*/ 78 w 238"/>
                  <a:gd name="T11" fmla="*/ 196 h 355"/>
                  <a:gd name="T12" fmla="*/ 118 w 238"/>
                  <a:gd name="T13" fmla="*/ 196 h 355"/>
                  <a:gd name="T14" fmla="*/ 238 w 238"/>
                  <a:gd name="T15" fmla="*/ 80 h 355"/>
                  <a:gd name="T16" fmla="*/ 198 w 238"/>
                  <a:gd name="T17" fmla="*/ 40 h 355"/>
                  <a:gd name="T18" fmla="*/ 198 w 238"/>
                  <a:gd name="T19" fmla="*/ 0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8" h="355">
                    <a:moveTo>
                      <a:pt x="0" y="315"/>
                    </a:moveTo>
                    <a:lnTo>
                      <a:pt x="40" y="315"/>
                    </a:lnTo>
                    <a:lnTo>
                      <a:pt x="78" y="275"/>
                    </a:lnTo>
                    <a:lnTo>
                      <a:pt x="118" y="355"/>
                    </a:lnTo>
                    <a:lnTo>
                      <a:pt x="118" y="235"/>
                    </a:lnTo>
                    <a:lnTo>
                      <a:pt x="78" y="196"/>
                    </a:lnTo>
                    <a:lnTo>
                      <a:pt x="118" y="196"/>
                    </a:lnTo>
                    <a:lnTo>
                      <a:pt x="238" y="80"/>
                    </a:lnTo>
                    <a:lnTo>
                      <a:pt x="198" y="40"/>
                    </a:lnTo>
                    <a:lnTo>
                      <a:pt x="19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9" name="Freeform 364">
                <a:extLst>
                  <a:ext uri="{FF2B5EF4-FFF2-40B4-BE49-F238E27FC236}">
                    <a16:creationId xmlns:a16="http://schemas.microsoft.com/office/drawing/2014/main" id="{1C75CA5E-5215-DF4A-E532-61ED0E5BCD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5" y="382"/>
                <a:ext cx="102" cy="55"/>
              </a:xfrm>
              <a:custGeom>
                <a:avLst/>
                <a:gdLst>
                  <a:gd name="T0" fmla="*/ 0 w 510"/>
                  <a:gd name="T1" fmla="*/ 0 h 275"/>
                  <a:gd name="T2" fmla="*/ 40 w 510"/>
                  <a:gd name="T3" fmla="*/ 0 h 275"/>
                  <a:gd name="T4" fmla="*/ 40 w 510"/>
                  <a:gd name="T5" fmla="*/ 77 h 275"/>
                  <a:gd name="T6" fmla="*/ 158 w 510"/>
                  <a:gd name="T7" fmla="*/ 77 h 275"/>
                  <a:gd name="T8" fmla="*/ 198 w 510"/>
                  <a:gd name="T9" fmla="*/ 117 h 275"/>
                  <a:gd name="T10" fmla="*/ 235 w 510"/>
                  <a:gd name="T11" fmla="*/ 77 h 275"/>
                  <a:gd name="T12" fmla="*/ 275 w 510"/>
                  <a:gd name="T13" fmla="*/ 117 h 275"/>
                  <a:gd name="T14" fmla="*/ 275 w 510"/>
                  <a:gd name="T15" fmla="*/ 156 h 275"/>
                  <a:gd name="T16" fmla="*/ 315 w 510"/>
                  <a:gd name="T17" fmla="*/ 195 h 275"/>
                  <a:gd name="T18" fmla="*/ 315 w 510"/>
                  <a:gd name="T19" fmla="*/ 235 h 275"/>
                  <a:gd name="T20" fmla="*/ 473 w 510"/>
                  <a:gd name="T21" fmla="*/ 156 h 275"/>
                  <a:gd name="T22" fmla="*/ 473 w 510"/>
                  <a:gd name="T23" fmla="*/ 275 h 275"/>
                  <a:gd name="T24" fmla="*/ 510 w 510"/>
                  <a:gd name="T25" fmla="*/ 27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10" h="275">
                    <a:moveTo>
                      <a:pt x="0" y="0"/>
                    </a:moveTo>
                    <a:lnTo>
                      <a:pt x="40" y="0"/>
                    </a:lnTo>
                    <a:lnTo>
                      <a:pt x="40" y="77"/>
                    </a:lnTo>
                    <a:lnTo>
                      <a:pt x="158" y="77"/>
                    </a:lnTo>
                    <a:lnTo>
                      <a:pt x="198" y="117"/>
                    </a:lnTo>
                    <a:lnTo>
                      <a:pt x="235" y="77"/>
                    </a:lnTo>
                    <a:lnTo>
                      <a:pt x="275" y="117"/>
                    </a:lnTo>
                    <a:lnTo>
                      <a:pt x="275" y="156"/>
                    </a:lnTo>
                    <a:lnTo>
                      <a:pt x="315" y="195"/>
                    </a:lnTo>
                    <a:lnTo>
                      <a:pt x="315" y="235"/>
                    </a:lnTo>
                    <a:lnTo>
                      <a:pt x="473" y="156"/>
                    </a:lnTo>
                    <a:lnTo>
                      <a:pt x="473" y="275"/>
                    </a:lnTo>
                    <a:lnTo>
                      <a:pt x="510" y="27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0" name="Freeform 365">
                <a:extLst>
                  <a:ext uri="{FF2B5EF4-FFF2-40B4-BE49-F238E27FC236}">
                    <a16:creationId xmlns:a16="http://schemas.microsoft.com/office/drawing/2014/main" id="{06820BEB-E27F-B0A9-C64F-C6A1B61693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" y="437"/>
                <a:ext cx="16" cy="47"/>
              </a:xfrm>
              <a:custGeom>
                <a:avLst/>
                <a:gdLst>
                  <a:gd name="T0" fmla="*/ 0 w 77"/>
                  <a:gd name="T1" fmla="*/ 235 h 235"/>
                  <a:gd name="T2" fmla="*/ 37 w 77"/>
                  <a:gd name="T3" fmla="*/ 196 h 235"/>
                  <a:gd name="T4" fmla="*/ 37 w 77"/>
                  <a:gd name="T5" fmla="*/ 156 h 235"/>
                  <a:gd name="T6" fmla="*/ 0 w 77"/>
                  <a:gd name="T7" fmla="*/ 77 h 235"/>
                  <a:gd name="T8" fmla="*/ 77 w 77"/>
                  <a:gd name="T9" fmla="*/ 77 h 235"/>
                  <a:gd name="T10" fmla="*/ 37 w 77"/>
                  <a:gd name="T11" fmla="*/ 40 h 235"/>
                  <a:gd name="T12" fmla="*/ 37 w 77"/>
                  <a:gd name="T13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7" h="235">
                    <a:moveTo>
                      <a:pt x="0" y="235"/>
                    </a:moveTo>
                    <a:lnTo>
                      <a:pt x="37" y="196"/>
                    </a:lnTo>
                    <a:lnTo>
                      <a:pt x="37" y="156"/>
                    </a:lnTo>
                    <a:lnTo>
                      <a:pt x="0" y="77"/>
                    </a:lnTo>
                    <a:lnTo>
                      <a:pt x="77" y="77"/>
                    </a:lnTo>
                    <a:lnTo>
                      <a:pt x="37" y="40"/>
                    </a:lnTo>
                    <a:lnTo>
                      <a:pt x="3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1" name="Line 366">
                <a:extLst>
                  <a:ext uri="{FF2B5EF4-FFF2-40B4-BE49-F238E27FC236}">
                    <a16:creationId xmlns:a16="http://schemas.microsoft.com/office/drawing/2014/main" id="{8FE188AA-74A8-7327-5289-B10A03ABCB3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06" y="495"/>
                <a:ext cx="1" cy="1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2" name="Freeform 367">
                <a:extLst>
                  <a:ext uri="{FF2B5EF4-FFF2-40B4-BE49-F238E27FC236}">
                    <a16:creationId xmlns:a16="http://schemas.microsoft.com/office/drawing/2014/main" id="{B69426F1-7451-CEB8-2943-60E0B47224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2" y="484"/>
                <a:ext cx="144" cy="23"/>
              </a:xfrm>
              <a:custGeom>
                <a:avLst/>
                <a:gdLst>
                  <a:gd name="T0" fmla="*/ 0 w 722"/>
                  <a:gd name="T1" fmla="*/ 0 h 116"/>
                  <a:gd name="T2" fmla="*/ 39 w 722"/>
                  <a:gd name="T3" fmla="*/ 40 h 116"/>
                  <a:gd name="T4" fmla="*/ 79 w 722"/>
                  <a:gd name="T5" fmla="*/ 40 h 116"/>
                  <a:gd name="T6" fmla="*/ 119 w 722"/>
                  <a:gd name="T7" fmla="*/ 79 h 116"/>
                  <a:gd name="T8" fmla="*/ 199 w 722"/>
                  <a:gd name="T9" fmla="*/ 79 h 116"/>
                  <a:gd name="T10" fmla="*/ 199 w 722"/>
                  <a:gd name="T11" fmla="*/ 116 h 116"/>
                  <a:gd name="T12" fmla="*/ 314 w 722"/>
                  <a:gd name="T13" fmla="*/ 79 h 116"/>
                  <a:gd name="T14" fmla="*/ 354 w 722"/>
                  <a:gd name="T15" fmla="*/ 79 h 116"/>
                  <a:gd name="T16" fmla="*/ 394 w 722"/>
                  <a:gd name="T17" fmla="*/ 116 h 116"/>
                  <a:gd name="T18" fmla="*/ 432 w 722"/>
                  <a:gd name="T19" fmla="*/ 116 h 116"/>
                  <a:gd name="T20" fmla="*/ 472 w 722"/>
                  <a:gd name="T21" fmla="*/ 79 h 116"/>
                  <a:gd name="T22" fmla="*/ 589 w 722"/>
                  <a:gd name="T23" fmla="*/ 79 h 116"/>
                  <a:gd name="T24" fmla="*/ 667 w 722"/>
                  <a:gd name="T25" fmla="*/ 116 h 116"/>
                  <a:gd name="T26" fmla="*/ 722 w 722"/>
                  <a:gd name="T27" fmla="*/ 6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2" h="116">
                    <a:moveTo>
                      <a:pt x="0" y="0"/>
                    </a:moveTo>
                    <a:lnTo>
                      <a:pt x="39" y="40"/>
                    </a:lnTo>
                    <a:lnTo>
                      <a:pt x="79" y="40"/>
                    </a:lnTo>
                    <a:lnTo>
                      <a:pt x="119" y="79"/>
                    </a:lnTo>
                    <a:lnTo>
                      <a:pt x="199" y="79"/>
                    </a:lnTo>
                    <a:lnTo>
                      <a:pt x="199" y="116"/>
                    </a:lnTo>
                    <a:lnTo>
                      <a:pt x="314" y="79"/>
                    </a:lnTo>
                    <a:lnTo>
                      <a:pt x="354" y="79"/>
                    </a:lnTo>
                    <a:lnTo>
                      <a:pt x="394" y="116"/>
                    </a:lnTo>
                    <a:lnTo>
                      <a:pt x="432" y="116"/>
                    </a:lnTo>
                    <a:lnTo>
                      <a:pt x="472" y="79"/>
                    </a:lnTo>
                    <a:lnTo>
                      <a:pt x="589" y="79"/>
                    </a:lnTo>
                    <a:lnTo>
                      <a:pt x="667" y="116"/>
                    </a:lnTo>
                    <a:lnTo>
                      <a:pt x="722" y="6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3" name="Freeform 368">
                <a:extLst>
                  <a:ext uri="{FF2B5EF4-FFF2-40B4-BE49-F238E27FC236}">
                    <a16:creationId xmlns:a16="http://schemas.microsoft.com/office/drawing/2014/main" id="{E217331C-2C06-562D-3A09-9838A8E05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6" y="484"/>
                <a:ext cx="13" cy="12"/>
              </a:xfrm>
              <a:custGeom>
                <a:avLst/>
                <a:gdLst>
                  <a:gd name="T0" fmla="*/ 0 w 65"/>
                  <a:gd name="T1" fmla="*/ 64 h 64"/>
                  <a:gd name="T2" fmla="*/ 11 w 65"/>
                  <a:gd name="T3" fmla="*/ 53 h 64"/>
                  <a:gd name="T4" fmla="*/ 65 w 65"/>
                  <a:gd name="T5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" h="64">
                    <a:moveTo>
                      <a:pt x="0" y="64"/>
                    </a:moveTo>
                    <a:lnTo>
                      <a:pt x="11" y="53"/>
                    </a:lnTo>
                    <a:lnTo>
                      <a:pt x="6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4" name="Freeform 369">
                <a:extLst>
                  <a:ext uri="{FF2B5EF4-FFF2-40B4-BE49-F238E27FC236}">
                    <a16:creationId xmlns:a16="http://schemas.microsoft.com/office/drawing/2014/main" id="{5EF33E43-37BA-4ADE-3786-91BA1522A9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" y="484"/>
                <a:ext cx="86" cy="102"/>
              </a:xfrm>
              <a:custGeom>
                <a:avLst/>
                <a:gdLst>
                  <a:gd name="T0" fmla="*/ 275 w 430"/>
                  <a:gd name="T1" fmla="*/ 510 h 510"/>
                  <a:gd name="T2" fmla="*/ 235 w 430"/>
                  <a:gd name="T3" fmla="*/ 471 h 510"/>
                  <a:gd name="T4" fmla="*/ 314 w 430"/>
                  <a:gd name="T5" fmla="*/ 471 h 510"/>
                  <a:gd name="T6" fmla="*/ 314 w 430"/>
                  <a:gd name="T7" fmla="*/ 431 h 510"/>
                  <a:gd name="T8" fmla="*/ 350 w 430"/>
                  <a:gd name="T9" fmla="*/ 471 h 510"/>
                  <a:gd name="T10" fmla="*/ 390 w 430"/>
                  <a:gd name="T11" fmla="*/ 471 h 510"/>
                  <a:gd name="T12" fmla="*/ 430 w 430"/>
                  <a:gd name="T13" fmla="*/ 431 h 510"/>
                  <a:gd name="T14" fmla="*/ 390 w 430"/>
                  <a:gd name="T15" fmla="*/ 391 h 510"/>
                  <a:gd name="T16" fmla="*/ 390 w 430"/>
                  <a:gd name="T17" fmla="*/ 314 h 510"/>
                  <a:gd name="T18" fmla="*/ 350 w 430"/>
                  <a:gd name="T19" fmla="*/ 276 h 510"/>
                  <a:gd name="T20" fmla="*/ 275 w 430"/>
                  <a:gd name="T21" fmla="*/ 276 h 510"/>
                  <a:gd name="T22" fmla="*/ 275 w 430"/>
                  <a:gd name="T23" fmla="*/ 236 h 510"/>
                  <a:gd name="T24" fmla="*/ 115 w 430"/>
                  <a:gd name="T25" fmla="*/ 236 h 510"/>
                  <a:gd name="T26" fmla="*/ 155 w 430"/>
                  <a:gd name="T27" fmla="*/ 196 h 510"/>
                  <a:gd name="T28" fmla="*/ 195 w 430"/>
                  <a:gd name="T29" fmla="*/ 116 h 510"/>
                  <a:gd name="T30" fmla="*/ 235 w 430"/>
                  <a:gd name="T31" fmla="*/ 156 h 510"/>
                  <a:gd name="T32" fmla="*/ 275 w 430"/>
                  <a:gd name="T33" fmla="*/ 156 h 510"/>
                  <a:gd name="T34" fmla="*/ 275 w 430"/>
                  <a:gd name="T35" fmla="*/ 79 h 510"/>
                  <a:gd name="T36" fmla="*/ 195 w 430"/>
                  <a:gd name="T37" fmla="*/ 79 h 510"/>
                  <a:gd name="T38" fmla="*/ 155 w 430"/>
                  <a:gd name="T39" fmla="*/ 40 h 510"/>
                  <a:gd name="T40" fmla="*/ 77 w 430"/>
                  <a:gd name="T41" fmla="*/ 79 h 510"/>
                  <a:gd name="T42" fmla="*/ 0 w 430"/>
                  <a:gd name="T43" fmla="*/ 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30" h="510">
                    <a:moveTo>
                      <a:pt x="275" y="510"/>
                    </a:moveTo>
                    <a:lnTo>
                      <a:pt x="235" y="471"/>
                    </a:lnTo>
                    <a:lnTo>
                      <a:pt x="314" y="471"/>
                    </a:lnTo>
                    <a:lnTo>
                      <a:pt x="314" y="431"/>
                    </a:lnTo>
                    <a:lnTo>
                      <a:pt x="350" y="471"/>
                    </a:lnTo>
                    <a:lnTo>
                      <a:pt x="390" y="471"/>
                    </a:lnTo>
                    <a:lnTo>
                      <a:pt x="430" y="431"/>
                    </a:lnTo>
                    <a:lnTo>
                      <a:pt x="390" y="391"/>
                    </a:lnTo>
                    <a:lnTo>
                      <a:pt x="390" y="314"/>
                    </a:lnTo>
                    <a:lnTo>
                      <a:pt x="350" y="276"/>
                    </a:lnTo>
                    <a:lnTo>
                      <a:pt x="275" y="276"/>
                    </a:lnTo>
                    <a:lnTo>
                      <a:pt x="275" y="236"/>
                    </a:lnTo>
                    <a:lnTo>
                      <a:pt x="115" y="236"/>
                    </a:lnTo>
                    <a:lnTo>
                      <a:pt x="155" y="196"/>
                    </a:lnTo>
                    <a:lnTo>
                      <a:pt x="195" y="116"/>
                    </a:lnTo>
                    <a:lnTo>
                      <a:pt x="235" y="156"/>
                    </a:lnTo>
                    <a:lnTo>
                      <a:pt x="275" y="156"/>
                    </a:lnTo>
                    <a:lnTo>
                      <a:pt x="275" y="79"/>
                    </a:lnTo>
                    <a:lnTo>
                      <a:pt x="195" y="79"/>
                    </a:lnTo>
                    <a:lnTo>
                      <a:pt x="155" y="40"/>
                    </a:lnTo>
                    <a:lnTo>
                      <a:pt x="77" y="7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5" name="Freeform 370">
                <a:extLst>
                  <a:ext uri="{FF2B5EF4-FFF2-40B4-BE49-F238E27FC236}">
                    <a16:creationId xmlns:a16="http://schemas.microsoft.com/office/drawing/2014/main" id="{FA4EA18B-C58B-82F0-64BA-0725C19BFD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2" y="382"/>
                <a:ext cx="63" cy="31"/>
              </a:xfrm>
              <a:custGeom>
                <a:avLst/>
                <a:gdLst>
                  <a:gd name="T0" fmla="*/ 314 w 314"/>
                  <a:gd name="T1" fmla="*/ 0 h 156"/>
                  <a:gd name="T2" fmla="*/ 274 w 314"/>
                  <a:gd name="T3" fmla="*/ 0 h 156"/>
                  <a:gd name="T4" fmla="*/ 274 w 314"/>
                  <a:gd name="T5" fmla="*/ 40 h 156"/>
                  <a:gd name="T6" fmla="*/ 199 w 314"/>
                  <a:gd name="T7" fmla="*/ 40 h 156"/>
                  <a:gd name="T8" fmla="*/ 199 w 314"/>
                  <a:gd name="T9" fmla="*/ 77 h 156"/>
                  <a:gd name="T10" fmla="*/ 159 w 314"/>
                  <a:gd name="T11" fmla="*/ 77 h 156"/>
                  <a:gd name="T12" fmla="*/ 159 w 314"/>
                  <a:gd name="T13" fmla="*/ 117 h 156"/>
                  <a:gd name="T14" fmla="*/ 79 w 314"/>
                  <a:gd name="T15" fmla="*/ 117 h 156"/>
                  <a:gd name="T16" fmla="*/ 79 w 314"/>
                  <a:gd name="T17" fmla="*/ 156 h 156"/>
                  <a:gd name="T18" fmla="*/ 39 w 314"/>
                  <a:gd name="T19" fmla="*/ 117 h 156"/>
                  <a:gd name="T20" fmla="*/ 0 w 314"/>
                  <a:gd name="T21" fmla="*/ 117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4" h="156">
                    <a:moveTo>
                      <a:pt x="314" y="0"/>
                    </a:moveTo>
                    <a:lnTo>
                      <a:pt x="274" y="0"/>
                    </a:lnTo>
                    <a:lnTo>
                      <a:pt x="274" y="40"/>
                    </a:lnTo>
                    <a:lnTo>
                      <a:pt x="199" y="40"/>
                    </a:lnTo>
                    <a:lnTo>
                      <a:pt x="199" y="77"/>
                    </a:lnTo>
                    <a:lnTo>
                      <a:pt x="159" y="77"/>
                    </a:lnTo>
                    <a:lnTo>
                      <a:pt x="159" y="117"/>
                    </a:lnTo>
                    <a:lnTo>
                      <a:pt x="79" y="117"/>
                    </a:lnTo>
                    <a:lnTo>
                      <a:pt x="79" y="156"/>
                    </a:lnTo>
                    <a:lnTo>
                      <a:pt x="39" y="117"/>
                    </a:lnTo>
                    <a:lnTo>
                      <a:pt x="0" y="11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6" name="Freeform 371">
                <a:extLst>
                  <a:ext uri="{FF2B5EF4-FFF2-40B4-BE49-F238E27FC236}">
                    <a16:creationId xmlns:a16="http://schemas.microsoft.com/office/drawing/2014/main" id="{DF85D57A-DFCA-FAC3-0A26-4796AD0C75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319"/>
                <a:ext cx="103" cy="31"/>
              </a:xfrm>
              <a:custGeom>
                <a:avLst/>
                <a:gdLst>
                  <a:gd name="T0" fmla="*/ 512 w 512"/>
                  <a:gd name="T1" fmla="*/ 154 h 154"/>
                  <a:gd name="T2" fmla="*/ 472 w 512"/>
                  <a:gd name="T3" fmla="*/ 154 h 154"/>
                  <a:gd name="T4" fmla="*/ 472 w 512"/>
                  <a:gd name="T5" fmla="*/ 114 h 154"/>
                  <a:gd name="T6" fmla="*/ 393 w 512"/>
                  <a:gd name="T7" fmla="*/ 114 h 154"/>
                  <a:gd name="T8" fmla="*/ 354 w 512"/>
                  <a:gd name="T9" fmla="*/ 154 h 154"/>
                  <a:gd name="T10" fmla="*/ 314 w 512"/>
                  <a:gd name="T11" fmla="*/ 154 h 154"/>
                  <a:gd name="T12" fmla="*/ 314 w 512"/>
                  <a:gd name="T13" fmla="*/ 114 h 154"/>
                  <a:gd name="T14" fmla="*/ 237 w 512"/>
                  <a:gd name="T15" fmla="*/ 114 h 154"/>
                  <a:gd name="T16" fmla="*/ 237 w 512"/>
                  <a:gd name="T17" fmla="*/ 75 h 154"/>
                  <a:gd name="T18" fmla="*/ 197 w 512"/>
                  <a:gd name="T19" fmla="*/ 114 h 154"/>
                  <a:gd name="T20" fmla="*/ 119 w 512"/>
                  <a:gd name="T21" fmla="*/ 114 h 154"/>
                  <a:gd name="T22" fmla="*/ 39 w 512"/>
                  <a:gd name="T23" fmla="*/ 38 h 154"/>
                  <a:gd name="T24" fmla="*/ 39 w 512"/>
                  <a:gd name="T25" fmla="*/ 75 h 154"/>
                  <a:gd name="T26" fmla="*/ 0 w 512"/>
                  <a:gd name="T27" fmla="*/ 38 h 154"/>
                  <a:gd name="T28" fmla="*/ 0 w 512"/>
                  <a:gd name="T29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2" h="154">
                    <a:moveTo>
                      <a:pt x="512" y="154"/>
                    </a:moveTo>
                    <a:lnTo>
                      <a:pt x="472" y="154"/>
                    </a:lnTo>
                    <a:lnTo>
                      <a:pt x="472" y="114"/>
                    </a:lnTo>
                    <a:lnTo>
                      <a:pt x="393" y="114"/>
                    </a:lnTo>
                    <a:lnTo>
                      <a:pt x="354" y="154"/>
                    </a:lnTo>
                    <a:lnTo>
                      <a:pt x="314" y="154"/>
                    </a:lnTo>
                    <a:lnTo>
                      <a:pt x="314" y="114"/>
                    </a:lnTo>
                    <a:lnTo>
                      <a:pt x="237" y="114"/>
                    </a:lnTo>
                    <a:lnTo>
                      <a:pt x="237" y="75"/>
                    </a:lnTo>
                    <a:lnTo>
                      <a:pt x="197" y="114"/>
                    </a:lnTo>
                    <a:lnTo>
                      <a:pt x="119" y="114"/>
                    </a:lnTo>
                    <a:lnTo>
                      <a:pt x="39" y="38"/>
                    </a:lnTo>
                    <a:lnTo>
                      <a:pt x="39" y="75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7" name="Freeform 372">
                <a:extLst>
                  <a:ext uri="{FF2B5EF4-FFF2-40B4-BE49-F238E27FC236}">
                    <a16:creationId xmlns:a16="http://schemas.microsoft.com/office/drawing/2014/main" id="{30612548-1196-A481-E6D2-F5BB4BC5D5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1" y="350"/>
                <a:ext cx="31" cy="55"/>
              </a:xfrm>
              <a:custGeom>
                <a:avLst/>
                <a:gdLst>
                  <a:gd name="T0" fmla="*/ 156 w 156"/>
                  <a:gd name="T1" fmla="*/ 276 h 276"/>
                  <a:gd name="T2" fmla="*/ 117 w 156"/>
                  <a:gd name="T3" fmla="*/ 276 h 276"/>
                  <a:gd name="T4" fmla="*/ 117 w 156"/>
                  <a:gd name="T5" fmla="*/ 199 h 276"/>
                  <a:gd name="T6" fmla="*/ 80 w 156"/>
                  <a:gd name="T7" fmla="*/ 236 h 276"/>
                  <a:gd name="T8" fmla="*/ 80 w 156"/>
                  <a:gd name="T9" fmla="*/ 199 h 276"/>
                  <a:gd name="T10" fmla="*/ 40 w 156"/>
                  <a:gd name="T11" fmla="*/ 199 h 276"/>
                  <a:gd name="T12" fmla="*/ 40 w 156"/>
                  <a:gd name="T13" fmla="*/ 159 h 276"/>
                  <a:gd name="T14" fmla="*/ 80 w 156"/>
                  <a:gd name="T15" fmla="*/ 119 h 276"/>
                  <a:gd name="T16" fmla="*/ 0 w 156"/>
                  <a:gd name="T17" fmla="*/ 40 h 276"/>
                  <a:gd name="T18" fmla="*/ 40 w 156"/>
                  <a:gd name="T19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6" h="276">
                    <a:moveTo>
                      <a:pt x="156" y="276"/>
                    </a:moveTo>
                    <a:lnTo>
                      <a:pt x="117" y="276"/>
                    </a:lnTo>
                    <a:lnTo>
                      <a:pt x="117" y="199"/>
                    </a:lnTo>
                    <a:lnTo>
                      <a:pt x="80" y="236"/>
                    </a:lnTo>
                    <a:lnTo>
                      <a:pt x="80" y="199"/>
                    </a:lnTo>
                    <a:lnTo>
                      <a:pt x="40" y="199"/>
                    </a:lnTo>
                    <a:lnTo>
                      <a:pt x="40" y="159"/>
                    </a:lnTo>
                    <a:lnTo>
                      <a:pt x="80" y="119"/>
                    </a:lnTo>
                    <a:lnTo>
                      <a:pt x="0" y="40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8" name="Freeform 373">
                <a:extLst>
                  <a:ext uri="{FF2B5EF4-FFF2-40B4-BE49-F238E27FC236}">
                    <a16:creationId xmlns:a16="http://schemas.microsoft.com/office/drawing/2014/main" id="{A9FF2B53-AD64-5DC9-3CD7-A43B1CD386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7" y="405"/>
                <a:ext cx="15" cy="79"/>
              </a:xfrm>
              <a:custGeom>
                <a:avLst/>
                <a:gdLst>
                  <a:gd name="T0" fmla="*/ 76 w 76"/>
                  <a:gd name="T1" fmla="*/ 393 h 393"/>
                  <a:gd name="T2" fmla="*/ 76 w 76"/>
                  <a:gd name="T3" fmla="*/ 354 h 393"/>
                  <a:gd name="T4" fmla="*/ 37 w 76"/>
                  <a:gd name="T5" fmla="*/ 314 h 393"/>
                  <a:gd name="T6" fmla="*/ 37 w 76"/>
                  <a:gd name="T7" fmla="*/ 274 h 393"/>
                  <a:gd name="T8" fmla="*/ 0 w 76"/>
                  <a:gd name="T9" fmla="*/ 235 h 393"/>
                  <a:gd name="T10" fmla="*/ 37 w 76"/>
                  <a:gd name="T11" fmla="*/ 198 h 393"/>
                  <a:gd name="T12" fmla="*/ 37 w 76"/>
                  <a:gd name="T13" fmla="*/ 39 h 393"/>
                  <a:gd name="T14" fmla="*/ 76 w 76"/>
                  <a:gd name="T15" fmla="*/ 39 h 393"/>
                  <a:gd name="T16" fmla="*/ 76 w 76"/>
                  <a:gd name="T17" fmla="*/ 0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393">
                    <a:moveTo>
                      <a:pt x="76" y="393"/>
                    </a:moveTo>
                    <a:lnTo>
                      <a:pt x="76" y="354"/>
                    </a:lnTo>
                    <a:lnTo>
                      <a:pt x="37" y="314"/>
                    </a:lnTo>
                    <a:lnTo>
                      <a:pt x="37" y="274"/>
                    </a:lnTo>
                    <a:lnTo>
                      <a:pt x="0" y="235"/>
                    </a:lnTo>
                    <a:lnTo>
                      <a:pt x="37" y="198"/>
                    </a:lnTo>
                    <a:lnTo>
                      <a:pt x="37" y="39"/>
                    </a:lnTo>
                    <a:lnTo>
                      <a:pt x="76" y="39"/>
                    </a:lnTo>
                    <a:lnTo>
                      <a:pt x="7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9" name="Freeform 374">
                <a:extLst>
                  <a:ext uri="{FF2B5EF4-FFF2-40B4-BE49-F238E27FC236}">
                    <a16:creationId xmlns:a16="http://schemas.microsoft.com/office/drawing/2014/main" id="{D63EAC8F-6CA4-4CF6-70A7-D485DA28C0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9" y="476"/>
                <a:ext cx="63" cy="23"/>
              </a:xfrm>
              <a:custGeom>
                <a:avLst/>
                <a:gdLst>
                  <a:gd name="T0" fmla="*/ 0 w 314"/>
                  <a:gd name="T1" fmla="*/ 39 h 118"/>
                  <a:gd name="T2" fmla="*/ 40 w 314"/>
                  <a:gd name="T3" fmla="*/ 0 h 118"/>
                  <a:gd name="T4" fmla="*/ 40 w 314"/>
                  <a:gd name="T5" fmla="*/ 39 h 118"/>
                  <a:gd name="T6" fmla="*/ 79 w 314"/>
                  <a:gd name="T7" fmla="*/ 118 h 118"/>
                  <a:gd name="T8" fmla="*/ 118 w 314"/>
                  <a:gd name="T9" fmla="*/ 118 h 118"/>
                  <a:gd name="T10" fmla="*/ 118 w 314"/>
                  <a:gd name="T11" fmla="*/ 79 h 118"/>
                  <a:gd name="T12" fmla="*/ 238 w 314"/>
                  <a:gd name="T13" fmla="*/ 79 h 118"/>
                  <a:gd name="T14" fmla="*/ 275 w 314"/>
                  <a:gd name="T15" fmla="*/ 39 h 118"/>
                  <a:gd name="T16" fmla="*/ 314 w 314"/>
                  <a:gd name="T17" fmla="*/ 39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4" h="118">
                    <a:moveTo>
                      <a:pt x="0" y="39"/>
                    </a:moveTo>
                    <a:lnTo>
                      <a:pt x="40" y="0"/>
                    </a:lnTo>
                    <a:lnTo>
                      <a:pt x="40" y="39"/>
                    </a:lnTo>
                    <a:lnTo>
                      <a:pt x="79" y="118"/>
                    </a:lnTo>
                    <a:lnTo>
                      <a:pt x="118" y="118"/>
                    </a:lnTo>
                    <a:lnTo>
                      <a:pt x="118" y="79"/>
                    </a:lnTo>
                    <a:lnTo>
                      <a:pt x="238" y="79"/>
                    </a:lnTo>
                    <a:lnTo>
                      <a:pt x="275" y="39"/>
                    </a:lnTo>
                    <a:lnTo>
                      <a:pt x="314" y="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0" name="Freeform 375">
                <a:extLst>
                  <a:ext uri="{FF2B5EF4-FFF2-40B4-BE49-F238E27FC236}">
                    <a16:creationId xmlns:a16="http://schemas.microsoft.com/office/drawing/2014/main" id="{CCABE6D5-0A8F-D5B1-31F9-E23CBE228A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7" y="649"/>
                <a:ext cx="87" cy="78"/>
              </a:xfrm>
              <a:custGeom>
                <a:avLst/>
                <a:gdLst>
                  <a:gd name="T0" fmla="*/ 433 w 433"/>
                  <a:gd name="T1" fmla="*/ 394 h 394"/>
                  <a:gd name="T2" fmla="*/ 393 w 433"/>
                  <a:gd name="T3" fmla="*/ 315 h 394"/>
                  <a:gd name="T4" fmla="*/ 433 w 433"/>
                  <a:gd name="T5" fmla="*/ 315 h 394"/>
                  <a:gd name="T6" fmla="*/ 393 w 433"/>
                  <a:gd name="T7" fmla="*/ 275 h 394"/>
                  <a:gd name="T8" fmla="*/ 393 w 433"/>
                  <a:gd name="T9" fmla="*/ 235 h 394"/>
                  <a:gd name="T10" fmla="*/ 353 w 433"/>
                  <a:gd name="T11" fmla="*/ 235 h 394"/>
                  <a:gd name="T12" fmla="*/ 353 w 433"/>
                  <a:gd name="T13" fmla="*/ 195 h 394"/>
                  <a:gd name="T14" fmla="*/ 393 w 433"/>
                  <a:gd name="T15" fmla="*/ 195 h 394"/>
                  <a:gd name="T16" fmla="*/ 353 w 433"/>
                  <a:gd name="T17" fmla="*/ 119 h 394"/>
                  <a:gd name="T18" fmla="*/ 393 w 433"/>
                  <a:gd name="T19" fmla="*/ 119 h 394"/>
                  <a:gd name="T20" fmla="*/ 393 w 433"/>
                  <a:gd name="T21" fmla="*/ 0 h 394"/>
                  <a:gd name="T22" fmla="*/ 353 w 433"/>
                  <a:gd name="T23" fmla="*/ 40 h 394"/>
                  <a:gd name="T24" fmla="*/ 353 w 433"/>
                  <a:gd name="T25" fmla="*/ 0 h 394"/>
                  <a:gd name="T26" fmla="*/ 313 w 433"/>
                  <a:gd name="T27" fmla="*/ 0 h 394"/>
                  <a:gd name="T28" fmla="*/ 313 w 433"/>
                  <a:gd name="T29" fmla="*/ 40 h 394"/>
                  <a:gd name="T30" fmla="*/ 274 w 433"/>
                  <a:gd name="T31" fmla="*/ 80 h 394"/>
                  <a:gd name="T32" fmla="*/ 198 w 433"/>
                  <a:gd name="T33" fmla="*/ 0 h 394"/>
                  <a:gd name="T34" fmla="*/ 158 w 433"/>
                  <a:gd name="T35" fmla="*/ 80 h 394"/>
                  <a:gd name="T36" fmla="*/ 158 w 433"/>
                  <a:gd name="T37" fmla="*/ 119 h 394"/>
                  <a:gd name="T38" fmla="*/ 118 w 433"/>
                  <a:gd name="T39" fmla="*/ 80 h 394"/>
                  <a:gd name="T40" fmla="*/ 78 w 433"/>
                  <a:gd name="T41" fmla="*/ 0 h 394"/>
                  <a:gd name="T42" fmla="*/ 39 w 433"/>
                  <a:gd name="T43" fmla="*/ 40 h 394"/>
                  <a:gd name="T44" fmla="*/ 39 w 433"/>
                  <a:gd name="T45" fmla="*/ 0 h 394"/>
                  <a:gd name="T46" fmla="*/ 0 w 433"/>
                  <a:gd name="T47" fmla="*/ 0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33" h="394">
                    <a:moveTo>
                      <a:pt x="433" y="394"/>
                    </a:moveTo>
                    <a:lnTo>
                      <a:pt x="393" y="315"/>
                    </a:lnTo>
                    <a:lnTo>
                      <a:pt x="433" y="315"/>
                    </a:lnTo>
                    <a:lnTo>
                      <a:pt x="393" y="275"/>
                    </a:lnTo>
                    <a:lnTo>
                      <a:pt x="393" y="235"/>
                    </a:lnTo>
                    <a:lnTo>
                      <a:pt x="353" y="235"/>
                    </a:lnTo>
                    <a:lnTo>
                      <a:pt x="353" y="195"/>
                    </a:lnTo>
                    <a:lnTo>
                      <a:pt x="393" y="195"/>
                    </a:lnTo>
                    <a:lnTo>
                      <a:pt x="353" y="119"/>
                    </a:lnTo>
                    <a:lnTo>
                      <a:pt x="393" y="119"/>
                    </a:lnTo>
                    <a:lnTo>
                      <a:pt x="393" y="0"/>
                    </a:lnTo>
                    <a:lnTo>
                      <a:pt x="353" y="40"/>
                    </a:lnTo>
                    <a:lnTo>
                      <a:pt x="353" y="0"/>
                    </a:lnTo>
                    <a:lnTo>
                      <a:pt x="313" y="0"/>
                    </a:lnTo>
                    <a:lnTo>
                      <a:pt x="313" y="40"/>
                    </a:lnTo>
                    <a:lnTo>
                      <a:pt x="274" y="80"/>
                    </a:lnTo>
                    <a:lnTo>
                      <a:pt x="198" y="0"/>
                    </a:lnTo>
                    <a:lnTo>
                      <a:pt x="158" y="80"/>
                    </a:lnTo>
                    <a:lnTo>
                      <a:pt x="158" y="119"/>
                    </a:lnTo>
                    <a:lnTo>
                      <a:pt x="118" y="80"/>
                    </a:lnTo>
                    <a:lnTo>
                      <a:pt x="78" y="0"/>
                    </a:lnTo>
                    <a:lnTo>
                      <a:pt x="39" y="40"/>
                    </a:lnTo>
                    <a:lnTo>
                      <a:pt x="3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1" name="Freeform 376">
                <a:extLst>
                  <a:ext uri="{FF2B5EF4-FFF2-40B4-BE49-F238E27FC236}">
                    <a16:creationId xmlns:a16="http://schemas.microsoft.com/office/drawing/2014/main" id="{12189E58-B5D6-A440-795C-ED678B48B7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6" y="727"/>
                <a:ext cx="126" cy="142"/>
              </a:xfrm>
              <a:custGeom>
                <a:avLst/>
                <a:gdLst>
                  <a:gd name="T0" fmla="*/ 0 w 630"/>
                  <a:gd name="T1" fmla="*/ 666 h 706"/>
                  <a:gd name="T2" fmla="*/ 40 w 630"/>
                  <a:gd name="T3" fmla="*/ 706 h 706"/>
                  <a:gd name="T4" fmla="*/ 77 w 630"/>
                  <a:gd name="T5" fmla="*/ 666 h 706"/>
                  <a:gd name="T6" fmla="*/ 77 w 630"/>
                  <a:gd name="T7" fmla="*/ 629 h 706"/>
                  <a:gd name="T8" fmla="*/ 117 w 630"/>
                  <a:gd name="T9" fmla="*/ 629 h 706"/>
                  <a:gd name="T10" fmla="*/ 117 w 630"/>
                  <a:gd name="T11" fmla="*/ 550 h 706"/>
                  <a:gd name="T12" fmla="*/ 196 w 630"/>
                  <a:gd name="T13" fmla="*/ 470 h 706"/>
                  <a:gd name="T14" fmla="*/ 235 w 630"/>
                  <a:gd name="T15" fmla="*/ 470 h 706"/>
                  <a:gd name="T16" fmla="*/ 275 w 630"/>
                  <a:gd name="T17" fmla="*/ 510 h 706"/>
                  <a:gd name="T18" fmla="*/ 315 w 630"/>
                  <a:gd name="T19" fmla="*/ 510 h 706"/>
                  <a:gd name="T20" fmla="*/ 392 w 630"/>
                  <a:gd name="T21" fmla="*/ 470 h 706"/>
                  <a:gd name="T22" fmla="*/ 431 w 630"/>
                  <a:gd name="T23" fmla="*/ 510 h 706"/>
                  <a:gd name="T24" fmla="*/ 470 w 630"/>
                  <a:gd name="T25" fmla="*/ 431 h 706"/>
                  <a:gd name="T26" fmla="*/ 510 w 630"/>
                  <a:gd name="T27" fmla="*/ 431 h 706"/>
                  <a:gd name="T28" fmla="*/ 510 w 630"/>
                  <a:gd name="T29" fmla="*/ 235 h 706"/>
                  <a:gd name="T30" fmla="*/ 630 w 630"/>
                  <a:gd name="T31" fmla="*/ 235 h 706"/>
                  <a:gd name="T32" fmla="*/ 630 w 630"/>
                  <a:gd name="T33" fmla="*/ 195 h 706"/>
                  <a:gd name="T34" fmla="*/ 590 w 630"/>
                  <a:gd name="T35" fmla="*/ 195 h 706"/>
                  <a:gd name="T36" fmla="*/ 550 w 630"/>
                  <a:gd name="T37" fmla="*/ 155 h 706"/>
                  <a:gd name="T38" fmla="*/ 550 w 630"/>
                  <a:gd name="T39" fmla="*/ 77 h 706"/>
                  <a:gd name="T40" fmla="*/ 510 w 630"/>
                  <a:gd name="T41" fmla="*/ 40 h 706"/>
                  <a:gd name="T42" fmla="*/ 550 w 630"/>
                  <a:gd name="T43" fmla="*/ 40 h 706"/>
                  <a:gd name="T44" fmla="*/ 550 w 630"/>
                  <a:gd name="T45" fmla="*/ 0 h 706"/>
                  <a:gd name="T46" fmla="*/ 590 w 630"/>
                  <a:gd name="T47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0" h="706">
                    <a:moveTo>
                      <a:pt x="0" y="666"/>
                    </a:moveTo>
                    <a:lnTo>
                      <a:pt x="40" y="706"/>
                    </a:lnTo>
                    <a:lnTo>
                      <a:pt x="77" y="666"/>
                    </a:lnTo>
                    <a:lnTo>
                      <a:pt x="77" y="629"/>
                    </a:lnTo>
                    <a:lnTo>
                      <a:pt x="117" y="629"/>
                    </a:lnTo>
                    <a:lnTo>
                      <a:pt x="117" y="550"/>
                    </a:lnTo>
                    <a:lnTo>
                      <a:pt x="196" y="470"/>
                    </a:lnTo>
                    <a:lnTo>
                      <a:pt x="235" y="470"/>
                    </a:lnTo>
                    <a:lnTo>
                      <a:pt x="275" y="510"/>
                    </a:lnTo>
                    <a:lnTo>
                      <a:pt x="315" y="510"/>
                    </a:lnTo>
                    <a:lnTo>
                      <a:pt x="392" y="470"/>
                    </a:lnTo>
                    <a:lnTo>
                      <a:pt x="431" y="510"/>
                    </a:lnTo>
                    <a:lnTo>
                      <a:pt x="470" y="431"/>
                    </a:lnTo>
                    <a:lnTo>
                      <a:pt x="510" y="431"/>
                    </a:lnTo>
                    <a:lnTo>
                      <a:pt x="510" y="235"/>
                    </a:lnTo>
                    <a:lnTo>
                      <a:pt x="630" y="235"/>
                    </a:lnTo>
                    <a:lnTo>
                      <a:pt x="630" y="195"/>
                    </a:lnTo>
                    <a:lnTo>
                      <a:pt x="590" y="195"/>
                    </a:lnTo>
                    <a:lnTo>
                      <a:pt x="550" y="155"/>
                    </a:lnTo>
                    <a:lnTo>
                      <a:pt x="550" y="77"/>
                    </a:lnTo>
                    <a:lnTo>
                      <a:pt x="510" y="40"/>
                    </a:lnTo>
                    <a:lnTo>
                      <a:pt x="550" y="40"/>
                    </a:lnTo>
                    <a:lnTo>
                      <a:pt x="550" y="0"/>
                    </a:lnTo>
                    <a:lnTo>
                      <a:pt x="59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2" name="Freeform 377">
                <a:extLst>
                  <a:ext uri="{FF2B5EF4-FFF2-40B4-BE49-F238E27FC236}">
                    <a16:creationId xmlns:a16="http://schemas.microsoft.com/office/drawing/2014/main" id="{77710B14-AF14-D2C0-F433-A37FB499D0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712"/>
                <a:ext cx="62" cy="23"/>
              </a:xfrm>
              <a:custGeom>
                <a:avLst/>
                <a:gdLst>
                  <a:gd name="T0" fmla="*/ 313 w 313"/>
                  <a:gd name="T1" fmla="*/ 39 h 119"/>
                  <a:gd name="T2" fmla="*/ 273 w 313"/>
                  <a:gd name="T3" fmla="*/ 39 h 119"/>
                  <a:gd name="T4" fmla="*/ 235 w 313"/>
                  <a:gd name="T5" fmla="*/ 0 h 119"/>
                  <a:gd name="T6" fmla="*/ 195 w 313"/>
                  <a:gd name="T7" fmla="*/ 0 h 119"/>
                  <a:gd name="T8" fmla="*/ 235 w 313"/>
                  <a:gd name="T9" fmla="*/ 39 h 119"/>
                  <a:gd name="T10" fmla="*/ 115 w 313"/>
                  <a:gd name="T11" fmla="*/ 39 h 119"/>
                  <a:gd name="T12" fmla="*/ 115 w 313"/>
                  <a:gd name="T13" fmla="*/ 119 h 119"/>
                  <a:gd name="T14" fmla="*/ 40 w 313"/>
                  <a:gd name="T15" fmla="*/ 119 h 119"/>
                  <a:gd name="T16" fmla="*/ 76 w 313"/>
                  <a:gd name="T17" fmla="*/ 79 h 119"/>
                  <a:gd name="T18" fmla="*/ 40 w 313"/>
                  <a:gd name="T19" fmla="*/ 79 h 119"/>
                  <a:gd name="T20" fmla="*/ 40 w 313"/>
                  <a:gd name="T21" fmla="*/ 39 h 119"/>
                  <a:gd name="T22" fmla="*/ 0 w 313"/>
                  <a:gd name="T23" fmla="*/ 7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13" h="119">
                    <a:moveTo>
                      <a:pt x="313" y="39"/>
                    </a:moveTo>
                    <a:lnTo>
                      <a:pt x="273" y="39"/>
                    </a:lnTo>
                    <a:lnTo>
                      <a:pt x="235" y="0"/>
                    </a:lnTo>
                    <a:lnTo>
                      <a:pt x="195" y="0"/>
                    </a:lnTo>
                    <a:lnTo>
                      <a:pt x="235" y="39"/>
                    </a:lnTo>
                    <a:lnTo>
                      <a:pt x="115" y="39"/>
                    </a:lnTo>
                    <a:lnTo>
                      <a:pt x="115" y="119"/>
                    </a:lnTo>
                    <a:lnTo>
                      <a:pt x="40" y="119"/>
                    </a:lnTo>
                    <a:lnTo>
                      <a:pt x="76" y="79"/>
                    </a:lnTo>
                    <a:lnTo>
                      <a:pt x="40" y="79"/>
                    </a:lnTo>
                    <a:lnTo>
                      <a:pt x="40" y="39"/>
                    </a:lnTo>
                    <a:lnTo>
                      <a:pt x="0" y="7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3" name="Freeform 378">
                <a:extLst>
                  <a:ext uri="{FF2B5EF4-FFF2-40B4-BE49-F238E27FC236}">
                    <a16:creationId xmlns:a16="http://schemas.microsoft.com/office/drawing/2014/main" id="{7052FB8B-70D0-A91A-FB9D-FE0D6F047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8" y="588"/>
                <a:ext cx="126" cy="131"/>
              </a:xfrm>
              <a:custGeom>
                <a:avLst/>
                <a:gdLst>
                  <a:gd name="T0" fmla="*/ 625 w 630"/>
                  <a:gd name="T1" fmla="*/ 0 h 659"/>
                  <a:gd name="T2" fmla="*/ 590 w 630"/>
                  <a:gd name="T3" fmla="*/ 70 h 659"/>
                  <a:gd name="T4" fmla="*/ 630 w 630"/>
                  <a:gd name="T5" fmla="*/ 70 h 659"/>
                  <a:gd name="T6" fmla="*/ 590 w 630"/>
                  <a:gd name="T7" fmla="*/ 149 h 659"/>
                  <a:gd name="T8" fmla="*/ 550 w 630"/>
                  <a:gd name="T9" fmla="*/ 149 h 659"/>
                  <a:gd name="T10" fmla="*/ 510 w 630"/>
                  <a:gd name="T11" fmla="*/ 110 h 659"/>
                  <a:gd name="T12" fmla="*/ 510 w 630"/>
                  <a:gd name="T13" fmla="*/ 70 h 659"/>
                  <a:gd name="T14" fmla="*/ 470 w 630"/>
                  <a:gd name="T15" fmla="*/ 70 h 659"/>
                  <a:gd name="T16" fmla="*/ 432 w 630"/>
                  <a:gd name="T17" fmla="*/ 110 h 659"/>
                  <a:gd name="T18" fmla="*/ 392 w 630"/>
                  <a:gd name="T19" fmla="*/ 110 h 659"/>
                  <a:gd name="T20" fmla="*/ 355 w 630"/>
                  <a:gd name="T21" fmla="*/ 149 h 659"/>
                  <a:gd name="T22" fmla="*/ 315 w 630"/>
                  <a:gd name="T23" fmla="*/ 149 h 659"/>
                  <a:gd name="T24" fmla="*/ 275 w 630"/>
                  <a:gd name="T25" fmla="*/ 186 h 659"/>
                  <a:gd name="T26" fmla="*/ 275 w 630"/>
                  <a:gd name="T27" fmla="*/ 265 h 659"/>
                  <a:gd name="T28" fmla="*/ 235 w 630"/>
                  <a:gd name="T29" fmla="*/ 225 h 659"/>
                  <a:gd name="T30" fmla="*/ 235 w 630"/>
                  <a:gd name="T31" fmla="*/ 345 h 659"/>
                  <a:gd name="T32" fmla="*/ 197 w 630"/>
                  <a:gd name="T33" fmla="*/ 345 h 659"/>
                  <a:gd name="T34" fmla="*/ 197 w 630"/>
                  <a:gd name="T35" fmla="*/ 385 h 659"/>
                  <a:gd name="T36" fmla="*/ 117 w 630"/>
                  <a:gd name="T37" fmla="*/ 385 h 659"/>
                  <a:gd name="T38" fmla="*/ 157 w 630"/>
                  <a:gd name="T39" fmla="*/ 424 h 659"/>
                  <a:gd name="T40" fmla="*/ 117 w 630"/>
                  <a:gd name="T41" fmla="*/ 424 h 659"/>
                  <a:gd name="T42" fmla="*/ 117 w 630"/>
                  <a:gd name="T43" fmla="*/ 460 h 659"/>
                  <a:gd name="T44" fmla="*/ 80 w 630"/>
                  <a:gd name="T45" fmla="*/ 460 h 659"/>
                  <a:gd name="T46" fmla="*/ 80 w 630"/>
                  <a:gd name="T47" fmla="*/ 540 h 659"/>
                  <a:gd name="T48" fmla="*/ 40 w 630"/>
                  <a:gd name="T49" fmla="*/ 540 h 659"/>
                  <a:gd name="T50" fmla="*/ 0 w 630"/>
                  <a:gd name="T51" fmla="*/ 580 h 659"/>
                  <a:gd name="T52" fmla="*/ 40 w 630"/>
                  <a:gd name="T53" fmla="*/ 620 h 659"/>
                  <a:gd name="T54" fmla="*/ 80 w 630"/>
                  <a:gd name="T55" fmla="*/ 580 h 659"/>
                  <a:gd name="T56" fmla="*/ 40 w 630"/>
                  <a:gd name="T57" fmla="*/ 659 h 6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30" h="659">
                    <a:moveTo>
                      <a:pt x="625" y="0"/>
                    </a:moveTo>
                    <a:lnTo>
                      <a:pt x="590" y="70"/>
                    </a:lnTo>
                    <a:lnTo>
                      <a:pt x="630" y="70"/>
                    </a:lnTo>
                    <a:lnTo>
                      <a:pt x="590" y="149"/>
                    </a:lnTo>
                    <a:lnTo>
                      <a:pt x="550" y="149"/>
                    </a:lnTo>
                    <a:lnTo>
                      <a:pt x="510" y="110"/>
                    </a:lnTo>
                    <a:lnTo>
                      <a:pt x="510" y="70"/>
                    </a:lnTo>
                    <a:lnTo>
                      <a:pt x="470" y="70"/>
                    </a:lnTo>
                    <a:lnTo>
                      <a:pt x="432" y="110"/>
                    </a:lnTo>
                    <a:lnTo>
                      <a:pt x="392" y="110"/>
                    </a:lnTo>
                    <a:lnTo>
                      <a:pt x="355" y="149"/>
                    </a:lnTo>
                    <a:lnTo>
                      <a:pt x="315" y="149"/>
                    </a:lnTo>
                    <a:lnTo>
                      <a:pt x="275" y="186"/>
                    </a:lnTo>
                    <a:lnTo>
                      <a:pt x="275" y="265"/>
                    </a:lnTo>
                    <a:lnTo>
                      <a:pt x="235" y="225"/>
                    </a:lnTo>
                    <a:lnTo>
                      <a:pt x="235" y="345"/>
                    </a:lnTo>
                    <a:lnTo>
                      <a:pt x="197" y="345"/>
                    </a:lnTo>
                    <a:lnTo>
                      <a:pt x="197" y="385"/>
                    </a:lnTo>
                    <a:lnTo>
                      <a:pt x="117" y="385"/>
                    </a:lnTo>
                    <a:lnTo>
                      <a:pt x="157" y="424"/>
                    </a:lnTo>
                    <a:lnTo>
                      <a:pt x="117" y="424"/>
                    </a:lnTo>
                    <a:lnTo>
                      <a:pt x="117" y="460"/>
                    </a:lnTo>
                    <a:lnTo>
                      <a:pt x="80" y="460"/>
                    </a:lnTo>
                    <a:lnTo>
                      <a:pt x="80" y="540"/>
                    </a:lnTo>
                    <a:lnTo>
                      <a:pt x="40" y="540"/>
                    </a:lnTo>
                    <a:lnTo>
                      <a:pt x="0" y="580"/>
                    </a:lnTo>
                    <a:lnTo>
                      <a:pt x="40" y="620"/>
                    </a:lnTo>
                    <a:lnTo>
                      <a:pt x="80" y="580"/>
                    </a:lnTo>
                    <a:lnTo>
                      <a:pt x="40" y="65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4" name="Freeform 379">
                <a:extLst>
                  <a:ext uri="{FF2B5EF4-FFF2-40B4-BE49-F238E27FC236}">
                    <a16:creationId xmlns:a16="http://schemas.microsoft.com/office/drawing/2014/main" id="{520D85C2-6C42-BBCE-5761-3D7E20AB1B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719"/>
                <a:ext cx="47" cy="39"/>
              </a:xfrm>
              <a:custGeom>
                <a:avLst/>
                <a:gdLst>
                  <a:gd name="T0" fmla="*/ 0 w 235"/>
                  <a:gd name="T1" fmla="*/ 0 h 195"/>
                  <a:gd name="T2" fmla="*/ 40 w 235"/>
                  <a:gd name="T3" fmla="*/ 40 h 195"/>
                  <a:gd name="T4" fmla="*/ 77 w 235"/>
                  <a:gd name="T5" fmla="*/ 40 h 195"/>
                  <a:gd name="T6" fmla="*/ 77 w 235"/>
                  <a:gd name="T7" fmla="*/ 80 h 195"/>
                  <a:gd name="T8" fmla="*/ 40 w 235"/>
                  <a:gd name="T9" fmla="*/ 80 h 195"/>
                  <a:gd name="T10" fmla="*/ 77 w 235"/>
                  <a:gd name="T11" fmla="*/ 156 h 195"/>
                  <a:gd name="T12" fmla="*/ 117 w 235"/>
                  <a:gd name="T13" fmla="*/ 156 h 195"/>
                  <a:gd name="T14" fmla="*/ 117 w 235"/>
                  <a:gd name="T15" fmla="*/ 195 h 195"/>
                  <a:gd name="T16" fmla="*/ 195 w 235"/>
                  <a:gd name="T17" fmla="*/ 195 h 195"/>
                  <a:gd name="T18" fmla="*/ 235 w 235"/>
                  <a:gd name="T19" fmla="*/ 156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5" h="195">
                    <a:moveTo>
                      <a:pt x="0" y="0"/>
                    </a:moveTo>
                    <a:lnTo>
                      <a:pt x="40" y="40"/>
                    </a:lnTo>
                    <a:lnTo>
                      <a:pt x="77" y="40"/>
                    </a:lnTo>
                    <a:lnTo>
                      <a:pt x="77" y="80"/>
                    </a:lnTo>
                    <a:lnTo>
                      <a:pt x="40" y="80"/>
                    </a:lnTo>
                    <a:lnTo>
                      <a:pt x="77" y="156"/>
                    </a:lnTo>
                    <a:lnTo>
                      <a:pt x="117" y="156"/>
                    </a:lnTo>
                    <a:lnTo>
                      <a:pt x="117" y="195"/>
                    </a:lnTo>
                    <a:lnTo>
                      <a:pt x="195" y="195"/>
                    </a:lnTo>
                    <a:lnTo>
                      <a:pt x="235" y="15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5" name="Freeform 380">
                <a:extLst>
                  <a:ext uri="{FF2B5EF4-FFF2-40B4-BE49-F238E27FC236}">
                    <a16:creationId xmlns:a16="http://schemas.microsoft.com/office/drawing/2014/main" id="{E0C12B5A-1B77-ABB5-8155-83F673991A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4" y="586"/>
                <a:ext cx="141" cy="47"/>
              </a:xfrm>
              <a:custGeom>
                <a:avLst/>
                <a:gdLst>
                  <a:gd name="T0" fmla="*/ 704 w 704"/>
                  <a:gd name="T1" fmla="*/ 80 h 235"/>
                  <a:gd name="T2" fmla="*/ 665 w 704"/>
                  <a:gd name="T3" fmla="*/ 120 h 235"/>
                  <a:gd name="T4" fmla="*/ 628 w 704"/>
                  <a:gd name="T5" fmla="*/ 120 h 235"/>
                  <a:gd name="T6" fmla="*/ 588 w 704"/>
                  <a:gd name="T7" fmla="*/ 80 h 235"/>
                  <a:gd name="T8" fmla="*/ 548 w 704"/>
                  <a:gd name="T9" fmla="*/ 159 h 235"/>
                  <a:gd name="T10" fmla="*/ 508 w 704"/>
                  <a:gd name="T11" fmla="*/ 159 h 235"/>
                  <a:gd name="T12" fmla="*/ 508 w 704"/>
                  <a:gd name="T13" fmla="*/ 120 h 235"/>
                  <a:gd name="T14" fmla="*/ 469 w 704"/>
                  <a:gd name="T15" fmla="*/ 120 h 235"/>
                  <a:gd name="T16" fmla="*/ 430 w 704"/>
                  <a:gd name="T17" fmla="*/ 40 h 235"/>
                  <a:gd name="T18" fmla="*/ 430 w 704"/>
                  <a:gd name="T19" fmla="*/ 196 h 235"/>
                  <a:gd name="T20" fmla="*/ 390 w 704"/>
                  <a:gd name="T21" fmla="*/ 196 h 235"/>
                  <a:gd name="T22" fmla="*/ 350 w 704"/>
                  <a:gd name="T23" fmla="*/ 235 h 235"/>
                  <a:gd name="T24" fmla="*/ 313 w 704"/>
                  <a:gd name="T25" fmla="*/ 196 h 235"/>
                  <a:gd name="T26" fmla="*/ 155 w 704"/>
                  <a:gd name="T27" fmla="*/ 196 h 235"/>
                  <a:gd name="T28" fmla="*/ 155 w 704"/>
                  <a:gd name="T29" fmla="*/ 120 h 235"/>
                  <a:gd name="T30" fmla="*/ 115 w 704"/>
                  <a:gd name="T31" fmla="*/ 120 h 235"/>
                  <a:gd name="T32" fmla="*/ 75 w 704"/>
                  <a:gd name="T33" fmla="*/ 80 h 235"/>
                  <a:gd name="T34" fmla="*/ 39 w 704"/>
                  <a:gd name="T35" fmla="*/ 120 h 235"/>
                  <a:gd name="T36" fmla="*/ 75 w 704"/>
                  <a:gd name="T37" fmla="*/ 40 h 235"/>
                  <a:gd name="T38" fmla="*/ 39 w 704"/>
                  <a:gd name="T39" fmla="*/ 40 h 235"/>
                  <a:gd name="T40" fmla="*/ 0 w 704"/>
                  <a:gd name="T4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04" h="235">
                    <a:moveTo>
                      <a:pt x="704" y="80"/>
                    </a:moveTo>
                    <a:lnTo>
                      <a:pt x="665" y="120"/>
                    </a:lnTo>
                    <a:lnTo>
                      <a:pt x="628" y="120"/>
                    </a:lnTo>
                    <a:lnTo>
                      <a:pt x="588" y="80"/>
                    </a:lnTo>
                    <a:lnTo>
                      <a:pt x="548" y="159"/>
                    </a:lnTo>
                    <a:lnTo>
                      <a:pt x="508" y="159"/>
                    </a:lnTo>
                    <a:lnTo>
                      <a:pt x="508" y="120"/>
                    </a:lnTo>
                    <a:lnTo>
                      <a:pt x="469" y="120"/>
                    </a:lnTo>
                    <a:lnTo>
                      <a:pt x="430" y="40"/>
                    </a:lnTo>
                    <a:lnTo>
                      <a:pt x="430" y="196"/>
                    </a:lnTo>
                    <a:lnTo>
                      <a:pt x="390" y="196"/>
                    </a:lnTo>
                    <a:lnTo>
                      <a:pt x="350" y="235"/>
                    </a:lnTo>
                    <a:lnTo>
                      <a:pt x="313" y="196"/>
                    </a:lnTo>
                    <a:lnTo>
                      <a:pt x="155" y="196"/>
                    </a:lnTo>
                    <a:lnTo>
                      <a:pt x="155" y="120"/>
                    </a:lnTo>
                    <a:lnTo>
                      <a:pt x="115" y="120"/>
                    </a:lnTo>
                    <a:lnTo>
                      <a:pt x="75" y="80"/>
                    </a:lnTo>
                    <a:lnTo>
                      <a:pt x="39" y="120"/>
                    </a:lnTo>
                    <a:lnTo>
                      <a:pt x="75" y="40"/>
                    </a:lnTo>
                    <a:lnTo>
                      <a:pt x="39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6" name="Freeform 381">
                <a:extLst>
                  <a:ext uri="{FF2B5EF4-FFF2-40B4-BE49-F238E27FC236}">
                    <a16:creationId xmlns:a16="http://schemas.microsoft.com/office/drawing/2014/main" id="{EFD1A394-8369-7AFE-86F4-5D87B6F0E9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3" y="586"/>
                <a:ext cx="1" cy="2"/>
              </a:xfrm>
              <a:custGeom>
                <a:avLst/>
                <a:gdLst>
                  <a:gd name="T0" fmla="*/ 0 w 5"/>
                  <a:gd name="T1" fmla="*/ 10 h 10"/>
                  <a:gd name="T2" fmla="*/ 5 w 5"/>
                  <a:gd name="T3" fmla="*/ 1 h 10"/>
                  <a:gd name="T4" fmla="*/ 5 w 5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10">
                    <a:moveTo>
                      <a:pt x="0" y="10"/>
                    </a:moveTo>
                    <a:lnTo>
                      <a:pt x="5" y="1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7" name="Line 382">
                <a:extLst>
                  <a:ext uri="{FF2B5EF4-FFF2-40B4-BE49-F238E27FC236}">
                    <a16:creationId xmlns:a16="http://schemas.microsoft.com/office/drawing/2014/main" id="{E9E029BC-01CC-7C24-FAC9-F8A6EBEDB2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73" y="586"/>
                <a:ext cx="1" cy="2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8" name="Freeform 383">
                <a:extLst>
                  <a:ext uri="{FF2B5EF4-FFF2-40B4-BE49-F238E27FC236}">
                    <a16:creationId xmlns:a16="http://schemas.microsoft.com/office/drawing/2014/main" id="{6B5C8A39-CF89-0EBD-AB39-EAE6AC3F63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3" y="429"/>
                <a:ext cx="196" cy="173"/>
              </a:xfrm>
              <a:custGeom>
                <a:avLst/>
                <a:gdLst>
                  <a:gd name="T0" fmla="*/ 943 w 983"/>
                  <a:gd name="T1" fmla="*/ 865 h 865"/>
                  <a:gd name="T2" fmla="*/ 943 w 983"/>
                  <a:gd name="T3" fmla="*/ 666 h 865"/>
                  <a:gd name="T4" fmla="*/ 983 w 983"/>
                  <a:gd name="T5" fmla="*/ 589 h 865"/>
                  <a:gd name="T6" fmla="*/ 903 w 983"/>
                  <a:gd name="T7" fmla="*/ 511 h 865"/>
                  <a:gd name="T8" fmla="*/ 864 w 983"/>
                  <a:gd name="T9" fmla="*/ 511 h 865"/>
                  <a:gd name="T10" fmla="*/ 824 w 983"/>
                  <a:gd name="T11" fmla="*/ 471 h 865"/>
                  <a:gd name="T12" fmla="*/ 824 w 983"/>
                  <a:gd name="T13" fmla="*/ 431 h 865"/>
                  <a:gd name="T14" fmla="*/ 864 w 983"/>
                  <a:gd name="T15" fmla="*/ 391 h 865"/>
                  <a:gd name="T16" fmla="*/ 864 w 983"/>
                  <a:gd name="T17" fmla="*/ 354 h 865"/>
                  <a:gd name="T18" fmla="*/ 903 w 983"/>
                  <a:gd name="T19" fmla="*/ 275 h 865"/>
                  <a:gd name="T20" fmla="*/ 864 w 983"/>
                  <a:gd name="T21" fmla="*/ 236 h 865"/>
                  <a:gd name="T22" fmla="*/ 903 w 983"/>
                  <a:gd name="T23" fmla="*/ 196 h 865"/>
                  <a:gd name="T24" fmla="*/ 903 w 983"/>
                  <a:gd name="T25" fmla="*/ 156 h 865"/>
                  <a:gd name="T26" fmla="*/ 943 w 983"/>
                  <a:gd name="T27" fmla="*/ 156 h 865"/>
                  <a:gd name="T28" fmla="*/ 943 w 983"/>
                  <a:gd name="T29" fmla="*/ 80 h 865"/>
                  <a:gd name="T30" fmla="*/ 983 w 983"/>
                  <a:gd name="T31" fmla="*/ 80 h 865"/>
                  <a:gd name="T32" fmla="*/ 943 w 983"/>
                  <a:gd name="T33" fmla="*/ 40 h 865"/>
                  <a:gd name="T34" fmla="*/ 864 w 983"/>
                  <a:gd name="T35" fmla="*/ 40 h 865"/>
                  <a:gd name="T36" fmla="*/ 864 w 983"/>
                  <a:gd name="T37" fmla="*/ 0 h 865"/>
                  <a:gd name="T38" fmla="*/ 824 w 983"/>
                  <a:gd name="T39" fmla="*/ 80 h 865"/>
                  <a:gd name="T40" fmla="*/ 785 w 983"/>
                  <a:gd name="T41" fmla="*/ 117 h 865"/>
                  <a:gd name="T42" fmla="*/ 748 w 983"/>
                  <a:gd name="T43" fmla="*/ 117 h 865"/>
                  <a:gd name="T44" fmla="*/ 708 w 983"/>
                  <a:gd name="T45" fmla="*/ 156 h 865"/>
                  <a:gd name="T46" fmla="*/ 668 w 983"/>
                  <a:gd name="T47" fmla="*/ 236 h 865"/>
                  <a:gd name="T48" fmla="*/ 668 w 983"/>
                  <a:gd name="T49" fmla="*/ 391 h 865"/>
                  <a:gd name="T50" fmla="*/ 589 w 983"/>
                  <a:gd name="T51" fmla="*/ 431 h 865"/>
                  <a:gd name="T52" fmla="*/ 510 w 983"/>
                  <a:gd name="T53" fmla="*/ 431 h 865"/>
                  <a:gd name="T54" fmla="*/ 510 w 983"/>
                  <a:gd name="T55" fmla="*/ 471 h 865"/>
                  <a:gd name="T56" fmla="*/ 473 w 983"/>
                  <a:gd name="T57" fmla="*/ 471 h 865"/>
                  <a:gd name="T58" fmla="*/ 394 w 983"/>
                  <a:gd name="T59" fmla="*/ 511 h 865"/>
                  <a:gd name="T60" fmla="*/ 354 w 983"/>
                  <a:gd name="T61" fmla="*/ 511 h 865"/>
                  <a:gd name="T62" fmla="*/ 315 w 983"/>
                  <a:gd name="T63" fmla="*/ 551 h 865"/>
                  <a:gd name="T64" fmla="*/ 235 w 983"/>
                  <a:gd name="T65" fmla="*/ 511 h 865"/>
                  <a:gd name="T66" fmla="*/ 159 w 983"/>
                  <a:gd name="T67" fmla="*/ 511 h 865"/>
                  <a:gd name="T68" fmla="*/ 120 w 983"/>
                  <a:gd name="T69" fmla="*/ 471 h 865"/>
                  <a:gd name="T70" fmla="*/ 0 w 983"/>
                  <a:gd name="T71" fmla="*/ 511 h 8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83" h="865">
                    <a:moveTo>
                      <a:pt x="943" y="865"/>
                    </a:moveTo>
                    <a:lnTo>
                      <a:pt x="943" y="666"/>
                    </a:lnTo>
                    <a:lnTo>
                      <a:pt x="983" y="589"/>
                    </a:lnTo>
                    <a:lnTo>
                      <a:pt x="903" y="511"/>
                    </a:lnTo>
                    <a:lnTo>
                      <a:pt x="864" y="511"/>
                    </a:lnTo>
                    <a:lnTo>
                      <a:pt x="824" y="471"/>
                    </a:lnTo>
                    <a:lnTo>
                      <a:pt x="824" y="431"/>
                    </a:lnTo>
                    <a:lnTo>
                      <a:pt x="864" y="391"/>
                    </a:lnTo>
                    <a:lnTo>
                      <a:pt x="864" y="354"/>
                    </a:lnTo>
                    <a:lnTo>
                      <a:pt x="903" y="275"/>
                    </a:lnTo>
                    <a:lnTo>
                      <a:pt x="864" y="236"/>
                    </a:lnTo>
                    <a:lnTo>
                      <a:pt x="903" y="196"/>
                    </a:lnTo>
                    <a:lnTo>
                      <a:pt x="903" y="156"/>
                    </a:lnTo>
                    <a:lnTo>
                      <a:pt x="943" y="156"/>
                    </a:lnTo>
                    <a:lnTo>
                      <a:pt x="943" y="80"/>
                    </a:lnTo>
                    <a:lnTo>
                      <a:pt x="983" y="80"/>
                    </a:lnTo>
                    <a:lnTo>
                      <a:pt x="943" y="40"/>
                    </a:lnTo>
                    <a:lnTo>
                      <a:pt x="864" y="40"/>
                    </a:lnTo>
                    <a:lnTo>
                      <a:pt x="864" y="0"/>
                    </a:lnTo>
                    <a:lnTo>
                      <a:pt x="824" y="80"/>
                    </a:lnTo>
                    <a:lnTo>
                      <a:pt x="785" y="117"/>
                    </a:lnTo>
                    <a:lnTo>
                      <a:pt x="748" y="117"/>
                    </a:lnTo>
                    <a:lnTo>
                      <a:pt x="708" y="156"/>
                    </a:lnTo>
                    <a:lnTo>
                      <a:pt x="668" y="236"/>
                    </a:lnTo>
                    <a:lnTo>
                      <a:pt x="668" y="391"/>
                    </a:lnTo>
                    <a:lnTo>
                      <a:pt x="589" y="431"/>
                    </a:lnTo>
                    <a:lnTo>
                      <a:pt x="510" y="431"/>
                    </a:lnTo>
                    <a:lnTo>
                      <a:pt x="510" y="471"/>
                    </a:lnTo>
                    <a:lnTo>
                      <a:pt x="473" y="471"/>
                    </a:lnTo>
                    <a:lnTo>
                      <a:pt x="394" y="511"/>
                    </a:lnTo>
                    <a:lnTo>
                      <a:pt x="354" y="511"/>
                    </a:lnTo>
                    <a:lnTo>
                      <a:pt x="315" y="551"/>
                    </a:lnTo>
                    <a:lnTo>
                      <a:pt x="235" y="511"/>
                    </a:lnTo>
                    <a:lnTo>
                      <a:pt x="159" y="511"/>
                    </a:lnTo>
                    <a:lnTo>
                      <a:pt x="120" y="471"/>
                    </a:lnTo>
                    <a:lnTo>
                      <a:pt x="0" y="51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9" name="Freeform 384">
                <a:extLst>
                  <a:ext uri="{FF2B5EF4-FFF2-40B4-BE49-F238E27FC236}">
                    <a16:creationId xmlns:a16="http://schemas.microsoft.com/office/drawing/2014/main" id="{90577E6A-D41E-682C-FED2-A63358E7AA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5" y="531"/>
                <a:ext cx="16" cy="71"/>
              </a:xfrm>
              <a:custGeom>
                <a:avLst/>
                <a:gdLst>
                  <a:gd name="T0" fmla="*/ 39 w 79"/>
                  <a:gd name="T1" fmla="*/ 0 h 354"/>
                  <a:gd name="T2" fmla="*/ 0 w 79"/>
                  <a:gd name="T3" fmla="*/ 40 h 354"/>
                  <a:gd name="T4" fmla="*/ 0 w 79"/>
                  <a:gd name="T5" fmla="*/ 118 h 354"/>
                  <a:gd name="T6" fmla="*/ 79 w 79"/>
                  <a:gd name="T7" fmla="*/ 118 h 354"/>
                  <a:gd name="T8" fmla="*/ 79 w 79"/>
                  <a:gd name="T9" fmla="*/ 195 h 354"/>
                  <a:gd name="T10" fmla="*/ 39 w 79"/>
                  <a:gd name="T11" fmla="*/ 235 h 354"/>
                  <a:gd name="T12" fmla="*/ 39 w 79"/>
                  <a:gd name="T13" fmla="*/ 274 h 354"/>
                  <a:gd name="T14" fmla="*/ 0 w 79"/>
                  <a:gd name="T15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9" h="354">
                    <a:moveTo>
                      <a:pt x="39" y="0"/>
                    </a:moveTo>
                    <a:lnTo>
                      <a:pt x="0" y="40"/>
                    </a:lnTo>
                    <a:lnTo>
                      <a:pt x="0" y="118"/>
                    </a:lnTo>
                    <a:lnTo>
                      <a:pt x="79" y="118"/>
                    </a:lnTo>
                    <a:lnTo>
                      <a:pt x="79" y="195"/>
                    </a:lnTo>
                    <a:lnTo>
                      <a:pt x="39" y="235"/>
                    </a:lnTo>
                    <a:lnTo>
                      <a:pt x="39" y="274"/>
                    </a:lnTo>
                    <a:lnTo>
                      <a:pt x="0" y="3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0" name="Freeform 385">
                <a:extLst>
                  <a:ext uri="{FF2B5EF4-FFF2-40B4-BE49-F238E27FC236}">
                    <a16:creationId xmlns:a16="http://schemas.microsoft.com/office/drawing/2014/main" id="{5E67E7E9-4C97-02CB-DC5E-D049C215F0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" y="602"/>
                <a:ext cx="24" cy="47"/>
              </a:xfrm>
              <a:custGeom>
                <a:avLst/>
                <a:gdLst>
                  <a:gd name="T0" fmla="*/ 39 w 118"/>
                  <a:gd name="T1" fmla="*/ 0 h 235"/>
                  <a:gd name="T2" fmla="*/ 78 w 118"/>
                  <a:gd name="T3" fmla="*/ 40 h 235"/>
                  <a:gd name="T4" fmla="*/ 39 w 118"/>
                  <a:gd name="T5" fmla="*/ 40 h 235"/>
                  <a:gd name="T6" fmla="*/ 39 w 118"/>
                  <a:gd name="T7" fmla="*/ 79 h 235"/>
                  <a:gd name="T8" fmla="*/ 118 w 118"/>
                  <a:gd name="T9" fmla="*/ 116 h 235"/>
                  <a:gd name="T10" fmla="*/ 78 w 118"/>
                  <a:gd name="T11" fmla="*/ 116 h 235"/>
                  <a:gd name="T12" fmla="*/ 78 w 118"/>
                  <a:gd name="T13" fmla="*/ 195 h 235"/>
                  <a:gd name="T14" fmla="*/ 0 w 118"/>
                  <a:gd name="T15" fmla="*/ 195 h 235"/>
                  <a:gd name="T16" fmla="*/ 0 w 118"/>
                  <a:gd name="T17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8" h="235">
                    <a:moveTo>
                      <a:pt x="39" y="0"/>
                    </a:moveTo>
                    <a:lnTo>
                      <a:pt x="78" y="40"/>
                    </a:lnTo>
                    <a:lnTo>
                      <a:pt x="39" y="40"/>
                    </a:lnTo>
                    <a:lnTo>
                      <a:pt x="39" y="79"/>
                    </a:lnTo>
                    <a:lnTo>
                      <a:pt x="118" y="116"/>
                    </a:lnTo>
                    <a:lnTo>
                      <a:pt x="78" y="116"/>
                    </a:lnTo>
                    <a:lnTo>
                      <a:pt x="78" y="195"/>
                    </a:lnTo>
                    <a:lnTo>
                      <a:pt x="0" y="195"/>
                    </a:lnTo>
                    <a:lnTo>
                      <a:pt x="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1" name="Freeform 386">
                <a:extLst>
                  <a:ext uri="{FF2B5EF4-FFF2-40B4-BE49-F238E27FC236}">
                    <a16:creationId xmlns:a16="http://schemas.microsoft.com/office/drawing/2014/main" id="{94BA6C69-81F5-E6BC-462E-777DA5D0FE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" y="649"/>
                <a:ext cx="110" cy="86"/>
              </a:xfrm>
              <a:custGeom>
                <a:avLst/>
                <a:gdLst>
                  <a:gd name="T0" fmla="*/ 0 w 551"/>
                  <a:gd name="T1" fmla="*/ 0 h 434"/>
                  <a:gd name="T2" fmla="*/ 39 w 551"/>
                  <a:gd name="T3" fmla="*/ 0 h 434"/>
                  <a:gd name="T4" fmla="*/ 0 w 551"/>
                  <a:gd name="T5" fmla="*/ 80 h 434"/>
                  <a:gd name="T6" fmla="*/ 39 w 551"/>
                  <a:gd name="T7" fmla="*/ 40 h 434"/>
                  <a:gd name="T8" fmla="*/ 78 w 551"/>
                  <a:gd name="T9" fmla="*/ 80 h 434"/>
                  <a:gd name="T10" fmla="*/ 237 w 551"/>
                  <a:gd name="T11" fmla="*/ 80 h 434"/>
                  <a:gd name="T12" fmla="*/ 313 w 551"/>
                  <a:gd name="T13" fmla="*/ 119 h 434"/>
                  <a:gd name="T14" fmla="*/ 313 w 551"/>
                  <a:gd name="T15" fmla="*/ 155 h 434"/>
                  <a:gd name="T16" fmla="*/ 353 w 551"/>
                  <a:gd name="T17" fmla="*/ 155 h 434"/>
                  <a:gd name="T18" fmla="*/ 393 w 551"/>
                  <a:gd name="T19" fmla="*/ 195 h 434"/>
                  <a:gd name="T20" fmla="*/ 472 w 551"/>
                  <a:gd name="T21" fmla="*/ 235 h 434"/>
                  <a:gd name="T22" fmla="*/ 432 w 551"/>
                  <a:gd name="T23" fmla="*/ 315 h 434"/>
                  <a:gd name="T24" fmla="*/ 472 w 551"/>
                  <a:gd name="T25" fmla="*/ 315 h 434"/>
                  <a:gd name="T26" fmla="*/ 511 w 551"/>
                  <a:gd name="T27" fmla="*/ 354 h 434"/>
                  <a:gd name="T28" fmla="*/ 511 w 551"/>
                  <a:gd name="T29" fmla="*/ 394 h 434"/>
                  <a:gd name="T30" fmla="*/ 551 w 551"/>
                  <a:gd name="T31" fmla="*/ 434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51" h="434">
                    <a:moveTo>
                      <a:pt x="0" y="0"/>
                    </a:moveTo>
                    <a:lnTo>
                      <a:pt x="39" y="0"/>
                    </a:lnTo>
                    <a:lnTo>
                      <a:pt x="0" y="80"/>
                    </a:lnTo>
                    <a:lnTo>
                      <a:pt x="39" y="40"/>
                    </a:lnTo>
                    <a:lnTo>
                      <a:pt x="78" y="80"/>
                    </a:lnTo>
                    <a:lnTo>
                      <a:pt x="237" y="80"/>
                    </a:lnTo>
                    <a:lnTo>
                      <a:pt x="313" y="119"/>
                    </a:lnTo>
                    <a:lnTo>
                      <a:pt x="313" y="155"/>
                    </a:lnTo>
                    <a:lnTo>
                      <a:pt x="353" y="155"/>
                    </a:lnTo>
                    <a:lnTo>
                      <a:pt x="393" y="195"/>
                    </a:lnTo>
                    <a:lnTo>
                      <a:pt x="472" y="235"/>
                    </a:lnTo>
                    <a:lnTo>
                      <a:pt x="432" y="315"/>
                    </a:lnTo>
                    <a:lnTo>
                      <a:pt x="472" y="315"/>
                    </a:lnTo>
                    <a:lnTo>
                      <a:pt x="511" y="354"/>
                    </a:lnTo>
                    <a:lnTo>
                      <a:pt x="511" y="394"/>
                    </a:lnTo>
                    <a:lnTo>
                      <a:pt x="551" y="43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2" name="Freeform 387">
                <a:extLst>
                  <a:ext uri="{FF2B5EF4-FFF2-40B4-BE49-F238E27FC236}">
                    <a16:creationId xmlns:a16="http://schemas.microsoft.com/office/drawing/2014/main" id="{E861F424-E61F-78C9-7946-DA8F1AC551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4" y="649"/>
                <a:ext cx="133" cy="165"/>
              </a:xfrm>
              <a:custGeom>
                <a:avLst/>
                <a:gdLst>
                  <a:gd name="T0" fmla="*/ 665 w 665"/>
                  <a:gd name="T1" fmla="*/ 0 h 825"/>
                  <a:gd name="T2" fmla="*/ 628 w 665"/>
                  <a:gd name="T3" fmla="*/ 40 h 825"/>
                  <a:gd name="T4" fmla="*/ 628 w 665"/>
                  <a:gd name="T5" fmla="*/ 80 h 825"/>
                  <a:gd name="T6" fmla="*/ 588 w 665"/>
                  <a:gd name="T7" fmla="*/ 80 h 825"/>
                  <a:gd name="T8" fmla="*/ 588 w 665"/>
                  <a:gd name="T9" fmla="*/ 155 h 825"/>
                  <a:gd name="T10" fmla="*/ 548 w 665"/>
                  <a:gd name="T11" fmla="*/ 195 h 825"/>
                  <a:gd name="T12" fmla="*/ 469 w 665"/>
                  <a:gd name="T13" fmla="*/ 155 h 825"/>
                  <a:gd name="T14" fmla="*/ 430 w 665"/>
                  <a:gd name="T15" fmla="*/ 195 h 825"/>
                  <a:gd name="T16" fmla="*/ 469 w 665"/>
                  <a:gd name="T17" fmla="*/ 235 h 825"/>
                  <a:gd name="T18" fmla="*/ 469 w 665"/>
                  <a:gd name="T19" fmla="*/ 315 h 825"/>
                  <a:gd name="T20" fmla="*/ 508 w 665"/>
                  <a:gd name="T21" fmla="*/ 315 h 825"/>
                  <a:gd name="T22" fmla="*/ 469 w 665"/>
                  <a:gd name="T23" fmla="*/ 354 h 825"/>
                  <a:gd name="T24" fmla="*/ 508 w 665"/>
                  <a:gd name="T25" fmla="*/ 394 h 825"/>
                  <a:gd name="T26" fmla="*/ 508 w 665"/>
                  <a:gd name="T27" fmla="*/ 434 h 825"/>
                  <a:gd name="T28" fmla="*/ 469 w 665"/>
                  <a:gd name="T29" fmla="*/ 471 h 825"/>
                  <a:gd name="T30" fmla="*/ 469 w 665"/>
                  <a:gd name="T31" fmla="*/ 510 h 825"/>
                  <a:gd name="T32" fmla="*/ 508 w 665"/>
                  <a:gd name="T33" fmla="*/ 589 h 825"/>
                  <a:gd name="T34" fmla="*/ 469 w 665"/>
                  <a:gd name="T35" fmla="*/ 629 h 825"/>
                  <a:gd name="T36" fmla="*/ 469 w 665"/>
                  <a:gd name="T37" fmla="*/ 785 h 825"/>
                  <a:gd name="T38" fmla="*/ 430 w 665"/>
                  <a:gd name="T39" fmla="*/ 825 h 825"/>
                  <a:gd name="T40" fmla="*/ 390 w 665"/>
                  <a:gd name="T41" fmla="*/ 746 h 825"/>
                  <a:gd name="T42" fmla="*/ 350 w 665"/>
                  <a:gd name="T43" fmla="*/ 746 h 825"/>
                  <a:gd name="T44" fmla="*/ 313 w 665"/>
                  <a:gd name="T45" fmla="*/ 709 h 825"/>
                  <a:gd name="T46" fmla="*/ 115 w 665"/>
                  <a:gd name="T47" fmla="*/ 709 h 825"/>
                  <a:gd name="T48" fmla="*/ 155 w 665"/>
                  <a:gd name="T49" fmla="*/ 746 h 825"/>
                  <a:gd name="T50" fmla="*/ 195 w 665"/>
                  <a:gd name="T51" fmla="*/ 746 h 825"/>
                  <a:gd name="T52" fmla="*/ 195 w 665"/>
                  <a:gd name="T53" fmla="*/ 785 h 825"/>
                  <a:gd name="T54" fmla="*/ 155 w 665"/>
                  <a:gd name="T55" fmla="*/ 785 h 825"/>
                  <a:gd name="T56" fmla="*/ 155 w 665"/>
                  <a:gd name="T57" fmla="*/ 825 h 825"/>
                  <a:gd name="T58" fmla="*/ 0 w 665"/>
                  <a:gd name="T59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65" h="825">
                    <a:moveTo>
                      <a:pt x="665" y="0"/>
                    </a:moveTo>
                    <a:lnTo>
                      <a:pt x="628" y="40"/>
                    </a:lnTo>
                    <a:lnTo>
                      <a:pt x="628" y="80"/>
                    </a:lnTo>
                    <a:lnTo>
                      <a:pt x="588" y="80"/>
                    </a:lnTo>
                    <a:lnTo>
                      <a:pt x="588" y="155"/>
                    </a:lnTo>
                    <a:lnTo>
                      <a:pt x="548" y="195"/>
                    </a:lnTo>
                    <a:lnTo>
                      <a:pt x="469" y="155"/>
                    </a:lnTo>
                    <a:lnTo>
                      <a:pt x="430" y="195"/>
                    </a:lnTo>
                    <a:lnTo>
                      <a:pt x="469" y="235"/>
                    </a:lnTo>
                    <a:lnTo>
                      <a:pt x="469" y="315"/>
                    </a:lnTo>
                    <a:lnTo>
                      <a:pt x="508" y="315"/>
                    </a:lnTo>
                    <a:lnTo>
                      <a:pt x="469" y="354"/>
                    </a:lnTo>
                    <a:lnTo>
                      <a:pt x="508" y="394"/>
                    </a:lnTo>
                    <a:lnTo>
                      <a:pt x="508" y="434"/>
                    </a:lnTo>
                    <a:lnTo>
                      <a:pt x="469" y="471"/>
                    </a:lnTo>
                    <a:lnTo>
                      <a:pt x="469" y="510"/>
                    </a:lnTo>
                    <a:lnTo>
                      <a:pt x="508" y="589"/>
                    </a:lnTo>
                    <a:lnTo>
                      <a:pt x="469" y="629"/>
                    </a:lnTo>
                    <a:lnTo>
                      <a:pt x="469" y="785"/>
                    </a:lnTo>
                    <a:lnTo>
                      <a:pt x="430" y="825"/>
                    </a:lnTo>
                    <a:lnTo>
                      <a:pt x="390" y="746"/>
                    </a:lnTo>
                    <a:lnTo>
                      <a:pt x="350" y="746"/>
                    </a:lnTo>
                    <a:lnTo>
                      <a:pt x="313" y="709"/>
                    </a:lnTo>
                    <a:lnTo>
                      <a:pt x="115" y="709"/>
                    </a:lnTo>
                    <a:lnTo>
                      <a:pt x="155" y="746"/>
                    </a:lnTo>
                    <a:lnTo>
                      <a:pt x="195" y="746"/>
                    </a:lnTo>
                    <a:lnTo>
                      <a:pt x="195" y="785"/>
                    </a:lnTo>
                    <a:lnTo>
                      <a:pt x="155" y="785"/>
                    </a:lnTo>
                    <a:lnTo>
                      <a:pt x="155" y="825"/>
                    </a:lnTo>
                    <a:lnTo>
                      <a:pt x="0" y="82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3" name="Freeform 388">
                <a:extLst>
                  <a:ext uri="{FF2B5EF4-FFF2-40B4-BE49-F238E27FC236}">
                    <a16:creationId xmlns:a16="http://schemas.microsoft.com/office/drawing/2014/main" id="{3610C958-A1DF-2212-F6AA-C2A72EE101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4" y="735"/>
                <a:ext cx="31" cy="102"/>
              </a:xfrm>
              <a:custGeom>
                <a:avLst/>
                <a:gdLst>
                  <a:gd name="T0" fmla="*/ 119 w 156"/>
                  <a:gd name="T1" fmla="*/ 0 h 510"/>
                  <a:gd name="T2" fmla="*/ 79 w 156"/>
                  <a:gd name="T3" fmla="*/ 0 h 510"/>
                  <a:gd name="T4" fmla="*/ 79 w 156"/>
                  <a:gd name="T5" fmla="*/ 76 h 510"/>
                  <a:gd name="T6" fmla="*/ 0 w 156"/>
                  <a:gd name="T7" fmla="*/ 155 h 510"/>
                  <a:gd name="T8" fmla="*/ 0 w 156"/>
                  <a:gd name="T9" fmla="*/ 275 h 510"/>
                  <a:gd name="T10" fmla="*/ 40 w 156"/>
                  <a:gd name="T11" fmla="*/ 275 h 510"/>
                  <a:gd name="T12" fmla="*/ 79 w 156"/>
                  <a:gd name="T13" fmla="*/ 312 h 510"/>
                  <a:gd name="T14" fmla="*/ 40 w 156"/>
                  <a:gd name="T15" fmla="*/ 351 h 510"/>
                  <a:gd name="T16" fmla="*/ 40 w 156"/>
                  <a:gd name="T17" fmla="*/ 430 h 510"/>
                  <a:gd name="T18" fmla="*/ 119 w 156"/>
                  <a:gd name="T19" fmla="*/ 430 h 510"/>
                  <a:gd name="T20" fmla="*/ 156 w 156"/>
                  <a:gd name="T21" fmla="*/ 51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6" h="510">
                    <a:moveTo>
                      <a:pt x="119" y="0"/>
                    </a:moveTo>
                    <a:lnTo>
                      <a:pt x="79" y="0"/>
                    </a:lnTo>
                    <a:lnTo>
                      <a:pt x="79" y="76"/>
                    </a:lnTo>
                    <a:lnTo>
                      <a:pt x="0" y="155"/>
                    </a:lnTo>
                    <a:lnTo>
                      <a:pt x="0" y="275"/>
                    </a:lnTo>
                    <a:lnTo>
                      <a:pt x="40" y="275"/>
                    </a:lnTo>
                    <a:lnTo>
                      <a:pt x="79" y="312"/>
                    </a:lnTo>
                    <a:lnTo>
                      <a:pt x="40" y="351"/>
                    </a:lnTo>
                    <a:lnTo>
                      <a:pt x="40" y="430"/>
                    </a:lnTo>
                    <a:lnTo>
                      <a:pt x="119" y="430"/>
                    </a:lnTo>
                    <a:lnTo>
                      <a:pt x="156" y="51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4" name="Freeform 389">
                <a:extLst>
                  <a:ext uri="{FF2B5EF4-FFF2-40B4-BE49-F238E27FC236}">
                    <a16:creationId xmlns:a16="http://schemas.microsoft.com/office/drawing/2014/main" id="{53204DAF-FA9F-A49C-56B3-E7C342EE4A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7" y="602"/>
                <a:ext cx="94" cy="133"/>
              </a:xfrm>
              <a:custGeom>
                <a:avLst/>
                <a:gdLst>
                  <a:gd name="T0" fmla="*/ 0 w 470"/>
                  <a:gd name="T1" fmla="*/ 669 h 669"/>
                  <a:gd name="T2" fmla="*/ 37 w 470"/>
                  <a:gd name="T3" fmla="*/ 629 h 669"/>
                  <a:gd name="T4" fmla="*/ 37 w 470"/>
                  <a:gd name="T5" fmla="*/ 669 h 669"/>
                  <a:gd name="T6" fmla="*/ 116 w 470"/>
                  <a:gd name="T7" fmla="*/ 669 h 669"/>
                  <a:gd name="T8" fmla="*/ 116 w 470"/>
                  <a:gd name="T9" fmla="*/ 629 h 669"/>
                  <a:gd name="T10" fmla="*/ 195 w 470"/>
                  <a:gd name="T11" fmla="*/ 629 h 669"/>
                  <a:gd name="T12" fmla="*/ 195 w 470"/>
                  <a:gd name="T13" fmla="*/ 669 h 669"/>
                  <a:gd name="T14" fmla="*/ 235 w 470"/>
                  <a:gd name="T15" fmla="*/ 669 h 669"/>
                  <a:gd name="T16" fmla="*/ 275 w 470"/>
                  <a:gd name="T17" fmla="*/ 629 h 669"/>
                  <a:gd name="T18" fmla="*/ 275 w 470"/>
                  <a:gd name="T19" fmla="*/ 510 h 669"/>
                  <a:gd name="T20" fmla="*/ 312 w 470"/>
                  <a:gd name="T21" fmla="*/ 550 h 669"/>
                  <a:gd name="T22" fmla="*/ 351 w 470"/>
                  <a:gd name="T23" fmla="*/ 510 h 669"/>
                  <a:gd name="T24" fmla="*/ 430 w 470"/>
                  <a:gd name="T25" fmla="*/ 550 h 669"/>
                  <a:gd name="T26" fmla="*/ 470 w 470"/>
                  <a:gd name="T27" fmla="*/ 510 h 669"/>
                  <a:gd name="T28" fmla="*/ 430 w 470"/>
                  <a:gd name="T29" fmla="*/ 470 h 669"/>
                  <a:gd name="T30" fmla="*/ 430 w 470"/>
                  <a:gd name="T31" fmla="*/ 430 h 669"/>
                  <a:gd name="T32" fmla="*/ 391 w 470"/>
                  <a:gd name="T33" fmla="*/ 390 h 669"/>
                  <a:gd name="T34" fmla="*/ 391 w 470"/>
                  <a:gd name="T35" fmla="*/ 354 h 669"/>
                  <a:gd name="T36" fmla="*/ 430 w 470"/>
                  <a:gd name="T37" fmla="*/ 354 h 669"/>
                  <a:gd name="T38" fmla="*/ 430 w 470"/>
                  <a:gd name="T39" fmla="*/ 275 h 669"/>
                  <a:gd name="T40" fmla="*/ 470 w 470"/>
                  <a:gd name="T41" fmla="*/ 235 h 669"/>
                  <a:gd name="T42" fmla="*/ 470 w 470"/>
                  <a:gd name="T43" fmla="*/ 195 h 669"/>
                  <a:gd name="T44" fmla="*/ 430 w 470"/>
                  <a:gd name="T45" fmla="*/ 195 h 669"/>
                  <a:gd name="T46" fmla="*/ 391 w 470"/>
                  <a:gd name="T47" fmla="*/ 155 h 669"/>
                  <a:gd name="T48" fmla="*/ 391 w 470"/>
                  <a:gd name="T49" fmla="*/ 79 h 669"/>
                  <a:gd name="T50" fmla="*/ 470 w 470"/>
                  <a:gd name="T51" fmla="*/ 0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70" h="669">
                    <a:moveTo>
                      <a:pt x="0" y="669"/>
                    </a:moveTo>
                    <a:lnTo>
                      <a:pt x="37" y="629"/>
                    </a:lnTo>
                    <a:lnTo>
                      <a:pt x="37" y="669"/>
                    </a:lnTo>
                    <a:lnTo>
                      <a:pt x="116" y="669"/>
                    </a:lnTo>
                    <a:lnTo>
                      <a:pt x="116" y="629"/>
                    </a:lnTo>
                    <a:lnTo>
                      <a:pt x="195" y="629"/>
                    </a:lnTo>
                    <a:lnTo>
                      <a:pt x="195" y="669"/>
                    </a:lnTo>
                    <a:lnTo>
                      <a:pt x="235" y="669"/>
                    </a:lnTo>
                    <a:lnTo>
                      <a:pt x="275" y="629"/>
                    </a:lnTo>
                    <a:lnTo>
                      <a:pt x="275" y="510"/>
                    </a:lnTo>
                    <a:lnTo>
                      <a:pt x="312" y="550"/>
                    </a:lnTo>
                    <a:lnTo>
                      <a:pt x="351" y="510"/>
                    </a:lnTo>
                    <a:lnTo>
                      <a:pt x="430" y="550"/>
                    </a:lnTo>
                    <a:lnTo>
                      <a:pt x="470" y="510"/>
                    </a:lnTo>
                    <a:lnTo>
                      <a:pt x="430" y="470"/>
                    </a:lnTo>
                    <a:lnTo>
                      <a:pt x="430" y="430"/>
                    </a:lnTo>
                    <a:lnTo>
                      <a:pt x="391" y="390"/>
                    </a:lnTo>
                    <a:lnTo>
                      <a:pt x="391" y="354"/>
                    </a:lnTo>
                    <a:lnTo>
                      <a:pt x="430" y="354"/>
                    </a:lnTo>
                    <a:lnTo>
                      <a:pt x="430" y="275"/>
                    </a:lnTo>
                    <a:lnTo>
                      <a:pt x="470" y="235"/>
                    </a:lnTo>
                    <a:lnTo>
                      <a:pt x="470" y="195"/>
                    </a:lnTo>
                    <a:lnTo>
                      <a:pt x="430" y="195"/>
                    </a:lnTo>
                    <a:lnTo>
                      <a:pt x="391" y="155"/>
                    </a:lnTo>
                    <a:lnTo>
                      <a:pt x="391" y="79"/>
                    </a:lnTo>
                    <a:lnTo>
                      <a:pt x="47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5" name="Freeform 390">
                <a:extLst>
                  <a:ext uri="{FF2B5EF4-FFF2-40B4-BE49-F238E27FC236}">
                    <a16:creationId xmlns:a16="http://schemas.microsoft.com/office/drawing/2014/main" id="{3EF67BD9-FBB2-801C-444B-887B46BD15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" y="837"/>
                <a:ext cx="117" cy="32"/>
              </a:xfrm>
              <a:custGeom>
                <a:avLst/>
                <a:gdLst>
                  <a:gd name="T0" fmla="*/ 549 w 588"/>
                  <a:gd name="T1" fmla="*/ 79 h 156"/>
                  <a:gd name="T2" fmla="*/ 588 w 588"/>
                  <a:gd name="T3" fmla="*/ 79 h 156"/>
                  <a:gd name="T4" fmla="*/ 549 w 588"/>
                  <a:gd name="T5" fmla="*/ 39 h 156"/>
                  <a:gd name="T6" fmla="*/ 473 w 588"/>
                  <a:gd name="T7" fmla="*/ 79 h 156"/>
                  <a:gd name="T8" fmla="*/ 473 w 588"/>
                  <a:gd name="T9" fmla="*/ 156 h 156"/>
                  <a:gd name="T10" fmla="*/ 393 w 588"/>
                  <a:gd name="T11" fmla="*/ 79 h 156"/>
                  <a:gd name="T12" fmla="*/ 354 w 588"/>
                  <a:gd name="T13" fmla="*/ 116 h 156"/>
                  <a:gd name="T14" fmla="*/ 275 w 588"/>
                  <a:gd name="T15" fmla="*/ 116 h 156"/>
                  <a:gd name="T16" fmla="*/ 275 w 588"/>
                  <a:gd name="T17" fmla="*/ 79 h 156"/>
                  <a:gd name="T18" fmla="*/ 198 w 588"/>
                  <a:gd name="T19" fmla="*/ 79 h 156"/>
                  <a:gd name="T20" fmla="*/ 119 w 588"/>
                  <a:gd name="T21" fmla="*/ 156 h 156"/>
                  <a:gd name="T22" fmla="*/ 79 w 588"/>
                  <a:gd name="T23" fmla="*/ 116 h 156"/>
                  <a:gd name="T24" fmla="*/ 79 w 588"/>
                  <a:gd name="T25" fmla="*/ 79 h 156"/>
                  <a:gd name="T26" fmla="*/ 40 w 588"/>
                  <a:gd name="T27" fmla="*/ 39 h 156"/>
                  <a:gd name="T28" fmla="*/ 79 w 588"/>
                  <a:gd name="T29" fmla="*/ 0 h 156"/>
                  <a:gd name="T30" fmla="*/ 0 w 588"/>
                  <a:gd name="T31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88" h="156">
                    <a:moveTo>
                      <a:pt x="549" y="79"/>
                    </a:moveTo>
                    <a:lnTo>
                      <a:pt x="588" y="79"/>
                    </a:lnTo>
                    <a:lnTo>
                      <a:pt x="549" y="39"/>
                    </a:lnTo>
                    <a:lnTo>
                      <a:pt x="473" y="79"/>
                    </a:lnTo>
                    <a:lnTo>
                      <a:pt x="473" y="156"/>
                    </a:lnTo>
                    <a:lnTo>
                      <a:pt x="393" y="79"/>
                    </a:lnTo>
                    <a:lnTo>
                      <a:pt x="354" y="116"/>
                    </a:lnTo>
                    <a:lnTo>
                      <a:pt x="275" y="116"/>
                    </a:lnTo>
                    <a:lnTo>
                      <a:pt x="275" y="79"/>
                    </a:lnTo>
                    <a:lnTo>
                      <a:pt x="198" y="79"/>
                    </a:lnTo>
                    <a:lnTo>
                      <a:pt x="119" y="156"/>
                    </a:lnTo>
                    <a:lnTo>
                      <a:pt x="79" y="116"/>
                    </a:lnTo>
                    <a:lnTo>
                      <a:pt x="79" y="79"/>
                    </a:lnTo>
                    <a:lnTo>
                      <a:pt x="40" y="39"/>
                    </a:lnTo>
                    <a:lnTo>
                      <a:pt x="7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6" name="Freeform 391">
                <a:extLst>
                  <a:ext uri="{FF2B5EF4-FFF2-40B4-BE49-F238E27FC236}">
                    <a16:creationId xmlns:a16="http://schemas.microsoft.com/office/drawing/2014/main" id="{68B5B3CC-C68A-68C0-7924-16B2DB904D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2" y="871"/>
                <a:ext cx="24" cy="68"/>
              </a:xfrm>
              <a:custGeom>
                <a:avLst/>
                <a:gdLst>
                  <a:gd name="T0" fmla="*/ 119 w 119"/>
                  <a:gd name="T1" fmla="*/ 340 h 340"/>
                  <a:gd name="T2" fmla="*/ 80 w 119"/>
                  <a:gd name="T3" fmla="*/ 300 h 340"/>
                  <a:gd name="T4" fmla="*/ 80 w 119"/>
                  <a:gd name="T5" fmla="*/ 221 h 340"/>
                  <a:gd name="T6" fmla="*/ 40 w 119"/>
                  <a:gd name="T7" fmla="*/ 184 h 340"/>
                  <a:gd name="T8" fmla="*/ 40 w 119"/>
                  <a:gd name="T9" fmla="*/ 144 h 340"/>
                  <a:gd name="T10" fmla="*/ 0 w 119"/>
                  <a:gd name="T11" fmla="*/ 104 h 340"/>
                  <a:gd name="T12" fmla="*/ 0 w 119"/>
                  <a:gd name="T13" fmla="*/ 66 h 340"/>
                  <a:gd name="T14" fmla="*/ 80 w 119"/>
                  <a:gd name="T15" fmla="*/ 26 h 340"/>
                  <a:gd name="T16" fmla="*/ 55 w 119"/>
                  <a:gd name="T17" fmla="*/ 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9" h="340">
                    <a:moveTo>
                      <a:pt x="119" y="340"/>
                    </a:moveTo>
                    <a:lnTo>
                      <a:pt x="80" y="300"/>
                    </a:lnTo>
                    <a:lnTo>
                      <a:pt x="80" y="221"/>
                    </a:lnTo>
                    <a:lnTo>
                      <a:pt x="40" y="184"/>
                    </a:lnTo>
                    <a:lnTo>
                      <a:pt x="40" y="144"/>
                    </a:lnTo>
                    <a:lnTo>
                      <a:pt x="0" y="104"/>
                    </a:lnTo>
                    <a:lnTo>
                      <a:pt x="0" y="66"/>
                    </a:lnTo>
                    <a:lnTo>
                      <a:pt x="80" y="26"/>
                    </a:lnTo>
                    <a:lnTo>
                      <a:pt x="5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7" name="Freeform 392">
                <a:extLst>
                  <a:ext uri="{FF2B5EF4-FFF2-40B4-BE49-F238E27FC236}">
                    <a16:creationId xmlns:a16="http://schemas.microsoft.com/office/drawing/2014/main" id="{BDA17E45-C26D-8983-2C05-3EF622B725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2" y="861"/>
                <a:ext cx="11" cy="10"/>
              </a:xfrm>
              <a:custGeom>
                <a:avLst/>
                <a:gdLst>
                  <a:gd name="T0" fmla="*/ 0 w 55"/>
                  <a:gd name="T1" fmla="*/ 0 h 54"/>
                  <a:gd name="T2" fmla="*/ 26 w 55"/>
                  <a:gd name="T3" fmla="*/ 25 h 54"/>
                  <a:gd name="T4" fmla="*/ 55 w 55"/>
                  <a:gd name="T5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5" h="54">
                    <a:moveTo>
                      <a:pt x="0" y="0"/>
                    </a:moveTo>
                    <a:lnTo>
                      <a:pt x="26" y="25"/>
                    </a:lnTo>
                    <a:lnTo>
                      <a:pt x="55" y="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8" name="Freeform 393">
                <a:extLst>
                  <a:ext uri="{FF2B5EF4-FFF2-40B4-BE49-F238E27FC236}">
                    <a16:creationId xmlns:a16="http://schemas.microsoft.com/office/drawing/2014/main" id="{39B7D387-8614-D296-EB1F-5DCAF0701E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5" y="853"/>
                <a:ext cx="18" cy="18"/>
              </a:xfrm>
              <a:custGeom>
                <a:avLst/>
                <a:gdLst>
                  <a:gd name="T0" fmla="*/ 94 w 94"/>
                  <a:gd name="T1" fmla="*/ 91 h 91"/>
                  <a:gd name="T2" fmla="*/ 79 w 94"/>
                  <a:gd name="T3" fmla="*/ 77 h 91"/>
                  <a:gd name="T4" fmla="*/ 0 w 94"/>
                  <a:gd name="T5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4" h="91">
                    <a:moveTo>
                      <a:pt x="94" y="91"/>
                    </a:moveTo>
                    <a:lnTo>
                      <a:pt x="79" y="7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9" name="Freeform 394">
                <a:extLst>
                  <a:ext uri="{FF2B5EF4-FFF2-40B4-BE49-F238E27FC236}">
                    <a16:creationId xmlns:a16="http://schemas.microsoft.com/office/drawing/2014/main" id="{3A72F7A8-1B54-C9E1-B362-AD4CB0F448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2" y="774"/>
                <a:ext cx="142" cy="87"/>
              </a:xfrm>
              <a:custGeom>
                <a:avLst/>
                <a:gdLst>
                  <a:gd name="T0" fmla="*/ 708 w 708"/>
                  <a:gd name="T1" fmla="*/ 40 h 431"/>
                  <a:gd name="T2" fmla="*/ 669 w 708"/>
                  <a:gd name="T3" fmla="*/ 40 h 431"/>
                  <a:gd name="T4" fmla="*/ 629 w 708"/>
                  <a:gd name="T5" fmla="*/ 0 h 431"/>
                  <a:gd name="T6" fmla="*/ 550 w 708"/>
                  <a:gd name="T7" fmla="*/ 0 h 431"/>
                  <a:gd name="T8" fmla="*/ 513 w 708"/>
                  <a:gd name="T9" fmla="*/ 40 h 431"/>
                  <a:gd name="T10" fmla="*/ 513 w 708"/>
                  <a:gd name="T11" fmla="*/ 117 h 431"/>
                  <a:gd name="T12" fmla="*/ 394 w 708"/>
                  <a:gd name="T13" fmla="*/ 117 h 431"/>
                  <a:gd name="T14" fmla="*/ 434 w 708"/>
                  <a:gd name="T15" fmla="*/ 156 h 431"/>
                  <a:gd name="T16" fmla="*/ 394 w 708"/>
                  <a:gd name="T17" fmla="*/ 196 h 431"/>
                  <a:gd name="T18" fmla="*/ 394 w 708"/>
                  <a:gd name="T19" fmla="*/ 235 h 431"/>
                  <a:gd name="T20" fmla="*/ 354 w 708"/>
                  <a:gd name="T21" fmla="*/ 275 h 431"/>
                  <a:gd name="T22" fmla="*/ 315 w 708"/>
                  <a:gd name="T23" fmla="*/ 275 h 431"/>
                  <a:gd name="T24" fmla="*/ 315 w 708"/>
                  <a:gd name="T25" fmla="*/ 315 h 431"/>
                  <a:gd name="T26" fmla="*/ 159 w 708"/>
                  <a:gd name="T27" fmla="*/ 315 h 431"/>
                  <a:gd name="T28" fmla="*/ 159 w 708"/>
                  <a:gd name="T29" fmla="*/ 354 h 431"/>
                  <a:gd name="T30" fmla="*/ 119 w 708"/>
                  <a:gd name="T31" fmla="*/ 354 h 431"/>
                  <a:gd name="T32" fmla="*/ 80 w 708"/>
                  <a:gd name="T33" fmla="*/ 394 h 431"/>
                  <a:gd name="T34" fmla="*/ 0 w 708"/>
                  <a:gd name="T35" fmla="*/ 431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8" h="431">
                    <a:moveTo>
                      <a:pt x="708" y="40"/>
                    </a:moveTo>
                    <a:lnTo>
                      <a:pt x="669" y="40"/>
                    </a:lnTo>
                    <a:lnTo>
                      <a:pt x="629" y="0"/>
                    </a:lnTo>
                    <a:lnTo>
                      <a:pt x="550" y="0"/>
                    </a:lnTo>
                    <a:lnTo>
                      <a:pt x="513" y="40"/>
                    </a:lnTo>
                    <a:lnTo>
                      <a:pt x="513" y="117"/>
                    </a:lnTo>
                    <a:lnTo>
                      <a:pt x="394" y="117"/>
                    </a:lnTo>
                    <a:lnTo>
                      <a:pt x="434" y="156"/>
                    </a:lnTo>
                    <a:lnTo>
                      <a:pt x="394" y="196"/>
                    </a:lnTo>
                    <a:lnTo>
                      <a:pt x="394" y="235"/>
                    </a:lnTo>
                    <a:lnTo>
                      <a:pt x="354" y="275"/>
                    </a:lnTo>
                    <a:lnTo>
                      <a:pt x="315" y="275"/>
                    </a:lnTo>
                    <a:lnTo>
                      <a:pt x="315" y="315"/>
                    </a:lnTo>
                    <a:lnTo>
                      <a:pt x="159" y="315"/>
                    </a:lnTo>
                    <a:lnTo>
                      <a:pt x="159" y="354"/>
                    </a:lnTo>
                    <a:lnTo>
                      <a:pt x="119" y="354"/>
                    </a:lnTo>
                    <a:lnTo>
                      <a:pt x="80" y="394"/>
                    </a:lnTo>
                    <a:lnTo>
                      <a:pt x="0" y="43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0" name="Line 395">
                <a:extLst>
                  <a:ext uri="{FF2B5EF4-FFF2-40B4-BE49-F238E27FC236}">
                    <a16:creationId xmlns:a16="http://schemas.microsoft.com/office/drawing/2014/main" id="{23E1BABE-7E68-7330-7977-934B734B9C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735" y="853"/>
                <a:ext cx="7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1" name="Freeform 396">
                <a:extLst>
                  <a:ext uri="{FF2B5EF4-FFF2-40B4-BE49-F238E27FC236}">
                    <a16:creationId xmlns:a16="http://schemas.microsoft.com/office/drawing/2014/main" id="{1F0AE718-6F52-7538-B554-CD09DD70AE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939"/>
                <a:ext cx="197" cy="126"/>
              </a:xfrm>
              <a:custGeom>
                <a:avLst/>
                <a:gdLst>
                  <a:gd name="T0" fmla="*/ 983 w 983"/>
                  <a:gd name="T1" fmla="*/ 629 h 629"/>
                  <a:gd name="T2" fmla="*/ 943 w 983"/>
                  <a:gd name="T3" fmla="*/ 629 h 629"/>
                  <a:gd name="T4" fmla="*/ 943 w 983"/>
                  <a:gd name="T5" fmla="*/ 590 h 629"/>
                  <a:gd name="T6" fmla="*/ 863 w 983"/>
                  <a:gd name="T7" fmla="*/ 510 h 629"/>
                  <a:gd name="T8" fmla="*/ 784 w 983"/>
                  <a:gd name="T9" fmla="*/ 510 h 629"/>
                  <a:gd name="T10" fmla="*/ 824 w 983"/>
                  <a:gd name="T11" fmla="*/ 590 h 629"/>
                  <a:gd name="T12" fmla="*/ 745 w 983"/>
                  <a:gd name="T13" fmla="*/ 590 h 629"/>
                  <a:gd name="T14" fmla="*/ 705 w 983"/>
                  <a:gd name="T15" fmla="*/ 629 h 629"/>
                  <a:gd name="T16" fmla="*/ 629 w 983"/>
                  <a:gd name="T17" fmla="*/ 629 h 629"/>
                  <a:gd name="T18" fmla="*/ 668 w 983"/>
                  <a:gd name="T19" fmla="*/ 590 h 629"/>
                  <a:gd name="T20" fmla="*/ 589 w 983"/>
                  <a:gd name="T21" fmla="*/ 550 h 629"/>
                  <a:gd name="T22" fmla="*/ 629 w 983"/>
                  <a:gd name="T23" fmla="*/ 510 h 629"/>
                  <a:gd name="T24" fmla="*/ 629 w 983"/>
                  <a:gd name="T25" fmla="*/ 470 h 629"/>
                  <a:gd name="T26" fmla="*/ 589 w 983"/>
                  <a:gd name="T27" fmla="*/ 470 h 629"/>
                  <a:gd name="T28" fmla="*/ 629 w 983"/>
                  <a:gd name="T29" fmla="*/ 433 h 629"/>
                  <a:gd name="T30" fmla="*/ 668 w 983"/>
                  <a:gd name="T31" fmla="*/ 433 h 629"/>
                  <a:gd name="T32" fmla="*/ 589 w 983"/>
                  <a:gd name="T33" fmla="*/ 355 h 629"/>
                  <a:gd name="T34" fmla="*/ 629 w 983"/>
                  <a:gd name="T35" fmla="*/ 315 h 629"/>
                  <a:gd name="T36" fmla="*/ 470 w 983"/>
                  <a:gd name="T37" fmla="*/ 315 h 629"/>
                  <a:gd name="T38" fmla="*/ 394 w 983"/>
                  <a:gd name="T39" fmla="*/ 275 h 629"/>
                  <a:gd name="T40" fmla="*/ 354 w 983"/>
                  <a:gd name="T41" fmla="*/ 235 h 629"/>
                  <a:gd name="T42" fmla="*/ 354 w 983"/>
                  <a:gd name="T43" fmla="*/ 158 h 629"/>
                  <a:gd name="T44" fmla="*/ 315 w 983"/>
                  <a:gd name="T45" fmla="*/ 158 h 629"/>
                  <a:gd name="T46" fmla="*/ 235 w 983"/>
                  <a:gd name="T47" fmla="*/ 195 h 629"/>
                  <a:gd name="T48" fmla="*/ 196 w 983"/>
                  <a:gd name="T49" fmla="*/ 158 h 629"/>
                  <a:gd name="T50" fmla="*/ 196 w 983"/>
                  <a:gd name="T51" fmla="*/ 119 h 629"/>
                  <a:gd name="T52" fmla="*/ 116 w 983"/>
                  <a:gd name="T53" fmla="*/ 119 h 629"/>
                  <a:gd name="T54" fmla="*/ 116 w 983"/>
                  <a:gd name="T55" fmla="*/ 79 h 629"/>
                  <a:gd name="T56" fmla="*/ 156 w 983"/>
                  <a:gd name="T57" fmla="*/ 40 h 629"/>
                  <a:gd name="T58" fmla="*/ 116 w 983"/>
                  <a:gd name="T59" fmla="*/ 0 h 629"/>
                  <a:gd name="T60" fmla="*/ 40 w 983"/>
                  <a:gd name="T61" fmla="*/ 40 h 629"/>
                  <a:gd name="T62" fmla="*/ 40 w 983"/>
                  <a:gd name="T63" fmla="*/ 0 h 629"/>
                  <a:gd name="T64" fmla="*/ 0 w 983"/>
                  <a:gd name="T65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83" h="629">
                    <a:moveTo>
                      <a:pt x="983" y="629"/>
                    </a:moveTo>
                    <a:lnTo>
                      <a:pt x="943" y="629"/>
                    </a:lnTo>
                    <a:lnTo>
                      <a:pt x="943" y="590"/>
                    </a:lnTo>
                    <a:lnTo>
                      <a:pt x="863" y="510"/>
                    </a:lnTo>
                    <a:lnTo>
                      <a:pt x="784" y="510"/>
                    </a:lnTo>
                    <a:lnTo>
                      <a:pt x="824" y="590"/>
                    </a:lnTo>
                    <a:lnTo>
                      <a:pt x="745" y="590"/>
                    </a:lnTo>
                    <a:lnTo>
                      <a:pt x="705" y="629"/>
                    </a:lnTo>
                    <a:lnTo>
                      <a:pt x="629" y="629"/>
                    </a:lnTo>
                    <a:lnTo>
                      <a:pt x="668" y="590"/>
                    </a:lnTo>
                    <a:lnTo>
                      <a:pt x="589" y="550"/>
                    </a:lnTo>
                    <a:lnTo>
                      <a:pt x="629" y="510"/>
                    </a:lnTo>
                    <a:lnTo>
                      <a:pt x="629" y="470"/>
                    </a:lnTo>
                    <a:lnTo>
                      <a:pt x="589" y="470"/>
                    </a:lnTo>
                    <a:lnTo>
                      <a:pt x="629" y="433"/>
                    </a:lnTo>
                    <a:lnTo>
                      <a:pt x="668" y="433"/>
                    </a:lnTo>
                    <a:lnTo>
                      <a:pt x="589" y="355"/>
                    </a:lnTo>
                    <a:lnTo>
                      <a:pt x="629" y="315"/>
                    </a:lnTo>
                    <a:lnTo>
                      <a:pt x="470" y="315"/>
                    </a:lnTo>
                    <a:lnTo>
                      <a:pt x="394" y="275"/>
                    </a:lnTo>
                    <a:lnTo>
                      <a:pt x="354" y="235"/>
                    </a:lnTo>
                    <a:lnTo>
                      <a:pt x="354" y="158"/>
                    </a:lnTo>
                    <a:lnTo>
                      <a:pt x="315" y="158"/>
                    </a:lnTo>
                    <a:lnTo>
                      <a:pt x="235" y="195"/>
                    </a:lnTo>
                    <a:lnTo>
                      <a:pt x="196" y="158"/>
                    </a:lnTo>
                    <a:lnTo>
                      <a:pt x="196" y="119"/>
                    </a:lnTo>
                    <a:lnTo>
                      <a:pt x="116" y="119"/>
                    </a:lnTo>
                    <a:lnTo>
                      <a:pt x="116" y="79"/>
                    </a:lnTo>
                    <a:lnTo>
                      <a:pt x="156" y="40"/>
                    </a:lnTo>
                    <a:lnTo>
                      <a:pt x="116" y="0"/>
                    </a:lnTo>
                    <a:lnTo>
                      <a:pt x="40" y="40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2" name="Freeform 397">
                <a:extLst>
                  <a:ext uri="{FF2B5EF4-FFF2-40B4-BE49-F238E27FC236}">
                    <a16:creationId xmlns:a16="http://schemas.microsoft.com/office/drawing/2014/main" id="{31A51BC7-EE20-9C2A-E0CC-D5E41A6F3F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2" y="900"/>
                <a:ext cx="141" cy="31"/>
              </a:xfrm>
              <a:custGeom>
                <a:avLst/>
                <a:gdLst>
                  <a:gd name="T0" fmla="*/ 665 w 704"/>
                  <a:gd name="T1" fmla="*/ 156 h 156"/>
                  <a:gd name="T2" fmla="*/ 704 w 704"/>
                  <a:gd name="T3" fmla="*/ 117 h 156"/>
                  <a:gd name="T4" fmla="*/ 626 w 704"/>
                  <a:gd name="T5" fmla="*/ 77 h 156"/>
                  <a:gd name="T6" fmla="*/ 589 w 704"/>
                  <a:gd name="T7" fmla="*/ 117 h 156"/>
                  <a:gd name="T8" fmla="*/ 509 w 704"/>
                  <a:gd name="T9" fmla="*/ 40 h 156"/>
                  <a:gd name="T10" fmla="*/ 509 w 704"/>
                  <a:gd name="T11" fmla="*/ 117 h 156"/>
                  <a:gd name="T12" fmla="*/ 469 w 704"/>
                  <a:gd name="T13" fmla="*/ 117 h 156"/>
                  <a:gd name="T14" fmla="*/ 469 w 704"/>
                  <a:gd name="T15" fmla="*/ 77 h 156"/>
                  <a:gd name="T16" fmla="*/ 391 w 704"/>
                  <a:gd name="T17" fmla="*/ 77 h 156"/>
                  <a:gd name="T18" fmla="*/ 351 w 704"/>
                  <a:gd name="T19" fmla="*/ 117 h 156"/>
                  <a:gd name="T20" fmla="*/ 311 w 704"/>
                  <a:gd name="T21" fmla="*/ 77 h 156"/>
                  <a:gd name="T22" fmla="*/ 274 w 704"/>
                  <a:gd name="T23" fmla="*/ 77 h 156"/>
                  <a:gd name="T24" fmla="*/ 274 w 704"/>
                  <a:gd name="T25" fmla="*/ 0 h 156"/>
                  <a:gd name="T26" fmla="*/ 234 w 704"/>
                  <a:gd name="T27" fmla="*/ 40 h 156"/>
                  <a:gd name="T28" fmla="*/ 234 w 704"/>
                  <a:gd name="T29" fmla="*/ 117 h 156"/>
                  <a:gd name="T30" fmla="*/ 195 w 704"/>
                  <a:gd name="T31" fmla="*/ 77 h 156"/>
                  <a:gd name="T32" fmla="*/ 195 w 704"/>
                  <a:gd name="T33" fmla="*/ 117 h 156"/>
                  <a:gd name="T34" fmla="*/ 156 w 704"/>
                  <a:gd name="T35" fmla="*/ 117 h 156"/>
                  <a:gd name="T36" fmla="*/ 156 w 704"/>
                  <a:gd name="T37" fmla="*/ 40 h 156"/>
                  <a:gd name="T38" fmla="*/ 116 w 704"/>
                  <a:gd name="T39" fmla="*/ 40 h 156"/>
                  <a:gd name="T40" fmla="*/ 116 w 704"/>
                  <a:gd name="T41" fmla="*/ 0 h 156"/>
                  <a:gd name="T42" fmla="*/ 76 w 704"/>
                  <a:gd name="T43" fmla="*/ 0 h 156"/>
                  <a:gd name="T44" fmla="*/ 76 w 704"/>
                  <a:gd name="T45" fmla="*/ 77 h 156"/>
                  <a:gd name="T46" fmla="*/ 36 w 704"/>
                  <a:gd name="T47" fmla="*/ 77 h 156"/>
                  <a:gd name="T48" fmla="*/ 0 w 704"/>
                  <a:gd name="T49" fmla="*/ 4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04" h="156">
                    <a:moveTo>
                      <a:pt x="665" y="156"/>
                    </a:moveTo>
                    <a:lnTo>
                      <a:pt x="704" y="117"/>
                    </a:lnTo>
                    <a:lnTo>
                      <a:pt x="626" y="77"/>
                    </a:lnTo>
                    <a:lnTo>
                      <a:pt x="589" y="117"/>
                    </a:lnTo>
                    <a:lnTo>
                      <a:pt x="509" y="40"/>
                    </a:lnTo>
                    <a:lnTo>
                      <a:pt x="509" y="117"/>
                    </a:lnTo>
                    <a:lnTo>
                      <a:pt x="469" y="117"/>
                    </a:lnTo>
                    <a:lnTo>
                      <a:pt x="469" y="77"/>
                    </a:lnTo>
                    <a:lnTo>
                      <a:pt x="391" y="77"/>
                    </a:lnTo>
                    <a:lnTo>
                      <a:pt x="351" y="117"/>
                    </a:lnTo>
                    <a:lnTo>
                      <a:pt x="311" y="77"/>
                    </a:lnTo>
                    <a:lnTo>
                      <a:pt x="274" y="77"/>
                    </a:lnTo>
                    <a:lnTo>
                      <a:pt x="274" y="0"/>
                    </a:lnTo>
                    <a:lnTo>
                      <a:pt x="234" y="40"/>
                    </a:lnTo>
                    <a:lnTo>
                      <a:pt x="234" y="117"/>
                    </a:lnTo>
                    <a:lnTo>
                      <a:pt x="195" y="77"/>
                    </a:lnTo>
                    <a:lnTo>
                      <a:pt x="195" y="117"/>
                    </a:lnTo>
                    <a:lnTo>
                      <a:pt x="156" y="117"/>
                    </a:lnTo>
                    <a:lnTo>
                      <a:pt x="156" y="40"/>
                    </a:lnTo>
                    <a:lnTo>
                      <a:pt x="116" y="40"/>
                    </a:lnTo>
                    <a:lnTo>
                      <a:pt x="116" y="0"/>
                    </a:lnTo>
                    <a:lnTo>
                      <a:pt x="76" y="0"/>
                    </a:lnTo>
                    <a:lnTo>
                      <a:pt x="76" y="77"/>
                    </a:lnTo>
                    <a:lnTo>
                      <a:pt x="36" y="77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3" name="Freeform 398">
                <a:extLst>
                  <a:ext uri="{FF2B5EF4-FFF2-40B4-BE49-F238E27FC236}">
                    <a16:creationId xmlns:a16="http://schemas.microsoft.com/office/drawing/2014/main" id="{1D3A82DB-8630-3528-934A-E62B7CCF17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" y="931"/>
                <a:ext cx="47" cy="134"/>
              </a:xfrm>
              <a:custGeom>
                <a:avLst/>
                <a:gdLst>
                  <a:gd name="T0" fmla="*/ 116 w 235"/>
                  <a:gd name="T1" fmla="*/ 0 h 669"/>
                  <a:gd name="T2" fmla="*/ 155 w 235"/>
                  <a:gd name="T3" fmla="*/ 40 h 669"/>
                  <a:gd name="T4" fmla="*/ 116 w 235"/>
                  <a:gd name="T5" fmla="*/ 80 h 669"/>
                  <a:gd name="T6" fmla="*/ 155 w 235"/>
                  <a:gd name="T7" fmla="*/ 119 h 669"/>
                  <a:gd name="T8" fmla="*/ 195 w 235"/>
                  <a:gd name="T9" fmla="*/ 80 h 669"/>
                  <a:gd name="T10" fmla="*/ 235 w 235"/>
                  <a:gd name="T11" fmla="*/ 80 h 669"/>
                  <a:gd name="T12" fmla="*/ 155 w 235"/>
                  <a:gd name="T13" fmla="*/ 159 h 669"/>
                  <a:gd name="T14" fmla="*/ 155 w 235"/>
                  <a:gd name="T15" fmla="*/ 198 h 669"/>
                  <a:gd name="T16" fmla="*/ 116 w 235"/>
                  <a:gd name="T17" fmla="*/ 198 h 669"/>
                  <a:gd name="T18" fmla="*/ 116 w 235"/>
                  <a:gd name="T19" fmla="*/ 159 h 669"/>
                  <a:gd name="T20" fmla="*/ 77 w 235"/>
                  <a:gd name="T21" fmla="*/ 159 h 669"/>
                  <a:gd name="T22" fmla="*/ 77 w 235"/>
                  <a:gd name="T23" fmla="*/ 198 h 669"/>
                  <a:gd name="T24" fmla="*/ 0 w 235"/>
                  <a:gd name="T25" fmla="*/ 275 h 669"/>
                  <a:gd name="T26" fmla="*/ 40 w 235"/>
                  <a:gd name="T27" fmla="*/ 315 h 669"/>
                  <a:gd name="T28" fmla="*/ 116 w 235"/>
                  <a:gd name="T29" fmla="*/ 355 h 669"/>
                  <a:gd name="T30" fmla="*/ 116 w 235"/>
                  <a:gd name="T31" fmla="*/ 434 h 669"/>
                  <a:gd name="T32" fmla="*/ 195 w 235"/>
                  <a:gd name="T33" fmla="*/ 473 h 669"/>
                  <a:gd name="T34" fmla="*/ 155 w 235"/>
                  <a:gd name="T35" fmla="*/ 510 h 669"/>
                  <a:gd name="T36" fmla="*/ 116 w 235"/>
                  <a:gd name="T37" fmla="*/ 510 h 669"/>
                  <a:gd name="T38" fmla="*/ 77 w 235"/>
                  <a:gd name="T39" fmla="*/ 590 h 669"/>
                  <a:gd name="T40" fmla="*/ 116 w 235"/>
                  <a:gd name="T41" fmla="*/ 630 h 669"/>
                  <a:gd name="T42" fmla="*/ 40 w 235"/>
                  <a:gd name="T43" fmla="*/ 669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35" h="669">
                    <a:moveTo>
                      <a:pt x="116" y="0"/>
                    </a:moveTo>
                    <a:lnTo>
                      <a:pt x="155" y="40"/>
                    </a:lnTo>
                    <a:lnTo>
                      <a:pt x="116" y="80"/>
                    </a:lnTo>
                    <a:lnTo>
                      <a:pt x="155" y="119"/>
                    </a:lnTo>
                    <a:lnTo>
                      <a:pt x="195" y="80"/>
                    </a:lnTo>
                    <a:lnTo>
                      <a:pt x="235" y="80"/>
                    </a:lnTo>
                    <a:lnTo>
                      <a:pt x="155" y="159"/>
                    </a:lnTo>
                    <a:lnTo>
                      <a:pt x="155" y="198"/>
                    </a:lnTo>
                    <a:lnTo>
                      <a:pt x="116" y="198"/>
                    </a:lnTo>
                    <a:lnTo>
                      <a:pt x="116" y="159"/>
                    </a:lnTo>
                    <a:lnTo>
                      <a:pt x="77" y="159"/>
                    </a:lnTo>
                    <a:lnTo>
                      <a:pt x="77" y="198"/>
                    </a:lnTo>
                    <a:lnTo>
                      <a:pt x="0" y="275"/>
                    </a:lnTo>
                    <a:lnTo>
                      <a:pt x="40" y="315"/>
                    </a:lnTo>
                    <a:lnTo>
                      <a:pt x="116" y="355"/>
                    </a:lnTo>
                    <a:lnTo>
                      <a:pt x="116" y="434"/>
                    </a:lnTo>
                    <a:lnTo>
                      <a:pt x="195" y="473"/>
                    </a:lnTo>
                    <a:lnTo>
                      <a:pt x="155" y="510"/>
                    </a:lnTo>
                    <a:lnTo>
                      <a:pt x="116" y="510"/>
                    </a:lnTo>
                    <a:lnTo>
                      <a:pt x="77" y="590"/>
                    </a:lnTo>
                    <a:lnTo>
                      <a:pt x="116" y="630"/>
                    </a:lnTo>
                    <a:lnTo>
                      <a:pt x="40" y="66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4" name="Freeform 399">
                <a:extLst>
                  <a:ext uri="{FF2B5EF4-FFF2-40B4-BE49-F238E27FC236}">
                    <a16:creationId xmlns:a16="http://schemas.microsoft.com/office/drawing/2014/main" id="{0545B33D-E1AA-1B6C-A18E-5BDED1AA41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5" y="837"/>
                <a:ext cx="110" cy="94"/>
              </a:xfrm>
              <a:custGeom>
                <a:avLst/>
                <a:gdLst>
                  <a:gd name="T0" fmla="*/ 549 w 549"/>
                  <a:gd name="T1" fmla="*/ 0 h 470"/>
                  <a:gd name="T2" fmla="*/ 472 w 549"/>
                  <a:gd name="T3" fmla="*/ 39 h 470"/>
                  <a:gd name="T4" fmla="*/ 393 w 549"/>
                  <a:gd name="T5" fmla="*/ 39 h 470"/>
                  <a:gd name="T6" fmla="*/ 354 w 549"/>
                  <a:gd name="T7" fmla="*/ 156 h 470"/>
                  <a:gd name="T8" fmla="*/ 354 w 549"/>
                  <a:gd name="T9" fmla="*/ 196 h 470"/>
                  <a:gd name="T10" fmla="*/ 433 w 549"/>
                  <a:gd name="T11" fmla="*/ 196 h 470"/>
                  <a:gd name="T12" fmla="*/ 393 w 549"/>
                  <a:gd name="T13" fmla="*/ 236 h 470"/>
                  <a:gd name="T14" fmla="*/ 274 w 549"/>
                  <a:gd name="T15" fmla="*/ 274 h 470"/>
                  <a:gd name="T16" fmla="*/ 234 w 549"/>
                  <a:gd name="T17" fmla="*/ 236 h 470"/>
                  <a:gd name="T18" fmla="*/ 234 w 549"/>
                  <a:gd name="T19" fmla="*/ 274 h 470"/>
                  <a:gd name="T20" fmla="*/ 159 w 549"/>
                  <a:gd name="T21" fmla="*/ 314 h 470"/>
                  <a:gd name="T22" fmla="*/ 159 w 549"/>
                  <a:gd name="T23" fmla="*/ 354 h 470"/>
                  <a:gd name="T24" fmla="*/ 79 w 549"/>
                  <a:gd name="T25" fmla="*/ 431 h 470"/>
                  <a:gd name="T26" fmla="*/ 119 w 549"/>
                  <a:gd name="T27" fmla="*/ 470 h 470"/>
                  <a:gd name="T28" fmla="*/ 0 w 549"/>
                  <a:gd name="T29" fmla="*/ 47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49" h="470">
                    <a:moveTo>
                      <a:pt x="549" y="0"/>
                    </a:moveTo>
                    <a:lnTo>
                      <a:pt x="472" y="39"/>
                    </a:lnTo>
                    <a:lnTo>
                      <a:pt x="393" y="39"/>
                    </a:lnTo>
                    <a:lnTo>
                      <a:pt x="354" y="156"/>
                    </a:lnTo>
                    <a:lnTo>
                      <a:pt x="354" y="196"/>
                    </a:lnTo>
                    <a:lnTo>
                      <a:pt x="433" y="196"/>
                    </a:lnTo>
                    <a:lnTo>
                      <a:pt x="393" y="236"/>
                    </a:lnTo>
                    <a:lnTo>
                      <a:pt x="274" y="274"/>
                    </a:lnTo>
                    <a:lnTo>
                      <a:pt x="234" y="236"/>
                    </a:lnTo>
                    <a:lnTo>
                      <a:pt x="234" y="274"/>
                    </a:lnTo>
                    <a:lnTo>
                      <a:pt x="159" y="314"/>
                    </a:lnTo>
                    <a:lnTo>
                      <a:pt x="159" y="354"/>
                    </a:lnTo>
                    <a:lnTo>
                      <a:pt x="79" y="431"/>
                    </a:lnTo>
                    <a:lnTo>
                      <a:pt x="119" y="470"/>
                    </a:lnTo>
                    <a:lnTo>
                      <a:pt x="0" y="47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5" name="Freeform 400">
                <a:extLst>
                  <a:ext uri="{FF2B5EF4-FFF2-40B4-BE49-F238E27FC236}">
                    <a16:creationId xmlns:a16="http://schemas.microsoft.com/office/drawing/2014/main" id="{AF7F12AD-EB06-8CA6-6786-E67785D640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" y="1065"/>
                <a:ext cx="23" cy="47"/>
              </a:xfrm>
              <a:custGeom>
                <a:avLst/>
                <a:gdLst>
                  <a:gd name="T0" fmla="*/ 0 w 115"/>
                  <a:gd name="T1" fmla="*/ 0 h 235"/>
                  <a:gd name="T2" fmla="*/ 37 w 115"/>
                  <a:gd name="T3" fmla="*/ 40 h 235"/>
                  <a:gd name="T4" fmla="*/ 76 w 115"/>
                  <a:gd name="T5" fmla="*/ 40 h 235"/>
                  <a:gd name="T6" fmla="*/ 115 w 115"/>
                  <a:gd name="T7" fmla="*/ 80 h 235"/>
                  <a:gd name="T8" fmla="*/ 37 w 115"/>
                  <a:gd name="T9" fmla="*/ 120 h 235"/>
                  <a:gd name="T10" fmla="*/ 0 w 115"/>
                  <a:gd name="T11" fmla="*/ 195 h 235"/>
                  <a:gd name="T12" fmla="*/ 37 w 115"/>
                  <a:gd name="T13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5" h="235">
                    <a:moveTo>
                      <a:pt x="0" y="0"/>
                    </a:moveTo>
                    <a:lnTo>
                      <a:pt x="37" y="40"/>
                    </a:lnTo>
                    <a:lnTo>
                      <a:pt x="76" y="40"/>
                    </a:lnTo>
                    <a:lnTo>
                      <a:pt x="115" y="80"/>
                    </a:lnTo>
                    <a:lnTo>
                      <a:pt x="37" y="120"/>
                    </a:lnTo>
                    <a:lnTo>
                      <a:pt x="0" y="195"/>
                    </a:lnTo>
                    <a:lnTo>
                      <a:pt x="37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6" name="Freeform 401">
                <a:extLst>
                  <a:ext uri="{FF2B5EF4-FFF2-40B4-BE49-F238E27FC236}">
                    <a16:creationId xmlns:a16="http://schemas.microsoft.com/office/drawing/2014/main" id="{33F9BDD1-CE7C-EE59-07BF-02941812B9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2" y="994"/>
                <a:ext cx="158" cy="87"/>
              </a:xfrm>
              <a:custGeom>
                <a:avLst/>
                <a:gdLst>
                  <a:gd name="T0" fmla="*/ 788 w 788"/>
                  <a:gd name="T1" fmla="*/ 354 h 434"/>
                  <a:gd name="T2" fmla="*/ 668 w 788"/>
                  <a:gd name="T3" fmla="*/ 354 h 434"/>
                  <a:gd name="T4" fmla="*/ 590 w 788"/>
                  <a:gd name="T5" fmla="*/ 394 h 434"/>
                  <a:gd name="T6" fmla="*/ 550 w 788"/>
                  <a:gd name="T7" fmla="*/ 434 h 434"/>
                  <a:gd name="T8" fmla="*/ 510 w 788"/>
                  <a:gd name="T9" fmla="*/ 354 h 434"/>
                  <a:gd name="T10" fmla="*/ 394 w 788"/>
                  <a:gd name="T11" fmla="*/ 354 h 434"/>
                  <a:gd name="T12" fmla="*/ 433 w 788"/>
                  <a:gd name="T13" fmla="*/ 315 h 434"/>
                  <a:gd name="T14" fmla="*/ 355 w 788"/>
                  <a:gd name="T15" fmla="*/ 275 h 434"/>
                  <a:gd name="T16" fmla="*/ 275 w 788"/>
                  <a:gd name="T17" fmla="*/ 275 h 434"/>
                  <a:gd name="T18" fmla="*/ 235 w 788"/>
                  <a:gd name="T19" fmla="*/ 235 h 434"/>
                  <a:gd name="T20" fmla="*/ 275 w 788"/>
                  <a:gd name="T21" fmla="*/ 195 h 434"/>
                  <a:gd name="T22" fmla="*/ 275 w 788"/>
                  <a:gd name="T23" fmla="*/ 158 h 434"/>
                  <a:gd name="T24" fmla="*/ 80 w 788"/>
                  <a:gd name="T25" fmla="*/ 158 h 434"/>
                  <a:gd name="T26" fmla="*/ 80 w 788"/>
                  <a:gd name="T27" fmla="*/ 80 h 434"/>
                  <a:gd name="T28" fmla="*/ 0 w 788"/>
                  <a:gd name="T29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88" h="434">
                    <a:moveTo>
                      <a:pt x="788" y="354"/>
                    </a:moveTo>
                    <a:lnTo>
                      <a:pt x="668" y="354"/>
                    </a:lnTo>
                    <a:lnTo>
                      <a:pt x="590" y="394"/>
                    </a:lnTo>
                    <a:lnTo>
                      <a:pt x="550" y="434"/>
                    </a:lnTo>
                    <a:lnTo>
                      <a:pt x="510" y="354"/>
                    </a:lnTo>
                    <a:lnTo>
                      <a:pt x="394" y="354"/>
                    </a:lnTo>
                    <a:lnTo>
                      <a:pt x="433" y="315"/>
                    </a:lnTo>
                    <a:lnTo>
                      <a:pt x="355" y="275"/>
                    </a:lnTo>
                    <a:lnTo>
                      <a:pt x="275" y="275"/>
                    </a:lnTo>
                    <a:lnTo>
                      <a:pt x="235" y="235"/>
                    </a:lnTo>
                    <a:lnTo>
                      <a:pt x="275" y="195"/>
                    </a:lnTo>
                    <a:lnTo>
                      <a:pt x="275" y="158"/>
                    </a:lnTo>
                    <a:lnTo>
                      <a:pt x="80" y="158"/>
                    </a:lnTo>
                    <a:lnTo>
                      <a:pt x="80" y="8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7" name="Freeform 402">
                <a:extLst>
                  <a:ext uri="{FF2B5EF4-FFF2-40B4-BE49-F238E27FC236}">
                    <a16:creationId xmlns:a16="http://schemas.microsoft.com/office/drawing/2014/main" id="{DF7C58BA-725C-8213-4B94-27D53EF8CE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2" y="1112"/>
                <a:ext cx="165" cy="205"/>
              </a:xfrm>
              <a:custGeom>
                <a:avLst/>
                <a:gdLst>
                  <a:gd name="T0" fmla="*/ 825 w 825"/>
                  <a:gd name="T1" fmla="*/ 0 h 1023"/>
                  <a:gd name="T2" fmla="*/ 788 w 825"/>
                  <a:gd name="T3" fmla="*/ 40 h 1023"/>
                  <a:gd name="T4" fmla="*/ 708 w 825"/>
                  <a:gd name="T5" fmla="*/ 40 h 1023"/>
                  <a:gd name="T6" fmla="*/ 668 w 825"/>
                  <a:gd name="T7" fmla="*/ 120 h 1023"/>
                  <a:gd name="T8" fmla="*/ 708 w 825"/>
                  <a:gd name="T9" fmla="*/ 120 h 1023"/>
                  <a:gd name="T10" fmla="*/ 668 w 825"/>
                  <a:gd name="T11" fmla="*/ 196 h 1023"/>
                  <a:gd name="T12" fmla="*/ 708 w 825"/>
                  <a:gd name="T13" fmla="*/ 196 h 1023"/>
                  <a:gd name="T14" fmla="*/ 708 w 825"/>
                  <a:gd name="T15" fmla="*/ 235 h 1023"/>
                  <a:gd name="T16" fmla="*/ 668 w 825"/>
                  <a:gd name="T17" fmla="*/ 275 h 1023"/>
                  <a:gd name="T18" fmla="*/ 629 w 825"/>
                  <a:gd name="T19" fmla="*/ 355 h 1023"/>
                  <a:gd name="T20" fmla="*/ 629 w 825"/>
                  <a:gd name="T21" fmla="*/ 434 h 1023"/>
                  <a:gd name="T22" fmla="*/ 473 w 825"/>
                  <a:gd name="T23" fmla="*/ 511 h 1023"/>
                  <a:gd name="T24" fmla="*/ 473 w 825"/>
                  <a:gd name="T25" fmla="*/ 590 h 1023"/>
                  <a:gd name="T26" fmla="*/ 433 w 825"/>
                  <a:gd name="T27" fmla="*/ 590 h 1023"/>
                  <a:gd name="T28" fmla="*/ 394 w 825"/>
                  <a:gd name="T29" fmla="*/ 669 h 1023"/>
                  <a:gd name="T30" fmla="*/ 355 w 825"/>
                  <a:gd name="T31" fmla="*/ 669 h 1023"/>
                  <a:gd name="T32" fmla="*/ 275 w 825"/>
                  <a:gd name="T33" fmla="*/ 746 h 1023"/>
                  <a:gd name="T34" fmla="*/ 315 w 825"/>
                  <a:gd name="T35" fmla="*/ 786 h 1023"/>
                  <a:gd name="T36" fmla="*/ 315 w 825"/>
                  <a:gd name="T37" fmla="*/ 825 h 1023"/>
                  <a:gd name="T38" fmla="*/ 275 w 825"/>
                  <a:gd name="T39" fmla="*/ 865 h 1023"/>
                  <a:gd name="T40" fmla="*/ 199 w 825"/>
                  <a:gd name="T41" fmla="*/ 825 h 1023"/>
                  <a:gd name="T42" fmla="*/ 120 w 825"/>
                  <a:gd name="T43" fmla="*/ 865 h 1023"/>
                  <a:gd name="T44" fmla="*/ 80 w 825"/>
                  <a:gd name="T45" fmla="*/ 904 h 1023"/>
                  <a:gd name="T46" fmla="*/ 80 w 825"/>
                  <a:gd name="T47" fmla="*/ 984 h 1023"/>
                  <a:gd name="T48" fmla="*/ 40 w 825"/>
                  <a:gd name="T49" fmla="*/ 1023 h 1023"/>
                  <a:gd name="T50" fmla="*/ 0 w 825"/>
                  <a:gd name="T51" fmla="*/ 1023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25" h="1023">
                    <a:moveTo>
                      <a:pt x="825" y="0"/>
                    </a:moveTo>
                    <a:lnTo>
                      <a:pt x="788" y="40"/>
                    </a:lnTo>
                    <a:lnTo>
                      <a:pt x="708" y="40"/>
                    </a:lnTo>
                    <a:lnTo>
                      <a:pt x="668" y="120"/>
                    </a:lnTo>
                    <a:lnTo>
                      <a:pt x="708" y="120"/>
                    </a:lnTo>
                    <a:lnTo>
                      <a:pt x="668" y="196"/>
                    </a:lnTo>
                    <a:lnTo>
                      <a:pt x="708" y="196"/>
                    </a:lnTo>
                    <a:lnTo>
                      <a:pt x="708" y="235"/>
                    </a:lnTo>
                    <a:lnTo>
                      <a:pt x="668" y="275"/>
                    </a:lnTo>
                    <a:lnTo>
                      <a:pt x="629" y="355"/>
                    </a:lnTo>
                    <a:lnTo>
                      <a:pt x="629" y="434"/>
                    </a:lnTo>
                    <a:lnTo>
                      <a:pt x="473" y="511"/>
                    </a:lnTo>
                    <a:lnTo>
                      <a:pt x="473" y="590"/>
                    </a:lnTo>
                    <a:lnTo>
                      <a:pt x="433" y="590"/>
                    </a:lnTo>
                    <a:lnTo>
                      <a:pt x="394" y="669"/>
                    </a:lnTo>
                    <a:lnTo>
                      <a:pt x="355" y="669"/>
                    </a:lnTo>
                    <a:lnTo>
                      <a:pt x="275" y="746"/>
                    </a:lnTo>
                    <a:lnTo>
                      <a:pt x="315" y="786"/>
                    </a:lnTo>
                    <a:lnTo>
                      <a:pt x="315" y="825"/>
                    </a:lnTo>
                    <a:lnTo>
                      <a:pt x="275" y="865"/>
                    </a:lnTo>
                    <a:lnTo>
                      <a:pt x="199" y="825"/>
                    </a:lnTo>
                    <a:lnTo>
                      <a:pt x="120" y="865"/>
                    </a:lnTo>
                    <a:lnTo>
                      <a:pt x="80" y="904"/>
                    </a:lnTo>
                    <a:lnTo>
                      <a:pt x="80" y="984"/>
                    </a:lnTo>
                    <a:lnTo>
                      <a:pt x="40" y="1023"/>
                    </a:lnTo>
                    <a:lnTo>
                      <a:pt x="0" y="102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8" name="Freeform 403">
                <a:extLst>
                  <a:ext uri="{FF2B5EF4-FFF2-40B4-BE49-F238E27FC236}">
                    <a16:creationId xmlns:a16="http://schemas.microsoft.com/office/drawing/2014/main" id="{12EF7354-7A1E-5E0D-44FA-8106C5E8D4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2" y="1018"/>
                <a:ext cx="180" cy="102"/>
              </a:xfrm>
              <a:custGeom>
                <a:avLst/>
                <a:gdLst>
                  <a:gd name="T0" fmla="*/ 0 w 903"/>
                  <a:gd name="T1" fmla="*/ 510 h 510"/>
                  <a:gd name="T2" fmla="*/ 0 w 903"/>
                  <a:gd name="T3" fmla="*/ 470 h 510"/>
                  <a:gd name="T4" fmla="*/ 40 w 903"/>
                  <a:gd name="T5" fmla="*/ 391 h 510"/>
                  <a:gd name="T6" fmla="*/ 0 w 903"/>
                  <a:gd name="T7" fmla="*/ 391 h 510"/>
                  <a:gd name="T8" fmla="*/ 40 w 903"/>
                  <a:gd name="T9" fmla="*/ 355 h 510"/>
                  <a:gd name="T10" fmla="*/ 120 w 903"/>
                  <a:gd name="T11" fmla="*/ 315 h 510"/>
                  <a:gd name="T12" fmla="*/ 120 w 903"/>
                  <a:gd name="T13" fmla="*/ 355 h 510"/>
                  <a:gd name="T14" fmla="*/ 159 w 903"/>
                  <a:gd name="T15" fmla="*/ 315 h 510"/>
                  <a:gd name="T16" fmla="*/ 120 w 903"/>
                  <a:gd name="T17" fmla="*/ 275 h 510"/>
                  <a:gd name="T18" fmla="*/ 159 w 903"/>
                  <a:gd name="T19" fmla="*/ 235 h 510"/>
                  <a:gd name="T20" fmla="*/ 355 w 903"/>
                  <a:gd name="T21" fmla="*/ 235 h 510"/>
                  <a:gd name="T22" fmla="*/ 394 w 903"/>
                  <a:gd name="T23" fmla="*/ 156 h 510"/>
                  <a:gd name="T24" fmla="*/ 394 w 903"/>
                  <a:gd name="T25" fmla="*/ 116 h 510"/>
                  <a:gd name="T26" fmla="*/ 434 w 903"/>
                  <a:gd name="T27" fmla="*/ 116 h 510"/>
                  <a:gd name="T28" fmla="*/ 513 w 903"/>
                  <a:gd name="T29" fmla="*/ 76 h 510"/>
                  <a:gd name="T30" fmla="*/ 553 w 903"/>
                  <a:gd name="T31" fmla="*/ 39 h 510"/>
                  <a:gd name="T32" fmla="*/ 590 w 903"/>
                  <a:gd name="T33" fmla="*/ 39 h 510"/>
                  <a:gd name="T34" fmla="*/ 669 w 903"/>
                  <a:gd name="T35" fmla="*/ 76 h 510"/>
                  <a:gd name="T36" fmla="*/ 708 w 903"/>
                  <a:gd name="T37" fmla="*/ 116 h 510"/>
                  <a:gd name="T38" fmla="*/ 708 w 903"/>
                  <a:gd name="T39" fmla="*/ 76 h 510"/>
                  <a:gd name="T40" fmla="*/ 748 w 903"/>
                  <a:gd name="T41" fmla="*/ 76 h 510"/>
                  <a:gd name="T42" fmla="*/ 788 w 903"/>
                  <a:gd name="T43" fmla="*/ 39 h 510"/>
                  <a:gd name="T44" fmla="*/ 864 w 903"/>
                  <a:gd name="T45" fmla="*/ 39 h 510"/>
                  <a:gd name="T46" fmla="*/ 903 w 903"/>
                  <a:gd name="T47" fmla="*/ 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03" h="510">
                    <a:moveTo>
                      <a:pt x="0" y="510"/>
                    </a:moveTo>
                    <a:lnTo>
                      <a:pt x="0" y="470"/>
                    </a:lnTo>
                    <a:lnTo>
                      <a:pt x="40" y="391"/>
                    </a:lnTo>
                    <a:lnTo>
                      <a:pt x="0" y="391"/>
                    </a:lnTo>
                    <a:lnTo>
                      <a:pt x="40" y="355"/>
                    </a:lnTo>
                    <a:lnTo>
                      <a:pt x="120" y="315"/>
                    </a:lnTo>
                    <a:lnTo>
                      <a:pt x="120" y="355"/>
                    </a:lnTo>
                    <a:lnTo>
                      <a:pt x="159" y="315"/>
                    </a:lnTo>
                    <a:lnTo>
                      <a:pt x="120" y="275"/>
                    </a:lnTo>
                    <a:lnTo>
                      <a:pt x="159" y="235"/>
                    </a:lnTo>
                    <a:lnTo>
                      <a:pt x="355" y="235"/>
                    </a:lnTo>
                    <a:lnTo>
                      <a:pt x="394" y="156"/>
                    </a:lnTo>
                    <a:lnTo>
                      <a:pt x="394" y="116"/>
                    </a:lnTo>
                    <a:lnTo>
                      <a:pt x="434" y="116"/>
                    </a:lnTo>
                    <a:lnTo>
                      <a:pt x="513" y="76"/>
                    </a:lnTo>
                    <a:lnTo>
                      <a:pt x="553" y="39"/>
                    </a:lnTo>
                    <a:lnTo>
                      <a:pt x="590" y="39"/>
                    </a:lnTo>
                    <a:lnTo>
                      <a:pt x="669" y="76"/>
                    </a:lnTo>
                    <a:lnTo>
                      <a:pt x="708" y="116"/>
                    </a:lnTo>
                    <a:lnTo>
                      <a:pt x="708" y="76"/>
                    </a:lnTo>
                    <a:lnTo>
                      <a:pt x="748" y="76"/>
                    </a:lnTo>
                    <a:lnTo>
                      <a:pt x="788" y="39"/>
                    </a:lnTo>
                    <a:lnTo>
                      <a:pt x="864" y="39"/>
                    </a:lnTo>
                    <a:lnTo>
                      <a:pt x="90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9" name="Freeform 404">
                <a:extLst>
                  <a:ext uri="{FF2B5EF4-FFF2-40B4-BE49-F238E27FC236}">
                    <a16:creationId xmlns:a16="http://schemas.microsoft.com/office/drawing/2014/main" id="{406A61D4-E6DC-B497-8DE3-05CE5C968D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" y="1112"/>
                <a:ext cx="55" cy="8"/>
              </a:xfrm>
              <a:custGeom>
                <a:avLst/>
                <a:gdLst>
                  <a:gd name="T0" fmla="*/ 0 w 273"/>
                  <a:gd name="T1" fmla="*/ 0 h 40"/>
                  <a:gd name="T2" fmla="*/ 237 w 273"/>
                  <a:gd name="T3" fmla="*/ 0 h 40"/>
                  <a:gd name="T4" fmla="*/ 273 w 273"/>
                  <a:gd name="T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3" h="40">
                    <a:moveTo>
                      <a:pt x="0" y="0"/>
                    </a:moveTo>
                    <a:lnTo>
                      <a:pt x="237" y="0"/>
                    </a:lnTo>
                    <a:lnTo>
                      <a:pt x="273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0" name="Freeform 405">
                <a:extLst>
                  <a:ext uri="{FF2B5EF4-FFF2-40B4-BE49-F238E27FC236}">
                    <a16:creationId xmlns:a16="http://schemas.microsoft.com/office/drawing/2014/main" id="{2013E449-D66F-95DC-18BB-AA326DB214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2" y="939"/>
                <a:ext cx="32" cy="79"/>
              </a:xfrm>
              <a:custGeom>
                <a:avLst/>
                <a:gdLst>
                  <a:gd name="T0" fmla="*/ 0 w 159"/>
                  <a:gd name="T1" fmla="*/ 394 h 394"/>
                  <a:gd name="T2" fmla="*/ 0 w 159"/>
                  <a:gd name="T3" fmla="*/ 355 h 394"/>
                  <a:gd name="T4" fmla="*/ 40 w 159"/>
                  <a:gd name="T5" fmla="*/ 315 h 394"/>
                  <a:gd name="T6" fmla="*/ 119 w 159"/>
                  <a:gd name="T7" fmla="*/ 315 h 394"/>
                  <a:gd name="T8" fmla="*/ 119 w 159"/>
                  <a:gd name="T9" fmla="*/ 275 h 394"/>
                  <a:gd name="T10" fmla="*/ 159 w 159"/>
                  <a:gd name="T11" fmla="*/ 275 h 394"/>
                  <a:gd name="T12" fmla="*/ 159 w 159"/>
                  <a:gd name="T13" fmla="*/ 235 h 394"/>
                  <a:gd name="T14" fmla="*/ 80 w 159"/>
                  <a:gd name="T15" fmla="*/ 195 h 394"/>
                  <a:gd name="T16" fmla="*/ 159 w 159"/>
                  <a:gd name="T17" fmla="*/ 158 h 394"/>
                  <a:gd name="T18" fmla="*/ 159 w 159"/>
                  <a:gd name="T19" fmla="*/ 119 h 394"/>
                  <a:gd name="T20" fmla="*/ 119 w 159"/>
                  <a:gd name="T21" fmla="*/ 79 h 394"/>
                  <a:gd name="T22" fmla="*/ 40 w 159"/>
                  <a:gd name="T23" fmla="*/ 119 h 394"/>
                  <a:gd name="T24" fmla="*/ 119 w 159"/>
                  <a:gd name="T25" fmla="*/ 40 h 394"/>
                  <a:gd name="T26" fmla="*/ 119 w 159"/>
                  <a:gd name="T27" fmla="*/ 0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9" h="394">
                    <a:moveTo>
                      <a:pt x="0" y="394"/>
                    </a:moveTo>
                    <a:lnTo>
                      <a:pt x="0" y="355"/>
                    </a:lnTo>
                    <a:lnTo>
                      <a:pt x="40" y="315"/>
                    </a:lnTo>
                    <a:lnTo>
                      <a:pt x="119" y="315"/>
                    </a:lnTo>
                    <a:lnTo>
                      <a:pt x="119" y="275"/>
                    </a:lnTo>
                    <a:lnTo>
                      <a:pt x="159" y="275"/>
                    </a:lnTo>
                    <a:lnTo>
                      <a:pt x="159" y="235"/>
                    </a:lnTo>
                    <a:lnTo>
                      <a:pt x="80" y="195"/>
                    </a:lnTo>
                    <a:lnTo>
                      <a:pt x="159" y="158"/>
                    </a:lnTo>
                    <a:lnTo>
                      <a:pt x="159" y="119"/>
                    </a:lnTo>
                    <a:lnTo>
                      <a:pt x="119" y="79"/>
                    </a:lnTo>
                    <a:lnTo>
                      <a:pt x="40" y="119"/>
                    </a:lnTo>
                    <a:lnTo>
                      <a:pt x="119" y="40"/>
                    </a:lnTo>
                    <a:lnTo>
                      <a:pt x="11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AD9F390D-988E-1303-634F-5E798E66726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97" y="743"/>
              <a:ext cx="1468" cy="2539"/>
              <a:chOff x="3997" y="743"/>
              <a:chExt cx="1468" cy="2539"/>
            </a:xfrm>
          </p:grpSpPr>
          <p:sp>
            <p:nvSpPr>
              <p:cNvPr id="941" name="Freeform 407">
                <a:extLst>
                  <a:ext uri="{FF2B5EF4-FFF2-40B4-BE49-F238E27FC236}">
                    <a16:creationId xmlns:a16="http://schemas.microsoft.com/office/drawing/2014/main" id="{2968A410-A3CE-13DF-5BDC-5FAB13D97A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5" y="1018"/>
                <a:ext cx="172" cy="220"/>
              </a:xfrm>
              <a:custGeom>
                <a:avLst/>
                <a:gdLst>
                  <a:gd name="T0" fmla="*/ 39 w 863"/>
                  <a:gd name="T1" fmla="*/ 0 h 1099"/>
                  <a:gd name="T2" fmla="*/ 0 w 863"/>
                  <a:gd name="T3" fmla="*/ 76 h 1099"/>
                  <a:gd name="T4" fmla="*/ 39 w 863"/>
                  <a:gd name="T5" fmla="*/ 116 h 1099"/>
                  <a:gd name="T6" fmla="*/ 39 w 863"/>
                  <a:gd name="T7" fmla="*/ 156 h 1099"/>
                  <a:gd name="T8" fmla="*/ 0 w 863"/>
                  <a:gd name="T9" fmla="*/ 156 h 1099"/>
                  <a:gd name="T10" fmla="*/ 0 w 863"/>
                  <a:gd name="T11" fmla="*/ 235 h 1099"/>
                  <a:gd name="T12" fmla="*/ 119 w 863"/>
                  <a:gd name="T13" fmla="*/ 355 h 1099"/>
                  <a:gd name="T14" fmla="*/ 158 w 863"/>
                  <a:gd name="T15" fmla="*/ 355 h 1099"/>
                  <a:gd name="T16" fmla="*/ 198 w 863"/>
                  <a:gd name="T17" fmla="*/ 430 h 1099"/>
                  <a:gd name="T18" fmla="*/ 158 w 863"/>
                  <a:gd name="T19" fmla="*/ 470 h 1099"/>
                  <a:gd name="T20" fmla="*/ 198 w 863"/>
                  <a:gd name="T21" fmla="*/ 470 h 1099"/>
                  <a:gd name="T22" fmla="*/ 274 w 863"/>
                  <a:gd name="T23" fmla="*/ 510 h 1099"/>
                  <a:gd name="T24" fmla="*/ 274 w 863"/>
                  <a:gd name="T25" fmla="*/ 550 h 1099"/>
                  <a:gd name="T26" fmla="*/ 238 w 863"/>
                  <a:gd name="T27" fmla="*/ 550 h 1099"/>
                  <a:gd name="T28" fmla="*/ 274 w 863"/>
                  <a:gd name="T29" fmla="*/ 590 h 1099"/>
                  <a:gd name="T30" fmla="*/ 393 w 863"/>
                  <a:gd name="T31" fmla="*/ 590 h 1099"/>
                  <a:gd name="T32" fmla="*/ 393 w 863"/>
                  <a:gd name="T33" fmla="*/ 629 h 1099"/>
                  <a:gd name="T34" fmla="*/ 473 w 863"/>
                  <a:gd name="T35" fmla="*/ 705 h 1099"/>
                  <a:gd name="T36" fmla="*/ 433 w 863"/>
                  <a:gd name="T37" fmla="*/ 705 h 1099"/>
                  <a:gd name="T38" fmla="*/ 433 w 863"/>
                  <a:gd name="T39" fmla="*/ 785 h 1099"/>
                  <a:gd name="T40" fmla="*/ 512 w 863"/>
                  <a:gd name="T41" fmla="*/ 864 h 1099"/>
                  <a:gd name="T42" fmla="*/ 708 w 863"/>
                  <a:gd name="T43" fmla="*/ 941 h 1099"/>
                  <a:gd name="T44" fmla="*/ 747 w 863"/>
                  <a:gd name="T45" fmla="*/ 981 h 1099"/>
                  <a:gd name="T46" fmla="*/ 787 w 863"/>
                  <a:gd name="T47" fmla="*/ 981 h 1099"/>
                  <a:gd name="T48" fmla="*/ 826 w 863"/>
                  <a:gd name="T49" fmla="*/ 1021 h 1099"/>
                  <a:gd name="T50" fmla="*/ 863 w 863"/>
                  <a:gd name="T51" fmla="*/ 1099 h 10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63" h="1099">
                    <a:moveTo>
                      <a:pt x="39" y="0"/>
                    </a:moveTo>
                    <a:lnTo>
                      <a:pt x="0" y="76"/>
                    </a:lnTo>
                    <a:lnTo>
                      <a:pt x="39" y="116"/>
                    </a:lnTo>
                    <a:lnTo>
                      <a:pt x="39" y="156"/>
                    </a:lnTo>
                    <a:lnTo>
                      <a:pt x="0" y="156"/>
                    </a:lnTo>
                    <a:lnTo>
                      <a:pt x="0" y="235"/>
                    </a:lnTo>
                    <a:lnTo>
                      <a:pt x="119" y="355"/>
                    </a:lnTo>
                    <a:lnTo>
                      <a:pt x="158" y="355"/>
                    </a:lnTo>
                    <a:lnTo>
                      <a:pt x="198" y="430"/>
                    </a:lnTo>
                    <a:lnTo>
                      <a:pt x="158" y="470"/>
                    </a:lnTo>
                    <a:lnTo>
                      <a:pt x="198" y="470"/>
                    </a:lnTo>
                    <a:lnTo>
                      <a:pt x="274" y="510"/>
                    </a:lnTo>
                    <a:lnTo>
                      <a:pt x="274" y="550"/>
                    </a:lnTo>
                    <a:lnTo>
                      <a:pt x="238" y="550"/>
                    </a:lnTo>
                    <a:lnTo>
                      <a:pt x="274" y="590"/>
                    </a:lnTo>
                    <a:lnTo>
                      <a:pt x="393" y="590"/>
                    </a:lnTo>
                    <a:lnTo>
                      <a:pt x="393" y="629"/>
                    </a:lnTo>
                    <a:lnTo>
                      <a:pt x="473" y="705"/>
                    </a:lnTo>
                    <a:lnTo>
                      <a:pt x="433" y="705"/>
                    </a:lnTo>
                    <a:lnTo>
                      <a:pt x="433" y="785"/>
                    </a:lnTo>
                    <a:lnTo>
                      <a:pt x="512" y="864"/>
                    </a:lnTo>
                    <a:lnTo>
                      <a:pt x="708" y="941"/>
                    </a:lnTo>
                    <a:lnTo>
                      <a:pt x="747" y="981"/>
                    </a:lnTo>
                    <a:lnTo>
                      <a:pt x="787" y="981"/>
                    </a:lnTo>
                    <a:lnTo>
                      <a:pt x="826" y="1021"/>
                    </a:lnTo>
                    <a:lnTo>
                      <a:pt x="863" y="109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2" name="Freeform 408">
                <a:extLst>
                  <a:ext uri="{FF2B5EF4-FFF2-40B4-BE49-F238E27FC236}">
                    <a16:creationId xmlns:a16="http://schemas.microsoft.com/office/drawing/2014/main" id="{84B5B489-48F4-5A71-CFE0-B700146C57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2" y="814"/>
                <a:ext cx="32" cy="39"/>
              </a:xfrm>
              <a:custGeom>
                <a:avLst/>
                <a:gdLst>
                  <a:gd name="T0" fmla="*/ 160 w 160"/>
                  <a:gd name="T1" fmla="*/ 0 h 198"/>
                  <a:gd name="T2" fmla="*/ 160 w 160"/>
                  <a:gd name="T3" fmla="*/ 39 h 198"/>
                  <a:gd name="T4" fmla="*/ 80 w 160"/>
                  <a:gd name="T5" fmla="*/ 39 h 198"/>
                  <a:gd name="T6" fmla="*/ 80 w 160"/>
                  <a:gd name="T7" fmla="*/ 79 h 198"/>
                  <a:gd name="T8" fmla="*/ 40 w 160"/>
                  <a:gd name="T9" fmla="*/ 79 h 198"/>
                  <a:gd name="T10" fmla="*/ 0 w 160"/>
                  <a:gd name="T11" fmla="*/ 119 h 198"/>
                  <a:gd name="T12" fmla="*/ 40 w 160"/>
                  <a:gd name="T13" fmla="*/ 158 h 198"/>
                  <a:gd name="T14" fmla="*/ 40 w 160"/>
                  <a:gd name="T15" fmla="*/ 19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0" h="198">
                    <a:moveTo>
                      <a:pt x="160" y="0"/>
                    </a:moveTo>
                    <a:lnTo>
                      <a:pt x="160" y="39"/>
                    </a:lnTo>
                    <a:lnTo>
                      <a:pt x="80" y="39"/>
                    </a:lnTo>
                    <a:lnTo>
                      <a:pt x="80" y="79"/>
                    </a:lnTo>
                    <a:lnTo>
                      <a:pt x="40" y="79"/>
                    </a:lnTo>
                    <a:lnTo>
                      <a:pt x="0" y="119"/>
                    </a:lnTo>
                    <a:lnTo>
                      <a:pt x="40" y="158"/>
                    </a:lnTo>
                    <a:lnTo>
                      <a:pt x="40" y="19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3" name="Freeform 409">
                <a:extLst>
                  <a:ext uri="{FF2B5EF4-FFF2-40B4-BE49-F238E27FC236}">
                    <a16:creationId xmlns:a16="http://schemas.microsoft.com/office/drawing/2014/main" id="{959A2098-D4E6-3834-1A40-30488AB202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5" y="751"/>
                <a:ext cx="79" cy="63"/>
              </a:xfrm>
              <a:custGeom>
                <a:avLst/>
                <a:gdLst>
                  <a:gd name="T0" fmla="*/ 40 w 395"/>
                  <a:gd name="T1" fmla="*/ 0 h 315"/>
                  <a:gd name="T2" fmla="*/ 40 w 395"/>
                  <a:gd name="T3" fmla="*/ 39 h 315"/>
                  <a:gd name="T4" fmla="*/ 0 w 395"/>
                  <a:gd name="T5" fmla="*/ 79 h 315"/>
                  <a:gd name="T6" fmla="*/ 80 w 395"/>
                  <a:gd name="T7" fmla="*/ 79 h 315"/>
                  <a:gd name="T8" fmla="*/ 120 w 395"/>
                  <a:gd name="T9" fmla="*/ 119 h 315"/>
                  <a:gd name="T10" fmla="*/ 157 w 395"/>
                  <a:gd name="T11" fmla="*/ 119 h 315"/>
                  <a:gd name="T12" fmla="*/ 197 w 395"/>
                  <a:gd name="T13" fmla="*/ 79 h 315"/>
                  <a:gd name="T14" fmla="*/ 235 w 395"/>
                  <a:gd name="T15" fmla="*/ 79 h 315"/>
                  <a:gd name="T16" fmla="*/ 235 w 395"/>
                  <a:gd name="T17" fmla="*/ 236 h 315"/>
                  <a:gd name="T18" fmla="*/ 315 w 395"/>
                  <a:gd name="T19" fmla="*/ 236 h 315"/>
                  <a:gd name="T20" fmla="*/ 395 w 395"/>
                  <a:gd name="T21" fmla="*/ 31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5" h="315">
                    <a:moveTo>
                      <a:pt x="40" y="0"/>
                    </a:moveTo>
                    <a:lnTo>
                      <a:pt x="40" y="39"/>
                    </a:lnTo>
                    <a:lnTo>
                      <a:pt x="0" y="79"/>
                    </a:lnTo>
                    <a:lnTo>
                      <a:pt x="80" y="79"/>
                    </a:lnTo>
                    <a:lnTo>
                      <a:pt x="120" y="119"/>
                    </a:lnTo>
                    <a:lnTo>
                      <a:pt x="157" y="119"/>
                    </a:lnTo>
                    <a:lnTo>
                      <a:pt x="197" y="79"/>
                    </a:lnTo>
                    <a:lnTo>
                      <a:pt x="235" y="79"/>
                    </a:lnTo>
                    <a:lnTo>
                      <a:pt x="235" y="236"/>
                    </a:lnTo>
                    <a:lnTo>
                      <a:pt x="315" y="236"/>
                    </a:lnTo>
                    <a:lnTo>
                      <a:pt x="395" y="3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4" name="Line 410">
                <a:extLst>
                  <a:ext uri="{FF2B5EF4-FFF2-40B4-BE49-F238E27FC236}">
                    <a16:creationId xmlns:a16="http://schemas.microsoft.com/office/drawing/2014/main" id="{8D43CFD3-3F15-70D0-5040-584CF3E8F1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03" y="743"/>
                <a:ext cx="0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5" name="Freeform 411">
                <a:extLst>
                  <a:ext uri="{FF2B5EF4-FFF2-40B4-BE49-F238E27FC236}">
                    <a16:creationId xmlns:a16="http://schemas.microsoft.com/office/drawing/2014/main" id="{D20484CF-924D-C5E9-C605-7EFA525C37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853"/>
                <a:ext cx="32" cy="55"/>
              </a:xfrm>
              <a:custGeom>
                <a:avLst/>
                <a:gdLst>
                  <a:gd name="T0" fmla="*/ 159 w 159"/>
                  <a:gd name="T1" fmla="*/ 275 h 275"/>
                  <a:gd name="T2" fmla="*/ 159 w 159"/>
                  <a:gd name="T3" fmla="*/ 195 h 275"/>
                  <a:gd name="T4" fmla="*/ 80 w 159"/>
                  <a:gd name="T5" fmla="*/ 195 h 275"/>
                  <a:gd name="T6" fmla="*/ 80 w 159"/>
                  <a:gd name="T7" fmla="*/ 157 h 275"/>
                  <a:gd name="T8" fmla="*/ 0 w 159"/>
                  <a:gd name="T9" fmla="*/ 157 h 275"/>
                  <a:gd name="T10" fmla="*/ 0 w 159"/>
                  <a:gd name="T11" fmla="*/ 117 h 275"/>
                  <a:gd name="T12" fmla="*/ 40 w 159"/>
                  <a:gd name="T13" fmla="*/ 77 h 275"/>
                  <a:gd name="T14" fmla="*/ 0 w 159"/>
                  <a:gd name="T15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9" h="275">
                    <a:moveTo>
                      <a:pt x="159" y="275"/>
                    </a:moveTo>
                    <a:lnTo>
                      <a:pt x="159" y="195"/>
                    </a:lnTo>
                    <a:lnTo>
                      <a:pt x="80" y="195"/>
                    </a:lnTo>
                    <a:lnTo>
                      <a:pt x="80" y="157"/>
                    </a:lnTo>
                    <a:lnTo>
                      <a:pt x="0" y="157"/>
                    </a:lnTo>
                    <a:lnTo>
                      <a:pt x="0" y="117"/>
                    </a:lnTo>
                    <a:lnTo>
                      <a:pt x="40" y="7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6" name="Freeform 412">
                <a:extLst>
                  <a:ext uri="{FF2B5EF4-FFF2-40B4-BE49-F238E27FC236}">
                    <a16:creationId xmlns:a16="http://schemas.microsoft.com/office/drawing/2014/main" id="{865C89A1-42E2-9E97-25D6-1FC9A0CAA2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0" y="845"/>
                <a:ext cx="180" cy="79"/>
              </a:xfrm>
              <a:custGeom>
                <a:avLst/>
                <a:gdLst>
                  <a:gd name="T0" fmla="*/ 903 w 903"/>
                  <a:gd name="T1" fmla="*/ 40 h 392"/>
                  <a:gd name="T2" fmla="*/ 825 w 903"/>
                  <a:gd name="T3" fmla="*/ 117 h 392"/>
                  <a:gd name="T4" fmla="*/ 748 w 903"/>
                  <a:gd name="T5" fmla="*/ 40 h 392"/>
                  <a:gd name="T6" fmla="*/ 708 w 903"/>
                  <a:gd name="T7" fmla="*/ 77 h 392"/>
                  <a:gd name="T8" fmla="*/ 708 w 903"/>
                  <a:gd name="T9" fmla="*/ 40 h 392"/>
                  <a:gd name="T10" fmla="*/ 668 w 903"/>
                  <a:gd name="T11" fmla="*/ 0 h 392"/>
                  <a:gd name="T12" fmla="*/ 628 w 903"/>
                  <a:gd name="T13" fmla="*/ 40 h 392"/>
                  <a:gd name="T14" fmla="*/ 550 w 903"/>
                  <a:gd name="T15" fmla="*/ 40 h 392"/>
                  <a:gd name="T16" fmla="*/ 510 w 903"/>
                  <a:gd name="T17" fmla="*/ 77 h 392"/>
                  <a:gd name="T18" fmla="*/ 473 w 903"/>
                  <a:gd name="T19" fmla="*/ 0 h 392"/>
                  <a:gd name="T20" fmla="*/ 473 w 903"/>
                  <a:gd name="T21" fmla="*/ 40 h 392"/>
                  <a:gd name="T22" fmla="*/ 433 w 903"/>
                  <a:gd name="T23" fmla="*/ 77 h 392"/>
                  <a:gd name="T24" fmla="*/ 433 w 903"/>
                  <a:gd name="T25" fmla="*/ 157 h 392"/>
                  <a:gd name="T26" fmla="*/ 393 w 903"/>
                  <a:gd name="T27" fmla="*/ 117 h 392"/>
                  <a:gd name="T28" fmla="*/ 315 w 903"/>
                  <a:gd name="T29" fmla="*/ 117 h 392"/>
                  <a:gd name="T30" fmla="*/ 315 w 903"/>
                  <a:gd name="T31" fmla="*/ 235 h 392"/>
                  <a:gd name="T32" fmla="*/ 275 w 903"/>
                  <a:gd name="T33" fmla="*/ 235 h 392"/>
                  <a:gd name="T34" fmla="*/ 275 w 903"/>
                  <a:gd name="T35" fmla="*/ 352 h 392"/>
                  <a:gd name="T36" fmla="*/ 120 w 903"/>
                  <a:gd name="T37" fmla="*/ 352 h 392"/>
                  <a:gd name="T38" fmla="*/ 80 w 903"/>
                  <a:gd name="T39" fmla="*/ 315 h 392"/>
                  <a:gd name="T40" fmla="*/ 80 w 903"/>
                  <a:gd name="T41" fmla="*/ 352 h 392"/>
                  <a:gd name="T42" fmla="*/ 40 w 903"/>
                  <a:gd name="T43" fmla="*/ 352 h 392"/>
                  <a:gd name="T44" fmla="*/ 40 w 903"/>
                  <a:gd name="T45" fmla="*/ 392 h 392"/>
                  <a:gd name="T46" fmla="*/ 0 w 903"/>
                  <a:gd name="T47" fmla="*/ 39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03" h="392">
                    <a:moveTo>
                      <a:pt x="903" y="40"/>
                    </a:moveTo>
                    <a:lnTo>
                      <a:pt x="825" y="117"/>
                    </a:lnTo>
                    <a:lnTo>
                      <a:pt x="748" y="40"/>
                    </a:lnTo>
                    <a:lnTo>
                      <a:pt x="708" y="77"/>
                    </a:lnTo>
                    <a:lnTo>
                      <a:pt x="708" y="40"/>
                    </a:lnTo>
                    <a:lnTo>
                      <a:pt x="668" y="0"/>
                    </a:lnTo>
                    <a:lnTo>
                      <a:pt x="628" y="40"/>
                    </a:lnTo>
                    <a:lnTo>
                      <a:pt x="550" y="40"/>
                    </a:lnTo>
                    <a:lnTo>
                      <a:pt x="510" y="77"/>
                    </a:lnTo>
                    <a:lnTo>
                      <a:pt x="473" y="0"/>
                    </a:lnTo>
                    <a:lnTo>
                      <a:pt x="473" y="40"/>
                    </a:lnTo>
                    <a:lnTo>
                      <a:pt x="433" y="77"/>
                    </a:lnTo>
                    <a:lnTo>
                      <a:pt x="433" y="157"/>
                    </a:lnTo>
                    <a:lnTo>
                      <a:pt x="393" y="117"/>
                    </a:lnTo>
                    <a:lnTo>
                      <a:pt x="315" y="117"/>
                    </a:lnTo>
                    <a:lnTo>
                      <a:pt x="315" y="235"/>
                    </a:lnTo>
                    <a:lnTo>
                      <a:pt x="275" y="235"/>
                    </a:lnTo>
                    <a:lnTo>
                      <a:pt x="275" y="352"/>
                    </a:lnTo>
                    <a:lnTo>
                      <a:pt x="120" y="352"/>
                    </a:lnTo>
                    <a:lnTo>
                      <a:pt x="80" y="315"/>
                    </a:lnTo>
                    <a:lnTo>
                      <a:pt x="80" y="352"/>
                    </a:lnTo>
                    <a:lnTo>
                      <a:pt x="40" y="352"/>
                    </a:lnTo>
                    <a:lnTo>
                      <a:pt x="40" y="392"/>
                    </a:lnTo>
                    <a:lnTo>
                      <a:pt x="0" y="39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7" name="Freeform 413">
                <a:extLst>
                  <a:ext uri="{FF2B5EF4-FFF2-40B4-BE49-F238E27FC236}">
                    <a16:creationId xmlns:a16="http://schemas.microsoft.com/office/drawing/2014/main" id="{64E70E9F-5FCC-32AA-9F79-4DE75B518E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908"/>
                <a:ext cx="55" cy="86"/>
              </a:xfrm>
              <a:custGeom>
                <a:avLst/>
                <a:gdLst>
                  <a:gd name="T0" fmla="*/ 78 w 277"/>
                  <a:gd name="T1" fmla="*/ 431 h 431"/>
                  <a:gd name="T2" fmla="*/ 118 w 277"/>
                  <a:gd name="T3" fmla="*/ 351 h 431"/>
                  <a:gd name="T4" fmla="*/ 158 w 277"/>
                  <a:gd name="T5" fmla="*/ 351 h 431"/>
                  <a:gd name="T6" fmla="*/ 158 w 277"/>
                  <a:gd name="T7" fmla="*/ 314 h 431"/>
                  <a:gd name="T8" fmla="*/ 118 w 277"/>
                  <a:gd name="T9" fmla="*/ 275 h 431"/>
                  <a:gd name="T10" fmla="*/ 0 w 277"/>
                  <a:gd name="T11" fmla="*/ 275 h 431"/>
                  <a:gd name="T12" fmla="*/ 0 w 277"/>
                  <a:gd name="T13" fmla="*/ 196 h 431"/>
                  <a:gd name="T14" fmla="*/ 40 w 277"/>
                  <a:gd name="T15" fmla="*/ 196 h 431"/>
                  <a:gd name="T16" fmla="*/ 78 w 277"/>
                  <a:gd name="T17" fmla="*/ 156 h 431"/>
                  <a:gd name="T18" fmla="*/ 78 w 277"/>
                  <a:gd name="T19" fmla="*/ 116 h 431"/>
                  <a:gd name="T20" fmla="*/ 40 w 277"/>
                  <a:gd name="T21" fmla="*/ 77 h 431"/>
                  <a:gd name="T22" fmla="*/ 78 w 277"/>
                  <a:gd name="T23" fmla="*/ 0 h 431"/>
                  <a:gd name="T24" fmla="*/ 277 w 277"/>
                  <a:gd name="T25" fmla="*/ 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77" h="431">
                    <a:moveTo>
                      <a:pt x="78" y="431"/>
                    </a:moveTo>
                    <a:lnTo>
                      <a:pt x="118" y="351"/>
                    </a:lnTo>
                    <a:lnTo>
                      <a:pt x="158" y="351"/>
                    </a:lnTo>
                    <a:lnTo>
                      <a:pt x="158" y="314"/>
                    </a:lnTo>
                    <a:lnTo>
                      <a:pt x="118" y="275"/>
                    </a:lnTo>
                    <a:lnTo>
                      <a:pt x="0" y="275"/>
                    </a:lnTo>
                    <a:lnTo>
                      <a:pt x="0" y="196"/>
                    </a:lnTo>
                    <a:lnTo>
                      <a:pt x="40" y="196"/>
                    </a:lnTo>
                    <a:lnTo>
                      <a:pt x="78" y="156"/>
                    </a:lnTo>
                    <a:lnTo>
                      <a:pt x="78" y="116"/>
                    </a:lnTo>
                    <a:lnTo>
                      <a:pt x="40" y="77"/>
                    </a:lnTo>
                    <a:lnTo>
                      <a:pt x="78" y="0"/>
                    </a:lnTo>
                    <a:lnTo>
                      <a:pt x="27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8" name="Freeform 414">
                <a:extLst>
                  <a:ext uri="{FF2B5EF4-FFF2-40B4-BE49-F238E27FC236}">
                    <a16:creationId xmlns:a16="http://schemas.microsoft.com/office/drawing/2014/main" id="{ABDC127C-8096-7F06-FB56-5132CB43D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8" y="924"/>
                <a:ext cx="102" cy="23"/>
              </a:xfrm>
              <a:custGeom>
                <a:avLst/>
                <a:gdLst>
                  <a:gd name="T0" fmla="*/ 509 w 509"/>
                  <a:gd name="T1" fmla="*/ 0 h 119"/>
                  <a:gd name="T2" fmla="*/ 509 w 509"/>
                  <a:gd name="T3" fmla="*/ 79 h 119"/>
                  <a:gd name="T4" fmla="*/ 431 w 509"/>
                  <a:gd name="T5" fmla="*/ 79 h 119"/>
                  <a:gd name="T6" fmla="*/ 394 w 509"/>
                  <a:gd name="T7" fmla="*/ 119 h 119"/>
                  <a:gd name="T8" fmla="*/ 354 w 509"/>
                  <a:gd name="T9" fmla="*/ 79 h 119"/>
                  <a:gd name="T10" fmla="*/ 274 w 509"/>
                  <a:gd name="T11" fmla="*/ 79 h 119"/>
                  <a:gd name="T12" fmla="*/ 235 w 509"/>
                  <a:gd name="T13" fmla="*/ 119 h 119"/>
                  <a:gd name="T14" fmla="*/ 196 w 509"/>
                  <a:gd name="T15" fmla="*/ 119 h 119"/>
                  <a:gd name="T16" fmla="*/ 116 w 509"/>
                  <a:gd name="T17" fmla="*/ 39 h 119"/>
                  <a:gd name="T18" fmla="*/ 39 w 509"/>
                  <a:gd name="T19" fmla="*/ 119 h 119"/>
                  <a:gd name="T20" fmla="*/ 0 w 509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09" h="119">
                    <a:moveTo>
                      <a:pt x="509" y="0"/>
                    </a:moveTo>
                    <a:lnTo>
                      <a:pt x="509" y="79"/>
                    </a:lnTo>
                    <a:lnTo>
                      <a:pt x="431" y="79"/>
                    </a:lnTo>
                    <a:lnTo>
                      <a:pt x="394" y="119"/>
                    </a:lnTo>
                    <a:lnTo>
                      <a:pt x="354" y="79"/>
                    </a:lnTo>
                    <a:lnTo>
                      <a:pt x="274" y="79"/>
                    </a:lnTo>
                    <a:lnTo>
                      <a:pt x="235" y="119"/>
                    </a:lnTo>
                    <a:lnTo>
                      <a:pt x="196" y="119"/>
                    </a:lnTo>
                    <a:lnTo>
                      <a:pt x="116" y="39"/>
                    </a:lnTo>
                    <a:lnTo>
                      <a:pt x="39" y="119"/>
                    </a:lnTo>
                    <a:lnTo>
                      <a:pt x="0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9" name="Freeform 415">
                <a:extLst>
                  <a:ext uri="{FF2B5EF4-FFF2-40B4-BE49-F238E27FC236}">
                    <a16:creationId xmlns:a16="http://schemas.microsoft.com/office/drawing/2014/main" id="{503D8E7B-D110-B7CC-DEDB-AD733C2CFD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0" y="924"/>
                <a:ext cx="78" cy="94"/>
              </a:xfrm>
              <a:custGeom>
                <a:avLst/>
                <a:gdLst>
                  <a:gd name="T0" fmla="*/ 393 w 393"/>
                  <a:gd name="T1" fmla="*/ 473 h 473"/>
                  <a:gd name="T2" fmla="*/ 355 w 393"/>
                  <a:gd name="T3" fmla="*/ 394 h 473"/>
                  <a:gd name="T4" fmla="*/ 315 w 393"/>
                  <a:gd name="T5" fmla="*/ 434 h 473"/>
                  <a:gd name="T6" fmla="*/ 315 w 393"/>
                  <a:gd name="T7" fmla="*/ 354 h 473"/>
                  <a:gd name="T8" fmla="*/ 275 w 393"/>
                  <a:gd name="T9" fmla="*/ 314 h 473"/>
                  <a:gd name="T10" fmla="*/ 235 w 393"/>
                  <a:gd name="T11" fmla="*/ 314 h 473"/>
                  <a:gd name="T12" fmla="*/ 235 w 393"/>
                  <a:gd name="T13" fmla="*/ 274 h 473"/>
                  <a:gd name="T14" fmla="*/ 196 w 393"/>
                  <a:gd name="T15" fmla="*/ 274 h 473"/>
                  <a:gd name="T16" fmla="*/ 160 w 393"/>
                  <a:gd name="T17" fmla="*/ 237 h 473"/>
                  <a:gd name="T18" fmla="*/ 196 w 393"/>
                  <a:gd name="T19" fmla="*/ 158 h 473"/>
                  <a:gd name="T20" fmla="*/ 196 w 393"/>
                  <a:gd name="T21" fmla="*/ 119 h 473"/>
                  <a:gd name="T22" fmla="*/ 160 w 393"/>
                  <a:gd name="T23" fmla="*/ 79 h 473"/>
                  <a:gd name="T24" fmla="*/ 160 w 393"/>
                  <a:gd name="T25" fmla="*/ 39 h 473"/>
                  <a:gd name="T26" fmla="*/ 80 w 393"/>
                  <a:gd name="T27" fmla="*/ 39 h 473"/>
                  <a:gd name="T28" fmla="*/ 0 w 393"/>
                  <a:gd name="T29" fmla="*/ 0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3" h="473">
                    <a:moveTo>
                      <a:pt x="393" y="473"/>
                    </a:moveTo>
                    <a:lnTo>
                      <a:pt x="355" y="394"/>
                    </a:lnTo>
                    <a:lnTo>
                      <a:pt x="315" y="434"/>
                    </a:lnTo>
                    <a:lnTo>
                      <a:pt x="315" y="354"/>
                    </a:lnTo>
                    <a:lnTo>
                      <a:pt x="275" y="314"/>
                    </a:lnTo>
                    <a:lnTo>
                      <a:pt x="235" y="314"/>
                    </a:lnTo>
                    <a:lnTo>
                      <a:pt x="235" y="274"/>
                    </a:lnTo>
                    <a:lnTo>
                      <a:pt x="196" y="274"/>
                    </a:lnTo>
                    <a:lnTo>
                      <a:pt x="160" y="237"/>
                    </a:lnTo>
                    <a:lnTo>
                      <a:pt x="196" y="158"/>
                    </a:lnTo>
                    <a:lnTo>
                      <a:pt x="196" y="119"/>
                    </a:lnTo>
                    <a:lnTo>
                      <a:pt x="160" y="79"/>
                    </a:lnTo>
                    <a:lnTo>
                      <a:pt x="160" y="39"/>
                    </a:lnTo>
                    <a:lnTo>
                      <a:pt x="80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0" name="Freeform 416">
                <a:extLst>
                  <a:ext uri="{FF2B5EF4-FFF2-40B4-BE49-F238E27FC236}">
                    <a16:creationId xmlns:a16="http://schemas.microsoft.com/office/drawing/2014/main" id="{8F5E4978-C836-3B87-F6AE-48A7C1E62E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2" y="1010"/>
                <a:ext cx="136" cy="58"/>
              </a:xfrm>
              <a:custGeom>
                <a:avLst/>
                <a:gdLst>
                  <a:gd name="T0" fmla="*/ 0 w 682"/>
                  <a:gd name="T1" fmla="*/ 289 h 289"/>
                  <a:gd name="T2" fmla="*/ 15 w 682"/>
                  <a:gd name="T3" fmla="*/ 275 h 289"/>
                  <a:gd name="T4" fmla="*/ 54 w 682"/>
                  <a:gd name="T5" fmla="*/ 284 h 289"/>
                  <a:gd name="T6" fmla="*/ 54 w 682"/>
                  <a:gd name="T7" fmla="*/ 235 h 289"/>
                  <a:gd name="T8" fmla="*/ 134 w 682"/>
                  <a:gd name="T9" fmla="*/ 195 h 289"/>
                  <a:gd name="T10" fmla="*/ 134 w 682"/>
                  <a:gd name="T11" fmla="*/ 155 h 289"/>
                  <a:gd name="T12" fmla="*/ 174 w 682"/>
                  <a:gd name="T13" fmla="*/ 115 h 289"/>
                  <a:gd name="T14" fmla="*/ 250 w 682"/>
                  <a:gd name="T15" fmla="*/ 195 h 289"/>
                  <a:gd name="T16" fmla="*/ 250 w 682"/>
                  <a:gd name="T17" fmla="*/ 155 h 289"/>
                  <a:gd name="T18" fmla="*/ 369 w 682"/>
                  <a:gd name="T19" fmla="*/ 155 h 289"/>
                  <a:gd name="T20" fmla="*/ 409 w 682"/>
                  <a:gd name="T21" fmla="*/ 115 h 289"/>
                  <a:gd name="T22" fmla="*/ 409 w 682"/>
                  <a:gd name="T23" fmla="*/ 78 h 289"/>
                  <a:gd name="T24" fmla="*/ 485 w 682"/>
                  <a:gd name="T25" fmla="*/ 0 h 289"/>
                  <a:gd name="T26" fmla="*/ 524 w 682"/>
                  <a:gd name="T27" fmla="*/ 0 h 289"/>
                  <a:gd name="T28" fmla="*/ 524 w 682"/>
                  <a:gd name="T29" fmla="*/ 39 h 289"/>
                  <a:gd name="T30" fmla="*/ 564 w 682"/>
                  <a:gd name="T31" fmla="*/ 39 h 289"/>
                  <a:gd name="T32" fmla="*/ 564 w 682"/>
                  <a:gd name="T33" fmla="*/ 78 h 289"/>
                  <a:gd name="T34" fmla="*/ 644 w 682"/>
                  <a:gd name="T35" fmla="*/ 78 h 289"/>
                  <a:gd name="T36" fmla="*/ 682 w 682"/>
                  <a:gd name="T37" fmla="*/ 39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82" h="289">
                    <a:moveTo>
                      <a:pt x="0" y="289"/>
                    </a:moveTo>
                    <a:lnTo>
                      <a:pt x="15" y="275"/>
                    </a:lnTo>
                    <a:lnTo>
                      <a:pt x="54" y="284"/>
                    </a:lnTo>
                    <a:lnTo>
                      <a:pt x="54" y="235"/>
                    </a:lnTo>
                    <a:lnTo>
                      <a:pt x="134" y="195"/>
                    </a:lnTo>
                    <a:lnTo>
                      <a:pt x="134" y="155"/>
                    </a:lnTo>
                    <a:lnTo>
                      <a:pt x="174" y="115"/>
                    </a:lnTo>
                    <a:lnTo>
                      <a:pt x="250" y="195"/>
                    </a:lnTo>
                    <a:lnTo>
                      <a:pt x="250" y="155"/>
                    </a:lnTo>
                    <a:lnTo>
                      <a:pt x="369" y="155"/>
                    </a:lnTo>
                    <a:lnTo>
                      <a:pt x="409" y="115"/>
                    </a:lnTo>
                    <a:lnTo>
                      <a:pt x="409" y="78"/>
                    </a:lnTo>
                    <a:lnTo>
                      <a:pt x="485" y="0"/>
                    </a:lnTo>
                    <a:lnTo>
                      <a:pt x="524" y="0"/>
                    </a:lnTo>
                    <a:lnTo>
                      <a:pt x="524" y="39"/>
                    </a:lnTo>
                    <a:lnTo>
                      <a:pt x="564" y="39"/>
                    </a:lnTo>
                    <a:lnTo>
                      <a:pt x="564" y="78"/>
                    </a:lnTo>
                    <a:lnTo>
                      <a:pt x="644" y="78"/>
                    </a:lnTo>
                    <a:lnTo>
                      <a:pt x="682" y="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1" name="Freeform 417">
                <a:extLst>
                  <a:ext uri="{FF2B5EF4-FFF2-40B4-BE49-F238E27FC236}">
                    <a16:creationId xmlns:a16="http://schemas.microsoft.com/office/drawing/2014/main" id="{5600615D-832B-DCA8-B84D-3AECFFDC79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8" y="1010"/>
                <a:ext cx="55" cy="47"/>
              </a:xfrm>
              <a:custGeom>
                <a:avLst/>
                <a:gdLst>
                  <a:gd name="T0" fmla="*/ 275 w 275"/>
                  <a:gd name="T1" fmla="*/ 195 h 235"/>
                  <a:gd name="T2" fmla="*/ 235 w 275"/>
                  <a:gd name="T3" fmla="*/ 235 h 235"/>
                  <a:gd name="T4" fmla="*/ 157 w 275"/>
                  <a:gd name="T5" fmla="*/ 155 h 235"/>
                  <a:gd name="T6" fmla="*/ 117 w 275"/>
                  <a:gd name="T7" fmla="*/ 155 h 235"/>
                  <a:gd name="T8" fmla="*/ 117 w 275"/>
                  <a:gd name="T9" fmla="*/ 115 h 235"/>
                  <a:gd name="T10" fmla="*/ 80 w 275"/>
                  <a:gd name="T11" fmla="*/ 78 h 235"/>
                  <a:gd name="T12" fmla="*/ 80 w 275"/>
                  <a:gd name="T13" fmla="*/ 0 h 235"/>
                  <a:gd name="T14" fmla="*/ 0 w 275"/>
                  <a:gd name="T15" fmla="*/ 78 h 235"/>
                  <a:gd name="T16" fmla="*/ 0 w 275"/>
                  <a:gd name="T17" fmla="*/ 39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5" h="235">
                    <a:moveTo>
                      <a:pt x="275" y="195"/>
                    </a:moveTo>
                    <a:lnTo>
                      <a:pt x="235" y="235"/>
                    </a:lnTo>
                    <a:lnTo>
                      <a:pt x="157" y="155"/>
                    </a:lnTo>
                    <a:lnTo>
                      <a:pt x="117" y="155"/>
                    </a:lnTo>
                    <a:lnTo>
                      <a:pt x="117" y="115"/>
                    </a:lnTo>
                    <a:lnTo>
                      <a:pt x="80" y="78"/>
                    </a:lnTo>
                    <a:lnTo>
                      <a:pt x="80" y="0"/>
                    </a:lnTo>
                    <a:lnTo>
                      <a:pt x="0" y="78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2" name="Freeform 418">
                <a:extLst>
                  <a:ext uri="{FF2B5EF4-FFF2-40B4-BE49-F238E27FC236}">
                    <a16:creationId xmlns:a16="http://schemas.microsoft.com/office/drawing/2014/main" id="{0CE143DE-41EA-29A9-659F-3C93844659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7" y="1068"/>
                <a:ext cx="87" cy="52"/>
              </a:xfrm>
              <a:custGeom>
                <a:avLst/>
                <a:gdLst>
                  <a:gd name="T0" fmla="*/ 433 w 433"/>
                  <a:gd name="T1" fmla="*/ 260 h 260"/>
                  <a:gd name="T2" fmla="*/ 393 w 433"/>
                  <a:gd name="T3" fmla="*/ 220 h 260"/>
                  <a:gd name="T4" fmla="*/ 393 w 433"/>
                  <a:gd name="T5" fmla="*/ 180 h 260"/>
                  <a:gd name="T6" fmla="*/ 313 w 433"/>
                  <a:gd name="T7" fmla="*/ 180 h 260"/>
                  <a:gd name="T8" fmla="*/ 313 w 433"/>
                  <a:gd name="T9" fmla="*/ 220 h 260"/>
                  <a:gd name="T10" fmla="*/ 235 w 433"/>
                  <a:gd name="T11" fmla="*/ 220 h 260"/>
                  <a:gd name="T12" fmla="*/ 198 w 433"/>
                  <a:gd name="T13" fmla="*/ 180 h 260"/>
                  <a:gd name="T14" fmla="*/ 158 w 433"/>
                  <a:gd name="T15" fmla="*/ 180 h 260"/>
                  <a:gd name="T16" fmla="*/ 158 w 433"/>
                  <a:gd name="T17" fmla="*/ 141 h 260"/>
                  <a:gd name="T18" fmla="*/ 118 w 433"/>
                  <a:gd name="T19" fmla="*/ 105 h 260"/>
                  <a:gd name="T20" fmla="*/ 118 w 433"/>
                  <a:gd name="T21" fmla="*/ 25 h 260"/>
                  <a:gd name="T22" fmla="*/ 0 w 433"/>
                  <a:gd name="T23" fmla="*/ 25 h 260"/>
                  <a:gd name="T24" fmla="*/ 24 w 433"/>
                  <a:gd name="T25" fmla="*/ 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3" h="260">
                    <a:moveTo>
                      <a:pt x="433" y="260"/>
                    </a:moveTo>
                    <a:lnTo>
                      <a:pt x="393" y="220"/>
                    </a:lnTo>
                    <a:lnTo>
                      <a:pt x="393" y="180"/>
                    </a:lnTo>
                    <a:lnTo>
                      <a:pt x="313" y="180"/>
                    </a:lnTo>
                    <a:lnTo>
                      <a:pt x="313" y="220"/>
                    </a:lnTo>
                    <a:lnTo>
                      <a:pt x="235" y="220"/>
                    </a:lnTo>
                    <a:lnTo>
                      <a:pt x="198" y="180"/>
                    </a:lnTo>
                    <a:lnTo>
                      <a:pt x="158" y="180"/>
                    </a:lnTo>
                    <a:lnTo>
                      <a:pt x="158" y="141"/>
                    </a:lnTo>
                    <a:lnTo>
                      <a:pt x="118" y="105"/>
                    </a:lnTo>
                    <a:lnTo>
                      <a:pt x="118" y="25"/>
                    </a:lnTo>
                    <a:lnTo>
                      <a:pt x="0" y="25"/>
                    </a:lnTo>
                    <a:lnTo>
                      <a:pt x="2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3" name="Freeform 419">
                <a:extLst>
                  <a:ext uri="{FF2B5EF4-FFF2-40B4-BE49-F238E27FC236}">
                    <a16:creationId xmlns:a16="http://schemas.microsoft.com/office/drawing/2014/main" id="{7DE54302-D55D-A09B-B90F-E2C74082FC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6" y="1120"/>
                <a:ext cx="8" cy="31"/>
              </a:xfrm>
              <a:custGeom>
                <a:avLst/>
                <a:gdLst>
                  <a:gd name="T0" fmla="*/ 40 w 40"/>
                  <a:gd name="T1" fmla="*/ 0 h 156"/>
                  <a:gd name="T2" fmla="*/ 0 w 40"/>
                  <a:gd name="T3" fmla="*/ 0 h 156"/>
                  <a:gd name="T4" fmla="*/ 0 w 40"/>
                  <a:gd name="T5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156">
                    <a:moveTo>
                      <a:pt x="40" y="0"/>
                    </a:moveTo>
                    <a:lnTo>
                      <a:pt x="0" y="0"/>
                    </a:lnTo>
                    <a:lnTo>
                      <a:pt x="0" y="15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4" name="Freeform 420">
                <a:extLst>
                  <a:ext uri="{FF2B5EF4-FFF2-40B4-BE49-F238E27FC236}">
                    <a16:creationId xmlns:a16="http://schemas.microsoft.com/office/drawing/2014/main" id="{95EBBDCB-A92F-4582-5EF5-C0B2D53E58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1096"/>
                <a:ext cx="78" cy="24"/>
              </a:xfrm>
              <a:custGeom>
                <a:avLst/>
                <a:gdLst>
                  <a:gd name="T0" fmla="*/ 390 w 390"/>
                  <a:gd name="T1" fmla="*/ 0 h 119"/>
                  <a:gd name="T2" fmla="*/ 353 w 390"/>
                  <a:gd name="T3" fmla="*/ 0 h 119"/>
                  <a:gd name="T4" fmla="*/ 313 w 390"/>
                  <a:gd name="T5" fmla="*/ 79 h 119"/>
                  <a:gd name="T6" fmla="*/ 273 w 390"/>
                  <a:gd name="T7" fmla="*/ 79 h 119"/>
                  <a:gd name="T8" fmla="*/ 235 w 390"/>
                  <a:gd name="T9" fmla="*/ 39 h 119"/>
                  <a:gd name="T10" fmla="*/ 195 w 390"/>
                  <a:gd name="T11" fmla="*/ 79 h 119"/>
                  <a:gd name="T12" fmla="*/ 155 w 390"/>
                  <a:gd name="T13" fmla="*/ 39 h 119"/>
                  <a:gd name="T14" fmla="*/ 115 w 390"/>
                  <a:gd name="T15" fmla="*/ 79 h 119"/>
                  <a:gd name="T16" fmla="*/ 76 w 390"/>
                  <a:gd name="T17" fmla="*/ 79 h 119"/>
                  <a:gd name="T18" fmla="*/ 76 w 390"/>
                  <a:gd name="T19" fmla="*/ 119 h 119"/>
                  <a:gd name="T20" fmla="*/ 40 w 390"/>
                  <a:gd name="T21" fmla="*/ 119 h 119"/>
                  <a:gd name="T22" fmla="*/ 0 w 390"/>
                  <a:gd name="T23" fmla="*/ 79 h 119"/>
                  <a:gd name="T24" fmla="*/ 0 w 390"/>
                  <a:gd name="T25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0" h="119">
                    <a:moveTo>
                      <a:pt x="390" y="0"/>
                    </a:moveTo>
                    <a:lnTo>
                      <a:pt x="353" y="0"/>
                    </a:lnTo>
                    <a:lnTo>
                      <a:pt x="313" y="79"/>
                    </a:lnTo>
                    <a:lnTo>
                      <a:pt x="273" y="79"/>
                    </a:lnTo>
                    <a:lnTo>
                      <a:pt x="235" y="39"/>
                    </a:lnTo>
                    <a:lnTo>
                      <a:pt x="195" y="79"/>
                    </a:lnTo>
                    <a:lnTo>
                      <a:pt x="155" y="39"/>
                    </a:lnTo>
                    <a:lnTo>
                      <a:pt x="115" y="79"/>
                    </a:lnTo>
                    <a:lnTo>
                      <a:pt x="76" y="79"/>
                    </a:lnTo>
                    <a:lnTo>
                      <a:pt x="76" y="119"/>
                    </a:lnTo>
                    <a:lnTo>
                      <a:pt x="40" y="119"/>
                    </a:lnTo>
                    <a:lnTo>
                      <a:pt x="0" y="79"/>
                    </a:lnTo>
                    <a:lnTo>
                      <a:pt x="0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5" name="Freeform 421">
                <a:extLst>
                  <a:ext uri="{FF2B5EF4-FFF2-40B4-BE49-F238E27FC236}">
                    <a16:creationId xmlns:a16="http://schemas.microsoft.com/office/drawing/2014/main" id="{32933E45-FC8A-14BE-0424-34BF3908FD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2" y="1049"/>
                <a:ext cx="31" cy="47"/>
              </a:xfrm>
              <a:custGeom>
                <a:avLst/>
                <a:gdLst>
                  <a:gd name="T0" fmla="*/ 0 w 158"/>
                  <a:gd name="T1" fmla="*/ 235 h 235"/>
                  <a:gd name="T2" fmla="*/ 40 w 158"/>
                  <a:gd name="T3" fmla="*/ 159 h 235"/>
                  <a:gd name="T4" fmla="*/ 80 w 158"/>
                  <a:gd name="T5" fmla="*/ 159 h 235"/>
                  <a:gd name="T6" fmla="*/ 0 w 158"/>
                  <a:gd name="T7" fmla="*/ 79 h 235"/>
                  <a:gd name="T8" fmla="*/ 158 w 158"/>
                  <a:gd name="T9" fmla="*/ 79 h 235"/>
                  <a:gd name="T10" fmla="*/ 158 w 158"/>
                  <a:gd name="T1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8" h="235">
                    <a:moveTo>
                      <a:pt x="0" y="235"/>
                    </a:moveTo>
                    <a:lnTo>
                      <a:pt x="40" y="159"/>
                    </a:lnTo>
                    <a:lnTo>
                      <a:pt x="80" y="159"/>
                    </a:lnTo>
                    <a:lnTo>
                      <a:pt x="0" y="79"/>
                    </a:lnTo>
                    <a:lnTo>
                      <a:pt x="158" y="79"/>
                    </a:lnTo>
                    <a:lnTo>
                      <a:pt x="15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6" name="Freeform 422">
                <a:extLst>
                  <a:ext uri="{FF2B5EF4-FFF2-40B4-BE49-F238E27FC236}">
                    <a16:creationId xmlns:a16="http://schemas.microsoft.com/office/drawing/2014/main" id="{1A271348-7B1F-FD7C-B70E-95EF4CEC1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2" y="1096"/>
                <a:ext cx="47" cy="165"/>
              </a:xfrm>
              <a:custGeom>
                <a:avLst/>
                <a:gdLst>
                  <a:gd name="T0" fmla="*/ 40 w 238"/>
                  <a:gd name="T1" fmla="*/ 825 h 825"/>
                  <a:gd name="T2" fmla="*/ 40 w 238"/>
                  <a:gd name="T3" fmla="*/ 748 h 825"/>
                  <a:gd name="T4" fmla="*/ 0 w 238"/>
                  <a:gd name="T5" fmla="*/ 748 h 825"/>
                  <a:gd name="T6" fmla="*/ 40 w 238"/>
                  <a:gd name="T7" fmla="*/ 669 h 825"/>
                  <a:gd name="T8" fmla="*/ 0 w 238"/>
                  <a:gd name="T9" fmla="*/ 630 h 825"/>
                  <a:gd name="T10" fmla="*/ 80 w 238"/>
                  <a:gd name="T11" fmla="*/ 590 h 825"/>
                  <a:gd name="T12" fmla="*/ 0 w 238"/>
                  <a:gd name="T13" fmla="*/ 513 h 825"/>
                  <a:gd name="T14" fmla="*/ 80 w 238"/>
                  <a:gd name="T15" fmla="*/ 513 h 825"/>
                  <a:gd name="T16" fmla="*/ 158 w 238"/>
                  <a:gd name="T17" fmla="*/ 473 h 825"/>
                  <a:gd name="T18" fmla="*/ 118 w 238"/>
                  <a:gd name="T19" fmla="*/ 434 h 825"/>
                  <a:gd name="T20" fmla="*/ 118 w 238"/>
                  <a:gd name="T21" fmla="*/ 394 h 825"/>
                  <a:gd name="T22" fmla="*/ 158 w 238"/>
                  <a:gd name="T23" fmla="*/ 394 h 825"/>
                  <a:gd name="T24" fmla="*/ 198 w 238"/>
                  <a:gd name="T25" fmla="*/ 354 h 825"/>
                  <a:gd name="T26" fmla="*/ 158 w 238"/>
                  <a:gd name="T27" fmla="*/ 354 h 825"/>
                  <a:gd name="T28" fmla="*/ 238 w 238"/>
                  <a:gd name="T29" fmla="*/ 314 h 825"/>
                  <a:gd name="T30" fmla="*/ 198 w 238"/>
                  <a:gd name="T31" fmla="*/ 275 h 825"/>
                  <a:gd name="T32" fmla="*/ 238 w 238"/>
                  <a:gd name="T33" fmla="*/ 238 h 825"/>
                  <a:gd name="T34" fmla="*/ 158 w 238"/>
                  <a:gd name="T35" fmla="*/ 238 h 825"/>
                  <a:gd name="T36" fmla="*/ 80 w 238"/>
                  <a:gd name="T37" fmla="*/ 275 h 825"/>
                  <a:gd name="T38" fmla="*/ 118 w 238"/>
                  <a:gd name="T39" fmla="*/ 238 h 825"/>
                  <a:gd name="T40" fmla="*/ 80 w 238"/>
                  <a:gd name="T41" fmla="*/ 199 h 825"/>
                  <a:gd name="T42" fmla="*/ 118 w 238"/>
                  <a:gd name="T43" fmla="*/ 119 h 825"/>
                  <a:gd name="T44" fmla="*/ 118 w 238"/>
                  <a:gd name="T45" fmla="*/ 39 h 825"/>
                  <a:gd name="T46" fmla="*/ 80 w 238"/>
                  <a:gd name="T47" fmla="*/ 39 h 825"/>
                  <a:gd name="T48" fmla="*/ 80 w 238"/>
                  <a:gd name="T49" fmla="*/ 0 h 825"/>
                  <a:gd name="T50" fmla="*/ 0 w 238"/>
                  <a:gd name="T51" fmla="*/ 0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8" h="825">
                    <a:moveTo>
                      <a:pt x="40" y="825"/>
                    </a:moveTo>
                    <a:lnTo>
                      <a:pt x="40" y="748"/>
                    </a:lnTo>
                    <a:lnTo>
                      <a:pt x="0" y="748"/>
                    </a:lnTo>
                    <a:lnTo>
                      <a:pt x="40" y="669"/>
                    </a:lnTo>
                    <a:lnTo>
                      <a:pt x="0" y="630"/>
                    </a:lnTo>
                    <a:lnTo>
                      <a:pt x="80" y="590"/>
                    </a:lnTo>
                    <a:lnTo>
                      <a:pt x="0" y="513"/>
                    </a:lnTo>
                    <a:lnTo>
                      <a:pt x="80" y="513"/>
                    </a:lnTo>
                    <a:lnTo>
                      <a:pt x="158" y="473"/>
                    </a:lnTo>
                    <a:lnTo>
                      <a:pt x="118" y="434"/>
                    </a:lnTo>
                    <a:lnTo>
                      <a:pt x="118" y="394"/>
                    </a:lnTo>
                    <a:lnTo>
                      <a:pt x="158" y="394"/>
                    </a:lnTo>
                    <a:lnTo>
                      <a:pt x="198" y="354"/>
                    </a:lnTo>
                    <a:lnTo>
                      <a:pt x="158" y="354"/>
                    </a:lnTo>
                    <a:lnTo>
                      <a:pt x="238" y="314"/>
                    </a:lnTo>
                    <a:lnTo>
                      <a:pt x="198" y="275"/>
                    </a:lnTo>
                    <a:lnTo>
                      <a:pt x="238" y="238"/>
                    </a:lnTo>
                    <a:lnTo>
                      <a:pt x="158" y="238"/>
                    </a:lnTo>
                    <a:lnTo>
                      <a:pt x="80" y="275"/>
                    </a:lnTo>
                    <a:lnTo>
                      <a:pt x="118" y="238"/>
                    </a:lnTo>
                    <a:lnTo>
                      <a:pt x="80" y="199"/>
                    </a:lnTo>
                    <a:lnTo>
                      <a:pt x="118" y="119"/>
                    </a:lnTo>
                    <a:lnTo>
                      <a:pt x="118" y="39"/>
                    </a:lnTo>
                    <a:lnTo>
                      <a:pt x="80" y="39"/>
                    </a:lnTo>
                    <a:lnTo>
                      <a:pt x="8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7" name="Freeform 423">
                <a:extLst>
                  <a:ext uri="{FF2B5EF4-FFF2-40B4-BE49-F238E27FC236}">
                    <a16:creationId xmlns:a16="http://schemas.microsoft.com/office/drawing/2014/main" id="{0C659E44-3535-BEE6-5AA1-A44A8864D5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3" y="994"/>
                <a:ext cx="39" cy="55"/>
              </a:xfrm>
              <a:custGeom>
                <a:avLst/>
                <a:gdLst>
                  <a:gd name="T0" fmla="*/ 0 w 195"/>
                  <a:gd name="T1" fmla="*/ 275 h 275"/>
                  <a:gd name="T2" fmla="*/ 0 w 195"/>
                  <a:gd name="T3" fmla="*/ 235 h 275"/>
                  <a:gd name="T4" fmla="*/ 40 w 195"/>
                  <a:gd name="T5" fmla="*/ 119 h 275"/>
                  <a:gd name="T6" fmla="*/ 117 w 195"/>
                  <a:gd name="T7" fmla="*/ 119 h 275"/>
                  <a:gd name="T8" fmla="*/ 117 w 195"/>
                  <a:gd name="T9" fmla="*/ 80 h 275"/>
                  <a:gd name="T10" fmla="*/ 157 w 195"/>
                  <a:gd name="T11" fmla="*/ 40 h 275"/>
                  <a:gd name="T12" fmla="*/ 157 w 195"/>
                  <a:gd name="T13" fmla="*/ 0 h 275"/>
                  <a:gd name="T14" fmla="*/ 195 w 195"/>
                  <a:gd name="T15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275">
                    <a:moveTo>
                      <a:pt x="0" y="275"/>
                    </a:moveTo>
                    <a:lnTo>
                      <a:pt x="0" y="235"/>
                    </a:lnTo>
                    <a:lnTo>
                      <a:pt x="40" y="119"/>
                    </a:lnTo>
                    <a:lnTo>
                      <a:pt x="117" y="119"/>
                    </a:lnTo>
                    <a:lnTo>
                      <a:pt x="117" y="80"/>
                    </a:lnTo>
                    <a:lnTo>
                      <a:pt x="157" y="40"/>
                    </a:lnTo>
                    <a:lnTo>
                      <a:pt x="157" y="0"/>
                    </a:lnTo>
                    <a:lnTo>
                      <a:pt x="19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8" name="Freeform 424">
                <a:extLst>
                  <a:ext uri="{FF2B5EF4-FFF2-40B4-BE49-F238E27FC236}">
                    <a16:creationId xmlns:a16="http://schemas.microsoft.com/office/drawing/2014/main" id="{6CC8486E-166D-4652-541D-74A9441274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0" y="1261"/>
                <a:ext cx="62" cy="56"/>
              </a:xfrm>
              <a:custGeom>
                <a:avLst/>
                <a:gdLst>
                  <a:gd name="T0" fmla="*/ 313 w 313"/>
                  <a:gd name="T1" fmla="*/ 277 h 277"/>
                  <a:gd name="T2" fmla="*/ 275 w 313"/>
                  <a:gd name="T3" fmla="*/ 277 h 277"/>
                  <a:gd name="T4" fmla="*/ 275 w 313"/>
                  <a:gd name="T5" fmla="*/ 238 h 277"/>
                  <a:gd name="T6" fmla="*/ 235 w 313"/>
                  <a:gd name="T7" fmla="*/ 158 h 277"/>
                  <a:gd name="T8" fmla="*/ 198 w 313"/>
                  <a:gd name="T9" fmla="*/ 158 h 277"/>
                  <a:gd name="T10" fmla="*/ 118 w 313"/>
                  <a:gd name="T11" fmla="*/ 40 h 277"/>
                  <a:gd name="T12" fmla="*/ 78 w 313"/>
                  <a:gd name="T13" fmla="*/ 40 h 277"/>
                  <a:gd name="T14" fmla="*/ 0 w 313"/>
                  <a:gd name="T15" fmla="*/ 79 h 277"/>
                  <a:gd name="T16" fmla="*/ 0 w 313"/>
                  <a:gd name="T17" fmla="*/ 0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3" h="277">
                    <a:moveTo>
                      <a:pt x="313" y="277"/>
                    </a:moveTo>
                    <a:lnTo>
                      <a:pt x="275" y="277"/>
                    </a:lnTo>
                    <a:lnTo>
                      <a:pt x="275" y="238"/>
                    </a:lnTo>
                    <a:lnTo>
                      <a:pt x="235" y="158"/>
                    </a:lnTo>
                    <a:lnTo>
                      <a:pt x="198" y="158"/>
                    </a:lnTo>
                    <a:lnTo>
                      <a:pt x="118" y="40"/>
                    </a:lnTo>
                    <a:lnTo>
                      <a:pt x="78" y="40"/>
                    </a:lnTo>
                    <a:lnTo>
                      <a:pt x="0" y="7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9" name="Freeform 425">
                <a:extLst>
                  <a:ext uri="{FF2B5EF4-FFF2-40B4-BE49-F238E27FC236}">
                    <a16:creationId xmlns:a16="http://schemas.microsoft.com/office/drawing/2014/main" id="{284F1E07-0B8B-D937-413E-8D20761BF5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1317"/>
                <a:ext cx="23" cy="47"/>
              </a:xfrm>
              <a:custGeom>
                <a:avLst/>
                <a:gdLst>
                  <a:gd name="T0" fmla="*/ 118 w 118"/>
                  <a:gd name="T1" fmla="*/ 235 h 235"/>
                  <a:gd name="T2" fmla="*/ 118 w 118"/>
                  <a:gd name="T3" fmla="*/ 197 h 235"/>
                  <a:gd name="T4" fmla="*/ 78 w 118"/>
                  <a:gd name="T5" fmla="*/ 197 h 235"/>
                  <a:gd name="T6" fmla="*/ 40 w 118"/>
                  <a:gd name="T7" fmla="*/ 235 h 235"/>
                  <a:gd name="T8" fmla="*/ 0 w 118"/>
                  <a:gd name="T9" fmla="*/ 197 h 235"/>
                  <a:gd name="T10" fmla="*/ 78 w 118"/>
                  <a:gd name="T11" fmla="*/ 117 h 235"/>
                  <a:gd name="T12" fmla="*/ 78 w 118"/>
                  <a:gd name="T13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8" h="235">
                    <a:moveTo>
                      <a:pt x="118" y="235"/>
                    </a:moveTo>
                    <a:lnTo>
                      <a:pt x="118" y="197"/>
                    </a:lnTo>
                    <a:lnTo>
                      <a:pt x="78" y="197"/>
                    </a:lnTo>
                    <a:lnTo>
                      <a:pt x="40" y="235"/>
                    </a:lnTo>
                    <a:lnTo>
                      <a:pt x="0" y="197"/>
                    </a:lnTo>
                    <a:lnTo>
                      <a:pt x="78" y="117"/>
                    </a:lnTo>
                    <a:lnTo>
                      <a:pt x="7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0" name="Freeform 426">
                <a:extLst>
                  <a:ext uri="{FF2B5EF4-FFF2-40B4-BE49-F238E27FC236}">
                    <a16:creationId xmlns:a16="http://schemas.microsoft.com/office/drawing/2014/main" id="{53DC0F2C-E08E-4D15-6DA3-EFFA8DDFE1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9" y="1151"/>
                <a:ext cx="63" cy="71"/>
              </a:xfrm>
              <a:custGeom>
                <a:avLst/>
                <a:gdLst>
                  <a:gd name="T0" fmla="*/ 235 w 315"/>
                  <a:gd name="T1" fmla="*/ 0 h 355"/>
                  <a:gd name="T2" fmla="*/ 275 w 315"/>
                  <a:gd name="T3" fmla="*/ 39 h 355"/>
                  <a:gd name="T4" fmla="*/ 275 w 315"/>
                  <a:gd name="T5" fmla="*/ 79 h 355"/>
                  <a:gd name="T6" fmla="*/ 315 w 315"/>
                  <a:gd name="T7" fmla="*/ 119 h 355"/>
                  <a:gd name="T8" fmla="*/ 235 w 315"/>
                  <a:gd name="T9" fmla="*/ 119 h 355"/>
                  <a:gd name="T10" fmla="*/ 275 w 315"/>
                  <a:gd name="T11" fmla="*/ 198 h 355"/>
                  <a:gd name="T12" fmla="*/ 195 w 315"/>
                  <a:gd name="T13" fmla="*/ 275 h 355"/>
                  <a:gd name="T14" fmla="*/ 155 w 315"/>
                  <a:gd name="T15" fmla="*/ 275 h 355"/>
                  <a:gd name="T16" fmla="*/ 116 w 315"/>
                  <a:gd name="T17" fmla="*/ 238 h 355"/>
                  <a:gd name="T18" fmla="*/ 116 w 315"/>
                  <a:gd name="T19" fmla="*/ 275 h 355"/>
                  <a:gd name="T20" fmla="*/ 40 w 315"/>
                  <a:gd name="T21" fmla="*/ 275 h 355"/>
                  <a:gd name="T22" fmla="*/ 40 w 315"/>
                  <a:gd name="T23" fmla="*/ 315 h 355"/>
                  <a:gd name="T24" fmla="*/ 0 w 315"/>
                  <a:gd name="T25" fmla="*/ 355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5" h="355">
                    <a:moveTo>
                      <a:pt x="235" y="0"/>
                    </a:moveTo>
                    <a:lnTo>
                      <a:pt x="275" y="39"/>
                    </a:lnTo>
                    <a:lnTo>
                      <a:pt x="275" y="79"/>
                    </a:lnTo>
                    <a:lnTo>
                      <a:pt x="315" y="119"/>
                    </a:lnTo>
                    <a:lnTo>
                      <a:pt x="235" y="119"/>
                    </a:lnTo>
                    <a:lnTo>
                      <a:pt x="275" y="198"/>
                    </a:lnTo>
                    <a:lnTo>
                      <a:pt x="195" y="275"/>
                    </a:lnTo>
                    <a:lnTo>
                      <a:pt x="155" y="275"/>
                    </a:lnTo>
                    <a:lnTo>
                      <a:pt x="116" y="238"/>
                    </a:lnTo>
                    <a:lnTo>
                      <a:pt x="116" y="275"/>
                    </a:lnTo>
                    <a:lnTo>
                      <a:pt x="40" y="275"/>
                    </a:lnTo>
                    <a:lnTo>
                      <a:pt x="40" y="315"/>
                    </a:lnTo>
                    <a:lnTo>
                      <a:pt x="0" y="35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1" name="Freeform 427">
                <a:extLst>
                  <a:ext uri="{FF2B5EF4-FFF2-40B4-BE49-F238E27FC236}">
                    <a16:creationId xmlns:a16="http://schemas.microsoft.com/office/drawing/2014/main" id="{1BD8C95C-5DE4-0670-0ED5-D3FEC7C1E5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9" y="1120"/>
                <a:ext cx="157" cy="39"/>
              </a:xfrm>
              <a:custGeom>
                <a:avLst/>
                <a:gdLst>
                  <a:gd name="T0" fmla="*/ 784 w 784"/>
                  <a:gd name="T1" fmla="*/ 156 h 195"/>
                  <a:gd name="T2" fmla="*/ 784 w 784"/>
                  <a:gd name="T3" fmla="*/ 195 h 195"/>
                  <a:gd name="T4" fmla="*/ 626 w 784"/>
                  <a:gd name="T5" fmla="*/ 119 h 195"/>
                  <a:gd name="T6" fmla="*/ 549 w 784"/>
                  <a:gd name="T7" fmla="*/ 195 h 195"/>
                  <a:gd name="T8" fmla="*/ 509 w 784"/>
                  <a:gd name="T9" fmla="*/ 156 h 195"/>
                  <a:gd name="T10" fmla="*/ 509 w 784"/>
                  <a:gd name="T11" fmla="*/ 119 h 195"/>
                  <a:gd name="T12" fmla="*/ 430 w 784"/>
                  <a:gd name="T13" fmla="*/ 119 h 195"/>
                  <a:gd name="T14" fmla="*/ 430 w 784"/>
                  <a:gd name="T15" fmla="*/ 80 h 195"/>
                  <a:gd name="T16" fmla="*/ 469 w 784"/>
                  <a:gd name="T17" fmla="*/ 40 h 195"/>
                  <a:gd name="T18" fmla="*/ 274 w 784"/>
                  <a:gd name="T19" fmla="*/ 40 h 195"/>
                  <a:gd name="T20" fmla="*/ 234 w 784"/>
                  <a:gd name="T21" fmla="*/ 0 h 195"/>
                  <a:gd name="T22" fmla="*/ 37 w 784"/>
                  <a:gd name="T23" fmla="*/ 0 h 195"/>
                  <a:gd name="T24" fmla="*/ 76 w 784"/>
                  <a:gd name="T25" fmla="*/ 80 h 195"/>
                  <a:gd name="T26" fmla="*/ 37 w 784"/>
                  <a:gd name="T27" fmla="*/ 40 h 195"/>
                  <a:gd name="T28" fmla="*/ 0 w 784"/>
                  <a:gd name="T29" fmla="*/ 8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84" h="195">
                    <a:moveTo>
                      <a:pt x="784" y="156"/>
                    </a:moveTo>
                    <a:lnTo>
                      <a:pt x="784" y="195"/>
                    </a:lnTo>
                    <a:lnTo>
                      <a:pt x="626" y="119"/>
                    </a:lnTo>
                    <a:lnTo>
                      <a:pt x="549" y="195"/>
                    </a:lnTo>
                    <a:lnTo>
                      <a:pt x="509" y="156"/>
                    </a:lnTo>
                    <a:lnTo>
                      <a:pt x="509" y="119"/>
                    </a:lnTo>
                    <a:lnTo>
                      <a:pt x="430" y="119"/>
                    </a:lnTo>
                    <a:lnTo>
                      <a:pt x="430" y="80"/>
                    </a:lnTo>
                    <a:lnTo>
                      <a:pt x="469" y="40"/>
                    </a:lnTo>
                    <a:lnTo>
                      <a:pt x="274" y="40"/>
                    </a:lnTo>
                    <a:lnTo>
                      <a:pt x="234" y="0"/>
                    </a:lnTo>
                    <a:lnTo>
                      <a:pt x="37" y="0"/>
                    </a:lnTo>
                    <a:lnTo>
                      <a:pt x="76" y="80"/>
                    </a:lnTo>
                    <a:lnTo>
                      <a:pt x="37" y="40"/>
                    </a:lnTo>
                    <a:lnTo>
                      <a:pt x="0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2" name="Freeform 428">
                <a:extLst>
                  <a:ext uri="{FF2B5EF4-FFF2-40B4-BE49-F238E27FC236}">
                    <a16:creationId xmlns:a16="http://schemas.microsoft.com/office/drawing/2014/main" id="{156EE2F5-8307-D27E-9EB0-31DC4BA8A5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7" y="1206"/>
                <a:ext cx="142" cy="40"/>
              </a:xfrm>
              <a:custGeom>
                <a:avLst/>
                <a:gdLst>
                  <a:gd name="T0" fmla="*/ 708 w 708"/>
                  <a:gd name="T1" fmla="*/ 80 h 198"/>
                  <a:gd name="T2" fmla="*/ 668 w 708"/>
                  <a:gd name="T3" fmla="*/ 40 h 198"/>
                  <a:gd name="T4" fmla="*/ 668 w 708"/>
                  <a:gd name="T5" fmla="*/ 80 h 198"/>
                  <a:gd name="T6" fmla="*/ 708 w 708"/>
                  <a:gd name="T7" fmla="*/ 119 h 198"/>
                  <a:gd name="T8" fmla="*/ 708 w 708"/>
                  <a:gd name="T9" fmla="*/ 158 h 198"/>
                  <a:gd name="T10" fmla="*/ 668 w 708"/>
                  <a:gd name="T11" fmla="*/ 198 h 198"/>
                  <a:gd name="T12" fmla="*/ 470 w 708"/>
                  <a:gd name="T13" fmla="*/ 198 h 198"/>
                  <a:gd name="T14" fmla="*/ 470 w 708"/>
                  <a:gd name="T15" fmla="*/ 158 h 198"/>
                  <a:gd name="T16" fmla="*/ 433 w 708"/>
                  <a:gd name="T17" fmla="*/ 119 h 198"/>
                  <a:gd name="T18" fmla="*/ 393 w 708"/>
                  <a:gd name="T19" fmla="*/ 119 h 198"/>
                  <a:gd name="T20" fmla="*/ 393 w 708"/>
                  <a:gd name="T21" fmla="*/ 80 h 198"/>
                  <a:gd name="T22" fmla="*/ 354 w 708"/>
                  <a:gd name="T23" fmla="*/ 80 h 198"/>
                  <a:gd name="T24" fmla="*/ 354 w 708"/>
                  <a:gd name="T25" fmla="*/ 0 h 198"/>
                  <a:gd name="T26" fmla="*/ 315 w 708"/>
                  <a:gd name="T27" fmla="*/ 0 h 198"/>
                  <a:gd name="T28" fmla="*/ 275 w 708"/>
                  <a:gd name="T29" fmla="*/ 40 h 198"/>
                  <a:gd name="T30" fmla="*/ 275 w 708"/>
                  <a:gd name="T31" fmla="*/ 80 h 198"/>
                  <a:gd name="T32" fmla="*/ 196 w 708"/>
                  <a:gd name="T33" fmla="*/ 40 h 198"/>
                  <a:gd name="T34" fmla="*/ 159 w 708"/>
                  <a:gd name="T35" fmla="*/ 80 h 198"/>
                  <a:gd name="T36" fmla="*/ 120 w 708"/>
                  <a:gd name="T37" fmla="*/ 80 h 198"/>
                  <a:gd name="T38" fmla="*/ 120 w 708"/>
                  <a:gd name="T39" fmla="*/ 40 h 198"/>
                  <a:gd name="T40" fmla="*/ 80 w 708"/>
                  <a:gd name="T41" fmla="*/ 40 h 198"/>
                  <a:gd name="T42" fmla="*/ 80 w 708"/>
                  <a:gd name="T43" fmla="*/ 0 h 198"/>
                  <a:gd name="T44" fmla="*/ 0 w 708"/>
                  <a:gd name="T45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08" h="198">
                    <a:moveTo>
                      <a:pt x="708" y="80"/>
                    </a:moveTo>
                    <a:lnTo>
                      <a:pt x="668" y="40"/>
                    </a:lnTo>
                    <a:lnTo>
                      <a:pt x="668" y="80"/>
                    </a:lnTo>
                    <a:lnTo>
                      <a:pt x="708" y="119"/>
                    </a:lnTo>
                    <a:lnTo>
                      <a:pt x="708" y="158"/>
                    </a:lnTo>
                    <a:lnTo>
                      <a:pt x="668" y="198"/>
                    </a:lnTo>
                    <a:lnTo>
                      <a:pt x="470" y="198"/>
                    </a:lnTo>
                    <a:lnTo>
                      <a:pt x="470" y="158"/>
                    </a:lnTo>
                    <a:lnTo>
                      <a:pt x="433" y="119"/>
                    </a:lnTo>
                    <a:lnTo>
                      <a:pt x="393" y="119"/>
                    </a:lnTo>
                    <a:lnTo>
                      <a:pt x="393" y="80"/>
                    </a:lnTo>
                    <a:lnTo>
                      <a:pt x="354" y="80"/>
                    </a:lnTo>
                    <a:lnTo>
                      <a:pt x="354" y="0"/>
                    </a:lnTo>
                    <a:lnTo>
                      <a:pt x="315" y="0"/>
                    </a:lnTo>
                    <a:lnTo>
                      <a:pt x="275" y="40"/>
                    </a:lnTo>
                    <a:lnTo>
                      <a:pt x="275" y="80"/>
                    </a:lnTo>
                    <a:lnTo>
                      <a:pt x="196" y="40"/>
                    </a:lnTo>
                    <a:lnTo>
                      <a:pt x="159" y="80"/>
                    </a:lnTo>
                    <a:lnTo>
                      <a:pt x="120" y="80"/>
                    </a:lnTo>
                    <a:lnTo>
                      <a:pt x="120" y="40"/>
                    </a:lnTo>
                    <a:lnTo>
                      <a:pt x="80" y="40"/>
                    </a:lnTo>
                    <a:lnTo>
                      <a:pt x="8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3" name="Freeform 429">
                <a:extLst>
                  <a:ext uri="{FF2B5EF4-FFF2-40B4-BE49-F238E27FC236}">
                    <a16:creationId xmlns:a16="http://schemas.microsoft.com/office/drawing/2014/main" id="{095A8AA9-25A4-DB87-979F-C93FD7827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9" y="1222"/>
                <a:ext cx="47" cy="55"/>
              </a:xfrm>
              <a:custGeom>
                <a:avLst/>
                <a:gdLst>
                  <a:gd name="T0" fmla="*/ 0 w 235"/>
                  <a:gd name="T1" fmla="*/ 0 h 274"/>
                  <a:gd name="T2" fmla="*/ 40 w 235"/>
                  <a:gd name="T3" fmla="*/ 78 h 274"/>
                  <a:gd name="T4" fmla="*/ 77 w 235"/>
                  <a:gd name="T5" fmla="*/ 39 h 274"/>
                  <a:gd name="T6" fmla="*/ 77 w 235"/>
                  <a:gd name="T7" fmla="*/ 78 h 274"/>
                  <a:gd name="T8" fmla="*/ 116 w 235"/>
                  <a:gd name="T9" fmla="*/ 118 h 274"/>
                  <a:gd name="T10" fmla="*/ 155 w 235"/>
                  <a:gd name="T11" fmla="*/ 118 h 274"/>
                  <a:gd name="T12" fmla="*/ 195 w 235"/>
                  <a:gd name="T13" fmla="*/ 195 h 274"/>
                  <a:gd name="T14" fmla="*/ 155 w 235"/>
                  <a:gd name="T15" fmla="*/ 235 h 274"/>
                  <a:gd name="T16" fmla="*/ 235 w 235"/>
                  <a:gd name="T17" fmla="*/ 235 h 274"/>
                  <a:gd name="T18" fmla="*/ 235 w 235"/>
                  <a:gd name="T1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5" h="274">
                    <a:moveTo>
                      <a:pt x="0" y="0"/>
                    </a:moveTo>
                    <a:lnTo>
                      <a:pt x="40" y="78"/>
                    </a:lnTo>
                    <a:lnTo>
                      <a:pt x="77" y="39"/>
                    </a:lnTo>
                    <a:lnTo>
                      <a:pt x="77" y="78"/>
                    </a:lnTo>
                    <a:lnTo>
                      <a:pt x="116" y="118"/>
                    </a:lnTo>
                    <a:lnTo>
                      <a:pt x="155" y="118"/>
                    </a:lnTo>
                    <a:lnTo>
                      <a:pt x="195" y="195"/>
                    </a:lnTo>
                    <a:lnTo>
                      <a:pt x="155" y="235"/>
                    </a:lnTo>
                    <a:lnTo>
                      <a:pt x="235" y="235"/>
                    </a:lnTo>
                    <a:lnTo>
                      <a:pt x="235" y="2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4" name="Freeform 430">
                <a:extLst>
                  <a:ext uri="{FF2B5EF4-FFF2-40B4-BE49-F238E27FC236}">
                    <a16:creationId xmlns:a16="http://schemas.microsoft.com/office/drawing/2014/main" id="{C13EA561-7A3A-CAAC-6F95-1782F609F5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1" y="1277"/>
                <a:ext cx="55" cy="95"/>
              </a:xfrm>
              <a:custGeom>
                <a:avLst/>
                <a:gdLst>
                  <a:gd name="T0" fmla="*/ 275 w 275"/>
                  <a:gd name="T1" fmla="*/ 0 h 473"/>
                  <a:gd name="T2" fmla="*/ 275 w 275"/>
                  <a:gd name="T3" fmla="*/ 40 h 473"/>
                  <a:gd name="T4" fmla="*/ 235 w 275"/>
                  <a:gd name="T5" fmla="*/ 40 h 473"/>
                  <a:gd name="T6" fmla="*/ 195 w 275"/>
                  <a:gd name="T7" fmla="*/ 0 h 473"/>
                  <a:gd name="T8" fmla="*/ 156 w 275"/>
                  <a:gd name="T9" fmla="*/ 79 h 473"/>
                  <a:gd name="T10" fmla="*/ 117 w 275"/>
                  <a:gd name="T11" fmla="*/ 119 h 473"/>
                  <a:gd name="T12" fmla="*/ 156 w 275"/>
                  <a:gd name="T13" fmla="*/ 159 h 473"/>
                  <a:gd name="T14" fmla="*/ 156 w 275"/>
                  <a:gd name="T15" fmla="*/ 275 h 473"/>
                  <a:gd name="T16" fmla="*/ 0 w 275"/>
                  <a:gd name="T17" fmla="*/ 433 h 473"/>
                  <a:gd name="T18" fmla="*/ 0 w 275"/>
                  <a:gd name="T19" fmla="*/ 473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5" h="473">
                    <a:moveTo>
                      <a:pt x="275" y="0"/>
                    </a:moveTo>
                    <a:lnTo>
                      <a:pt x="275" y="40"/>
                    </a:lnTo>
                    <a:lnTo>
                      <a:pt x="235" y="40"/>
                    </a:lnTo>
                    <a:lnTo>
                      <a:pt x="195" y="0"/>
                    </a:lnTo>
                    <a:lnTo>
                      <a:pt x="156" y="79"/>
                    </a:lnTo>
                    <a:lnTo>
                      <a:pt x="117" y="119"/>
                    </a:lnTo>
                    <a:lnTo>
                      <a:pt x="156" y="159"/>
                    </a:lnTo>
                    <a:lnTo>
                      <a:pt x="156" y="275"/>
                    </a:lnTo>
                    <a:lnTo>
                      <a:pt x="0" y="433"/>
                    </a:lnTo>
                    <a:lnTo>
                      <a:pt x="0" y="47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5" name="Freeform 431">
                <a:extLst>
                  <a:ext uri="{FF2B5EF4-FFF2-40B4-BE49-F238E27FC236}">
                    <a16:creationId xmlns:a16="http://schemas.microsoft.com/office/drawing/2014/main" id="{3413F162-E4D6-5835-A93D-E9F3933AC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6" y="1261"/>
                <a:ext cx="94" cy="16"/>
              </a:xfrm>
              <a:custGeom>
                <a:avLst/>
                <a:gdLst>
                  <a:gd name="T0" fmla="*/ 0 w 470"/>
                  <a:gd name="T1" fmla="*/ 79 h 79"/>
                  <a:gd name="T2" fmla="*/ 40 w 470"/>
                  <a:gd name="T3" fmla="*/ 40 h 79"/>
                  <a:gd name="T4" fmla="*/ 80 w 470"/>
                  <a:gd name="T5" fmla="*/ 40 h 79"/>
                  <a:gd name="T6" fmla="*/ 116 w 470"/>
                  <a:gd name="T7" fmla="*/ 79 h 79"/>
                  <a:gd name="T8" fmla="*/ 155 w 470"/>
                  <a:gd name="T9" fmla="*/ 79 h 79"/>
                  <a:gd name="T10" fmla="*/ 155 w 470"/>
                  <a:gd name="T11" fmla="*/ 40 h 79"/>
                  <a:gd name="T12" fmla="*/ 195 w 470"/>
                  <a:gd name="T13" fmla="*/ 79 h 79"/>
                  <a:gd name="T14" fmla="*/ 235 w 470"/>
                  <a:gd name="T15" fmla="*/ 40 h 79"/>
                  <a:gd name="T16" fmla="*/ 393 w 470"/>
                  <a:gd name="T17" fmla="*/ 40 h 79"/>
                  <a:gd name="T18" fmla="*/ 393 w 470"/>
                  <a:gd name="T19" fmla="*/ 0 h 79"/>
                  <a:gd name="T20" fmla="*/ 470 w 470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70" h="79">
                    <a:moveTo>
                      <a:pt x="0" y="79"/>
                    </a:moveTo>
                    <a:lnTo>
                      <a:pt x="40" y="40"/>
                    </a:lnTo>
                    <a:lnTo>
                      <a:pt x="80" y="40"/>
                    </a:lnTo>
                    <a:lnTo>
                      <a:pt x="116" y="79"/>
                    </a:lnTo>
                    <a:lnTo>
                      <a:pt x="155" y="79"/>
                    </a:lnTo>
                    <a:lnTo>
                      <a:pt x="155" y="40"/>
                    </a:lnTo>
                    <a:lnTo>
                      <a:pt x="195" y="79"/>
                    </a:lnTo>
                    <a:lnTo>
                      <a:pt x="235" y="40"/>
                    </a:lnTo>
                    <a:lnTo>
                      <a:pt x="393" y="40"/>
                    </a:lnTo>
                    <a:lnTo>
                      <a:pt x="393" y="0"/>
                    </a:lnTo>
                    <a:lnTo>
                      <a:pt x="47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6" name="Freeform 432">
                <a:extLst>
                  <a:ext uri="{FF2B5EF4-FFF2-40B4-BE49-F238E27FC236}">
                    <a16:creationId xmlns:a16="http://schemas.microsoft.com/office/drawing/2014/main" id="{1A1782EF-578B-37BF-AEE3-EFD169DB40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1364"/>
                <a:ext cx="156" cy="102"/>
              </a:xfrm>
              <a:custGeom>
                <a:avLst/>
                <a:gdLst>
                  <a:gd name="T0" fmla="*/ 0 w 783"/>
                  <a:gd name="T1" fmla="*/ 471 h 511"/>
                  <a:gd name="T2" fmla="*/ 76 w 783"/>
                  <a:gd name="T3" fmla="*/ 511 h 511"/>
                  <a:gd name="T4" fmla="*/ 76 w 783"/>
                  <a:gd name="T5" fmla="*/ 431 h 511"/>
                  <a:gd name="T6" fmla="*/ 115 w 783"/>
                  <a:gd name="T7" fmla="*/ 392 h 511"/>
                  <a:gd name="T8" fmla="*/ 155 w 783"/>
                  <a:gd name="T9" fmla="*/ 431 h 511"/>
                  <a:gd name="T10" fmla="*/ 195 w 783"/>
                  <a:gd name="T11" fmla="*/ 392 h 511"/>
                  <a:gd name="T12" fmla="*/ 273 w 783"/>
                  <a:gd name="T13" fmla="*/ 355 h 511"/>
                  <a:gd name="T14" fmla="*/ 235 w 783"/>
                  <a:gd name="T15" fmla="*/ 392 h 511"/>
                  <a:gd name="T16" fmla="*/ 313 w 783"/>
                  <a:gd name="T17" fmla="*/ 355 h 511"/>
                  <a:gd name="T18" fmla="*/ 353 w 783"/>
                  <a:gd name="T19" fmla="*/ 355 h 511"/>
                  <a:gd name="T20" fmla="*/ 430 w 783"/>
                  <a:gd name="T21" fmla="*/ 276 h 511"/>
                  <a:gd name="T22" fmla="*/ 508 w 783"/>
                  <a:gd name="T23" fmla="*/ 276 h 511"/>
                  <a:gd name="T24" fmla="*/ 508 w 783"/>
                  <a:gd name="T25" fmla="*/ 236 h 511"/>
                  <a:gd name="T26" fmla="*/ 548 w 783"/>
                  <a:gd name="T27" fmla="*/ 197 h 511"/>
                  <a:gd name="T28" fmla="*/ 628 w 783"/>
                  <a:gd name="T29" fmla="*/ 236 h 511"/>
                  <a:gd name="T30" fmla="*/ 743 w 783"/>
                  <a:gd name="T31" fmla="*/ 236 h 511"/>
                  <a:gd name="T32" fmla="*/ 743 w 783"/>
                  <a:gd name="T33" fmla="*/ 157 h 511"/>
                  <a:gd name="T34" fmla="*/ 783 w 783"/>
                  <a:gd name="T35" fmla="*/ 117 h 511"/>
                  <a:gd name="T36" fmla="*/ 743 w 783"/>
                  <a:gd name="T37" fmla="*/ 77 h 511"/>
                  <a:gd name="T38" fmla="*/ 743 w 783"/>
                  <a:gd name="T39" fmla="*/ 40 h 511"/>
                  <a:gd name="T40" fmla="*/ 783 w 783"/>
                  <a:gd name="T41" fmla="*/ 0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83" h="511">
                    <a:moveTo>
                      <a:pt x="0" y="471"/>
                    </a:moveTo>
                    <a:lnTo>
                      <a:pt x="76" y="511"/>
                    </a:lnTo>
                    <a:lnTo>
                      <a:pt x="76" y="431"/>
                    </a:lnTo>
                    <a:lnTo>
                      <a:pt x="115" y="392"/>
                    </a:lnTo>
                    <a:lnTo>
                      <a:pt x="155" y="431"/>
                    </a:lnTo>
                    <a:lnTo>
                      <a:pt x="195" y="392"/>
                    </a:lnTo>
                    <a:lnTo>
                      <a:pt x="273" y="355"/>
                    </a:lnTo>
                    <a:lnTo>
                      <a:pt x="235" y="392"/>
                    </a:lnTo>
                    <a:lnTo>
                      <a:pt x="313" y="355"/>
                    </a:lnTo>
                    <a:lnTo>
                      <a:pt x="353" y="355"/>
                    </a:lnTo>
                    <a:lnTo>
                      <a:pt x="430" y="276"/>
                    </a:lnTo>
                    <a:lnTo>
                      <a:pt x="508" y="276"/>
                    </a:lnTo>
                    <a:lnTo>
                      <a:pt x="508" y="236"/>
                    </a:lnTo>
                    <a:lnTo>
                      <a:pt x="548" y="197"/>
                    </a:lnTo>
                    <a:lnTo>
                      <a:pt x="628" y="236"/>
                    </a:lnTo>
                    <a:lnTo>
                      <a:pt x="743" y="236"/>
                    </a:lnTo>
                    <a:lnTo>
                      <a:pt x="743" y="157"/>
                    </a:lnTo>
                    <a:lnTo>
                      <a:pt x="783" y="117"/>
                    </a:lnTo>
                    <a:lnTo>
                      <a:pt x="743" y="77"/>
                    </a:lnTo>
                    <a:lnTo>
                      <a:pt x="743" y="40"/>
                    </a:lnTo>
                    <a:lnTo>
                      <a:pt x="78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7" name="Freeform 433">
                <a:extLst>
                  <a:ext uri="{FF2B5EF4-FFF2-40B4-BE49-F238E27FC236}">
                    <a16:creationId xmlns:a16="http://schemas.microsoft.com/office/drawing/2014/main" id="{47570CBA-EFAB-4B22-5F38-E1FF3BC00D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1" y="1372"/>
                <a:ext cx="63" cy="86"/>
              </a:xfrm>
              <a:custGeom>
                <a:avLst/>
                <a:gdLst>
                  <a:gd name="T0" fmla="*/ 0 w 315"/>
                  <a:gd name="T1" fmla="*/ 0 h 431"/>
                  <a:gd name="T2" fmla="*/ 40 w 315"/>
                  <a:gd name="T3" fmla="*/ 0 h 431"/>
                  <a:gd name="T4" fmla="*/ 117 w 315"/>
                  <a:gd name="T5" fmla="*/ 37 h 431"/>
                  <a:gd name="T6" fmla="*/ 117 w 315"/>
                  <a:gd name="T7" fmla="*/ 117 h 431"/>
                  <a:gd name="T8" fmla="*/ 156 w 315"/>
                  <a:gd name="T9" fmla="*/ 117 h 431"/>
                  <a:gd name="T10" fmla="*/ 156 w 315"/>
                  <a:gd name="T11" fmla="*/ 157 h 431"/>
                  <a:gd name="T12" fmla="*/ 195 w 315"/>
                  <a:gd name="T13" fmla="*/ 157 h 431"/>
                  <a:gd name="T14" fmla="*/ 195 w 315"/>
                  <a:gd name="T15" fmla="*/ 196 h 431"/>
                  <a:gd name="T16" fmla="*/ 235 w 315"/>
                  <a:gd name="T17" fmla="*/ 236 h 431"/>
                  <a:gd name="T18" fmla="*/ 235 w 315"/>
                  <a:gd name="T19" fmla="*/ 276 h 431"/>
                  <a:gd name="T20" fmla="*/ 275 w 315"/>
                  <a:gd name="T21" fmla="*/ 315 h 431"/>
                  <a:gd name="T22" fmla="*/ 275 w 315"/>
                  <a:gd name="T23" fmla="*/ 391 h 431"/>
                  <a:gd name="T24" fmla="*/ 315 w 315"/>
                  <a:gd name="T25" fmla="*/ 391 h 431"/>
                  <a:gd name="T26" fmla="*/ 315 w 315"/>
                  <a:gd name="T27" fmla="*/ 431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15" h="431">
                    <a:moveTo>
                      <a:pt x="0" y="0"/>
                    </a:moveTo>
                    <a:lnTo>
                      <a:pt x="40" y="0"/>
                    </a:lnTo>
                    <a:lnTo>
                      <a:pt x="117" y="37"/>
                    </a:lnTo>
                    <a:lnTo>
                      <a:pt x="117" y="117"/>
                    </a:lnTo>
                    <a:lnTo>
                      <a:pt x="156" y="117"/>
                    </a:lnTo>
                    <a:lnTo>
                      <a:pt x="156" y="157"/>
                    </a:lnTo>
                    <a:lnTo>
                      <a:pt x="195" y="157"/>
                    </a:lnTo>
                    <a:lnTo>
                      <a:pt x="195" y="196"/>
                    </a:lnTo>
                    <a:lnTo>
                      <a:pt x="235" y="236"/>
                    </a:lnTo>
                    <a:lnTo>
                      <a:pt x="235" y="276"/>
                    </a:lnTo>
                    <a:lnTo>
                      <a:pt x="275" y="315"/>
                    </a:lnTo>
                    <a:lnTo>
                      <a:pt x="275" y="391"/>
                    </a:lnTo>
                    <a:lnTo>
                      <a:pt x="315" y="391"/>
                    </a:lnTo>
                    <a:lnTo>
                      <a:pt x="315" y="43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8" name="Freeform 434">
                <a:extLst>
                  <a:ext uri="{FF2B5EF4-FFF2-40B4-BE49-F238E27FC236}">
                    <a16:creationId xmlns:a16="http://schemas.microsoft.com/office/drawing/2014/main" id="{19100C7A-E29A-71B7-3129-DE5A4E5DE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7" y="1458"/>
                <a:ext cx="47" cy="79"/>
              </a:xfrm>
              <a:custGeom>
                <a:avLst/>
                <a:gdLst>
                  <a:gd name="T0" fmla="*/ 76 w 235"/>
                  <a:gd name="T1" fmla="*/ 394 h 394"/>
                  <a:gd name="T2" fmla="*/ 37 w 235"/>
                  <a:gd name="T3" fmla="*/ 394 h 394"/>
                  <a:gd name="T4" fmla="*/ 37 w 235"/>
                  <a:gd name="T5" fmla="*/ 315 h 394"/>
                  <a:gd name="T6" fmla="*/ 76 w 235"/>
                  <a:gd name="T7" fmla="*/ 315 h 394"/>
                  <a:gd name="T8" fmla="*/ 0 w 235"/>
                  <a:gd name="T9" fmla="*/ 235 h 394"/>
                  <a:gd name="T10" fmla="*/ 37 w 235"/>
                  <a:gd name="T11" fmla="*/ 235 h 394"/>
                  <a:gd name="T12" fmla="*/ 37 w 235"/>
                  <a:gd name="T13" fmla="*/ 195 h 394"/>
                  <a:gd name="T14" fmla="*/ 115 w 235"/>
                  <a:gd name="T15" fmla="*/ 120 h 394"/>
                  <a:gd name="T16" fmla="*/ 155 w 235"/>
                  <a:gd name="T17" fmla="*/ 120 h 394"/>
                  <a:gd name="T18" fmla="*/ 235 w 235"/>
                  <a:gd name="T19" fmla="*/ 0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5" h="394">
                    <a:moveTo>
                      <a:pt x="76" y="394"/>
                    </a:moveTo>
                    <a:lnTo>
                      <a:pt x="37" y="394"/>
                    </a:lnTo>
                    <a:lnTo>
                      <a:pt x="37" y="315"/>
                    </a:lnTo>
                    <a:lnTo>
                      <a:pt x="76" y="315"/>
                    </a:lnTo>
                    <a:lnTo>
                      <a:pt x="0" y="235"/>
                    </a:lnTo>
                    <a:lnTo>
                      <a:pt x="37" y="235"/>
                    </a:lnTo>
                    <a:lnTo>
                      <a:pt x="37" y="195"/>
                    </a:lnTo>
                    <a:lnTo>
                      <a:pt x="115" y="120"/>
                    </a:lnTo>
                    <a:lnTo>
                      <a:pt x="155" y="120"/>
                    </a:lnTo>
                    <a:lnTo>
                      <a:pt x="23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9" name="Freeform 435">
                <a:extLst>
                  <a:ext uri="{FF2B5EF4-FFF2-40B4-BE49-F238E27FC236}">
                    <a16:creationId xmlns:a16="http://schemas.microsoft.com/office/drawing/2014/main" id="{BD0A1CB6-3D31-FFF6-CFB8-3871D661E9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7" y="1537"/>
                <a:ext cx="55" cy="23"/>
              </a:xfrm>
              <a:custGeom>
                <a:avLst/>
                <a:gdLst>
                  <a:gd name="T0" fmla="*/ 0 w 274"/>
                  <a:gd name="T1" fmla="*/ 117 h 117"/>
                  <a:gd name="T2" fmla="*/ 78 w 274"/>
                  <a:gd name="T3" fmla="*/ 80 h 117"/>
                  <a:gd name="T4" fmla="*/ 118 w 274"/>
                  <a:gd name="T5" fmla="*/ 80 h 117"/>
                  <a:gd name="T6" fmla="*/ 198 w 274"/>
                  <a:gd name="T7" fmla="*/ 40 h 117"/>
                  <a:gd name="T8" fmla="*/ 235 w 274"/>
                  <a:gd name="T9" fmla="*/ 40 h 117"/>
                  <a:gd name="T10" fmla="*/ 274 w 274"/>
                  <a:gd name="T11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4" h="117">
                    <a:moveTo>
                      <a:pt x="0" y="117"/>
                    </a:moveTo>
                    <a:lnTo>
                      <a:pt x="78" y="80"/>
                    </a:lnTo>
                    <a:lnTo>
                      <a:pt x="118" y="80"/>
                    </a:lnTo>
                    <a:lnTo>
                      <a:pt x="198" y="40"/>
                    </a:lnTo>
                    <a:lnTo>
                      <a:pt x="235" y="40"/>
                    </a:lnTo>
                    <a:lnTo>
                      <a:pt x="27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0" name="Freeform 436">
                <a:extLst>
                  <a:ext uri="{FF2B5EF4-FFF2-40B4-BE49-F238E27FC236}">
                    <a16:creationId xmlns:a16="http://schemas.microsoft.com/office/drawing/2014/main" id="{DB920860-33FC-07EB-BE92-5F78D42F9B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2" y="1529"/>
                <a:ext cx="157" cy="165"/>
              </a:xfrm>
              <a:custGeom>
                <a:avLst/>
                <a:gdLst>
                  <a:gd name="T0" fmla="*/ 787 w 787"/>
                  <a:gd name="T1" fmla="*/ 825 h 825"/>
                  <a:gd name="T2" fmla="*/ 747 w 787"/>
                  <a:gd name="T3" fmla="*/ 825 h 825"/>
                  <a:gd name="T4" fmla="*/ 707 w 787"/>
                  <a:gd name="T5" fmla="*/ 745 h 825"/>
                  <a:gd name="T6" fmla="*/ 589 w 787"/>
                  <a:gd name="T7" fmla="*/ 745 h 825"/>
                  <a:gd name="T8" fmla="*/ 589 w 787"/>
                  <a:gd name="T9" fmla="*/ 668 h 825"/>
                  <a:gd name="T10" fmla="*/ 549 w 787"/>
                  <a:gd name="T11" fmla="*/ 668 h 825"/>
                  <a:gd name="T12" fmla="*/ 512 w 787"/>
                  <a:gd name="T13" fmla="*/ 629 h 825"/>
                  <a:gd name="T14" fmla="*/ 512 w 787"/>
                  <a:gd name="T15" fmla="*/ 668 h 825"/>
                  <a:gd name="T16" fmla="*/ 432 w 787"/>
                  <a:gd name="T17" fmla="*/ 668 h 825"/>
                  <a:gd name="T18" fmla="*/ 432 w 787"/>
                  <a:gd name="T19" fmla="*/ 589 h 825"/>
                  <a:gd name="T20" fmla="*/ 472 w 787"/>
                  <a:gd name="T21" fmla="*/ 549 h 825"/>
                  <a:gd name="T22" fmla="*/ 432 w 787"/>
                  <a:gd name="T23" fmla="*/ 470 h 825"/>
                  <a:gd name="T24" fmla="*/ 354 w 787"/>
                  <a:gd name="T25" fmla="*/ 549 h 825"/>
                  <a:gd name="T26" fmla="*/ 314 w 787"/>
                  <a:gd name="T27" fmla="*/ 509 h 825"/>
                  <a:gd name="T28" fmla="*/ 274 w 787"/>
                  <a:gd name="T29" fmla="*/ 509 h 825"/>
                  <a:gd name="T30" fmla="*/ 314 w 787"/>
                  <a:gd name="T31" fmla="*/ 470 h 825"/>
                  <a:gd name="T32" fmla="*/ 354 w 787"/>
                  <a:gd name="T33" fmla="*/ 394 h 825"/>
                  <a:gd name="T34" fmla="*/ 314 w 787"/>
                  <a:gd name="T35" fmla="*/ 394 h 825"/>
                  <a:gd name="T36" fmla="*/ 314 w 787"/>
                  <a:gd name="T37" fmla="*/ 354 h 825"/>
                  <a:gd name="T38" fmla="*/ 235 w 787"/>
                  <a:gd name="T39" fmla="*/ 354 h 825"/>
                  <a:gd name="T40" fmla="*/ 159 w 787"/>
                  <a:gd name="T41" fmla="*/ 394 h 825"/>
                  <a:gd name="T42" fmla="*/ 159 w 787"/>
                  <a:gd name="T43" fmla="*/ 314 h 825"/>
                  <a:gd name="T44" fmla="*/ 119 w 787"/>
                  <a:gd name="T45" fmla="*/ 274 h 825"/>
                  <a:gd name="T46" fmla="*/ 159 w 787"/>
                  <a:gd name="T47" fmla="*/ 274 h 825"/>
                  <a:gd name="T48" fmla="*/ 235 w 787"/>
                  <a:gd name="T49" fmla="*/ 195 h 825"/>
                  <a:gd name="T50" fmla="*/ 199 w 787"/>
                  <a:gd name="T51" fmla="*/ 156 h 825"/>
                  <a:gd name="T52" fmla="*/ 235 w 787"/>
                  <a:gd name="T53" fmla="*/ 79 h 825"/>
                  <a:gd name="T54" fmla="*/ 79 w 787"/>
                  <a:gd name="T55" fmla="*/ 39 h 825"/>
                  <a:gd name="T56" fmla="*/ 39 w 787"/>
                  <a:gd name="T57" fmla="*/ 0 h 825"/>
                  <a:gd name="T58" fmla="*/ 0 w 787"/>
                  <a:gd name="T59" fmla="*/ 39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87" h="825">
                    <a:moveTo>
                      <a:pt x="787" y="825"/>
                    </a:moveTo>
                    <a:lnTo>
                      <a:pt x="747" y="825"/>
                    </a:lnTo>
                    <a:lnTo>
                      <a:pt x="707" y="745"/>
                    </a:lnTo>
                    <a:lnTo>
                      <a:pt x="589" y="745"/>
                    </a:lnTo>
                    <a:lnTo>
                      <a:pt x="589" y="668"/>
                    </a:lnTo>
                    <a:lnTo>
                      <a:pt x="549" y="668"/>
                    </a:lnTo>
                    <a:lnTo>
                      <a:pt x="512" y="629"/>
                    </a:lnTo>
                    <a:lnTo>
                      <a:pt x="512" y="668"/>
                    </a:lnTo>
                    <a:lnTo>
                      <a:pt x="432" y="668"/>
                    </a:lnTo>
                    <a:lnTo>
                      <a:pt x="432" y="589"/>
                    </a:lnTo>
                    <a:lnTo>
                      <a:pt x="472" y="549"/>
                    </a:lnTo>
                    <a:lnTo>
                      <a:pt x="432" y="470"/>
                    </a:lnTo>
                    <a:lnTo>
                      <a:pt x="354" y="549"/>
                    </a:lnTo>
                    <a:lnTo>
                      <a:pt x="314" y="509"/>
                    </a:lnTo>
                    <a:lnTo>
                      <a:pt x="274" y="509"/>
                    </a:lnTo>
                    <a:lnTo>
                      <a:pt x="314" y="470"/>
                    </a:lnTo>
                    <a:lnTo>
                      <a:pt x="354" y="394"/>
                    </a:lnTo>
                    <a:lnTo>
                      <a:pt x="314" y="394"/>
                    </a:lnTo>
                    <a:lnTo>
                      <a:pt x="314" y="354"/>
                    </a:lnTo>
                    <a:lnTo>
                      <a:pt x="235" y="354"/>
                    </a:lnTo>
                    <a:lnTo>
                      <a:pt x="159" y="394"/>
                    </a:lnTo>
                    <a:lnTo>
                      <a:pt x="159" y="314"/>
                    </a:lnTo>
                    <a:lnTo>
                      <a:pt x="119" y="274"/>
                    </a:lnTo>
                    <a:lnTo>
                      <a:pt x="159" y="274"/>
                    </a:lnTo>
                    <a:lnTo>
                      <a:pt x="235" y="195"/>
                    </a:lnTo>
                    <a:lnTo>
                      <a:pt x="199" y="156"/>
                    </a:lnTo>
                    <a:lnTo>
                      <a:pt x="235" y="79"/>
                    </a:lnTo>
                    <a:lnTo>
                      <a:pt x="79" y="39"/>
                    </a:lnTo>
                    <a:lnTo>
                      <a:pt x="39" y="0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1" name="Freeform 437">
                <a:extLst>
                  <a:ext uri="{FF2B5EF4-FFF2-40B4-BE49-F238E27FC236}">
                    <a16:creationId xmlns:a16="http://schemas.microsoft.com/office/drawing/2014/main" id="{11F75699-E695-F510-6E42-CDB67E41A8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1364"/>
                <a:ext cx="205" cy="118"/>
              </a:xfrm>
              <a:custGeom>
                <a:avLst/>
                <a:gdLst>
                  <a:gd name="T0" fmla="*/ 1022 w 1022"/>
                  <a:gd name="T1" fmla="*/ 551 h 591"/>
                  <a:gd name="T2" fmla="*/ 983 w 1022"/>
                  <a:gd name="T3" fmla="*/ 591 h 591"/>
                  <a:gd name="T4" fmla="*/ 903 w 1022"/>
                  <a:gd name="T5" fmla="*/ 511 h 591"/>
                  <a:gd name="T6" fmla="*/ 903 w 1022"/>
                  <a:gd name="T7" fmla="*/ 471 h 591"/>
                  <a:gd name="T8" fmla="*/ 863 w 1022"/>
                  <a:gd name="T9" fmla="*/ 471 h 591"/>
                  <a:gd name="T10" fmla="*/ 892 w 1022"/>
                  <a:gd name="T11" fmla="*/ 522 h 591"/>
                  <a:gd name="T12" fmla="*/ 863 w 1022"/>
                  <a:gd name="T13" fmla="*/ 551 h 591"/>
                  <a:gd name="T14" fmla="*/ 824 w 1022"/>
                  <a:gd name="T15" fmla="*/ 471 h 591"/>
                  <a:gd name="T16" fmla="*/ 785 w 1022"/>
                  <a:gd name="T17" fmla="*/ 551 h 591"/>
                  <a:gd name="T18" fmla="*/ 708 w 1022"/>
                  <a:gd name="T19" fmla="*/ 551 h 591"/>
                  <a:gd name="T20" fmla="*/ 668 w 1022"/>
                  <a:gd name="T21" fmla="*/ 511 h 591"/>
                  <a:gd name="T22" fmla="*/ 668 w 1022"/>
                  <a:gd name="T23" fmla="*/ 551 h 591"/>
                  <a:gd name="T24" fmla="*/ 393 w 1022"/>
                  <a:gd name="T25" fmla="*/ 551 h 591"/>
                  <a:gd name="T26" fmla="*/ 433 w 1022"/>
                  <a:gd name="T27" fmla="*/ 471 h 591"/>
                  <a:gd name="T28" fmla="*/ 393 w 1022"/>
                  <a:gd name="T29" fmla="*/ 431 h 591"/>
                  <a:gd name="T30" fmla="*/ 354 w 1022"/>
                  <a:gd name="T31" fmla="*/ 471 h 591"/>
                  <a:gd name="T32" fmla="*/ 315 w 1022"/>
                  <a:gd name="T33" fmla="*/ 431 h 591"/>
                  <a:gd name="T34" fmla="*/ 315 w 1022"/>
                  <a:gd name="T35" fmla="*/ 392 h 591"/>
                  <a:gd name="T36" fmla="*/ 354 w 1022"/>
                  <a:gd name="T37" fmla="*/ 392 h 591"/>
                  <a:gd name="T38" fmla="*/ 315 w 1022"/>
                  <a:gd name="T39" fmla="*/ 316 h 591"/>
                  <a:gd name="T40" fmla="*/ 275 w 1022"/>
                  <a:gd name="T41" fmla="*/ 316 h 591"/>
                  <a:gd name="T42" fmla="*/ 275 w 1022"/>
                  <a:gd name="T43" fmla="*/ 236 h 591"/>
                  <a:gd name="T44" fmla="*/ 235 w 1022"/>
                  <a:gd name="T45" fmla="*/ 197 h 591"/>
                  <a:gd name="T46" fmla="*/ 275 w 1022"/>
                  <a:gd name="T47" fmla="*/ 157 h 591"/>
                  <a:gd name="T48" fmla="*/ 235 w 1022"/>
                  <a:gd name="T49" fmla="*/ 157 h 591"/>
                  <a:gd name="T50" fmla="*/ 195 w 1022"/>
                  <a:gd name="T51" fmla="*/ 77 h 591"/>
                  <a:gd name="T52" fmla="*/ 159 w 1022"/>
                  <a:gd name="T53" fmla="*/ 77 h 591"/>
                  <a:gd name="T54" fmla="*/ 159 w 1022"/>
                  <a:gd name="T55" fmla="*/ 0 h 591"/>
                  <a:gd name="T56" fmla="*/ 120 w 1022"/>
                  <a:gd name="T57" fmla="*/ 40 h 591"/>
                  <a:gd name="T58" fmla="*/ 80 w 1022"/>
                  <a:gd name="T59" fmla="*/ 40 h 591"/>
                  <a:gd name="T60" fmla="*/ 40 w 1022"/>
                  <a:gd name="T61" fmla="*/ 77 h 591"/>
                  <a:gd name="T62" fmla="*/ 0 w 1022"/>
                  <a:gd name="T63" fmla="*/ 0 h 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22" h="591">
                    <a:moveTo>
                      <a:pt x="1022" y="551"/>
                    </a:moveTo>
                    <a:lnTo>
                      <a:pt x="983" y="591"/>
                    </a:lnTo>
                    <a:lnTo>
                      <a:pt x="903" y="511"/>
                    </a:lnTo>
                    <a:lnTo>
                      <a:pt x="903" y="471"/>
                    </a:lnTo>
                    <a:lnTo>
                      <a:pt x="863" y="471"/>
                    </a:lnTo>
                    <a:lnTo>
                      <a:pt x="892" y="522"/>
                    </a:lnTo>
                    <a:lnTo>
                      <a:pt x="863" y="551"/>
                    </a:lnTo>
                    <a:lnTo>
                      <a:pt x="824" y="471"/>
                    </a:lnTo>
                    <a:lnTo>
                      <a:pt x="785" y="551"/>
                    </a:lnTo>
                    <a:lnTo>
                      <a:pt x="708" y="551"/>
                    </a:lnTo>
                    <a:lnTo>
                      <a:pt x="668" y="511"/>
                    </a:lnTo>
                    <a:lnTo>
                      <a:pt x="668" y="551"/>
                    </a:lnTo>
                    <a:lnTo>
                      <a:pt x="393" y="551"/>
                    </a:lnTo>
                    <a:lnTo>
                      <a:pt x="433" y="471"/>
                    </a:lnTo>
                    <a:lnTo>
                      <a:pt x="393" y="431"/>
                    </a:lnTo>
                    <a:lnTo>
                      <a:pt x="354" y="471"/>
                    </a:lnTo>
                    <a:lnTo>
                      <a:pt x="315" y="431"/>
                    </a:lnTo>
                    <a:lnTo>
                      <a:pt x="315" y="392"/>
                    </a:lnTo>
                    <a:lnTo>
                      <a:pt x="354" y="392"/>
                    </a:lnTo>
                    <a:lnTo>
                      <a:pt x="315" y="316"/>
                    </a:lnTo>
                    <a:lnTo>
                      <a:pt x="275" y="316"/>
                    </a:lnTo>
                    <a:lnTo>
                      <a:pt x="275" y="236"/>
                    </a:lnTo>
                    <a:lnTo>
                      <a:pt x="235" y="197"/>
                    </a:lnTo>
                    <a:lnTo>
                      <a:pt x="275" y="157"/>
                    </a:lnTo>
                    <a:lnTo>
                      <a:pt x="235" y="157"/>
                    </a:lnTo>
                    <a:lnTo>
                      <a:pt x="195" y="77"/>
                    </a:lnTo>
                    <a:lnTo>
                      <a:pt x="159" y="77"/>
                    </a:lnTo>
                    <a:lnTo>
                      <a:pt x="159" y="0"/>
                    </a:lnTo>
                    <a:lnTo>
                      <a:pt x="120" y="40"/>
                    </a:lnTo>
                    <a:lnTo>
                      <a:pt x="80" y="40"/>
                    </a:lnTo>
                    <a:lnTo>
                      <a:pt x="40" y="7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2" name="Freeform 438">
                <a:extLst>
                  <a:ext uri="{FF2B5EF4-FFF2-40B4-BE49-F238E27FC236}">
                    <a16:creationId xmlns:a16="http://schemas.microsoft.com/office/drawing/2014/main" id="{43617046-4889-A54D-9A07-8598390F05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5" y="1120"/>
                <a:ext cx="172" cy="181"/>
              </a:xfrm>
              <a:custGeom>
                <a:avLst/>
                <a:gdLst>
                  <a:gd name="T0" fmla="*/ 863 w 863"/>
                  <a:gd name="T1" fmla="*/ 904 h 904"/>
                  <a:gd name="T2" fmla="*/ 824 w 863"/>
                  <a:gd name="T3" fmla="*/ 904 h 904"/>
                  <a:gd name="T4" fmla="*/ 784 w 863"/>
                  <a:gd name="T5" fmla="*/ 825 h 904"/>
                  <a:gd name="T6" fmla="*/ 824 w 863"/>
                  <a:gd name="T7" fmla="*/ 785 h 904"/>
                  <a:gd name="T8" fmla="*/ 744 w 863"/>
                  <a:gd name="T9" fmla="*/ 746 h 904"/>
                  <a:gd name="T10" fmla="*/ 705 w 863"/>
                  <a:gd name="T11" fmla="*/ 746 h 904"/>
                  <a:gd name="T12" fmla="*/ 705 w 863"/>
                  <a:gd name="T13" fmla="*/ 706 h 904"/>
                  <a:gd name="T14" fmla="*/ 626 w 863"/>
                  <a:gd name="T15" fmla="*/ 669 h 904"/>
                  <a:gd name="T16" fmla="*/ 589 w 863"/>
                  <a:gd name="T17" fmla="*/ 629 h 904"/>
                  <a:gd name="T18" fmla="*/ 589 w 863"/>
                  <a:gd name="T19" fmla="*/ 550 h 904"/>
                  <a:gd name="T20" fmla="*/ 509 w 863"/>
                  <a:gd name="T21" fmla="*/ 550 h 904"/>
                  <a:gd name="T22" fmla="*/ 509 w 863"/>
                  <a:gd name="T23" fmla="*/ 511 h 904"/>
                  <a:gd name="T24" fmla="*/ 430 w 863"/>
                  <a:gd name="T25" fmla="*/ 511 h 904"/>
                  <a:gd name="T26" fmla="*/ 430 w 863"/>
                  <a:gd name="T27" fmla="*/ 471 h 904"/>
                  <a:gd name="T28" fmla="*/ 391 w 863"/>
                  <a:gd name="T29" fmla="*/ 431 h 904"/>
                  <a:gd name="T30" fmla="*/ 314 w 863"/>
                  <a:gd name="T31" fmla="*/ 431 h 904"/>
                  <a:gd name="T32" fmla="*/ 274 w 863"/>
                  <a:gd name="T33" fmla="*/ 471 h 904"/>
                  <a:gd name="T34" fmla="*/ 274 w 863"/>
                  <a:gd name="T35" fmla="*/ 431 h 904"/>
                  <a:gd name="T36" fmla="*/ 235 w 863"/>
                  <a:gd name="T37" fmla="*/ 431 h 904"/>
                  <a:gd name="T38" fmla="*/ 195 w 863"/>
                  <a:gd name="T39" fmla="*/ 315 h 904"/>
                  <a:gd name="T40" fmla="*/ 156 w 863"/>
                  <a:gd name="T41" fmla="*/ 315 h 904"/>
                  <a:gd name="T42" fmla="*/ 0 w 863"/>
                  <a:gd name="T43" fmla="*/ 156 h 904"/>
                  <a:gd name="T44" fmla="*/ 36 w 863"/>
                  <a:gd name="T45" fmla="*/ 119 h 904"/>
                  <a:gd name="T46" fmla="*/ 36 w 863"/>
                  <a:gd name="T47" fmla="*/ 0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63" h="904">
                    <a:moveTo>
                      <a:pt x="863" y="904"/>
                    </a:moveTo>
                    <a:lnTo>
                      <a:pt x="824" y="904"/>
                    </a:lnTo>
                    <a:lnTo>
                      <a:pt x="784" y="825"/>
                    </a:lnTo>
                    <a:lnTo>
                      <a:pt x="824" y="785"/>
                    </a:lnTo>
                    <a:lnTo>
                      <a:pt x="744" y="746"/>
                    </a:lnTo>
                    <a:lnTo>
                      <a:pt x="705" y="746"/>
                    </a:lnTo>
                    <a:lnTo>
                      <a:pt x="705" y="706"/>
                    </a:lnTo>
                    <a:lnTo>
                      <a:pt x="626" y="669"/>
                    </a:lnTo>
                    <a:lnTo>
                      <a:pt x="589" y="629"/>
                    </a:lnTo>
                    <a:lnTo>
                      <a:pt x="589" y="550"/>
                    </a:lnTo>
                    <a:lnTo>
                      <a:pt x="509" y="550"/>
                    </a:lnTo>
                    <a:lnTo>
                      <a:pt x="509" y="511"/>
                    </a:lnTo>
                    <a:lnTo>
                      <a:pt x="430" y="511"/>
                    </a:lnTo>
                    <a:lnTo>
                      <a:pt x="430" y="471"/>
                    </a:lnTo>
                    <a:lnTo>
                      <a:pt x="391" y="431"/>
                    </a:lnTo>
                    <a:lnTo>
                      <a:pt x="314" y="431"/>
                    </a:lnTo>
                    <a:lnTo>
                      <a:pt x="274" y="471"/>
                    </a:lnTo>
                    <a:lnTo>
                      <a:pt x="274" y="431"/>
                    </a:lnTo>
                    <a:lnTo>
                      <a:pt x="235" y="431"/>
                    </a:lnTo>
                    <a:lnTo>
                      <a:pt x="195" y="315"/>
                    </a:lnTo>
                    <a:lnTo>
                      <a:pt x="156" y="315"/>
                    </a:lnTo>
                    <a:lnTo>
                      <a:pt x="0" y="156"/>
                    </a:lnTo>
                    <a:lnTo>
                      <a:pt x="36" y="119"/>
                    </a:lnTo>
                    <a:lnTo>
                      <a:pt x="3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3" name="Freeform 439">
                <a:extLst>
                  <a:ext uri="{FF2B5EF4-FFF2-40B4-BE49-F238E27FC236}">
                    <a16:creationId xmlns:a16="http://schemas.microsoft.com/office/drawing/2014/main" id="{CA680F86-98AB-C38D-9B3D-6CF2C9F21A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7" y="1238"/>
                <a:ext cx="180" cy="63"/>
              </a:xfrm>
              <a:custGeom>
                <a:avLst/>
                <a:gdLst>
                  <a:gd name="T0" fmla="*/ 900 w 900"/>
                  <a:gd name="T1" fmla="*/ 0 h 315"/>
                  <a:gd name="T2" fmla="*/ 863 w 900"/>
                  <a:gd name="T3" fmla="*/ 80 h 315"/>
                  <a:gd name="T4" fmla="*/ 824 w 900"/>
                  <a:gd name="T5" fmla="*/ 80 h 315"/>
                  <a:gd name="T6" fmla="*/ 824 w 900"/>
                  <a:gd name="T7" fmla="*/ 117 h 315"/>
                  <a:gd name="T8" fmla="*/ 745 w 900"/>
                  <a:gd name="T9" fmla="*/ 80 h 315"/>
                  <a:gd name="T10" fmla="*/ 745 w 900"/>
                  <a:gd name="T11" fmla="*/ 40 h 315"/>
                  <a:gd name="T12" fmla="*/ 665 w 900"/>
                  <a:gd name="T13" fmla="*/ 80 h 315"/>
                  <a:gd name="T14" fmla="*/ 665 w 900"/>
                  <a:gd name="T15" fmla="*/ 117 h 315"/>
                  <a:gd name="T16" fmla="*/ 589 w 900"/>
                  <a:gd name="T17" fmla="*/ 117 h 315"/>
                  <a:gd name="T18" fmla="*/ 549 w 900"/>
                  <a:gd name="T19" fmla="*/ 157 h 315"/>
                  <a:gd name="T20" fmla="*/ 510 w 900"/>
                  <a:gd name="T21" fmla="*/ 157 h 315"/>
                  <a:gd name="T22" fmla="*/ 470 w 900"/>
                  <a:gd name="T23" fmla="*/ 196 h 315"/>
                  <a:gd name="T24" fmla="*/ 470 w 900"/>
                  <a:gd name="T25" fmla="*/ 236 h 315"/>
                  <a:gd name="T26" fmla="*/ 391 w 900"/>
                  <a:gd name="T27" fmla="*/ 236 h 315"/>
                  <a:gd name="T28" fmla="*/ 391 w 900"/>
                  <a:gd name="T29" fmla="*/ 196 h 315"/>
                  <a:gd name="T30" fmla="*/ 351 w 900"/>
                  <a:gd name="T31" fmla="*/ 196 h 315"/>
                  <a:gd name="T32" fmla="*/ 311 w 900"/>
                  <a:gd name="T33" fmla="*/ 275 h 315"/>
                  <a:gd name="T34" fmla="*/ 275 w 900"/>
                  <a:gd name="T35" fmla="*/ 275 h 315"/>
                  <a:gd name="T36" fmla="*/ 235 w 900"/>
                  <a:gd name="T37" fmla="*/ 236 h 315"/>
                  <a:gd name="T38" fmla="*/ 195 w 900"/>
                  <a:gd name="T39" fmla="*/ 236 h 315"/>
                  <a:gd name="T40" fmla="*/ 195 w 900"/>
                  <a:gd name="T41" fmla="*/ 196 h 315"/>
                  <a:gd name="T42" fmla="*/ 116 w 900"/>
                  <a:gd name="T43" fmla="*/ 275 h 315"/>
                  <a:gd name="T44" fmla="*/ 76 w 900"/>
                  <a:gd name="T45" fmla="*/ 275 h 315"/>
                  <a:gd name="T46" fmla="*/ 76 w 900"/>
                  <a:gd name="T47" fmla="*/ 315 h 315"/>
                  <a:gd name="T48" fmla="*/ 0 w 900"/>
                  <a:gd name="T49" fmla="*/ 31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0" h="315">
                    <a:moveTo>
                      <a:pt x="900" y="0"/>
                    </a:moveTo>
                    <a:lnTo>
                      <a:pt x="863" y="80"/>
                    </a:lnTo>
                    <a:lnTo>
                      <a:pt x="824" y="80"/>
                    </a:lnTo>
                    <a:lnTo>
                      <a:pt x="824" y="117"/>
                    </a:lnTo>
                    <a:lnTo>
                      <a:pt x="745" y="80"/>
                    </a:lnTo>
                    <a:lnTo>
                      <a:pt x="745" y="40"/>
                    </a:lnTo>
                    <a:lnTo>
                      <a:pt x="665" y="80"/>
                    </a:lnTo>
                    <a:lnTo>
                      <a:pt x="665" y="117"/>
                    </a:lnTo>
                    <a:lnTo>
                      <a:pt x="589" y="117"/>
                    </a:lnTo>
                    <a:lnTo>
                      <a:pt x="549" y="157"/>
                    </a:lnTo>
                    <a:lnTo>
                      <a:pt x="510" y="157"/>
                    </a:lnTo>
                    <a:lnTo>
                      <a:pt x="470" y="196"/>
                    </a:lnTo>
                    <a:lnTo>
                      <a:pt x="470" y="236"/>
                    </a:lnTo>
                    <a:lnTo>
                      <a:pt x="391" y="236"/>
                    </a:lnTo>
                    <a:lnTo>
                      <a:pt x="391" y="196"/>
                    </a:lnTo>
                    <a:lnTo>
                      <a:pt x="351" y="196"/>
                    </a:lnTo>
                    <a:lnTo>
                      <a:pt x="311" y="275"/>
                    </a:lnTo>
                    <a:lnTo>
                      <a:pt x="275" y="275"/>
                    </a:lnTo>
                    <a:lnTo>
                      <a:pt x="235" y="236"/>
                    </a:lnTo>
                    <a:lnTo>
                      <a:pt x="195" y="236"/>
                    </a:lnTo>
                    <a:lnTo>
                      <a:pt x="195" y="196"/>
                    </a:lnTo>
                    <a:lnTo>
                      <a:pt x="116" y="275"/>
                    </a:lnTo>
                    <a:lnTo>
                      <a:pt x="76" y="275"/>
                    </a:lnTo>
                    <a:lnTo>
                      <a:pt x="76" y="315"/>
                    </a:lnTo>
                    <a:lnTo>
                      <a:pt x="0" y="3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4" name="Freeform 440">
                <a:extLst>
                  <a:ext uri="{FF2B5EF4-FFF2-40B4-BE49-F238E27FC236}">
                    <a16:creationId xmlns:a16="http://schemas.microsoft.com/office/drawing/2014/main" id="{ED289C97-5C7E-972D-C42B-99F6E860A5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0" y="1301"/>
                <a:ext cx="47" cy="134"/>
              </a:xfrm>
              <a:custGeom>
                <a:avLst/>
                <a:gdLst>
                  <a:gd name="T0" fmla="*/ 237 w 237"/>
                  <a:gd name="T1" fmla="*/ 0 h 669"/>
                  <a:gd name="T2" fmla="*/ 198 w 237"/>
                  <a:gd name="T3" fmla="*/ 40 h 669"/>
                  <a:gd name="T4" fmla="*/ 237 w 237"/>
                  <a:gd name="T5" fmla="*/ 79 h 669"/>
                  <a:gd name="T6" fmla="*/ 237 w 237"/>
                  <a:gd name="T7" fmla="*/ 156 h 669"/>
                  <a:gd name="T8" fmla="*/ 198 w 237"/>
                  <a:gd name="T9" fmla="*/ 156 h 669"/>
                  <a:gd name="T10" fmla="*/ 237 w 237"/>
                  <a:gd name="T11" fmla="*/ 196 h 669"/>
                  <a:gd name="T12" fmla="*/ 237 w 237"/>
                  <a:gd name="T13" fmla="*/ 276 h 669"/>
                  <a:gd name="T14" fmla="*/ 198 w 237"/>
                  <a:gd name="T15" fmla="*/ 354 h 669"/>
                  <a:gd name="T16" fmla="*/ 237 w 237"/>
                  <a:gd name="T17" fmla="*/ 354 h 669"/>
                  <a:gd name="T18" fmla="*/ 198 w 237"/>
                  <a:gd name="T19" fmla="*/ 391 h 669"/>
                  <a:gd name="T20" fmla="*/ 198 w 237"/>
                  <a:gd name="T21" fmla="*/ 431 h 669"/>
                  <a:gd name="T22" fmla="*/ 39 w 237"/>
                  <a:gd name="T23" fmla="*/ 431 h 669"/>
                  <a:gd name="T24" fmla="*/ 0 w 237"/>
                  <a:gd name="T25" fmla="*/ 471 h 669"/>
                  <a:gd name="T26" fmla="*/ 0 w 237"/>
                  <a:gd name="T27" fmla="*/ 511 h 669"/>
                  <a:gd name="T28" fmla="*/ 39 w 237"/>
                  <a:gd name="T29" fmla="*/ 590 h 669"/>
                  <a:gd name="T30" fmla="*/ 0 w 237"/>
                  <a:gd name="T31" fmla="*/ 669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7" h="669">
                    <a:moveTo>
                      <a:pt x="237" y="0"/>
                    </a:moveTo>
                    <a:lnTo>
                      <a:pt x="198" y="40"/>
                    </a:lnTo>
                    <a:lnTo>
                      <a:pt x="237" y="79"/>
                    </a:lnTo>
                    <a:lnTo>
                      <a:pt x="237" y="156"/>
                    </a:lnTo>
                    <a:lnTo>
                      <a:pt x="198" y="156"/>
                    </a:lnTo>
                    <a:lnTo>
                      <a:pt x="237" y="196"/>
                    </a:lnTo>
                    <a:lnTo>
                      <a:pt x="237" y="276"/>
                    </a:lnTo>
                    <a:lnTo>
                      <a:pt x="198" y="354"/>
                    </a:lnTo>
                    <a:lnTo>
                      <a:pt x="237" y="354"/>
                    </a:lnTo>
                    <a:lnTo>
                      <a:pt x="198" y="391"/>
                    </a:lnTo>
                    <a:lnTo>
                      <a:pt x="198" y="431"/>
                    </a:lnTo>
                    <a:lnTo>
                      <a:pt x="39" y="431"/>
                    </a:lnTo>
                    <a:lnTo>
                      <a:pt x="0" y="471"/>
                    </a:lnTo>
                    <a:lnTo>
                      <a:pt x="0" y="511"/>
                    </a:lnTo>
                    <a:lnTo>
                      <a:pt x="39" y="590"/>
                    </a:lnTo>
                    <a:lnTo>
                      <a:pt x="0" y="66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5" name="Freeform 441">
                <a:extLst>
                  <a:ext uri="{FF2B5EF4-FFF2-40B4-BE49-F238E27FC236}">
                    <a16:creationId xmlns:a16="http://schemas.microsoft.com/office/drawing/2014/main" id="{FD6B2B00-8851-2D15-DDF0-9208204832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1" y="1521"/>
                <a:ext cx="259" cy="173"/>
              </a:xfrm>
              <a:custGeom>
                <a:avLst/>
                <a:gdLst>
                  <a:gd name="T0" fmla="*/ 1293 w 1293"/>
                  <a:gd name="T1" fmla="*/ 79 h 865"/>
                  <a:gd name="T2" fmla="*/ 1253 w 1293"/>
                  <a:gd name="T3" fmla="*/ 40 h 865"/>
                  <a:gd name="T4" fmla="*/ 1178 w 1293"/>
                  <a:gd name="T5" fmla="*/ 40 h 865"/>
                  <a:gd name="T6" fmla="*/ 1178 w 1293"/>
                  <a:gd name="T7" fmla="*/ 0 h 865"/>
                  <a:gd name="T8" fmla="*/ 1138 w 1293"/>
                  <a:gd name="T9" fmla="*/ 79 h 865"/>
                  <a:gd name="T10" fmla="*/ 1098 w 1293"/>
                  <a:gd name="T11" fmla="*/ 79 h 865"/>
                  <a:gd name="T12" fmla="*/ 1058 w 1293"/>
                  <a:gd name="T13" fmla="*/ 40 h 865"/>
                  <a:gd name="T14" fmla="*/ 1019 w 1293"/>
                  <a:gd name="T15" fmla="*/ 79 h 865"/>
                  <a:gd name="T16" fmla="*/ 943 w 1293"/>
                  <a:gd name="T17" fmla="*/ 119 h 865"/>
                  <a:gd name="T18" fmla="*/ 980 w 1293"/>
                  <a:gd name="T19" fmla="*/ 159 h 865"/>
                  <a:gd name="T20" fmla="*/ 980 w 1293"/>
                  <a:gd name="T21" fmla="*/ 235 h 865"/>
                  <a:gd name="T22" fmla="*/ 943 w 1293"/>
                  <a:gd name="T23" fmla="*/ 275 h 865"/>
                  <a:gd name="T24" fmla="*/ 903 w 1293"/>
                  <a:gd name="T25" fmla="*/ 275 h 865"/>
                  <a:gd name="T26" fmla="*/ 903 w 1293"/>
                  <a:gd name="T27" fmla="*/ 235 h 865"/>
                  <a:gd name="T28" fmla="*/ 823 w 1293"/>
                  <a:gd name="T29" fmla="*/ 196 h 865"/>
                  <a:gd name="T30" fmla="*/ 784 w 1293"/>
                  <a:gd name="T31" fmla="*/ 196 h 865"/>
                  <a:gd name="T32" fmla="*/ 745 w 1293"/>
                  <a:gd name="T33" fmla="*/ 159 h 865"/>
                  <a:gd name="T34" fmla="*/ 665 w 1293"/>
                  <a:gd name="T35" fmla="*/ 159 h 865"/>
                  <a:gd name="T36" fmla="*/ 665 w 1293"/>
                  <a:gd name="T37" fmla="*/ 235 h 865"/>
                  <a:gd name="T38" fmla="*/ 628 w 1293"/>
                  <a:gd name="T39" fmla="*/ 275 h 865"/>
                  <a:gd name="T40" fmla="*/ 628 w 1293"/>
                  <a:gd name="T41" fmla="*/ 314 h 865"/>
                  <a:gd name="T42" fmla="*/ 470 w 1293"/>
                  <a:gd name="T43" fmla="*/ 314 h 865"/>
                  <a:gd name="T44" fmla="*/ 510 w 1293"/>
                  <a:gd name="T45" fmla="*/ 354 h 865"/>
                  <a:gd name="T46" fmla="*/ 510 w 1293"/>
                  <a:gd name="T47" fmla="*/ 434 h 865"/>
                  <a:gd name="T48" fmla="*/ 549 w 1293"/>
                  <a:gd name="T49" fmla="*/ 434 h 865"/>
                  <a:gd name="T50" fmla="*/ 510 w 1293"/>
                  <a:gd name="T51" fmla="*/ 471 h 865"/>
                  <a:gd name="T52" fmla="*/ 430 w 1293"/>
                  <a:gd name="T53" fmla="*/ 471 h 865"/>
                  <a:gd name="T54" fmla="*/ 390 w 1293"/>
                  <a:gd name="T55" fmla="*/ 510 h 865"/>
                  <a:gd name="T56" fmla="*/ 315 w 1293"/>
                  <a:gd name="T57" fmla="*/ 549 h 865"/>
                  <a:gd name="T58" fmla="*/ 354 w 1293"/>
                  <a:gd name="T59" fmla="*/ 589 h 865"/>
                  <a:gd name="T60" fmla="*/ 315 w 1293"/>
                  <a:gd name="T61" fmla="*/ 629 h 865"/>
                  <a:gd name="T62" fmla="*/ 315 w 1293"/>
                  <a:gd name="T63" fmla="*/ 669 h 865"/>
                  <a:gd name="T64" fmla="*/ 235 w 1293"/>
                  <a:gd name="T65" fmla="*/ 589 h 865"/>
                  <a:gd name="T66" fmla="*/ 155 w 1293"/>
                  <a:gd name="T67" fmla="*/ 589 h 865"/>
                  <a:gd name="T68" fmla="*/ 155 w 1293"/>
                  <a:gd name="T69" fmla="*/ 629 h 865"/>
                  <a:gd name="T70" fmla="*/ 117 w 1293"/>
                  <a:gd name="T71" fmla="*/ 669 h 865"/>
                  <a:gd name="T72" fmla="*/ 77 w 1293"/>
                  <a:gd name="T73" fmla="*/ 669 h 865"/>
                  <a:gd name="T74" fmla="*/ 40 w 1293"/>
                  <a:gd name="T75" fmla="*/ 708 h 865"/>
                  <a:gd name="T76" fmla="*/ 0 w 1293"/>
                  <a:gd name="T77" fmla="*/ 629 h 865"/>
                  <a:gd name="T78" fmla="*/ 40 w 1293"/>
                  <a:gd name="T79" fmla="*/ 748 h 865"/>
                  <a:gd name="T80" fmla="*/ 0 w 1293"/>
                  <a:gd name="T81" fmla="*/ 785 h 865"/>
                  <a:gd name="T82" fmla="*/ 40 w 1293"/>
                  <a:gd name="T83" fmla="*/ 865 h 8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93" h="865">
                    <a:moveTo>
                      <a:pt x="1293" y="79"/>
                    </a:moveTo>
                    <a:lnTo>
                      <a:pt x="1253" y="40"/>
                    </a:lnTo>
                    <a:lnTo>
                      <a:pt x="1178" y="40"/>
                    </a:lnTo>
                    <a:lnTo>
                      <a:pt x="1178" y="0"/>
                    </a:lnTo>
                    <a:lnTo>
                      <a:pt x="1138" y="79"/>
                    </a:lnTo>
                    <a:lnTo>
                      <a:pt x="1098" y="79"/>
                    </a:lnTo>
                    <a:lnTo>
                      <a:pt x="1058" y="40"/>
                    </a:lnTo>
                    <a:lnTo>
                      <a:pt x="1019" y="79"/>
                    </a:lnTo>
                    <a:lnTo>
                      <a:pt x="943" y="119"/>
                    </a:lnTo>
                    <a:lnTo>
                      <a:pt x="980" y="159"/>
                    </a:lnTo>
                    <a:lnTo>
                      <a:pt x="980" y="235"/>
                    </a:lnTo>
                    <a:lnTo>
                      <a:pt x="943" y="275"/>
                    </a:lnTo>
                    <a:lnTo>
                      <a:pt x="903" y="275"/>
                    </a:lnTo>
                    <a:lnTo>
                      <a:pt x="903" y="235"/>
                    </a:lnTo>
                    <a:lnTo>
                      <a:pt x="823" y="196"/>
                    </a:lnTo>
                    <a:lnTo>
                      <a:pt x="784" y="196"/>
                    </a:lnTo>
                    <a:lnTo>
                      <a:pt x="745" y="159"/>
                    </a:lnTo>
                    <a:lnTo>
                      <a:pt x="665" y="159"/>
                    </a:lnTo>
                    <a:lnTo>
                      <a:pt x="665" y="235"/>
                    </a:lnTo>
                    <a:lnTo>
                      <a:pt x="628" y="275"/>
                    </a:lnTo>
                    <a:lnTo>
                      <a:pt x="628" y="314"/>
                    </a:lnTo>
                    <a:lnTo>
                      <a:pt x="470" y="314"/>
                    </a:lnTo>
                    <a:lnTo>
                      <a:pt x="510" y="354"/>
                    </a:lnTo>
                    <a:lnTo>
                      <a:pt x="510" y="434"/>
                    </a:lnTo>
                    <a:lnTo>
                      <a:pt x="549" y="434"/>
                    </a:lnTo>
                    <a:lnTo>
                      <a:pt x="510" y="471"/>
                    </a:lnTo>
                    <a:lnTo>
                      <a:pt x="430" y="471"/>
                    </a:lnTo>
                    <a:lnTo>
                      <a:pt x="390" y="510"/>
                    </a:lnTo>
                    <a:lnTo>
                      <a:pt x="315" y="549"/>
                    </a:lnTo>
                    <a:lnTo>
                      <a:pt x="354" y="589"/>
                    </a:lnTo>
                    <a:lnTo>
                      <a:pt x="315" y="629"/>
                    </a:lnTo>
                    <a:lnTo>
                      <a:pt x="315" y="669"/>
                    </a:lnTo>
                    <a:lnTo>
                      <a:pt x="235" y="589"/>
                    </a:lnTo>
                    <a:lnTo>
                      <a:pt x="155" y="589"/>
                    </a:lnTo>
                    <a:lnTo>
                      <a:pt x="155" y="629"/>
                    </a:lnTo>
                    <a:lnTo>
                      <a:pt x="117" y="669"/>
                    </a:lnTo>
                    <a:lnTo>
                      <a:pt x="77" y="669"/>
                    </a:lnTo>
                    <a:lnTo>
                      <a:pt x="40" y="708"/>
                    </a:lnTo>
                    <a:lnTo>
                      <a:pt x="0" y="629"/>
                    </a:lnTo>
                    <a:lnTo>
                      <a:pt x="40" y="748"/>
                    </a:lnTo>
                    <a:lnTo>
                      <a:pt x="0" y="785"/>
                    </a:lnTo>
                    <a:lnTo>
                      <a:pt x="40" y="86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6" name="Freeform 442">
                <a:extLst>
                  <a:ext uri="{FF2B5EF4-FFF2-40B4-BE49-F238E27FC236}">
                    <a16:creationId xmlns:a16="http://schemas.microsoft.com/office/drawing/2014/main" id="{1E404321-4C51-184B-514F-E41758DA2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5" y="1427"/>
                <a:ext cx="125" cy="47"/>
              </a:xfrm>
              <a:custGeom>
                <a:avLst/>
                <a:gdLst>
                  <a:gd name="T0" fmla="*/ 626 w 626"/>
                  <a:gd name="T1" fmla="*/ 39 h 235"/>
                  <a:gd name="T2" fmla="*/ 589 w 626"/>
                  <a:gd name="T3" fmla="*/ 39 h 235"/>
                  <a:gd name="T4" fmla="*/ 549 w 626"/>
                  <a:gd name="T5" fmla="*/ 0 h 235"/>
                  <a:gd name="T6" fmla="*/ 430 w 626"/>
                  <a:gd name="T7" fmla="*/ 0 h 235"/>
                  <a:gd name="T8" fmla="*/ 391 w 626"/>
                  <a:gd name="T9" fmla="*/ 39 h 235"/>
                  <a:gd name="T10" fmla="*/ 430 w 626"/>
                  <a:gd name="T11" fmla="*/ 155 h 235"/>
                  <a:gd name="T12" fmla="*/ 314 w 626"/>
                  <a:gd name="T13" fmla="*/ 155 h 235"/>
                  <a:gd name="T14" fmla="*/ 235 w 626"/>
                  <a:gd name="T15" fmla="*/ 195 h 235"/>
                  <a:gd name="T16" fmla="*/ 235 w 626"/>
                  <a:gd name="T17" fmla="*/ 155 h 235"/>
                  <a:gd name="T18" fmla="*/ 195 w 626"/>
                  <a:gd name="T19" fmla="*/ 155 h 235"/>
                  <a:gd name="T20" fmla="*/ 76 w 626"/>
                  <a:gd name="T21" fmla="*/ 195 h 235"/>
                  <a:gd name="T22" fmla="*/ 36 w 626"/>
                  <a:gd name="T23" fmla="*/ 155 h 235"/>
                  <a:gd name="T24" fmla="*/ 36 w 626"/>
                  <a:gd name="T25" fmla="*/ 195 h 235"/>
                  <a:gd name="T26" fmla="*/ 0 w 626"/>
                  <a:gd name="T27" fmla="*/ 195 h 235"/>
                  <a:gd name="T28" fmla="*/ 0 w 626"/>
                  <a:gd name="T29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26" h="235">
                    <a:moveTo>
                      <a:pt x="626" y="39"/>
                    </a:moveTo>
                    <a:lnTo>
                      <a:pt x="589" y="39"/>
                    </a:lnTo>
                    <a:lnTo>
                      <a:pt x="549" y="0"/>
                    </a:lnTo>
                    <a:lnTo>
                      <a:pt x="430" y="0"/>
                    </a:lnTo>
                    <a:lnTo>
                      <a:pt x="391" y="39"/>
                    </a:lnTo>
                    <a:lnTo>
                      <a:pt x="430" y="155"/>
                    </a:lnTo>
                    <a:lnTo>
                      <a:pt x="314" y="155"/>
                    </a:lnTo>
                    <a:lnTo>
                      <a:pt x="235" y="195"/>
                    </a:lnTo>
                    <a:lnTo>
                      <a:pt x="235" y="155"/>
                    </a:lnTo>
                    <a:lnTo>
                      <a:pt x="195" y="155"/>
                    </a:lnTo>
                    <a:lnTo>
                      <a:pt x="76" y="195"/>
                    </a:lnTo>
                    <a:lnTo>
                      <a:pt x="36" y="155"/>
                    </a:lnTo>
                    <a:lnTo>
                      <a:pt x="36" y="195"/>
                    </a:lnTo>
                    <a:lnTo>
                      <a:pt x="0" y="195"/>
                    </a:lnTo>
                    <a:lnTo>
                      <a:pt x="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7" name="Freeform 443">
                <a:extLst>
                  <a:ext uri="{FF2B5EF4-FFF2-40B4-BE49-F238E27FC236}">
                    <a16:creationId xmlns:a16="http://schemas.microsoft.com/office/drawing/2014/main" id="{4D50CDC4-FEF0-3CA6-12E8-01A46969BF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5" y="1474"/>
                <a:ext cx="47" cy="63"/>
              </a:xfrm>
              <a:custGeom>
                <a:avLst/>
                <a:gdLst>
                  <a:gd name="T0" fmla="*/ 0 w 235"/>
                  <a:gd name="T1" fmla="*/ 0 h 314"/>
                  <a:gd name="T2" fmla="*/ 36 w 235"/>
                  <a:gd name="T3" fmla="*/ 79 h 314"/>
                  <a:gd name="T4" fmla="*/ 116 w 235"/>
                  <a:gd name="T5" fmla="*/ 79 h 314"/>
                  <a:gd name="T6" fmla="*/ 156 w 235"/>
                  <a:gd name="T7" fmla="*/ 115 h 314"/>
                  <a:gd name="T8" fmla="*/ 235 w 235"/>
                  <a:gd name="T9" fmla="*/ 155 h 314"/>
                  <a:gd name="T10" fmla="*/ 156 w 235"/>
                  <a:gd name="T11" fmla="*/ 235 h 314"/>
                  <a:gd name="T12" fmla="*/ 195 w 235"/>
                  <a:gd name="T13" fmla="*/ 235 h 314"/>
                  <a:gd name="T14" fmla="*/ 195 w 235"/>
                  <a:gd name="T15" fmla="*/ 314 h 314"/>
                  <a:gd name="T16" fmla="*/ 76 w 235"/>
                  <a:gd name="T17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5" h="314">
                    <a:moveTo>
                      <a:pt x="0" y="0"/>
                    </a:moveTo>
                    <a:lnTo>
                      <a:pt x="36" y="79"/>
                    </a:lnTo>
                    <a:lnTo>
                      <a:pt x="116" y="79"/>
                    </a:lnTo>
                    <a:lnTo>
                      <a:pt x="156" y="115"/>
                    </a:lnTo>
                    <a:lnTo>
                      <a:pt x="235" y="155"/>
                    </a:lnTo>
                    <a:lnTo>
                      <a:pt x="156" y="235"/>
                    </a:lnTo>
                    <a:lnTo>
                      <a:pt x="195" y="235"/>
                    </a:lnTo>
                    <a:lnTo>
                      <a:pt x="195" y="314"/>
                    </a:lnTo>
                    <a:lnTo>
                      <a:pt x="76" y="31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8" name="Freeform 444">
                <a:extLst>
                  <a:ext uri="{FF2B5EF4-FFF2-40B4-BE49-F238E27FC236}">
                    <a16:creationId xmlns:a16="http://schemas.microsoft.com/office/drawing/2014/main" id="{F3BA1E97-DB66-0A88-71C0-9E243666A9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3" y="1490"/>
                <a:ext cx="109" cy="298"/>
              </a:xfrm>
              <a:custGeom>
                <a:avLst/>
                <a:gdLst>
                  <a:gd name="T0" fmla="*/ 158 w 548"/>
                  <a:gd name="T1" fmla="*/ 1493 h 1493"/>
                  <a:gd name="T2" fmla="*/ 133 w 548"/>
                  <a:gd name="T3" fmla="*/ 1469 h 1493"/>
                  <a:gd name="T4" fmla="*/ 79 w 548"/>
                  <a:gd name="T5" fmla="*/ 1414 h 1493"/>
                  <a:gd name="T6" fmla="*/ 118 w 548"/>
                  <a:gd name="T7" fmla="*/ 1414 h 1493"/>
                  <a:gd name="T8" fmla="*/ 79 w 548"/>
                  <a:gd name="T9" fmla="*/ 1375 h 1493"/>
                  <a:gd name="T10" fmla="*/ 79 w 548"/>
                  <a:gd name="T11" fmla="*/ 1335 h 1493"/>
                  <a:gd name="T12" fmla="*/ 0 w 548"/>
                  <a:gd name="T13" fmla="*/ 1296 h 1493"/>
                  <a:gd name="T14" fmla="*/ 39 w 548"/>
                  <a:gd name="T15" fmla="*/ 1256 h 1493"/>
                  <a:gd name="T16" fmla="*/ 39 w 548"/>
                  <a:gd name="T17" fmla="*/ 1216 h 1493"/>
                  <a:gd name="T18" fmla="*/ 79 w 548"/>
                  <a:gd name="T19" fmla="*/ 1216 h 1493"/>
                  <a:gd name="T20" fmla="*/ 158 w 548"/>
                  <a:gd name="T21" fmla="*/ 1179 h 1493"/>
                  <a:gd name="T22" fmla="*/ 198 w 548"/>
                  <a:gd name="T23" fmla="*/ 1139 h 1493"/>
                  <a:gd name="T24" fmla="*/ 198 w 548"/>
                  <a:gd name="T25" fmla="*/ 1099 h 1493"/>
                  <a:gd name="T26" fmla="*/ 158 w 548"/>
                  <a:gd name="T27" fmla="*/ 1060 h 1493"/>
                  <a:gd name="T28" fmla="*/ 158 w 548"/>
                  <a:gd name="T29" fmla="*/ 1021 h 1493"/>
                  <a:gd name="T30" fmla="*/ 198 w 548"/>
                  <a:gd name="T31" fmla="*/ 981 h 1493"/>
                  <a:gd name="T32" fmla="*/ 235 w 548"/>
                  <a:gd name="T33" fmla="*/ 981 h 1493"/>
                  <a:gd name="T34" fmla="*/ 198 w 548"/>
                  <a:gd name="T35" fmla="*/ 941 h 1493"/>
                  <a:gd name="T36" fmla="*/ 235 w 548"/>
                  <a:gd name="T37" fmla="*/ 904 h 1493"/>
                  <a:gd name="T38" fmla="*/ 274 w 548"/>
                  <a:gd name="T39" fmla="*/ 825 h 1493"/>
                  <a:gd name="T40" fmla="*/ 353 w 548"/>
                  <a:gd name="T41" fmla="*/ 825 h 1493"/>
                  <a:gd name="T42" fmla="*/ 393 w 548"/>
                  <a:gd name="T43" fmla="*/ 785 h 1493"/>
                  <a:gd name="T44" fmla="*/ 353 w 548"/>
                  <a:gd name="T45" fmla="*/ 745 h 1493"/>
                  <a:gd name="T46" fmla="*/ 274 w 548"/>
                  <a:gd name="T47" fmla="*/ 785 h 1493"/>
                  <a:gd name="T48" fmla="*/ 274 w 548"/>
                  <a:gd name="T49" fmla="*/ 705 h 1493"/>
                  <a:gd name="T50" fmla="*/ 235 w 548"/>
                  <a:gd name="T51" fmla="*/ 705 h 1493"/>
                  <a:gd name="T52" fmla="*/ 235 w 548"/>
                  <a:gd name="T53" fmla="*/ 627 h 1493"/>
                  <a:gd name="T54" fmla="*/ 314 w 548"/>
                  <a:gd name="T55" fmla="*/ 627 h 1493"/>
                  <a:gd name="T56" fmla="*/ 274 w 548"/>
                  <a:gd name="T57" fmla="*/ 590 h 1493"/>
                  <a:gd name="T58" fmla="*/ 353 w 548"/>
                  <a:gd name="T59" fmla="*/ 550 h 1493"/>
                  <a:gd name="T60" fmla="*/ 433 w 548"/>
                  <a:gd name="T61" fmla="*/ 550 h 1493"/>
                  <a:gd name="T62" fmla="*/ 393 w 548"/>
                  <a:gd name="T63" fmla="*/ 470 h 1493"/>
                  <a:gd name="T64" fmla="*/ 314 w 548"/>
                  <a:gd name="T65" fmla="*/ 391 h 1493"/>
                  <a:gd name="T66" fmla="*/ 235 w 548"/>
                  <a:gd name="T67" fmla="*/ 391 h 1493"/>
                  <a:gd name="T68" fmla="*/ 158 w 548"/>
                  <a:gd name="T69" fmla="*/ 315 h 1493"/>
                  <a:gd name="T70" fmla="*/ 158 w 548"/>
                  <a:gd name="T71" fmla="*/ 235 h 1493"/>
                  <a:gd name="T72" fmla="*/ 118 w 548"/>
                  <a:gd name="T73" fmla="*/ 156 h 1493"/>
                  <a:gd name="T74" fmla="*/ 158 w 548"/>
                  <a:gd name="T75" fmla="*/ 116 h 1493"/>
                  <a:gd name="T76" fmla="*/ 198 w 548"/>
                  <a:gd name="T77" fmla="*/ 156 h 1493"/>
                  <a:gd name="T78" fmla="*/ 235 w 548"/>
                  <a:gd name="T79" fmla="*/ 156 h 1493"/>
                  <a:gd name="T80" fmla="*/ 314 w 548"/>
                  <a:gd name="T81" fmla="*/ 76 h 1493"/>
                  <a:gd name="T82" fmla="*/ 509 w 548"/>
                  <a:gd name="T83" fmla="*/ 76 h 1493"/>
                  <a:gd name="T84" fmla="*/ 548 w 548"/>
                  <a:gd name="T85" fmla="*/ 36 h 1493"/>
                  <a:gd name="T86" fmla="*/ 509 w 548"/>
                  <a:gd name="T87" fmla="*/ 36 h 1493"/>
                  <a:gd name="T88" fmla="*/ 509 w 548"/>
                  <a:gd name="T89" fmla="*/ 0 h 1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48" h="1493">
                    <a:moveTo>
                      <a:pt x="158" y="1493"/>
                    </a:moveTo>
                    <a:lnTo>
                      <a:pt x="133" y="1469"/>
                    </a:lnTo>
                    <a:lnTo>
                      <a:pt x="79" y="1414"/>
                    </a:lnTo>
                    <a:lnTo>
                      <a:pt x="118" y="1414"/>
                    </a:lnTo>
                    <a:lnTo>
                      <a:pt x="79" y="1375"/>
                    </a:lnTo>
                    <a:lnTo>
                      <a:pt x="79" y="1335"/>
                    </a:lnTo>
                    <a:lnTo>
                      <a:pt x="0" y="1296"/>
                    </a:lnTo>
                    <a:lnTo>
                      <a:pt x="39" y="1256"/>
                    </a:lnTo>
                    <a:lnTo>
                      <a:pt x="39" y="1216"/>
                    </a:lnTo>
                    <a:lnTo>
                      <a:pt x="79" y="1216"/>
                    </a:lnTo>
                    <a:lnTo>
                      <a:pt x="158" y="1179"/>
                    </a:lnTo>
                    <a:lnTo>
                      <a:pt x="198" y="1139"/>
                    </a:lnTo>
                    <a:lnTo>
                      <a:pt x="198" y="1099"/>
                    </a:lnTo>
                    <a:lnTo>
                      <a:pt x="158" y="1060"/>
                    </a:lnTo>
                    <a:lnTo>
                      <a:pt x="158" y="1021"/>
                    </a:lnTo>
                    <a:lnTo>
                      <a:pt x="198" y="981"/>
                    </a:lnTo>
                    <a:lnTo>
                      <a:pt x="235" y="981"/>
                    </a:lnTo>
                    <a:lnTo>
                      <a:pt x="198" y="941"/>
                    </a:lnTo>
                    <a:lnTo>
                      <a:pt x="235" y="904"/>
                    </a:lnTo>
                    <a:lnTo>
                      <a:pt x="274" y="825"/>
                    </a:lnTo>
                    <a:lnTo>
                      <a:pt x="353" y="825"/>
                    </a:lnTo>
                    <a:lnTo>
                      <a:pt x="393" y="785"/>
                    </a:lnTo>
                    <a:lnTo>
                      <a:pt x="353" y="745"/>
                    </a:lnTo>
                    <a:lnTo>
                      <a:pt x="274" y="785"/>
                    </a:lnTo>
                    <a:lnTo>
                      <a:pt x="274" y="705"/>
                    </a:lnTo>
                    <a:lnTo>
                      <a:pt x="235" y="705"/>
                    </a:lnTo>
                    <a:lnTo>
                      <a:pt x="235" y="627"/>
                    </a:lnTo>
                    <a:lnTo>
                      <a:pt x="314" y="627"/>
                    </a:lnTo>
                    <a:lnTo>
                      <a:pt x="274" y="590"/>
                    </a:lnTo>
                    <a:lnTo>
                      <a:pt x="353" y="550"/>
                    </a:lnTo>
                    <a:lnTo>
                      <a:pt x="433" y="550"/>
                    </a:lnTo>
                    <a:lnTo>
                      <a:pt x="393" y="470"/>
                    </a:lnTo>
                    <a:lnTo>
                      <a:pt x="314" y="391"/>
                    </a:lnTo>
                    <a:lnTo>
                      <a:pt x="235" y="391"/>
                    </a:lnTo>
                    <a:lnTo>
                      <a:pt x="158" y="315"/>
                    </a:lnTo>
                    <a:lnTo>
                      <a:pt x="158" y="235"/>
                    </a:lnTo>
                    <a:lnTo>
                      <a:pt x="118" y="156"/>
                    </a:lnTo>
                    <a:lnTo>
                      <a:pt x="158" y="116"/>
                    </a:lnTo>
                    <a:lnTo>
                      <a:pt x="198" y="156"/>
                    </a:lnTo>
                    <a:lnTo>
                      <a:pt x="235" y="156"/>
                    </a:lnTo>
                    <a:lnTo>
                      <a:pt x="314" y="76"/>
                    </a:lnTo>
                    <a:lnTo>
                      <a:pt x="509" y="76"/>
                    </a:lnTo>
                    <a:lnTo>
                      <a:pt x="548" y="36"/>
                    </a:lnTo>
                    <a:lnTo>
                      <a:pt x="509" y="36"/>
                    </a:lnTo>
                    <a:lnTo>
                      <a:pt x="50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9" name="Freeform 445">
                <a:extLst>
                  <a:ext uri="{FF2B5EF4-FFF2-40B4-BE49-F238E27FC236}">
                    <a16:creationId xmlns:a16="http://schemas.microsoft.com/office/drawing/2014/main" id="{ED9BFA7A-453B-94C2-A32E-F334B24220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0" y="1435"/>
                <a:ext cx="55" cy="55"/>
              </a:xfrm>
              <a:custGeom>
                <a:avLst/>
                <a:gdLst>
                  <a:gd name="T0" fmla="*/ 274 w 274"/>
                  <a:gd name="T1" fmla="*/ 275 h 275"/>
                  <a:gd name="T2" fmla="*/ 198 w 274"/>
                  <a:gd name="T3" fmla="*/ 236 h 275"/>
                  <a:gd name="T4" fmla="*/ 274 w 274"/>
                  <a:gd name="T5" fmla="*/ 156 h 275"/>
                  <a:gd name="T6" fmla="*/ 237 w 274"/>
                  <a:gd name="T7" fmla="*/ 116 h 275"/>
                  <a:gd name="T8" fmla="*/ 158 w 274"/>
                  <a:gd name="T9" fmla="*/ 116 h 275"/>
                  <a:gd name="T10" fmla="*/ 158 w 274"/>
                  <a:gd name="T11" fmla="*/ 0 h 275"/>
                  <a:gd name="T12" fmla="*/ 0 w 274"/>
                  <a:gd name="T13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4" h="275">
                    <a:moveTo>
                      <a:pt x="274" y="275"/>
                    </a:moveTo>
                    <a:lnTo>
                      <a:pt x="198" y="236"/>
                    </a:lnTo>
                    <a:lnTo>
                      <a:pt x="274" y="156"/>
                    </a:lnTo>
                    <a:lnTo>
                      <a:pt x="237" y="116"/>
                    </a:lnTo>
                    <a:lnTo>
                      <a:pt x="158" y="116"/>
                    </a:lnTo>
                    <a:lnTo>
                      <a:pt x="158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0" name="Freeform 446">
                <a:extLst>
                  <a:ext uri="{FF2B5EF4-FFF2-40B4-BE49-F238E27FC236}">
                    <a16:creationId xmlns:a16="http://schemas.microsoft.com/office/drawing/2014/main" id="{27310862-426E-731F-3E3A-94B1A1485C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5" y="1474"/>
                <a:ext cx="172" cy="157"/>
              </a:xfrm>
              <a:custGeom>
                <a:avLst/>
                <a:gdLst>
                  <a:gd name="T0" fmla="*/ 0 w 863"/>
                  <a:gd name="T1" fmla="*/ 79 h 784"/>
                  <a:gd name="T2" fmla="*/ 0 w 863"/>
                  <a:gd name="T3" fmla="*/ 0 h 784"/>
                  <a:gd name="T4" fmla="*/ 79 w 863"/>
                  <a:gd name="T5" fmla="*/ 0 h 784"/>
                  <a:gd name="T6" fmla="*/ 79 w 863"/>
                  <a:gd name="T7" fmla="*/ 115 h 784"/>
                  <a:gd name="T8" fmla="*/ 119 w 863"/>
                  <a:gd name="T9" fmla="*/ 115 h 784"/>
                  <a:gd name="T10" fmla="*/ 158 w 863"/>
                  <a:gd name="T11" fmla="*/ 195 h 784"/>
                  <a:gd name="T12" fmla="*/ 198 w 863"/>
                  <a:gd name="T13" fmla="*/ 235 h 784"/>
                  <a:gd name="T14" fmla="*/ 198 w 863"/>
                  <a:gd name="T15" fmla="*/ 275 h 784"/>
                  <a:gd name="T16" fmla="*/ 158 w 863"/>
                  <a:gd name="T17" fmla="*/ 314 h 784"/>
                  <a:gd name="T18" fmla="*/ 119 w 863"/>
                  <a:gd name="T19" fmla="*/ 314 h 784"/>
                  <a:gd name="T20" fmla="*/ 79 w 863"/>
                  <a:gd name="T21" fmla="*/ 354 h 784"/>
                  <a:gd name="T22" fmla="*/ 119 w 863"/>
                  <a:gd name="T23" fmla="*/ 394 h 784"/>
                  <a:gd name="T24" fmla="*/ 158 w 863"/>
                  <a:gd name="T25" fmla="*/ 394 h 784"/>
                  <a:gd name="T26" fmla="*/ 158 w 863"/>
                  <a:gd name="T27" fmla="*/ 549 h 784"/>
                  <a:gd name="T28" fmla="*/ 238 w 863"/>
                  <a:gd name="T29" fmla="*/ 510 h 784"/>
                  <a:gd name="T30" fmla="*/ 274 w 863"/>
                  <a:gd name="T31" fmla="*/ 510 h 784"/>
                  <a:gd name="T32" fmla="*/ 314 w 863"/>
                  <a:gd name="T33" fmla="*/ 589 h 784"/>
                  <a:gd name="T34" fmla="*/ 393 w 863"/>
                  <a:gd name="T35" fmla="*/ 629 h 784"/>
                  <a:gd name="T36" fmla="*/ 433 w 863"/>
                  <a:gd name="T37" fmla="*/ 629 h 784"/>
                  <a:gd name="T38" fmla="*/ 473 w 863"/>
                  <a:gd name="T39" fmla="*/ 549 h 784"/>
                  <a:gd name="T40" fmla="*/ 512 w 863"/>
                  <a:gd name="T41" fmla="*/ 549 h 784"/>
                  <a:gd name="T42" fmla="*/ 512 w 863"/>
                  <a:gd name="T43" fmla="*/ 629 h 784"/>
                  <a:gd name="T44" fmla="*/ 589 w 863"/>
                  <a:gd name="T45" fmla="*/ 669 h 784"/>
                  <a:gd name="T46" fmla="*/ 589 w 863"/>
                  <a:gd name="T47" fmla="*/ 706 h 784"/>
                  <a:gd name="T48" fmla="*/ 628 w 863"/>
                  <a:gd name="T49" fmla="*/ 706 h 784"/>
                  <a:gd name="T50" fmla="*/ 589 w 863"/>
                  <a:gd name="T51" fmla="*/ 745 h 784"/>
                  <a:gd name="T52" fmla="*/ 628 w 863"/>
                  <a:gd name="T53" fmla="*/ 784 h 784"/>
                  <a:gd name="T54" fmla="*/ 668 w 863"/>
                  <a:gd name="T55" fmla="*/ 784 h 784"/>
                  <a:gd name="T56" fmla="*/ 708 w 863"/>
                  <a:gd name="T57" fmla="*/ 706 h 784"/>
                  <a:gd name="T58" fmla="*/ 747 w 863"/>
                  <a:gd name="T59" fmla="*/ 706 h 784"/>
                  <a:gd name="T60" fmla="*/ 787 w 863"/>
                  <a:gd name="T61" fmla="*/ 745 h 784"/>
                  <a:gd name="T62" fmla="*/ 826 w 863"/>
                  <a:gd name="T63" fmla="*/ 706 h 784"/>
                  <a:gd name="T64" fmla="*/ 826 w 863"/>
                  <a:gd name="T65" fmla="*/ 669 h 784"/>
                  <a:gd name="T66" fmla="*/ 863 w 863"/>
                  <a:gd name="T67" fmla="*/ 629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63" h="784">
                    <a:moveTo>
                      <a:pt x="0" y="79"/>
                    </a:moveTo>
                    <a:lnTo>
                      <a:pt x="0" y="0"/>
                    </a:lnTo>
                    <a:lnTo>
                      <a:pt x="79" y="0"/>
                    </a:lnTo>
                    <a:lnTo>
                      <a:pt x="79" y="115"/>
                    </a:lnTo>
                    <a:lnTo>
                      <a:pt x="119" y="115"/>
                    </a:lnTo>
                    <a:lnTo>
                      <a:pt x="158" y="195"/>
                    </a:lnTo>
                    <a:lnTo>
                      <a:pt x="198" y="235"/>
                    </a:lnTo>
                    <a:lnTo>
                      <a:pt x="198" y="275"/>
                    </a:lnTo>
                    <a:lnTo>
                      <a:pt x="158" y="314"/>
                    </a:lnTo>
                    <a:lnTo>
                      <a:pt x="119" y="314"/>
                    </a:lnTo>
                    <a:lnTo>
                      <a:pt x="79" y="354"/>
                    </a:lnTo>
                    <a:lnTo>
                      <a:pt x="119" y="394"/>
                    </a:lnTo>
                    <a:lnTo>
                      <a:pt x="158" y="394"/>
                    </a:lnTo>
                    <a:lnTo>
                      <a:pt x="158" y="549"/>
                    </a:lnTo>
                    <a:lnTo>
                      <a:pt x="238" y="510"/>
                    </a:lnTo>
                    <a:lnTo>
                      <a:pt x="274" y="510"/>
                    </a:lnTo>
                    <a:lnTo>
                      <a:pt x="314" y="589"/>
                    </a:lnTo>
                    <a:lnTo>
                      <a:pt x="393" y="629"/>
                    </a:lnTo>
                    <a:lnTo>
                      <a:pt x="433" y="629"/>
                    </a:lnTo>
                    <a:lnTo>
                      <a:pt x="473" y="549"/>
                    </a:lnTo>
                    <a:lnTo>
                      <a:pt x="512" y="549"/>
                    </a:lnTo>
                    <a:lnTo>
                      <a:pt x="512" y="629"/>
                    </a:lnTo>
                    <a:lnTo>
                      <a:pt x="589" y="669"/>
                    </a:lnTo>
                    <a:lnTo>
                      <a:pt x="589" y="706"/>
                    </a:lnTo>
                    <a:lnTo>
                      <a:pt x="628" y="706"/>
                    </a:lnTo>
                    <a:lnTo>
                      <a:pt x="589" y="745"/>
                    </a:lnTo>
                    <a:lnTo>
                      <a:pt x="628" y="784"/>
                    </a:lnTo>
                    <a:lnTo>
                      <a:pt x="668" y="784"/>
                    </a:lnTo>
                    <a:lnTo>
                      <a:pt x="708" y="706"/>
                    </a:lnTo>
                    <a:lnTo>
                      <a:pt x="747" y="706"/>
                    </a:lnTo>
                    <a:lnTo>
                      <a:pt x="787" y="745"/>
                    </a:lnTo>
                    <a:lnTo>
                      <a:pt x="826" y="706"/>
                    </a:lnTo>
                    <a:lnTo>
                      <a:pt x="826" y="669"/>
                    </a:lnTo>
                    <a:lnTo>
                      <a:pt x="863" y="62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1" name="Freeform 447">
                <a:extLst>
                  <a:ext uri="{FF2B5EF4-FFF2-40B4-BE49-F238E27FC236}">
                    <a16:creationId xmlns:a16="http://schemas.microsoft.com/office/drawing/2014/main" id="{17BDBE52-5927-71EB-ECA1-D99D8A591B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0" y="845"/>
                <a:ext cx="86" cy="40"/>
              </a:xfrm>
              <a:custGeom>
                <a:avLst/>
                <a:gdLst>
                  <a:gd name="T0" fmla="*/ 430 w 430"/>
                  <a:gd name="T1" fmla="*/ 197 h 197"/>
                  <a:gd name="T2" fmla="*/ 390 w 430"/>
                  <a:gd name="T3" fmla="*/ 77 h 197"/>
                  <a:gd name="T4" fmla="*/ 354 w 430"/>
                  <a:gd name="T5" fmla="*/ 77 h 197"/>
                  <a:gd name="T6" fmla="*/ 315 w 430"/>
                  <a:gd name="T7" fmla="*/ 40 h 197"/>
                  <a:gd name="T8" fmla="*/ 275 w 430"/>
                  <a:gd name="T9" fmla="*/ 40 h 197"/>
                  <a:gd name="T10" fmla="*/ 235 w 430"/>
                  <a:gd name="T11" fmla="*/ 0 h 197"/>
                  <a:gd name="T12" fmla="*/ 195 w 430"/>
                  <a:gd name="T13" fmla="*/ 40 h 197"/>
                  <a:gd name="T14" fmla="*/ 155 w 430"/>
                  <a:gd name="T15" fmla="*/ 0 h 197"/>
                  <a:gd name="T16" fmla="*/ 117 w 430"/>
                  <a:gd name="T17" fmla="*/ 40 h 197"/>
                  <a:gd name="T18" fmla="*/ 117 w 430"/>
                  <a:gd name="T19" fmla="*/ 77 h 197"/>
                  <a:gd name="T20" fmla="*/ 155 w 430"/>
                  <a:gd name="T21" fmla="*/ 117 h 197"/>
                  <a:gd name="T22" fmla="*/ 117 w 430"/>
                  <a:gd name="T23" fmla="*/ 157 h 197"/>
                  <a:gd name="T24" fmla="*/ 117 w 430"/>
                  <a:gd name="T25" fmla="*/ 197 h 197"/>
                  <a:gd name="T26" fmla="*/ 0 w 430"/>
                  <a:gd name="T27" fmla="*/ 15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30" h="197">
                    <a:moveTo>
                      <a:pt x="430" y="197"/>
                    </a:moveTo>
                    <a:lnTo>
                      <a:pt x="390" y="77"/>
                    </a:lnTo>
                    <a:lnTo>
                      <a:pt x="354" y="77"/>
                    </a:lnTo>
                    <a:lnTo>
                      <a:pt x="315" y="40"/>
                    </a:lnTo>
                    <a:lnTo>
                      <a:pt x="275" y="40"/>
                    </a:lnTo>
                    <a:lnTo>
                      <a:pt x="235" y="0"/>
                    </a:lnTo>
                    <a:lnTo>
                      <a:pt x="195" y="40"/>
                    </a:lnTo>
                    <a:lnTo>
                      <a:pt x="155" y="0"/>
                    </a:lnTo>
                    <a:lnTo>
                      <a:pt x="117" y="40"/>
                    </a:lnTo>
                    <a:lnTo>
                      <a:pt x="117" y="77"/>
                    </a:lnTo>
                    <a:lnTo>
                      <a:pt x="155" y="117"/>
                    </a:lnTo>
                    <a:lnTo>
                      <a:pt x="117" y="157"/>
                    </a:lnTo>
                    <a:lnTo>
                      <a:pt x="117" y="197"/>
                    </a:lnTo>
                    <a:lnTo>
                      <a:pt x="0" y="15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2" name="Freeform 448">
                <a:extLst>
                  <a:ext uri="{FF2B5EF4-FFF2-40B4-BE49-F238E27FC236}">
                    <a16:creationId xmlns:a16="http://schemas.microsoft.com/office/drawing/2014/main" id="{B0392D2B-EB10-0E9D-3EA6-9C66405E19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2" y="877"/>
                <a:ext cx="39" cy="54"/>
              </a:xfrm>
              <a:custGeom>
                <a:avLst/>
                <a:gdLst>
                  <a:gd name="T0" fmla="*/ 40 w 195"/>
                  <a:gd name="T1" fmla="*/ 0 h 274"/>
                  <a:gd name="T2" fmla="*/ 80 w 195"/>
                  <a:gd name="T3" fmla="*/ 40 h 274"/>
                  <a:gd name="T4" fmla="*/ 0 w 195"/>
                  <a:gd name="T5" fmla="*/ 78 h 274"/>
                  <a:gd name="T6" fmla="*/ 40 w 195"/>
                  <a:gd name="T7" fmla="*/ 118 h 274"/>
                  <a:gd name="T8" fmla="*/ 80 w 195"/>
                  <a:gd name="T9" fmla="*/ 118 h 274"/>
                  <a:gd name="T10" fmla="*/ 117 w 195"/>
                  <a:gd name="T11" fmla="*/ 195 h 274"/>
                  <a:gd name="T12" fmla="*/ 117 w 195"/>
                  <a:gd name="T13" fmla="*/ 235 h 274"/>
                  <a:gd name="T14" fmla="*/ 157 w 195"/>
                  <a:gd name="T15" fmla="*/ 235 h 274"/>
                  <a:gd name="T16" fmla="*/ 157 w 195"/>
                  <a:gd name="T17" fmla="*/ 274 h 274"/>
                  <a:gd name="T18" fmla="*/ 195 w 195"/>
                  <a:gd name="T1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5" h="274">
                    <a:moveTo>
                      <a:pt x="40" y="0"/>
                    </a:moveTo>
                    <a:lnTo>
                      <a:pt x="80" y="40"/>
                    </a:lnTo>
                    <a:lnTo>
                      <a:pt x="0" y="78"/>
                    </a:lnTo>
                    <a:lnTo>
                      <a:pt x="40" y="118"/>
                    </a:lnTo>
                    <a:lnTo>
                      <a:pt x="80" y="118"/>
                    </a:lnTo>
                    <a:lnTo>
                      <a:pt x="117" y="195"/>
                    </a:lnTo>
                    <a:lnTo>
                      <a:pt x="117" y="235"/>
                    </a:lnTo>
                    <a:lnTo>
                      <a:pt x="157" y="235"/>
                    </a:lnTo>
                    <a:lnTo>
                      <a:pt x="157" y="274"/>
                    </a:lnTo>
                    <a:lnTo>
                      <a:pt x="195" y="2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3" name="Freeform 449">
                <a:extLst>
                  <a:ext uri="{FF2B5EF4-FFF2-40B4-BE49-F238E27FC236}">
                    <a16:creationId xmlns:a16="http://schemas.microsoft.com/office/drawing/2014/main" id="{BFD1E387-8E52-ECCE-4B29-0BA293852B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9" y="774"/>
                <a:ext cx="71" cy="103"/>
              </a:xfrm>
              <a:custGeom>
                <a:avLst/>
                <a:gdLst>
                  <a:gd name="T0" fmla="*/ 353 w 353"/>
                  <a:gd name="T1" fmla="*/ 511 h 511"/>
                  <a:gd name="T2" fmla="*/ 313 w 353"/>
                  <a:gd name="T3" fmla="*/ 511 h 511"/>
                  <a:gd name="T4" fmla="*/ 273 w 353"/>
                  <a:gd name="T5" fmla="*/ 471 h 511"/>
                  <a:gd name="T6" fmla="*/ 313 w 353"/>
                  <a:gd name="T7" fmla="*/ 394 h 511"/>
                  <a:gd name="T8" fmla="*/ 235 w 353"/>
                  <a:gd name="T9" fmla="*/ 394 h 511"/>
                  <a:gd name="T10" fmla="*/ 235 w 353"/>
                  <a:gd name="T11" fmla="*/ 315 h 511"/>
                  <a:gd name="T12" fmla="*/ 195 w 353"/>
                  <a:gd name="T13" fmla="*/ 315 h 511"/>
                  <a:gd name="T14" fmla="*/ 155 w 353"/>
                  <a:gd name="T15" fmla="*/ 235 h 511"/>
                  <a:gd name="T16" fmla="*/ 155 w 353"/>
                  <a:gd name="T17" fmla="*/ 196 h 511"/>
                  <a:gd name="T18" fmla="*/ 78 w 353"/>
                  <a:gd name="T19" fmla="*/ 156 h 511"/>
                  <a:gd name="T20" fmla="*/ 40 w 353"/>
                  <a:gd name="T21" fmla="*/ 117 h 511"/>
                  <a:gd name="T22" fmla="*/ 40 w 353"/>
                  <a:gd name="T23" fmla="*/ 80 h 511"/>
                  <a:gd name="T24" fmla="*/ 78 w 353"/>
                  <a:gd name="T25" fmla="*/ 80 h 511"/>
                  <a:gd name="T26" fmla="*/ 78 w 353"/>
                  <a:gd name="T27" fmla="*/ 0 h 511"/>
                  <a:gd name="T28" fmla="*/ 0 w 353"/>
                  <a:gd name="T29" fmla="*/ 0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3" h="511">
                    <a:moveTo>
                      <a:pt x="353" y="511"/>
                    </a:moveTo>
                    <a:lnTo>
                      <a:pt x="313" y="511"/>
                    </a:lnTo>
                    <a:lnTo>
                      <a:pt x="273" y="471"/>
                    </a:lnTo>
                    <a:lnTo>
                      <a:pt x="313" y="394"/>
                    </a:lnTo>
                    <a:lnTo>
                      <a:pt x="235" y="394"/>
                    </a:lnTo>
                    <a:lnTo>
                      <a:pt x="235" y="315"/>
                    </a:lnTo>
                    <a:lnTo>
                      <a:pt x="195" y="315"/>
                    </a:lnTo>
                    <a:lnTo>
                      <a:pt x="155" y="235"/>
                    </a:lnTo>
                    <a:lnTo>
                      <a:pt x="155" y="196"/>
                    </a:lnTo>
                    <a:lnTo>
                      <a:pt x="78" y="156"/>
                    </a:lnTo>
                    <a:lnTo>
                      <a:pt x="40" y="117"/>
                    </a:lnTo>
                    <a:lnTo>
                      <a:pt x="40" y="80"/>
                    </a:lnTo>
                    <a:lnTo>
                      <a:pt x="78" y="80"/>
                    </a:lnTo>
                    <a:lnTo>
                      <a:pt x="78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4" name="Freeform 450">
                <a:extLst>
                  <a:ext uri="{FF2B5EF4-FFF2-40B4-BE49-F238E27FC236}">
                    <a16:creationId xmlns:a16="http://schemas.microsoft.com/office/drawing/2014/main" id="{379D0807-1E51-3502-B9C4-2E7A1A82EF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1" y="869"/>
                <a:ext cx="55" cy="62"/>
              </a:xfrm>
              <a:custGeom>
                <a:avLst/>
                <a:gdLst>
                  <a:gd name="T0" fmla="*/ 0 w 275"/>
                  <a:gd name="T1" fmla="*/ 314 h 314"/>
                  <a:gd name="T2" fmla="*/ 80 w 275"/>
                  <a:gd name="T3" fmla="*/ 235 h 314"/>
                  <a:gd name="T4" fmla="*/ 40 w 275"/>
                  <a:gd name="T5" fmla="*/ 235 h 314"/>
                  <a:gd name="T6" fmla="*/ 80 w 275"/>
                  <a:gd name="T7" fmla="*/ 198 h 314"/>
                  <a:gd name="T8" fmla="*/ 80 w 275"/>
                  <a:gd name="T9" fmla="*/ 158 h 314"/>
                  <a:gd name="T10" fmla="*/ 160 w 275"/>
                  <a:gd name="T11" fmla="*/ 118 h 314"/>
                  <a:gd name="T12" fmla="*/ 120 w 275"/>
                  <a:gd name="T13" fmla="*/ 80 h 314"/>
                  <a:gd name="T14" fmla="*/ 199 w 275"/>
                  <a:gd name="T15" fmla="*/ 0 h 314"/>
                  <a:gd name="T16" fmla="*/ 199 w 275"/>
                  <a:gd name="T17" fmla="*/ 80 h 314"/>
                  <a:gd name="T18" fmla="*/ 235 w 275"/>
                  <a:gd name="T19" fmla="*/ 118 h 314"/>
                  <a:gd name="T20" fmla="*/ 275 w 275"/>
                  <a:gd name="T21" fmla="*/ 80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5" h="314">
                    <a:moveTo>
                      <a:pt x="0" y="314"/>
                    </a:moveTo>
                    <a:lnTo>
                      <a:pt x="80" y="235"/>
                    </a:lnTo>
                    <a:lnTo>
                      <a:pt x="40" y="235"/>
                    </a:lnTo>
                    <a:lnTo>
                      <a:pt x="80" y="198"/>
                    </a:lnTo>
                    <a:lnTo>
                      <a:pt x="80" y="158"/>
                    </a:lnTo>
                    <a:lnTo>
                      <a:pt x="160" y="118"/>
                    </a:lnTo>
                    <a:lnTo>
                      <a:pt x="120" y="80"/>
                    </a:lnTo>
                    <a:lnTo>
                      <a:pt x="199" y="0"/>
                    </a:lnTo>
                    <a:lnTo>
                      <a:pt x="199" y="80"/>
                    </a:lnTo>
                    <a:lnTo>
                      <a:pt x="235" y="118"/>
                    </a:lnTo>
                    <a:lnTo>
                      <a:pt x="275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5" name="Freeform 451">
                <a:extLst>
                  <a:ext uri="{FF2B5EF4-FFF2-40B4-BE49-F238E27FC236}">
                    <a16:creationId xmlns:a16="http://schemas.microsoft.com/office/drawing/2014/main" id="{6C1CB1E3-6237-5CD3-1F69-EC9B3246E6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8" y="774"/>
                <a:ext cx="31" cy="63"/>
              </a:xfrm>
              <a:custGeom>
                <a:avLst/>
                <a:gdLst>
                  <a:gd name="T0" fmla="*/ 157 w 157"/>
                  <a:gd name="T1" fmla="*/ 0 h 315"/>
                  <a:gd name="T2" fmla="*/ 157 w 157"/>
                  <a:gd name="T3" fmla="*/ 40 h 315"/>
                  <a:gd name="T4" fmla="*/ 117 w 157"/>
                  <a:gd name="T5" fmla="*/ 80 h 315"/>
                  <a:gd name="T6" fmla="*/ 117 w 157"/>
                  <a:gd name="T7" fmla="*/ 117 h 315"/>
                  <a:gd name="T8" fmla="*/ 37 w 157"/>
                  <a:gd name="T9" fmla="*/ 156 h 315"/>
                  <a:gd name="T10" fmla="*/ 37 w 157"/>
                  <a:gd name="T11" fmla="*/ 235 h 315"/>
                  <a:gd name="T12" fmla="*/ 0 w 157"/>
                  <a:gd name="T13" fmla="*/ 275 h 315"/>
                  <a:gd name="T14" fmla="*/ 37 w 157"/>
                  <a:gd name="T15" fmla="*/ 315 h 315"/>
                  <a:gd name="T16" fmla="*/ 0 w 157"/>
                  <a:gd name="T17" fmla="*/ 31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7" h="315">
                    <a:moveTo>
                      <a:pt x="157" y="0"/>
                    </a:moveTo>
                    <a:lnTo>
                      <a:pt x="157" y="40"/>
                    </a:lnTo>
                    <a:lnTo>
                      <a:pt x="117" y="80"/>
                    </a:lnTo>
                    <a:lnTo>
                      <a:pt x="117" y="117"/>
                    </a:lnTo>
                    <a:lnTo>
                      <a:pt x="37" y="156"/>
                    </a:lnTo>
                    <a:lnTo>
                      <a:pt x="37" y="235"/>
                    </a:lnTo>
                    <a:lnTo>
                      <a:pt x="0" y="275"/>
                    </a:lnTo>
                    <a:lnTo>
                      <a:pt x="37" y="315"/>
                    </a:lnTo>
                    <a:lnTo>
                      <a:pt x="0" y="3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6" name="Freeform 452">
                <a:extLst>
                  <a:ext uri="{FF2B5EF4-FFF2-40B4-BE49-F238E27FC236}">
                    <a16:creationId xmlns:a16="http://schemas.microsoft.com/office/drawing/2014/main" id="{6355EE78-7B0E-6F5F-6387-B05AE0C27B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8" y="821"/>
                <a:ext cx="220" cy="32"/>
              </a:xfrm>
              <a:custGeom>
                <a:avLst/>
                <a:gdLst>
                  <a:gd name="T0" fmla="*/ 1100 w 1100"/>
                  <a:gd name="T1" fmla="*/ 80 h 159"/>
                  <a:gd name="T2" fmla="*/ 1022 w 1100"/>
                  <a:gd name="T3" fmla="*/ 80 h 159"/>
                  <a:gd name="T4" fmla="*/ 942 w 1100"/>
                  <a:gd name="T5" fmla="*/ 119 h 159"/>
                  <a:gd name="T6" fmla="*/ 942 w 1100"/>
                  <a:gd name="T7" fmla="*/ 159 h 159"/>
                  <a:gd name="T8" fmla="*/ 863 w 1100"/>
                  <a:gd name="T9" fmla="*/ 159 h 159"/>
                  <a:gd name="T10" fmla="*/ 863 w 1100"/>
                  <a:gd name="T11" fmla="*/ 80 h 159"/>
                  <a:gd name="T12" fmla="*/ 824 w 1100"/>
                  <a:gd name="T13" fmla="*/ 40 h 159"/>
                  <a:gd name="T14" fmla="*/ 747 w 1100"/>
                  <a:gd name="T15" fmla="*/ 119 h 159"/>
                  <a:gd name="T16" fmla="*/ 747 w 1100"/>
                  <a:gd name="T17" fmla="*/ 80 h 159"/>
                  <a:gd name="T18" fmla="*/ 667 w 1100"/>
                  <a:gd name="T19" fmla="*/ 0 h 159"/>
                  <a:gd name="T20" fmla="*/ 629 w 1100"/>
                  <a:gd name="T21" fmla="*/ 0 h 159"/>
                  <a:gd name="T22" fmla="*/ 667 w 1100"/>
                  <a:gd name="T23" fmla="*/ 40 h 159"/>
                  <a:gd name="T24" fmla="*/ 629 w 1100"/>
                  <a:gd name="T25" fmla="*/ 40 h 159"/>
                  <a:gd name="T26" fmla="*/ 589 w 1100"/>
                  <a:gd name="T27" fmla="*/ 0 h 159"/>
                  <a:gd name="T28" fmla="*/ 512 w 1100"/>
                  <a:gd name="T29" fmla="*/ 80 h 159"/>
                  <a:gd name="T30" fmla="*/ 472 w 1100"/>
                  <a:gd name="T31" fmla="*/ 40 h 159"/>
                  <a:gd name="T32" fmla="*/ 433 w 1100"/>
                  <a:gd name="T33" fmla="*/ 40 h 159"/>
                  <a:gd name="T34" fmla="*/ 433 w 1100"/>
                  <a:gd name="T35" fmla="*/ 80 h 159"/>
                  <a:gd name="T36" fmla="*/ 354 w 1100"/>
                  <a:gd name="T37" fmla="*/ 40 h 159"/>
                  <a:gd name="T38" fmla="*/ 314 w 1100"/>
                  <a:gd name="T39" fmla="*/ 0 h 159"/>
                  <a:gd name="T40" fmla="*/ 274 w 1100"/>
                  <a:gd name="T41" fmla="*/ 40 h 159"/>
                  <a:gd name="T42" fmla="*/ 198 w 1100"/>
                  <a:gd name="T43" fmla="*/ 40 h 159"/>
                  <a:gd name="T44" fmla="*/ 198 w 1100"/>
                  <a:gd name="T45" fmla="*/ 80 h 159"/>
                  <a:gd name="T46" fmla="*/ 119 w 1100"/>
                  <a:gd name="T47" fmla="*/ 119 h 159"/>
                  <a:gd name="T48" fmla="*/ 79 w 1100"/>
                  <a:gd name="T49" fmla="*/ 119 h 159"/>
                  <a:gd name="T50" fmla="*/ 0 w 1100"/>
                  <a:gd name="T51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00" h="159">
                    <a:moveTo>
                      <a:pt x="1100" y="80"/>
                    </a:moveTo>
                    <a:lnTo>
                      <a:pt x="1022" y="80"/>
                    </a:lnTo>
                    <a:lnTo>
                      <a:pt x="942" y="119"/>
                    </a:lnTo>
                    <a:lnTo>
                      <a:pt x="942" y="159"/>
                    </a:lnTo>
                    <a:lnTo>
                      <a:pt x="863" y="159"/>
                    </a:lnTo>
                    <a:lnTo>
                      <a:pt x="863" y="80"/>
                    </a:lnTo>
                    <a:lnTo>
                      <a:pt x="824" y="40"/>
                    </a:lnTo>
                    <a:lnTo>
                      <a:pt x="747" y="119"/>
                    </a:lnTo>
                    <a:lnTo>
                      <a:pt x="747" y="80"/>
                    </a:lnTo>
                    <a:lnTo>
                      <a:pt x="667" y="0"/>
                    </a:lnTo>
                    <a:lnTo>
                      <a:pt x="629" y="0"/>
                    </a:lnTo>
                    <a:lnTo>
                      <a:pt x="667" y="40"/>
                    </a:lnTo>
                    <a:lnTo>
                      <a:pt x="629" y="40"/>
                    </a:lnTo>
                    <a:lnTo>
                      <a:pt x="589" y="0"/>
                    </a:lnTo>
                    <a:lnTo>
                      <a:pt x="512" y="80"/>
                    </a:lnTo>
                    <a:lnTo>
                      <a:pt x="472" y="40"/>
                    </a:lnTo>
                    <a:lnTo>
                      <a:pt x="433" y="40"/>
                    </a:lnTo>
                    <a:lnTo>
                      <a:pt x="433" y="80"/>
                    </a:lnTo>
                    <a:lnTo>
                      <a:pt x="354" y="40"/>
                    </a:lnTo>
                    <a:lnTo>
                      <a:pt x="314" y="0"/>
                    </a:lnTo>
                    <a:lnTo>
                      <a:pt x="274" y="40"/>
                    </a:lnTo>
                    <a:lnTo>
                      <a:pt x="198" y="40"/>
                    </a:lnTo>
                    <a:lnTo>
                      <a:pt x="198" y="80"/>
                    </a:lnTo>
                    <a:lnTo>
                      <a:pt x="119" y="119"/>
                    </a:lnTo>
                    <a:lnTo>
                      <a:pt x="79" y="119"/>
                    </a:lnTo>
                    <a:lnTo>
                      <a:pt x="0" y="15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7" name="Freeform 453">
                <a:extLst>
                  <a:ext uri="{FF2B5EF4-FFF2-40B4-BE49-F238E27FC236}">
                    <a16:creationId xmlns:a16="http://schemas.microsoft.com/office/drawing/2014/main" id="{B77A5072-5C8E-15B5-727A-C9EEA14BBB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0" y="837"/>
                <a:ext cx="47" cy="165"/>
              </a:xfrm>
              <a:custGeom>
                <a:avLst/>
                <a:gdLst>
                  <a:gd name="T0" fmla="*/ 155 w 235"/>
                  <a:gd name="T1" fmla="*/ 825 h 825"/>
                  <a:gd name="T2" fmla="*/ 195 w 235"/>
                  <a:gd name="T3" fmla="*/ 785 h 825"/>
                  <a:gd name="T4" fmla="*/ 235 w 235"/>
                  <a:gd name="T5" fmla="*/ 785 h 825"/>
                  <a:gd name="T6" fmla="*/ 235 w 235"/>
                  <a:gd name="T7" fmla="*/ 668 h 825"/>
                  <a:gd name="T8" fmla="*/ 195 w 235"/>
                  <a:gd name="T9" fmla="*/ 668 h 825"/>
                  <a:gd name="T10" fmla="*/ 195 w 235"/>
                  <a:gd name="T11" fmla="*/ 629 h 825"/>
                  <a:gd name="T12" fmla="*/ 155 w 235"/>
                  <a:gd name="T13" fmla="*/ 629 h 825"/>
                  <a:gd name="T14" fmla="*/ 155 w 235"/>
                  <a:gd name="T15" fmla="*/ 589 h 825"/>
                  <a:gd name="T16" fmla="*/ 195 w 235"/>
                  <a:gd name="T17" fmla="*/ 550 h 825"/>
                  <a:gd name="T18" fmla="*/ 195 w 235"/>
                  <a:gd name="T19" fmla="*/ 510 h 825"/>
                  <a:gd name="T20" fmla="*/ 75 w 235"/>
                  <a:gd name="T21" fmla="*/ 510 h 825"/>
                  <a:gd name="T22" fmla="*/ 75 w 235"/>
                  <a:gd name="T23" fmla="*/ 470 h 825"/>
                  <a:gd name="T24" fmla="*/ 155 w 235"/>
                  <a:gd name="T25" fmla="*/ 431 h 825"/>
                  <a:gd name="T26" fmla="*/ 115 w 235"/>
                  <a:gd name="T27" fmla="*/ 431 h 825"/>
                  <a:gd name="T28" fmla="*/ 155 w 235"/>
                  <a:gd name="T29" fmla="*/ 391 h 825"/>
                  <a:gd name="T30" fmla="*/ 155 w 235"/>
                  <a:gd name="T31" fmla="*/ 314 h 825"/>
                  <a:gd name="T32" fmla="*/ 115 w 235"/>
                  <a:gd name="T33" fmla="*/ 274 h 825"/>
                  <a:gd name="T34" fmla="*/ 75 w 235"/>
                  <a:gd name="T35" fmla="*/ 274 h 825"/>
                  <a:gd name="T36" fmla="*/ 75 w 235"/>
                  <a:gd name="T37" fmla="*/ 236 h 825"/>
                  <a:gd name="T38" fmla="*/ 38 w 235"/>
                  <a:gd name="T39" fmla="*/ 196 h 825"/>
                  <a:gd name="T40" fmla="*/ 38 w 235"/>
                  <a:gd name="T41" fmla="*/ 116 h 825"/>
                  <a:gd name="T42" fmla="*/ 0 w 235"/>
                  <a:gd name="T43" fmla="*/ 116 h 825"/>
                  <a:gd name="T44" fmla="*/ 0 w 235"/>
                  <a:gd name="T45" fmla="*/ 39 h 825"/>
                  <a:gd name="T46" fmla="*/ 38 w 235"/>
                  <a:gd name="T47" fmla="*/ 39 h 825"/>
                  <a:gd name="T48" fmla="*/ 38 w 235"/>
                  <a:gd name="T49" fmla="*/ 0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5" h="825">
                    <a:moveTo>
                      <a:pt x="155" y="825"/>
                    </a:moveTo>
                    <a:lnTo>
                      <a:pt x="195" y="785"/>
                    </a:lnTo>
                    <a:lnTo>
                      <a:pt x="235" y="785"/>
                    </a:lnTo>
                    <a:lnTo>
                      <a:pt x="235" y="668"/>
                    </a:lnTo>
                    <a:lnTo>
                      <a:pt x="195" y="668"/>
                    </a:lnTo>
                    <a:lnTo>
                      <a:pt x="195" y="629"/>
                    </a:lnTo>
                    <a:lnTo>
                      <a:pt x="155" y="629"/>
                    </a:lnTo>
                    <a:lnTo>
                      <a:pt x="155" y="589"/>
                    </a:lnTo>
                    <a:lnTo>
                      <a:pt x="195" y="550"/>
                    </a:lnTo>
                    <a:lnTo>
                      <a:pt x="195" y="510"/>
                    </a:lnTo>
                    <a:lnTo>
                      <a:pt x="75" y="510"/>
                    </a:lnTo>
                    <a:lnTo>
                      <a:pt x="75" y="470"/>
                    </a:lnTo>
                    <a:lnTo>
                      <a:pt x="155" y="431"/>
                    </a:lnTo>
                    <a:lnTo>
                      <a:pt x="115" y="431"/>
                    </a:lnTo>
                    <a:lnTo>
                      <a:pt x="155" y="391"/>
                    </a:lnTo>
                    <a:lnTo>
                      <a:pt x="155" y="314"/>
                    </a:lnTo>
                    <a:lnTo>
                      <a:pt x="115" y="274"/>
                    </a:lnTo>
                    <a:lnTo>
                      <a:pt x="75" y="274"/>
                    </a:lnTo>
                    <a:lnTo>
                      <a:pt x="75" y="236"/>
                    </a:lnTo>
                    <a:lnTo>
                      <a:pt x="38" y="196"/>
                    </a:lnTo>
                    <a:lnTo>
                      <a:pt x="38" y="116"/>
                    </a:lnTo>
                    <a:lnTo>
                      <a:pt x="0" y="116"/>
                    </a:lnTo>
                    <a:lnTo>
                      <a:pt x="0" y="39"/>
                    </a:lnTo>
                    <a:lnTo>
                      <a:pt x="38" y="39"/>
                    </a:lnTo>
                    <a:lnTo>
                      <a:pt x="3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8" name="Freeform 454">
                <a:extLst>
                  <a:ext uri="{FF2B5EF4-FFF2-40B4-BE49-F238E27FC236}">
                    <a16:creationId xmlns:a16="http://schemas.microsoft.com/office/drawing/2014/main" id="{721B9E11-0222-1E14-1718-FB5FB24AA1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4" y="1002"/>
                <a:ext cx="15" cy="24"/>
              </a:xfrm>
              <a:custGeom>
                <a:avLst/>
                <a:gdLst>
                  <a:gd name="T0" fmla="*/ 0 w 78"/>
                  <a:gd name="T1" fmla="*/ 118 h 118"/>
                  <a:gd name="T2" fmla="*/ 38 w 78"/>
                  <a:gd name="T3" fmla="*/ 118 h 118"/>
                  <a:gd name="T4" fmla="*/ 38 w 78"/>
                  <a:gd name="T5" fmla="*/ 79 h 118"/>
                  <a:gd name="T6" fmla="*/ 78 w 78"/>
                  <a:gd name="T7" fmla="*/ 79 h 118"/>
                  <a:gd name="T8" fmla="*/ 78 w 78"/>
                  <a:gd name="T9" fmla="*/ 40 h 118"/>
                  <a:gd name="T10" fmla="*/ 38 w 78"/>
                  <a:gd name="T11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118">
                    <a:moveTo>
                      <a:pt x="0" y="118"/>
                    </a:moveTo>
                    <a:lnTo>
                      <a:pt x="38" y="118"/>
                    </a:lnTo>
                    <a:lnTo>
                      <a:pt x="38" y="79"/>
                    </a:lnTo>
                    <a:lnTo>
                      <a:pt x="78" y="79"/>
                    </a:lnTo>
                    <a:lnTo>
                      <a:pt x="78" y="40"/>
                    </a:lnTo>
                    <a:lnTo>
                      <a:pt x="3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9" name="Freeform 455">
                <a:extLst>
                  <a:ext uri="{FF2B5EF4-FFF2-40B4-BE49-F238E27FC236}">
                    <a16:creationId xmlns:a16="http://schemas.microsoft.com/office/drawing/2014/main" id="{A40D08BE-B14B-9FC0-8B1A-2D550A52B5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1" y="978"/>
                <a:ext cx="102" cy="40"/>
              </a:xfrm>
              <a:custGeom>
                <a:avLst/>
                <a:gdLst>
                  <a:gd name="T0" fmla="*/ 0 w 510"/>
                  <a:gd name="T1" fmla="*/ 120 h 199"/>
                  <a:gd name="T2" fmla="*/ 80 w 510"/>
                  <a:gd name="T3" fmla="*/ 160 h 199"/>
                  <a:gd name="T4" fmla="*/ 158 w 510"/>
                  <a:gd name="T5" fmla="*/ 160 h 199"/>
                  <a:gd name="T6" fmla="*/ 195 w 510"/>
                  <a:gd name="T7" fmla="*/ 199 h 199"/>
                  <a:gd name="T8" fmla="*/ 275 w 510"/>
                  <a:gd name="T9" fmla="*/ 199 h 199"/>
                  <a:gd name="T10" fmla="*/ 275 w 510"/>
                  <a:gd name="T11" fmla="*/ 160 h 199"/>
                  <a:gd name="T12" fmla="*/ 313 w 510"/>
                  <a:gd name="T13" fmla="*/ 160 h 199"/>
                  <a:gd name="T14" fmla="*/ 353 w 510"/>
                  <a:gd name="T15" fmla="*/ 199 h 199"/>
                  <a:gd name="T16" fmla="*/ 393 w 510"/>
                  <a:gd name="T17" fmla="*/ 120 h 199"/>
                  <a:gd name="T18" fmla="*/ 393 w 510"/>
                  <a:gd name="T19" fmla="*/ 40 h 199"/>
                  <a:gd name="T20" fmla="*/ 433 w 510"/>
                  <a:gd name="T21" fmla="*/ 40 h 199"/>
                  <a:gd name="T22" fmla="*/ 433 w 510"/>
                  <a:gd name="T23" fmla="*/ 0 h 199"/>
                  <a:gd name="T24" fmla="*/ 470 w 510"/>
                  <a:gd name="T25" fmla="*/ 0 h 199"/>
                  <a:gd name="T26" fmla="*/ 470 w 510"/>
                  <a:gd name="T27" fmla="*/ 40 h 199"/>
                  <a:gd name="T28" fmla="*/ 510 w 510"/>
                  <a:gd name="T29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0" h="199">
                    <a:moveTo>
                      <a:pt x="0" y="120"/>
                    </a:moveTo>
                    <a:lnTo>
                      <a:pt x="80" y="160"/>
                    </a:lnTo>
                    <a:lnTo>
                      <a:pt x="158" y="160"/>
                    </a:lnTo>
                    <a:lnTo>
                      <a:pt x="195" y="199"/>
                    </a:lnTo>
                    <a:lnTo>
                      <a:pt x="275" y="199"/>
                    </a:lnTo>
                    <a:lnTo>
                      <a:pt x="275" y="160"/>
                    </a:lnTo>
                    <a:lnTo>
                      <a:pt x="313" y="160"/>
                    </a:lnTo>
                    <a:lnTo>
                      <a:pt x="353" y="199"/>
                    </a:lnTo>
                    <a:lnTo>
                      <a:pt x="393" y="120"/>
                    </a:lnTo>
                    <a:lnTo>
                      <a:pt x="393" y="40"/>
                    </a:lnTo>
                    <a:lnTo>
                      <a:pt x="433" y="40"/>
                    </a:lnTo>
                    <a:lnTo>
                      <a:pt x="433" y="0"/>
                    </a:lnTo>
                    <a:lnTo>
                      <a:pt x="470" y="0"/>
                    </a:lnTo>
                    <a:lnTo>
                      <a:pt x="470" y="40"/>
                    </a:lnTo>
                    <a:lnTo>
                      <a:pt x="51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0" name="Freeform 456">
                <a:extLst>
                  <a:ext uri="{FF2B5EF4-FFF2-40B4-BE49-F238E27FC236}">
                    <a16:creationId xmlns:a16="http://schemas.microsoft.com/office/drawing/2014/main" id="{2294D290-9397-3EDF-2927-ED60103F16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5" y="963"/>
                <a:ext cx="189" cy="70"/>
              </a:xfrm>
              <a:custGeom>
                <a:avLst/>
                <a:gdLst>
                  <a:gd name="T0" fmla="*/ 944 w 944"/>
                  <a:gd name="T1" fmla="*/ 314 h 351"/>
                  <a:gd name="T2" fmla="*/ 902 w 944"/>
                  <a:gd name="T3" fmla="*/ 275 h 351"/>
                  <a:gd name="T4" fmla="*/ 865 w 944"/>
                  <a:gd name="T5" fmla="*/ 351 h 351"/>
                  <a:gd name="T6" fmla="*/ 827 w 944"/>
                  <a:gd name="T7" fmla="*/ 314 h 351"/>
                  <a:gd name="T8" fmla="*/ 787 w 944"/>
                  <a:gd name="T9" fmla="*/ 314 h 351"/>
                  <a:gd name="T10" fmla="*/ 747 w 944"/>
                  <a:gd name="T11" fmla="*/ 275 h 351"/>
                  <a:gd name="T12" fmla="*/ 707 w 944"/>
                  <a:gd name="T13" fmla="*/ 275 h 351"/>
                  <a:gd name="T14" fmla="*/ 707 w 944"/>
                  <a:gd name="T15" fmla="*/ 236 h 351"/>
                  <a:gd name="T16" fmla="*/ 747 w 944"/>
                  <a:gd name="T17" fmla="*/ 236 h 351"/>
                  <a:gd name="T18" fmla="*/ 747 w 944"/>
                  <a:gd name="T19" fmla="*/ 196 h 351"/>
                  <a:gd name="T20" fmla="*/ 707 w 944"/>
                  <a:gd name="T21" fmla="*/ 156 h 351"/>
                  <a:gd name="T22" fmla="*/ 667 w 944"/>
                  <a:gd name="T23" fmla="*/ 156 h 351"/>
                  <a:gd name="T24" fmla="*/ 628 w 944"/>
                  <a:gd name="T25" fmla="*/ 116 h 351"/>
                  <a:gd name="T26" fmla="*/ 589 w 944"/>
                  <a:gd name="T27" fmla="*/ 156 h 351"/>
                  <a:gd name="T28" fmla="*/ 552 w 944"/>
                  <a:gd name="T29" fmla="*/ 116 h 351"/>
                  <a:gd name="T30" fmla="*/ 472 w 944"/>
                  <a:gd name="T31" fmla="*/ 116 h 351"/>
                  <a:gd name="T32" fmla="*/ 472 w 944"/>
                  <a:gd name="T33" fmla="*/ 156 h 351"/>
                  <a:gd name="T34" fmla="*/ 394 w 944"/>
                  <a:gd name="T35" fmla="*/ 76 h 351"/>
                  <a:gd name="T36" fmla="*/ 354 w 944"/>
                  <a:gd name="T37" fmla="*/ 76 h 351"/>
                  <a:gd name="T38" fmla="*/ 314 w 944"/>
                  <a:gd name="T39" fmla="*/ 39 h 351"/>
                  <a:gd name="T40" fmla="*/ 277 w 944"/>
                  <a:gd name="T41" fmla="*/ 39 h 351"/>
                  <a:gd name="T42" fmla="*/ 277 w 944"/>
                  <a:gd name="T43" fmla="*/ 0 h 351"/>
                  <a:gd name="T44" fmla="*/ 198 w 944"/>
                  <a:gd name="T45" fmla="*/ 0 h 351"/>
                  <a:gd name="T46" fmla="*/ 159 w 944"/>
                  <a:gd name="T47" fmla="*/ 39 h 351"/>
                  <a:gd name="T48" fmla="*/ 218 w 944"/>
                  <a:gd name="T49" fmla="*/ 39 h 351"/>
                  <a:gd name="T50" fmla="*/ 237 w 944"/>
                  <a:gd name="T51" fmla="*/ 58 h 351"/>
                  <a:gd name="T52" fmla="*/ 198 w 944"/>
                  <a:gd name="T53" fmla="*/ 76 h 351"/>
                  <a:gd name="T54" fmla="*/ 159 w 944"/>
                  <a:gd name="T55" fmla="*/ 76 h 351"/>
                  <a:gd name="T56" fmla="*/ 119 w 944"/>
                  <a:gd name="T57" fmla="*/ 116 h 351"/>
                  <a:gd name="T58" fmla="*/ 119 w 944"/>
                  <a:gd name="T59" fmla="*/ 76 h 351"/>
                  <a:gd name="T60" fmla="*/ 79 w 944"/>
                  <a:gd name="T61" fmla="*/ 116 h 351"/>
                  <a:gd name="T62" fmla="*/ 39 w 944"/>
                  <a:gd name="T63" fmla="*/ 76 h 351"/>
                  <a:gd name="T64" fmla="*/ 0 w 944"/>
                  <a:gd name="T65" fmla="*/ 76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44" h="351">
                    <a:moveTo>
                      <a:pt x="944" y="314"/>
                    </a:moveTo>
                    <a:lnTo>
                      <a:pt x="902" y="275"/>
                    </a:lnTo>
                    <a:lnTo>
                      <a:pt x="865" y="351"/>
                    </a:lnTo>
                    <a:lnTo>
                      <a:pt x="827" y="314"/>
                    </a:lnTo>
                    <a:lnTo>
                      <a:pt x="787" y="314"/>
                    </a:lnTo>
                    <a:lnTo>
                      <a:pt x="747" y="275"/>
                    </a:lnTo>
                    <a:lnTo>
                      <a:pt x="707" y="275"/>
                    </a:lnTo>
                    <a:lnTo>
                      <a:pt x="707" y="236"/>
                    </a:lnTo>
                    <a:lnTo>
                      <a:pt x="747" y="236"/>
                    </a:lnTo>
                    <a:lnTo>
                      <a:pt x="747" y="196"/>
                    </a:lnTo>
                    <a:lnTo>
                      <a:pt x="707" y="156"/>
                    </a:lnTo>
                    <a:lnTo>
                      <a:pt x="667" y="156"/>
                    </a:lnTo>
                    <a:lnTo>
                      <a:pt x="628" y="116"/>
                    </a:lnTo>
                    <a:lnTo>
                      <a:pt x="589" y="156"/>
                    </a:lnTo>
                    <a:lnTo>
                      <a:pt x="552" y="116"/>
                    </a:lnTo>
                    <a:lnTo>
                      <a:pt x="472" y="116"/>
                    </a:lnTo>
                    <a:lnTo>
                      <a:pt x="472" y="156"/>
                    </a:lnTo>
                    <a:lnTo>
                      <a:pt x="394" y="76"/>
                    </a:lnTo>
                    <a:lnTo>
                      <a:pt x="354" y="76"/>
                    </a:lnTo>
                    <a:lnTo>
                      <a:pt x="314" y="39"/>
                    </a:lnTo>
                    <a:lnTo>
                      <a:pt x="277" y="39"/>
                    </a:lnTo>
                    <a:lnTo>
                      <a:pt x="277" y="0"/>
                    </a:lnTo>
                    <a:lnTo>
                      <a:pt x="198" y="0"/>
                    </a:lnTo>
                    <a:lnTo>
                      <a:pt x="159" y="39"/>
                    </a:lnTo>
                    <a:lnTo>
                      <a:pt x="218" y="39"/>
                    </a:lnTo>
                    <a:lnTo>
                      <a:pt x="237" y="58"/>
                    </a:lnTo>
                    <a:lnTo>
                      <a:pt x="198" y="76"/>
                    </a:lnTo>
                    <a:lnTo>
                      <a:pt x="159" y="76"/>
                    </a:lnTo>
                    <a:lnTo>
                      <a:pt x="119" y="116"/>
                    </a:lnTo>
                    <a:lnTo>
                      <a:pt x="119" y="76"/>
                    </a:lnTo>
                    <a:lnTo>
                      <a:pt x="79" y="116"/>
                    </a:lnTo>
                    <a:lnTo>
                      <a:pt x="39" y="76"/>
                    </a:lnTo>
                    <a:lnTo>
                      <a:pt x="0" y="7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1" name="Freeform 457">
                <a:extLst>
                  <a:ext uri="{FF2B5EF4-FFF2-40B4-BE49-F238E27FC236}">
                    <a16:creationId xmlns:a16="http://schemas.microsoft.com/office/drawing/2014/main" id="{2B51F35D-DF80-C09E-5C73-013C23F59F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" y="1026"/>
                <a:ext cx="103" cy="118"/>
              </a:xfrm>
              <a:custGeom>
                <a:avLst/>
                <a:gdLst>
                  <a:gd name="T0" fmla="*/ 513 w 513"/>
                  <a:gd name="T1" fmla="*/ 590 h 590"/>
                  <a:gd name="T2" fmla="*/ 513 w 513"/>
                  <a:gd name="T3" fmla="*/ 551 h 590"/>
                  <a:gd name="T4" fmla="*/ 433 w 513"/>
                  <a:gd name="T5" fmla="*/ 511 h 590"/>
                  <a:gd name="T6" fmla="*/ 513 w 513"/>
                  <a:gd name="T7" fmla="*/ 431 h 590"/>
                  <a:gd name="T8" fmla="*/ 513 w 513"/>
                  <a:gd name="T9" fmla="*/ 391 h 590"/>
                  <a:gd name="T10" fmla="*/ 473 w 513"/>
                  <a:gd name="T11" fmla="*/ 431 h 590"/>
                  <a:gd name="T12" fmla="*/ 433 w 513"/>
                  <a:gd name="T13" fmla="*/ 391 h 590"/>
                  <a:gd name="T14" fmla="*/ 393 w 513"/>
                  <a:gd name="T15" fmla="*/ 431 h 590"/>
                  <a:gd name="T16" fmla="*/ 393 w 513"/>
                  <a:gd name="T17" fmla="*/ 352 h 590"/>
                  <a:gd name="T18" fmla="*/ 355 w 513"/>
                  <a:gd name="T19" fmla="*/ 316 h 590"/>
                  <a:gd name="T20" fmla="*/ 275 w 513"/>
                  <a:gd name="T21" fmla="*/ 316 h 590"/>
                  <a:gd name="T22" fmla="*/ 238 w 513"/>
                  <a:gd name="T23" fmla="*/ 276 h 590"/>
                  <a:gd name="T24" fmla="*/ 198 w 513"/>
                  <a:gd name="T25" fmla="*/ 196 h 590"/>
                  <a:gd name="T26" fmla="*/ 198 w 513"/>
                  <a:gd name="T27" fmla="*/ 236 h 590"/>
                  <a:gd name="T28" fmla="*/ 120 w 513"/>
                  <a:gd name="T29" fmla="*/ 236 h 590"/>
                  <a:gd name="T30" fmla="*/ 80 w 513"/>
                  <a:gd name="T31" fmla="*/ 196 h 590"/>
                  <a:gd name="T32" fmla="*/ 40 w 513"/>
                  <a:gd name="T33" fmla="*/ 196 h 590"/>
                  <a:gd name="T34" fmla="*/ 0 w 513"/>
                  <a:gd name="T35" fmla="*/ 157 h 590"/>
                  <a:gd name="T36" fmla="*/ 0 w 513"/>
                  <a:gd name="T37" fmla="*/ 117 h 590"/>
                  <a:gd name="T38" fmla="*/ 80 w 513"/>
                  <a:gd name="T39" fmla="*/ 37 h 590"/>
                  <a:gd name="T40" fmla="*/ 40 w 513"/>
                  <a:gd name="T41" fmla="*/ 0 h 590"/>
                  <a:gd name="T42" fmla="*/ 42 w 513"/>
                  <a:gd name="T43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13" h="590">
                    <a:moveTo>
                      <a:pt x="513" y="590"/>
                    </a:moveTo>
                    <a:lnTo>
                      <a:pt x="513" y="551"/>
                    </a:lnTo>
                    <a:lnTo>
                      <a:pt x="433" y="511"/>
                    </a:lnTo>
                    <a:lnTo>
                      <a:pt x="513" y="431"/>
                    </a:lnTo>
                    <a:lnTo>
                      <a:pt x="513" y="391"/>
                    </a:lnTo>
                    <a:lnTo>
                      <a:pt x="473" y="431"/>
                    </a:lnTo>
                    <a:lnTo>
                      <a:pt x="433" y="391"/>
                    </a:lnTo>
                    <a:lnTo>
                      <a:pt x="393" y="431"/>
                    </a:lnTo>
                    <a:lnTo>
                      <a:pt x="393" y="352"/>
                    </a:lnTo>
                    <a:lnTo>
                      <a:pt x="355" y="316"/>
                    </a:lnTo>
                    <a:lnTo>
                      <a:pt x="275" y="316"/>
                    </a:lnTo>
                    <a:lnTo>
                      <a:pt x="238" y="276"/>
                    </a:lnTo>
                    <a:lnTo>
                      <a:pt x="198" y="196"/>
                    </a:lnTo>
                    <a:lnTo>
                      <a:pt x="198" y="236"/>
                    </a:lnTo>
                    <a:lnTo>
                      <a:pt x="120" y="236"/>
                    </a:lnTo>
                    <a:lnTo>
                      <a:pt x="80" y="196"/>
                    </a:lnTo>
                    <a:lnTo>
                      <a:pt x="40" y="196"/>
                    </a:lnTo>
                    <a:lnTo>
                      <a:pt x="0" y="157"/>
                    </a:lnTo>
                    <a:lnTo>
                      <a:pt x="0" y="117"/>
                    </a:lnTo>
                    <a:lnTo>
                      <a:pt x="80" y="37"/>
                    </a:lnTo>
                    <a:lnTo>
                      <a:pt x="40" y="0"/>
                    </a:lnTo>
                    <a:lnTo>
                      <a:pt x="42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2" name="Freeform 458">
                <a:extLst>
                  <a:ext uri="{FF2B5EF4-FFF2-40B4-BE49-F238E27FC236}">
                    <a16:creationId xmlns:a16="http://schemas.microsoft.com/office/drawing/2014/main" id="{4836641A-1E15-6909-737C-F607E5F460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5" y="931"/>
                <a:ext cx="16" cy="47"/>
              </a:xfrm>
              <a:custGeom>
                <a:avLst/>
                <a:gdLst>
                  <a:gd name="T0" fmla="*/ 40 w 78"/>
                  <a:gd name="T1" fmla="*/ 235 h 235"/>
                  <a:gd name="T2" fmla="*/ 40 w 78"/>
                  <a:gd name="T3" fmla="*/ 159 h 235"/>
                  <a:gd name="T4" fmla="*/ 0 w 78"/>
                  <a:gd name="T5" fmla="*/ 159 h 235"/>
                  <a:gd name="T6" fmla="*/ 0 w 78"/>
                  <a:gd name="T7" fmla="*/ 80 h 235"/>
                  <a:gd name="T8" fmla="*/ 78 w 78"/>
                  <a:gd name="T9" fmla="*/ 80 h 235"/>
                  <a:gd name="T10" fmla="*/ 78 w 78"/>
                  <a:gd name="T1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235">
                    <a:moveTo>
                      <a:pt x="40" y="235"/>
                    </a:moveTo>
                    <a:lnTo>
                      <a:pt x="40" y="159"/>
                    </a:lnTo>
                    <a:lnTo>
                      <a:pt x="0" y="159"/>
                    </a:lnTo>
                    <a:lnTo>
                      <a:pt x="0" y="80"/>
                    </a:lnTo>
                    <a:lnTo>
                      <a:pt x="78" y="80"/>
                    </a:lnTo>
                    <a:lnTo>
                      <a:pt x="7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3" name="Freeform 459">
                <a:extLst>
                  <a:ext uri="{FF2B5EF4-FFF2-40B4-BE49-F238E27FC236}">
                    <a16:creationId xmlns:a16="http://schemas.microsoft.com/office/drawing/2014/main" id="{A86C7F6F-7CA6-2411-0B8B-0A0E406C6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8" y="1136"/>
                <a:ext cx="102" cy="55"/>
              </a:xfrm>
              <a:custGeom>
                <a:avLst/>
                <a:gdLst>
                  <a:gd name="T0" fmla="*/ 510 w 510"/>
                  <a:gd name="T1" fmla="*/ 195 h 274"/>
                  <a:gd name="T2" fmla="*/ 430 w 510"/>
                  <a:gd name="T3" fmla="*/ 235 h 274"/>
                  <a:gd name="T4" fmla="*/ 350 w 510"/>
                  <a:gd name="T5" fmla="*/ 235 h 274"/>
                  <a:gd name="T6" fmla="*/ 350 w 510"/>
                  <a:gd name="T7" fmla="*/ 274 h 274"/>
                  <a:gd name="T8" fmla="*/ 314 w 510"/>
                  <a:gd name="T9" fmla="*/ 274 h 274"/>
                  <a:gd name="T10" fmla="*/ 314 w 510"/>
                  <a:gd name="T11" fmla="*/ 195 h 274"/>
                  <a:gd name="T12" fmla="*/ 235 w 510"/>
                  <a:gd name="T13" fmla="*/ 195 h 274"/>
                  <a:gd name="T14" fmla="*/ 235 w 510"/>
                  <a:gd name="T15" fmla="*/ 155 h 274"/>
                  <a:gd name="T16" fmla="*/ 195 w 510"/>
                  <a:gd name="T17" fmla="*/ 155 h 274"/>
                  <a:gd name="T18" fmla="*/ 195 w 510"/>
                  <a:gd name="T19" fmla="*/ 76 h 274"/>
                  <a:gd name="T20" fmla="*/ 155 w 510"/>
                  <a:gd name="T21" fmla="*/ 115 h 274"/>
                  <a:gd name="T22" fmla="*/ 115 w 510"/>
                  <a:gd name="T23" fmla="*/ 115 h 274"/>
                  <a:gd name="T24" fmla="*/ 115 w 510"/>
                  <a:gd name="T25" fmla="*/ 76 h 274"/>
                  <a:gd name="T26" fmla="*/ 63 w 510"/>
                  <a:gd name="T27" fmla="*/ 76 h 274"/>
                  <a:gd name="T28" fmla="*/ 37 w 510"/>
                  <a:gd name="T29" fmla="*/ 0 h 274"/>
                  <a:gd name="T30" fmla="*/ 0 w 510"/>
                  <a:gd name="T31" fmla="*/ 39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10" h="274">
                    <a:moveTo>
                      <a:pt x="510" y="195"/>
                    </a:moveTo>
                    <a:lnTo>
                      <a:pt x="430" y="235"/>
                    </a:lnTo>
                    <a:lnTo>
                      <a:pt x="350" y="235"/>
                    </a:lnTo>
                    <a:lnTo>
                      <a:pt x="350" y="274"/>
                    </a:lnTo>
                    <a:lnTo>
                      <a:pt x="314" y="274"/>
                    </a:lnTo>
                    <a:lnTo>
                      <a:pt x="314" y="195"/>
                    </a:lnTo>
                    <a:lnTo>
                      <a:pt x="235" y="195"/>
                    </a:lnTo>
                    <a:lnTo>
                      <a:pt x="235" y="155"/>
                    </a:lnTo>
                    <a:lnTo>
                      <a:pt x="195" y="155"/>
                    </a:lnTo>
                    <a:lnTo>
                      <a:pt x="195" y="76"/>
                    </a:lnTo>
                    <a:lnTo>
                      <a:pt x="155" y="115"/>
                    </a:lnTo>
                    <a:lnTo>
                      <a:pt x="115" y="115"/>
                    </a:lnTo>
                    <a:lnTo>
                      <a:pt x="115" y="76"/>
                    </a:lnTo>
                    <a:lnTo>
                      <a:pt x="63" y="76"/>
                    </a:lnTo>
                    <a:lnTo>
                      <a:pt x="37" y="0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4" name="Freeform 460">
                <a:extLst>
                  <a:ext uri="{FF2B5EF4-FFF2-40B4-BE49-F238E27FC236}">
                    <a16:creationId xmlns:a16="http://schemas.microsoft.com/office/drawing/2014/main" id="{D781F106-FCEC-B3E4-B2E8-70B9CF1D92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4" y="782"/>
                <a:ext cx="102" cy="71"/>
              </a:xfrm>
              <a:custGeom>
                <a:avLst/>
                <a:gdLst>
                  <a:gd name="T0" fmla="*/ 470 w 509"/>
                  <a:gd name="T1" fmla="*/ 354 h 354"/>
                  <a:gd name="T2" fmla="*/ 470 w 509"/>
                  <a:gd name="T3" fmla="*/ 235 h 354"/>
                  <a:gd name="T4" fmla="*/ 509 w 509"/>
                  <a:gd name="T5" fmla="*/ 195 h 354"/>
                  <a:gd name="T6" fmla="*/ 470 w 509"/>
                  <a:gd name="T7" fmla="*/ 156 h 354"/>
                  <a:gd name="T8" fmla="*/ 509 w 509"/>
                  <a:gd name="T9" fmla="*/ 116 h 354"/>
                  <a:gd name="T10" fmla="*/ 430 w 509"/>
                  <a:gd name="T11" fmla="*/ 40 h 354"/>
                  <a:gd name="T12" fmla="*/ 430 w 509"/>
                  <a:gd name="T13" fmla="*/ 0 h 354"/>
                  <a:gd name="T14" fmla="*/ 354 w 509"/>
                  <a:gd name="T15" fmla="*/ 0 h 354"/>
                  <a:gd name="T16" fmla="*/ 354 w 509"/>
                  <a:gd name="T17" fmla="*/ 40 h 354"/>
                  <a:gd name="T18" fmla="*/ 314 w 509"/>
                  <a:gd name="T19" fmla="*/ 77 h 354"/>
                  <a:gd name="T20" fmla="*/ 274 w 509"/>
                  <a:gd name="T21" fmla="*/ 77 h 354"/>
                  <a:gd name="T22" fmla="*/ 274 w 509"/>
                  <a:gd name="T23" fmla="*/ 116 h 354"/>
                  <a:gd name="T24" fmla="*/ 195 w 509"/>
                  <a:gd name="T25" fmla="*/ 40 h 354"/>
                  <a:gd name="T26" fmla="*/ 116 w 509"/>
                  <a:gd name="T27" fmla="*/ 156 h 354"/>
                  <a:gd name="T28" fmla="*/ 79 w 509"/>
                  <a:gd name="T29" fmla="*/ 116 h 354"/>
                  <a:gd name="T30" fmla="*/ 40 w 509"/>
                  <a:gd name="T31" fmla="*/ 116 h 354"/>
                  <a:gd name="T32" fmla="*/ 40 w 509"/>
                  <a:gd name="T33" fmla="*/ 77 h 354"/>
                  <a:gd name="T34" fmla="*/ 0 w 509"/>
                  <a:gd name="T35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9" h="354">
                    <a:moveTo>
                      <a:pt x="470" y="354"/>
                    </a:moveTo>
                    <a:lnTo>
                      <a:pt x="470" y="235"/>
                    </a:lnTo>
                    <a:lnTo>
                      <a:pt x="509" y="195"/>
                    </a:lnTo>
                    <a:lnTo>
                      <a:pt x="470" y="156"/>
                    </a:lnTo>
                    <a:lnTo>
                      <a:pt x="509" y="116"/>
                    </a:lnTo>
                    <a:lnTo>
                      <a:pt x="430" y="40"/>
                    </a:lnTo>
                    <a:lnTo>
                      <a:pt x="430" y="0"/>
                    </a:lnTo>
                    <a:lnTo>
                      <a:pt x="354" y="0"/>
                    </a:lnTo>
                    <a:lnTo>
                      <a:pt x="354" y="40"/>
                    </a:lnTo>
                    <a:lnTo>
                      <a:pt x="314" y="77"/>
                    </a:lnTo>
                    <a:lnTo>
                      <a:pt x="274" y="77"/>
                    </a:lnTo>
                    <a:lnTo>
                      <a:pt x="274" y="116"/>
                    </a:lnTo>
                    <a:lnTo>
                      <a:pt x="195" y="40"/>
                    </a:lnTo>
                    <a:lnTo>
                      <a:pt x="116" y="156"/>
                    </a:lnTo>
                    <a:lnTo>
                      <a:pt x="79" y="116"/>
                    </a:lnTo>
                    <a:lnTo>
                      <a:pt x="40" y="116"/>
                    </a:lnTo>
                    <a:lnTo>
                      <a:pt x="40" y="7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5" name="Freeform 461">
                <a:extLst>
                  <a:ext uri="{FF2B5EF4-FFF2-40B4-BE49-F238E27FC236}">
                    <a16:creationId xmlns:a16="http://schemas.microsoft.com/office/drawing/2014/main" id="{02382F2E-6612-DC9A-FF10-DBE5CED55F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8" y="853"/>
                <a:ext cx="47" cy="125"/>
              </a:xfrm>
              <a:custGeom>
                <a:avLst/>
                <a:gdLst>
                  <a:gd name="T0" fmla="*/ 0 w 235"/>
                  <a:gd name="T1" fmla="*/ 0 h 626"/>
                  <a:gd name="T2" fmla="*/ 39 w 235"/>
                  <a:gd name="T3" fmla="*/ 37 h 626"/>
                  <a:gd name="T4" fmla="*/ 0 w 235"/>
                  <a:gd name="T5" fmla="*/ 77 h 626"/>
                  <a:gd name="T6" fmla="*/ 79 w 235"/>
                  <a:gd name="T7" fmla="*/ 77 h 626"/>
                  <a:gd name="T8" fmla="*/ 39 w 235"/>
                  <a:gd name="T9" fmla="*/ 195 h 626"/>
                  <a:gd name="T10" fmla="*/ 79 w 235"/>
                  <a:gd name="T11" fmla="*/ 195 h 626"/>
                  <a:gd name="T12" fmla="*/ 79 w 235"/>
                  <a:gd name="T13" fmla="*/ 275 h 626"/>
                  <a:gd name="T14" fmla="*/ 119 w 235"/>
                  <a:gd name="T15" fmla="*/ 312 h 626"/>
                  <a:gd name="T16" fmla="*/ 159 w 235"/>
                  <a:gd name="T17" fmla="*/ 312 h 626"/>
                  <a:gd name="T18" fmla="*/ 159 w 235"/>
                  <a:gd name="T19" fmla="*/ 391 h 626"/>
                  <a:gd name="T20" fmla="*/ 198 w 235"/>
                  <a:gd name="T21" fmla="*/ 391 h 626"/>
                  <a:gd name="T22" fmla="*/ 235 w 235"/>
                  <a:gd name="T23" fmla="*/ 471 h 626"/>
                  <a:gd name="T24" fmla="*/ 159 w 235"/>
                  <a:gd name="T25" fmla="*/ 550 h 626"/>
                  <a:gd name="T26" fmla="*/ 159 w 235"/>
                  <a:gd name="T27" fmla="*/ 589 h 626"/>
                  <a:gd name="T28" fmla="*/ 198 w 235"/>
                  <a:gd name="T29" fmla="*/ 589 h 626"/>
                  <a:gd name="T30" fmla="*/ 235 w 235"/>
                  <a:gd name="T31" fmla="*/ 626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5" h="626">
                    <a:moveTo>
                      <a:pt x="0" y="0"/>
                    </a:moveTo>
                    <a:lnTo>
                      <a:pt x="39" y="37"/>
                    </a:lnTo>
                    <a:lnTo>
                      <a:pt x="0" y="77"/>
                    </a:lnTo>
                    <a:lnTo>
                      <a:pt x="79" y="77"/>
                    </a:lnTo>
                    <a:lnTo>
                      <a:pt x="39" y="195"/>
                    </a:lnTo>
                    <a:lnTo>
                      <a:pt x="79" y="195"/>
                    </a:lnTo>
                    <a:lnTo>
                      <a:pt x="79" y="275"/>
                    </a:lnTo>
                    <a:lnTo>
                      <a:pt x="119" y="312"/>
                    </a:lnTo>
                    <a:lnTo>
                      <a:pt x="159" y="312"/>
                    </a:lnTo>
                    <a:lnTo>
                      <a:pt x="159" y="391"/>
                    </a:lnTo>
                    <a:lnTo>
                      <a:pt x="198" y="391"/>
                    </a:lnTo>
                    <a:lnTo>
                      <a:pt x="235" y="471"/>
                    </a:lnTo>
                    <a:lnTo>
                      <a:pt x="159" y="550"/>
                    </a:lnTo>
                    <a:lnTo>
                      <a:pt x="159" y="589"/>
                    </a:lnTo>
                    <a:lnTo>
                      <a:pt x="198" y="589"/>
                    </a:lnTo>
                    <a:lnTo>
                      <a:pt x="235" y="62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6" name="Freeform 462">
                <a:extLst>
                  <a:ext uri="{FF2B5EF4-FFF2-40B4-BE49-F238E27FC236}">
                    <a16:creationId xmlns:a16="http://schemas.microsoft.com/office/drawing/2014/main" id="{87F0D938-5001-6752-5532-C9FD5300C8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1065"/>
                <a:ext cx="39" cy="149"/>
              </a:xfrm>
              <a:custGeom>
                <a:avLst/>
                <a:gdLst>
                  <a:gd name="T0" fmla="*/ 195 w 195"/>
                  <a:gd name="T1" fmla="*/ 746 h 746"/>
                  <a:gd name="T2" fmla="*/ 195 w 195"/>
                  <a:gd name="T3" fmla="*/ 669 h 746"/>
                  <a:gd name="T4" fmla="*/ 156 w 195"/>
                  <a:gd name="T5" fmla="*/ 629 h 746"/>
                  <a:gd name="T6" fmla="*/ 156 w 195"/>
                  <a:gd name="T7" fmla="*/ 669 h 746"/>
                  <a:gd name="T8" fmla="*/ 116 w 195"/>
                  <a:gd name="T9" fmla="*/ 669 h 746"/>
                  <a:gd name="T10" fmla="*/ 116 w 195"/>
                  <a:gd name="T11" fmla="*/ 706 h 746"/>
                  <a:gd name="T12" fmla="*/ 80 w 195"/>
                  <a:gd name="T13" fmla="*/ 669 h 746"/>
                  <a:gd name="T14" fmla="*/ 80 w 195"/>
                  <a:gd name="T15" fmla="*/ 590 h 746"/>
                  <a:gd name="T16" fmla="*/ 40 w 195"/>
                  <a:gd name="T17" fmla="*/ 590 h 746"/>
                  <a:gd name="T18" fmla="*/ 80 w 195"/>
                  <a:gd name="T19" fmla="*/ 510 h 746"/>
                  <a:gd name="T20" fmla="*/ 0 w 195"/>
                  <a:gd name="T21" fmla="*/ 510 h 746"/>
                  <a:gd name="T22" fmla="*/ 40 w 195"/>
                  <a:gd name="T23" fmla="*/ 470 h 746"/>
                  <a:gd name="T24" fmla="*/ 0 w 195"/>
                  <a:gd name="T25" fmla="*/ 431 h 746"/>
                  <a:gd name="T26" fmla="*/ 40 w 195"/>
                  <a:gd name="T27" fmla="*/ 394 h 746"/>
                  <a:gd name="T28" fmla="*/ 0 w 195"/>
                  <a:gd name="T29" fmla="*/ 394 h 746"/>
                  <a:gd name="T30" fmla="*/ 0 w 195"/>
                  <a:gd name="T31" fmla="*/ 235 h 746"/>
                  <a:gd name="T32" fmla="*/ 40 w 195"/>
                  <a:gd name="T33" fmla="*/ 195 h 746"/>
                  <a:gd name="T34" fmla="*/ 40 w 195"/>
                  <a:gd name="T35" fmla="*/ 156 h 746"/>
                  <a:gd name="T36" fmla="*/ 0 w 195"/>
                  <a:gd name="T37" fmla="*/ 156 h 746"/>
                  <a:gd name="T38" fmla="*/ 0 w 195"/>
                  <a:gd name="T39" fmla="*/ 120 h 746"/>
                  <a:gd name="T40" fmla="*/ 40 w 195"/>
                  <a:gd name="T41" fmla="*/ 80 h 746"/>
                  <a:gd name="T42" fmla="*/ 116 w 195"/>
                  <a:gd name="T43" fmla="*/ 40 h 746"/>
                  <a:gd name="T44" fmla="*/ 80 w 195"/>
                  <a:gd name="T45" fmla="*/ 0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95" h="746">
                    <a:moveTo>
                      <a:pt x="195" y="746"/>
                    </a:moveTo>
                    <a:lnTo>
                      <a:pt x="195" y="669"/>
                    </a:lnTo>
                    <a:lnTo>
                      <a:pt x="156" y="629"/>
                    </a:lnTo>
                    <a:lnTo>
                      <a:pt x="156" y="669"/>
                    </a:lnTo>
                    <a:lnTo>
                      <a:pt x="116" y="669"/>
                    </a:lnTo>
                    <a:lnTo>
                      <a:pt x="116" y="706"/>
                    </a:lnTo>
                    <a:lnTo>
                      <a:pt x="80" y="669"/>
                    </a:lnTo>
                    <a:lnTo>
                      <a:pt x="80" y="590"/>
                    </a:lnTo>
                    <a:lnTo>
                      <a:pt x="40" y="590"/>
                    </a:lnTo>
                    <a:lnTo>
                      <a:pt x="80" y="510"/>
                    </a:lnTo>
                    <a:lnTo>
                      <a:pt x="0" y="510"/>
                    </a:lnTo>
                    <a:lnTo>
                      <a:pt x="40" y="470"/>
                    </a:lnTo>
                    <a:lnTo>
                      <a:pt x="0" y="431"/>
                    </a:lnTo>
                    <a:lnTo>
                      <a:pt x="40" y="394"/>
                    </a:lnTo>
                    <a:lnTo>
                      <a:pt x="0" y="394"/>
                    </a:lnTo>
                    <a:lnTo>
                      <a:pt x="0" y="235"/>
                    </a:lnTo>
                    <a:lnTo>
                      <a:pt x="40" y="195"/>
                    </a:lnTo>
                    <a:lnTo>
                      <a:pt x="40" y="156"/>
                    </a:lnTo>
                    <a:lnTo>
                      <a:pt x="0" y="156"/>
                    </a:lnTo>
                    <a:lnTo>
                      <a:pt x="0" y="120"/>
                    </a:lnTo>
                    <a:lnTo>
                      <a:pt x="40" y="80"/>
                    </a:lnTo>
                    <a:lnTo>
                      <a:pt x="116" y="40"/>
                    </a:lnTo>
                    <a:lnTo>
                      <a:pt x="8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7" name="Freeform 463">
                <a:extLst>
                  <a:ext uri="{FF2B5EF4-FFF2-40B4-BE49-F238E27FC236}">
                    <a16:creationId xmlns:a16="http://schemas.microsoft.com/office/drawing/2014/main" id="{A63BD243-18F0-B60B-6E76-5ED7250BBF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3" y="978"/>
                <a:ext cx="62" cy="87"/>
              </a:xfrm>
              <a:custGeom>
                <a:avLst/>
                <a:gdLst>
                  <a:gd name="T0" fmla="*/ 311 w 311"/>
                  <a:gd name="T1" fmla="*/ 0 h 434"/>
                  <a:gd name="T2" fmla="*/ 311 w 311"/>
                  <a:gd name="T3" fmla="*/ 40 h 434"/>
                  <a:gd name="T4" fmla="*/ 274 w 311"/>
                  <a:gd name="T5" fmla="*/ 80 h 434"/>
                  <a:gd name="T6" fmla="*/ 235 w 311"/>
                  <a:gd name="T7" fmla="*/ 40 h 434"/>
                  <a:gd name="T8" fmla="*/ 195 w 311"/>
                  <a:gd name="T9" fmla="*/ 120 h 434"/>
                  <a:gd name="T10" fmla="*/ 155 w 311"/>
                  <a:gd name="T11" fmla="*/ 120 h 434"/>
                  <a:gd name="T12" fmla="*/ 115 w 311"/>
                  <a:gd name="T13" fmla="*/ 160 h 434"/>
                  <a:gd name="T14" fmla="*/ 155 w 311"/>
                  <a:gd name="T15" fmla="*/ 160 h 434"/>
                  <a:gd name="T16" fmla="*/ 115 w 311"/>
                  <a:gd name="T17" fmla="*/ 199 h 434"/>
                  <a:gd name="T18" fmla="*/ 76 w 311"/>
                  <a:gd name="T19" fmla="*/ 199 h 434"/>
                  <a:gd name="T20" fmla="*/ 76 w 311"/>
                  <a:gd name="T21" fmla="*/ 275 h 434"/>
                  <a:gd name="T22" fmla="*/ 155 w 311"/>
                  <a:gd name="T23" fmla="*/ 275 h 434"/>
                  <a:gd name="T24" fmla="*/ 115 w 311"/>
                  <a:gd name="T25" fmla="*/ 315 h 434"/>
                  <a:gd name="T26" fmla="*/ 195 w 311"/>
                  <a:gd name="T27" fmla="*/ 355 h 434"/>
                  <a:gd name="T28" fmla="*/ 195 w 311"/>
                  <a:gd name="T29" fmla="*/ 395 h 434"/>
                  <a:gd name="T30" fmla="*/ 115 w 311"/>
                  <a:gd name="T31" fmla="*/ 434 h 434"/>
                  <a:gd name="T32" fmla="*/ 76 w 311"/>
                  <a:gd name="T33" fmla="*/ 355 h 434"/>
                  <a:gd name="T34" fmla="*/ 36 w 311"/>
                  <a:gd name="T35" fmla="*/ 355 h 434"/>
                  <a:gd name="T36" fmla="*/ 0 w 311"/>
                  <a:gd name="T37" fmla="*/ 434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1" h="434">
                    <a:moveTo>
                      <a:pt x="311" y="0"/>
                    </a:moveTo>
                    <a:lnTo>
                      <a:pt x="311" y="40"/>
                    </a:lnTo>
                    <a:lnTo>
                      <a:pt x="274" y="80"/>
                    </a:lnTo>
                    <a:lnTo>
                      <a:pt x="235" y="40"/>
                    </a:lnTo>
                    <a:lnTo>
                      <a:pt x="195" y="120"/>
                    </a:lnTo>
                    <a:lnTo>
                      <a:pt x="155" y="120"/>
                    </a:lnTo>
                    <a:lnTo>
                      <a:pt x="115" y="160"/>
                    </a:lnTo>
                    <a:lnTo>
                      <a:pt x="155" y="160"/>
                    </a:lnTo>
                    <a:lnTo>
                      <a:pt x="115" y="199"/>
                    </a:lnTo>
                    <a:lnTo>
                      <a:pt x="76" y="199"/>
                    </a:lnTo>
                    <a:lnTo>
                      <a:pt x="76" y="275"/>
                    </a:lnTo>
                    <a:lnTo>
                      <a:pt x="155" y="275"/>
                    </a:lnTo>
                    <a:lnTo>
                      <a:pt x="115" y="315"/>
                    </a:lnTo>
                    <a:lnTo>
                      <a:pt x="195" y="355"/>
                    </a:lnTo>
                    <a:lnTo>
                      <a:pt x="195" y="395"/>
                    </a:lnTo>
                    <a:lnTo>
                      <a:pt x="115" y="434"/>
                    </a:lnTo>
                    <a:lnTo>
                      <a:pt x="76" y="355"/>
                    </a:lnTo>
                    <a:lnTo>
                      <a:pt x="36" y="355"/>
                    </a:lnTo>
                    <a:lnTo>
                      <a:pt x="0" y="43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8" name="Freeform 464">
                <a:extLst>
                  <a:ext uri="{FF2B5EF4-FFF2-40B4-BE49-F238E27FC236}">
                    <a16:creationId xmlns:a16="http://schemas.microsoft.com/office/drawing/2014/main" id="{6AA34A3B-BAE2-345F-DD14-149B35CB3E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3" y="1199"/>
                <a:ext cx="243" cy="62"/>
              </a:xfrm>
              <a:custGeom>
                <a:avLst/>
                <a:gdLst>
                  <a:gd name="T0" fmla="*/ 1218 w 1218"/>
                  <a:gd name="T1" fmla="*/ 0 h 312"/>
                  <a:gd name="T2" fmla="*/ 1138 w 1218"/>
                  <a:gd name="T3" fmla="*/ 37 h 312"/>
                  <a:gd name="T4" fmla="*/ 1101 w 1218"/>
                  <a:gd name="T5" fmla="*/ 77 h 312"/>
                  <a:gd name="T6" fmla="*/ 1138 w 1218"/>
                  <a:gd name="T7" fmla="*/ 117 h 312"/>
                  <a:gd name="T8" fmla="*/ 1138 w 1218"/>
                  <a:gd name="T9" fmla="*/ 156 h 312"/>
                  <a:gd name="T10" fmla="*/ 1061 w 1218"/>
                  <a:gd name="T11" fmla="*/ 117 h 312"/>
                  <a:gd name="T12" fmla="*/ 1023 w 1218"/>
                  <a:gd name="T13" fmla="*/ 117 h 312"/>
                  <a:gd name="T14" fmla="*/ 1023 w 1218"/>
                  <a:gd name="T15" fmla="*/ 156 h 312"/>
                  <a:gd name="T16" fmla="*/ 943 w 1218"/>
                  <a:gd name="T17" fmla="*/ 156 h 312"/>
                  <a:gd name="T18" fmla="*/ 863 w 1218"/>
                  <a:gd name="T19" fmla="*/ 195 h 312"/>
                  <a:gd name="T20" fmla="*/ 826 w 1218"/>
                  <a:gd name="T21" fmla="*/ 195 h 312"/>
                  <a:gd name="T22" fmla="*/ 788 w 1218"/>
                  <a:gd name="T23" fmla="*/ 156 h 312"/>
                  <a:gd name="T24" fmla="*/ 788 w 1218"/>
                  <a:gd name="T25" fmla="*/ 195 h 312"/>
                  <a:gd name="T26" fmla="*/ 748 w 1218"/>
                  <a:gd name="T27" fmla="*/ 195 h 312"/>
                  <a:gd name="T28" fmla="*/ 708 w 1218"/>
                  <a:gd name="T29" fmla="*/ 156 h 312"/>
                  <a:gd name="T30" fmla="*/ 708 w 1218"/>
                  <a:gd name="T31" fmla="*/ 117 h 312"/>
                  <a:gd name="T32" fmla="*/ 668 w 1218"/>
                  <a:gd name="T33" fmla="*/ 117 h 312"/>
                  <a:gd name="T34" fmla="*/ 628 w 1218"/>
                  <a:gd name="T35" fmla="*/ 195 h 312"/>
                  <a:gd name="T36" fmla="*/ 473 w 1218"/>
                  <a:gd name="T37" fmla="*/ 195 h 312"/>
                  <a:gd name="T38" fmla="*/ 473 w 1218"/>
                  <a:gd name="T39" fmla="*/ 235 h 312"/>
                  <a:gd name="T40" fmla="*/ 433 w 1218"/>
                  <a:gd name="T41" fmla="*/ 275 h 312"/>
                  <a:gd name="T42" fmla="*/ 433 w 1218"/>
                  <a:gd name="T43" fmla="*/ 312 h 312"/>
                  <a:gd name="T44" fmla="*/ 393 w 1218"/>
                  <a:gd name="T45" fmla="*/ 275 h 312"/>
                  <a:gd name="T46" fmla="*/ 393 w 1218"/>
                  <a:gd name="T47" fmla="*/ 235 h 312"/>
                  <a:gd name="T48" fmla="*/ 355 w 1218"/>
                  <a:gd name="T49" fmla="*/ 275 h 312"/>
                  <a:gd name="T50" fmla="*/ 355 w 1218"/>
                  <a:gd name="T51" fmla="*/ 312 h 312"/>
                  <a:gd name="T52" fmla="*/ 315 w 1218"/>
                  <a:gd name="T53" fmla="*/ 275 h 312"/>
                  <a:gd name="T54" fmla="*/ 275 w 1218"/>
                  <a:gd name="T55" fmla="*/ 312 h 312"/>
                  <a:gd name="T56" fmla="*/ 159 w 1218"/>
                  <a:gd name="T57" fmla="*/ 312 h 312"/>
                  <a:gd name="T58" fmla="*/ 159 w 1218"/>
                  <a:gd name="T59" fmla="*/ 275 h 312"/>
                  <a:gd name="T60" fmla="*/ 120 w 1218"/>
                  <a:gd name="T61" fmla="*/ 312 h 312"/>
                  <a:gd name="T62" fmla="*/ 120 w 1218"/>
                  <a:gd name="T63" fmla="*/ 195 h 312"/>
                  <a:gd name="T64" fmla="*/ 80 w 1218"/>
                  <a:gd name="T65" fmla="*/ 235 h 312"/>
                  <a:gd name="T66" fmla="*/ 40 w 1218"/>
                  <a:gd name="T67" fmla="*/ 195 h 312"/>
                  <a:gd name="T68" fmla="*/ 0 w 1218"/>
                  <a:gd name="T69" fmla="*/ 195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18" h="312">
                    <a:moveTo>
                      <a:pt x="1218" y="0"/>
                    </a:moveTo>
                    <a:lnTo>
                      <a:pt x="1138" y="37"/>
                    </a:lnTo>
                    <a:lnTo>
                      <a:pt x="1101" y="77"/>
                    </a:lnTo>
                    <a:lnTo>
                      <a:pt x="1138" y="117"/>
                    </a:lnTo>
                    <a:lnTo>
                      <a:pt x="1138" y="156"/>
                    </a:lnTo>
                    <a:lnTo>
                      <a:pt x="1061" y="117"/>
                    </a:lnTo>
                    <a:lnTo>
                      <a:pt x="1023" y="117"/>
                    </a:lnTo>
                    <a:lnTo>
                      <a:pt x="1023" y="156"/>
                    </a:lnTo>
                    <a:lnTo>
                      <a:pt x="943" y="156"/>
                    </a:lnTo>
                    <a:lnTo>
                      <a:pt x="863" y="195"/>
                    </a:lnTo>
                    <a:lnTo>
                      <a:pt x="826" y="195"/>
                    </a:lnTo>
                    <a:lnTo>
                      <a:pt x="788" y="156"/>
                    </a:lnTo>
                    <a:lnTo>
                      <a:pt x="788" y="195"/>
                    </a:lnTo>
                    <a:lnTo>
                      <a:pt x="748" y="195"/>
                    </a:lnTo>
                    <a:lnTo>
                      <a:pt x="708" y="156"/>
                    </a:lnTo>
                    <a:lnTo>
                      <a:pt x="708" y="117"/>
                    </a:lnTo>
                    <a:lnTo>
                      <a:pt x="668" y="117"/>
                    </a:lnTo>
                    <a:lnTo>
                      <a:pt x="628" y="195"/>
                    </a:lnTo>
                    <a:lnTo>
                      <a:pt x="473" y="195"/>
                    </a:lnTo>
                    <a:lnTo>
                      <a:pt x="473" y="235"/>
                    </a:lnTo>
                    <a:lnTo>
                      <a:pt x="433" y="275"/>
                    </a:lnTo>
                    <a:lnTo>
                      <a:pt x="433" y="312"/>
                    </a:lnTo>
                    <a:lnTo>
                      <a:pt x="393" y="275"/>
                    </a:lnTo>
                    <a:lnTo>
                      <a:pt x="393" y="235"/>
                    </a:lnTo>
                    <a:lnTo>
                      <a:pt x="355" y="275"/>
                    </a:lnTo>
                    <a:lnTo>
                      <a:pt x="355" y="312"/>
                    </a:lnTo>
                    <a:lnTo>
                      <a:pt x="315" y="275"/>
                    </a:lnTo>
                    <a:lnTo>
                      <a:pt x="275" y="312"/>
                    </a:lnTo>
                    <a:lnTo>
                      <a:pt x="159" y="312"/>
                    </a:lnTo>
                    <a:lnTo>
                      <a:pt x="159" y="275"/>
                    </a:lnTo>
                    <a:lnTo>
                      <a:pt x="120" y="312"/>
                    </a:lnTo>
                    <a:lnTo>
                      <a:pt x="120" y="195"/>
                    </a:lnTo>
                    <a:lnTo>
                      <a:pt x="80" y="235"/>
                    </a:lnTo>
                    <a:lnTo>
                      <a:pt x="40" y="195"/>
                    </a:lnTo>
                    <a:lnTo>
                      <a:pt x="0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9" name="Freeform 465">
                <a:extLst>
                  <a:ext uri="{FF2B5EF4-FFF2-40B4-BE49-F238E27FC236}">
                    <a16:creationId xmlns:a16="http://schemas.microsoft.com/office/drawing/2014/main" id="{C7EAD96C-FB9B-D427-5673-3A65D3AF70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7" y="1214"/>
                <a:ext cx="79" cy="32"/>
              </a:xfrm>
              <a:custGeom>
                <a:avLst/>
                <a:gdLst>
                  <a:gd name="T0" fmla="*/ 0 w 393"/>
                  <a:gd name="T1" fmla="*/ 118 h 158"/>
                  <a:gd name="T2" fmla="*/ 40 w 393"/>
                  <a:gd name="T3" fmla="*/ 118 h 158"/>
                  <a:gd name="T4" fmla="*/ 119 w 393"/>
                  <a:gd name="T5" fmla="*/ 158 h 158"/>
                  <a:gd name="T6" fmla="*/ 119 w 393"/>
                  <a:gd name="T7" fmla="*/ 79 h 158"/>
                  <a:gd name="T8" fmla="*/ 278 w 393"/>
                  <a:gd name="T9" fmla="*/ 79 h 158"/>
                  <a:gd name="T10" fmla="*/ 278 w 393"/>
                  <a:gd name="T11" fmla="*/ 40 h 158"/>
                  <a:gd name="T12" fmla="*/ 314 w 393"/>
                  <a:gd name="T13" fmla="*/ 40 h 158"/>
                  <a:gd name="T14" fmla="*/ 314 w 393"/>
                  <a:gd name="T15" fmla="*/ 0 h 158"/>
                  <a:gd name="T16" fmla="*/ 393 w 393"/>
                  <a:gd name="T17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3" h="158">
                    <a:moveTo>
                      <a:pt x="0" y="118"/>
                    </a:moveTo>
                    <a:lnTo>
                      <a:pt x="40" y="118"/>
                    </a:lnTo>
                    <a:lnTo>
                      <a:pt x="119" y="158"/>
                    </a:lnTo>
                    <a:lnTo>
                      <a:pt x="119" y="79"/>
                    </a:lnTo>
                    <a:lnTo>
                      <a:pt x="278" y="79"/>
                    </a:lnTo>
                    <a:lnTo>
                      <a:pt x="278" y="40"/>
                    </a:lnTo>
                    <a:lnTo>
                      <a:pt x="314" y="40"/>
                    </a:lnTo>
                    <a:lnTo>
                      <a:pt x="314" y="0"/>
                    </a:lnTo>
                    <a:lnTo>
                      <a:pt x="39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0" name="Freeform 466">
                <a:extLst>
                  <a:ext uri="{FF2B5EF4-FFF2-40B4-BE49-F238E27FC236}">
                    <a16:creationId xmlns:a16="http://schemas.microsoft.com/office/drawing/2014/main" id="{A8E3E97B-3C73-F6B4-0F72-86CB601D17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6" y="1214"/>
                <a:ext cx="47" cy="24"/>
              </a:xfrm>
              <a:custGeom>
                <a:avLst/>
                <a:gdLst>
                  <a:gd name="T0" fmla="*/ 235 w 235"/>
                  <a:gd name="T1" fmla="*/ 118 h 118"/>
                  <a:gd name="T2" fmla="*/ 196 w 235"/>
                  <a:gd name="T3" fmla="*/ 79 h 118"/>
                  <a:gd name="T4" fmla="*/ 196 w 235"/>
                  <a:gd name="T5" fmla="*/ 40 h 118"/>
                  <a:gd name="T6" fmla="*/ 159 w 235"/>
                  <a:gd name="T7" fmla="*/ 0 h 118"/>
                  <a:gd name="T8" fmla="*/ 120 w 235"/>
                  <a:gd name="T9" fmla="*/ 40 h 118"/>
                  <a:gd name="T10" fmla="*/ 80 w 235"/>
                  <a:gd name="T11" fmla="*/ 40 h 118"/>
                  <a:gd name="T12" fmla="*/ 80 w 235"/>
                  <a:gd name="T13" fmla="*/ 0 h 118"/>
                  <a:gd name="T14" fmla="*/ 0 w 235"/>
                  <a:gd name="T15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5" h="118">
                    <a:moveTo>
                      <a:pt x="235" y="118"/>
                    </a:moveTo>
                    <a:lnTo>
                      <a:pt x="196" y="79"/>
                    </a:lnTo>
                    <a:lnTo>
                      <a:pt x="196" y="40"/>
                    </a:lnTo>
                    <a:lnTo>
                      <a:pt x="159" y="0"/>
                    </a:lnTo>
                    <a:lnTo>
                      <a:pt x="120" y="40"/>
                    </a:lnTo>
                    <a:lnTo>
                      <a:pt x="80" y="40"/>
                    </a:lnTo>
                    <a:lnTo>
                      <a:pt x="8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1" name="Freeform 467">
                <a:extLst>
                  <a:ext uri="{FF2B5EF4-FFF2-40B4-BE49-F238E27FC236}">
                    <a16:creationId xmlns:a16="http://schemas.microsoft.com/office/drawing/2014/main" id="{EEAF6F98-4768-BCFD-3C03-060EE1DF80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8" y="1238"/>
                <a:ext cx="94" cy="197"/>
              </a:xfrm>
              <a:custGeom>
                <a:avLst/>
                <a:gdLst>
                  <a:gd name="T0" fmla="*/ 274 w 472"/>
                  <a:gd name="T1" fmla="*/ 0 h 984"/>
                  <a:gd name="T2" fmla="*/ 274 w 472"/>
                  <a:gd name="T3" fmla="*/ 40 h 984"/>
                  <a:gd name="T4" fmla="*/ 235 w 472"/>
                  <a:gd name="T5" fmla="*/ 117 h 984"/>
                  <a:gd name="T6" fmla="*/ 159 w 472"/>
                  <a:gd name="T7" fmla="*/ 117 h 984"/>
                  <a:gd name="T8" fmla="*/ 119 w 472"/>
                  <a:gd name="T9" fmla="*/ 157 h 984"/>
                  <a:gd name="T10" fmla="*/ 119 w 472"/>
                  <a:gd name="T11" fmla="*/ 236 h 984"/>
                  <a:gd name="T12" fmla="*/ 159 w 472"/>
                  <a:gd name="T13" fmla="*/ 236 h 984"/>
                  <a:gd name="T14" fmla="*/ 159 w 472"/>
                  <a:gd name="T15" fmla="*/ 275 h 984"/>
                  <a:gd name="T16" fmla="*/ 198 w 472"/>
                  <a:gd name="T17" fmla="*/ 315 h 984"/>
                  <a:gd name="T18" fmla="*/ 159 w 472"/>
                  <a:gd name="T19" fmla="*/ 355 h 984"/>
                  <a:gd name="T20" fmla="*/ 119 w 472"/>
                  <a:gd name="T21" fmla="*/ 315 h 984"/>
                  <a:gd name="T22" fmla="*/ 79 w 472"/>
                  <a:gd name="T23" fmla="*/ 355 h 984"/>
                  <a:gd name="T24" fmla="*/ 79 w 472"/>
                  <a:gd name="T25" fmla="*/ 394 h 984"/>
                  <a:gd name="T26" fmla="*/ 39 w 472"/>
                  <a:gd name="T27" fmla="*/ 431 h 984"/>
                  <a:gd name="T28" fmla="*/ 119 w 472"/>
                  <a:gd name="T29" fmla="*/ 511 h 984"/>
                  <a:gd name="T30" fmla="*/ 39 w 472"/>
                  <a:gd name="T31" fmla="*/ 511 h 984"/>
                  <a:gd name="T32" fmla="*/ 39 w 472"/>
                  <a:gd name="T33" fmla="*/ 669 h 984"/>
                  <a:gd name="T34" fmla="*/ 0 w 472"/>
                  <a:gd name="T35" fmla="*/ 669 h 984"/>
                  <a:gd name="T36" fmla="*/ 0 w 472"/>
                  <a:gd name="T37" fmla="*/ 786 h 984"/>
                  <a:gd name="T38" fmla="*/ 79 w 472"/>
                  <a:gd name="T39" fmla="*/ 786 h 984"/>
                  <a:gd name="T40" fmla="*/ 198 w 472"/>
                  <a:gd name="T41" fmla="*/ 905 h 984"/>
                  <a:gd name="T42" fmla="*/ 198 w 472"/>
                  <a:gd name="T43" fmla="*/ 945 h 984"/>
                  <a:gd name="T44" fmla="*/ 274 w 472"/>
                  <a:gd name="T45" fmla="*/ 905 h 984"/>
                  <a:gd name="T46" fmla="*/ 235 w 472"/>
                  <a:gd name="T47" fmla="*/ 865 h 984"/>
                  <a:gd name="T48" fmla="*/ 314 w 472"/>
                  <a:gd name="T49" fmla="*/ 905 h 984"/>
                  <a:gd name="T50" fmla="*/ 314 w 472"/>
                  <a:gd name="T51" fmla="*/ 984 h 984"/>
                  <a:gd name="T52" fmla="*/ 354 w 472"/>
                  <a:gd name="T53" fmla="*/ 945 h 984"/>
                  <a:gd name="T54" fmla="*/ 394 w 472"/>
                  <a:gd name="T55" fmla="*/ 945 h 984"/>
                  <a:gd name="T56" fmla="*/ 433 w 472"/>
                  <a:gd name="T57" fmla="*/ 905 h 984"/>
                  <a:gd name="T58" fmla="*/ 472 w 472"/>
                  <a:gd name="T59" fmla="*/ 945 h 984"/>
                  <a:gd name="T60" fmla="*/ 472 w 472"/>
                  <a:gd name="T61" fmla="*/ 984 h 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72" h="984">
                    <a:moveTo>
                      <a:pt x="274" y="0"/>
                    </a:moveTo>
                    <a:lnTo>
                      <a:pt x="274" y="40"/>
                    </a:lnTo>
                    <a:lnTo>
                      <a:pt x="235" y="117"/>
                    </a:lnTo>
                    <a:lnTo>
                      <a:pt x="159" y="117"/>
                    </a:lnTo>
                    <a:lnTo>
                      <a:pt x="119" y="157"/>
                    </a:lnTo>
                    <a:lnTo>
                      <a:pt x="119" y="236"/>
                    </a:lnTo>
                    <a:lnTo>
                      <a:pt x="159" y="236"/>
                    </a:lnTo>
                    <a:lnTo>
                      <a:pt x="159" y="275"/>
                    </a:lnTo>
                    <a:lnTo>
                      <a:pt x="198" y="315"/>
                    </a:lnTo>
                    <a:lnTo>
                      <a:pt x="159" y="355"/>
                    </a:lnTo>
                    <a:lnTo>
                      <a:pt x="119" y="315"/>
                    </a:lnTo>
                    <a:lnTo>
                      <a:pt x="79" y="355"/>
                    </a:lnTo>
                    <a:lnTo>
                      <a:pt x="79" y="394"/>
                    </a:lnTo>
                    <a:lnTo>
                      <a:pt x="39" y="431"/>
                    </a:lnTo>
                    <a:lnTo>
                      <a:pt x="119" y="511"/>
                    </a:lnTo>
                    <a:lnTo>
                      <a:pt x="39" y="511"/>
                    </a:lnTo>
                    <a:lnTo>
                      <a:pt x="39" y="669"/>
                    </a:lnTo>
                    <a:lnTo>
                      <a:pt x="0" y="669"/>
                    </a:lnTo>
                    <a:lnTo>
                      <a:pt x="0" y="786"/>
                    </a:lnTo>
                    <a:lnTo>
                      <a:pt x="79" y="786"/>
                    </a:lnTo>
                    <a:lnTo>
                      <a:pt x="198" y="905"/>
                    </a:lnTo>
                    <a:lnTo>
                      <a:pt x="198" y="945"/>
                    </a:lnTo>
                    <a:lnTo>
                      <a:pt x="274" y="905"/>
                    </a:lnTo>
                    <a:lnTo>
                      <a:pt x="235" y="865"/>
                    </a:lnTo>
                    <a:lnTo>
                      <a:pt x="314" y="905"/>
                    </a:lnTo>
                    <a:lnTo>
                      <a:pt x="314" y="984"/>
                    </a:lnTo>
                    <a:lnTo>
                      <a:pt x="354" y="945"/>
                    </a:lnTo>
                    <a:lnTo>
                      <a:pt x="394" y="945"/>
                    </a:lnTo>
                    <a:lnTo>
                      <a:pt x="433" y="905"/>
                    </a:lnTo>
                    <a:lnTo>
                      <a:pt x="472" y="945"/>
                    </a:lnTo>
                    <a:lnTo>
                      <a:pt x="472" y="98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2" name="Freeform 468">
                <a:extLst>
                  <a:ext uri="{FF2B5EF4-FFF2-40B4-BE49-F238E27FC236}">
                    <a16:creationId xmlns:a16="http://schemas.microsoft.com/office/drawing/2014/main" id="{97700114-BB5A-537D-3F24-4AD4FA0DDE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2" y="1419"/>
                <a:ext cx="133" cy="39"/>
              </a:xfrm>
              <a:custGeom>
                <a:avLst/>
                <a:gdLst>
                  <a:gd name="T0" fmla="*/ 665 w 665"/>
                  <a:gd name="T1" fmla="*/ 116 h 195"/>
                  <a:gd name="T2" fmla="*/ 590 w 665"/>
                  <a:gd name="T3" fmla="*/ 155 h 195"/>
                  <a:gd name="T4" fmla="*/ 510 w 665"/>
                  <a:gd name="T5" fmla="*/ 116 h 195"/>
                  <a:gd name="T6" fmla="*/ 510 w 665"/>
                  <a:gd name="T7" fmla="*/ 155 h 195"/>
                  <a:gd name="T8" fmla="*/ 470 w 665"/>
                  <a:gd name="T9" fmla="*/ 155 h 195"/>
                  <a:gd name="T10" fmla="*/ 470 w 665"/>
                  <a:gd name="T11" fmla="*/ 195 h 195"/>
                  <a:gd name="T12" fmla="*/ 391 w 665"/>
                  <a:gd name="T13" fmla="*/ 195 h 195"/>
                  <a:gd name="T14" fmla="*/ 391 w 665"/>
                  <a:gd name="T15" fmla="*/ 155 h 195"/>
                  <a:gd name="T16" fmla="*/ 352 w 665"/>
                  <a:gd name="T17" fmla="*/ 116 h 195"/>
                  <a:gd name="T18" fmla="*/ 315 w 665"/>
                  <a:gd name="T19" fmla="*/ 116 h 195"/>
                  <a:gd name="T20" fmla="*/ 315 w 665"/>
                  <a:gd name="T21" fmla="*/ 40 h 195"/>
                  <a:gd name="T22" fmla="*/ 275 w 665"/>
                  <a:gd name="T23" fmla="*/ 0 h 195"/>
                  <a:gd name="T24" fmla="*/ 195 w 665"/>
                  <a:gd name="T25" fmla="*/ 0 h 195"/>
                  <a:gd name="T26" fmla="*/ 117 w 665"/>
                  <a:gd name="T27" fmla="*/ 79 h 195"/>
                  <a:gd name="T28" fmla="*/ 77 w 665"/>
                  <a:gd name="T29" fmla="*/ 155 h 195"/>
                  <a:gd name="T30" fmla="*/ 40 w 665"/>
                  <a:gd name="T31" fmla="*/ 155 h 195"/>
                  <a:gd name="T32" fmla="*/ 0 w 665"/>
                  <a:gd name="T33" fmla="*/ 195 h 195"/>
                  <a:gd name="T34" fmla="*/ 0 w 665"/>
                  <a:gd name="T35" fmla="*/ 79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65" h="195">
                    <a:moveTo>
                      <a:pt x="665" y="116"/>
                    </a:moveTo>
                    <a:lnTo>
                      <a:pt x="590" y="155"/>
                    </a:lnTo>
                    <a:lnTo>
                      <a:pt x="510" y="116"/>
                    </a:lnTo>
                    <a:lnTo>
                      <a:pt x="510" y="155"/>
                    </a:lnTo>
                    <a:lnTo>
                      <a:pt x="470" y="155"/>
                    </a:lnTo>
                    <a:lnTo>
                      <a:pt x="470" y="195"/>
                    </a:lnTo>
                    <a:lnTo>
                      <a:pt x="391" y="195"/>
                    </a:lnTo>
                    <a:lnTo>
                      <a:pt x="391" y="155"/>
                    </a:lnTo>
                    <a:lnTo>
                      <a:pt x="352" y="116"/>
                    </a:lnTo>
                    <a:lnTo>
                      <a:pt x="315" y="116"/>
                    </a:lnTo>
                    <a:lnTo>
                      <a:pt x="315" y="40"/>
                    </a:lnTo>
                    <a:lnTo>
                      <a:pt x="275" y="0"/>
                    </a:lnTo>
                    <a:lnTo>
                      <a:pt x="195" y="0"/>
                    </a:lnTo>
                    <a:lnTo>
                      <a:pt x="117" y="79"/>
                    </a:lnTo>
                    <a:lnTo>
                      <a:pt x="77" y="155"/>
                    </a:lnTo>
                    <a:lnTo>
                      <a:pt x="40" y="155"/>
                    </a:lnTo>
                    <a:lnTo>
                      <a:pt x="0" y="195"/>
                    </a:lnTo>
                    <a:lnTo>
                      <a:pt x="0" y="7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3" name="Freeform 469">
                <a:extLst>
                  <a:ext uri="{FF2B5EF4-FFF2-40B4-BE49-F238E27FC236}">
                    <a16:creationId xmlns:a16="http://schemas.microsoft.com/office/drawing/2014/main" id="{71A0AF41-1C05-3DA1-3686-C8F304E9CC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4" y="1435"/>
                <a:ext cx="78" cy="141"/>
              </a:xfrm>
              <a:custGeom>
                <a:avLst/>
                <a:gdLst>
                  <a:gd name="T0" fmla="*/ 393 w 393"/>
                  <a:gd name="T1" fmla="*/ 0 h 706"/>
                  <a:gd name="T2" fmla="*/ 354 w 393"/>
                  <a:gd name="T3" fmla="*/ 37 h 706"/>
                  <a:gd name="T4" fmla="*/ 354 w 393"/>
                  <a:gd name="T5" fmla="*/ 76 h 706"/>
                  <a:gd name="T6" fmla="*/ 315 w 393"/>
                  <a:gd name="T7" fmla="*/ 76 h 706"/>
                  <a:gd name="T8" fmla="*/ 275 w 393"/>
                  <a:gd name="T9" fmla="*/ 156 h 706"/>
                  <a:gd name="T10" fmla="*/ 315 w 393"/>
                  <a:gd name="T11" fmla="*/ 196 h 706"/>
                  <a:gd name="T12" fmla="*/ 235 w 393"/>
                  <a:gd name="T13" fmla="*/ 196 h 706"/>
                  <a:gd name="T14" fmla="*/ 235 w 393"/>
                  <a:gd name="T15" fmla="*/ 236 h 706"/>
                  <a:gd name="T16" fmla="*/ 195 w 393"/>
                  <a:gd name="T17" fmla="*/ 275 h 706"/>
                  <a:gd name="T18" fmla="*/ 195 w 393"/>
                  <a:gd name="T19" fmla="*/ 351 h 706"/>
                  <a:gd name="T20" fmla="*/ 156 w 393"/>
                  <a:gd name="T21" fmla="*/ 311 h 706"/>
                  <a:gd name="T22" fmla="*/ 80 w 393"/>
                  <a:gd name="T23" fmla="*/ 311 h 706"/>
                  <a:gd name="T24" fmla="*/ 80 w 393"/>
                  <a:gd name="T25" fmla="*/ 391 h 706"/>
                  <a:gd name="T26" fmla="*/ 40 w 393"/>
                  <a:gd name="T27" fmla="*/ 391 h 706"/>
                  <a:gd name="T28" fmla="*/ 0 w 393"/>
                  <a:gd name="T29" fmla="*/ 431 h 706"/>
                  <a:gd name="T30" fmla="*/ 0 w 393"/>
                  <a:gd name="T31" fmla="*/ 510 h 706"/>
                  <a:gd name="T32" fmla="*/ 40 w 393"/>
                  <a:gd name="T33" fmla="*/ 550 h 706"/>
                  <a:gd name="T34" fmla="*/ 40 w 393"/>
                  <a:gd name="T35" fmla="*/ 590 h 706"/>
                  <a:gd name="T36" fmla="*/ 0 w 393"/>
                  <a:gd name="T37" fmla="*/ 627 h 706"/>
                  <a:gd name="T38" fmla="*/ 0 w 393"/>
                  <a:gd name="T39" fmla="*/ 706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3" h="706">
                    <a:moveTo>
                      <a:pt x="393" y="0"/>
                    </a:moveTo>
                    <a:lnTo>
                      <a:pt x="354" y="37"/>
                    </a:lnTo>
                    <a:lnTo>
                      <a:pt x="354" y="76"/>
                    </a:lnTo>
                    <a:lnTo>
                      <a:pt x="315" y="76"/>
                    </a:lnTo>
                    <a:lnTo>
                      <a:pt x="275" y="156"/>
                    </a:lnTo>
                    <a:lnTo>
                      <a:pt x="315" y="196"/>
                    </a:lnTo>
                    <a:lnTo>
                      <a:pt x="235" y="196"/>
                    </a:lnTo>
                    <a:lnTo>
                      <a:pt x="235" y="236"/>
                    </a:lnTo>
                    <a:lnTo>
                      <a:pt x="195" y="275"/>
                    </a:lnTo>
                    <a:lnTo>
                      <a:pt x="195" y="351"/>
                    </a:lnTo>
                    <a:lnTo>
                      <a:pt x="156" y="311"/>
                    </a:lnTo>
                    <a:lnTo>
                      <a:pt x="80" y="311"/>
                    </a:lnTo>
                    <a:lnTo>
                      <a:pt x="80" y="391"/>
                    </a:lnTo>
                    <a:lnTo>
                      <a:pt x="40" y="391"/>
                    </a:lnTo>
                    <a:lnTo>
                      <a:pt x="0" y="431"/>
                    </a:lnTo>
                    <a:lnTo>
                      <a:pt x="0" y="510"/>
                    </a:lnTo>
                    <a:lnTo>
                      <a:pt x="40" y="550"/>
                    </a:lnTo>
                    <a:lnTo>
                      <a:pt x="40" y="590"/>
                    </a:lnTo>
                    <a:lnTo>
                      <a:pt x="0" y="627"/>
                    </a:lnTo>
                    <a:lnTo>
                      <a:pt x="0" y="70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4" name="Freeform 470">
                <a:extLst>
                  <a:ext uri="{FF2B5EF4-FFF2-40B4-BE49-F238E27FC236}">
                    <a16:creationId xmlns:a16="http://schemas.microsoft.com/office/drawing/2014/main" id="{09A96CBD-3E2F-208F-2D26-5272DC8B24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0" y="1175"/>
                <a:ext cx="31" cy="79"/>
              </a:xfrm>
              <a:custGeom>
                <a:avLst/>
                <a:gdLst>
                  <a:gd name="T0" fmla="*/ 155 w 155"/>
                  <a:gd name="T1" fmla="*/ 394 h 394"/>
                  <a:gd name="T2" fmla="*/ 78 w 155"/>
                  <a:gd name="T3" fmla="*/ 394 h 394"/>
                  <a:gd name="T4" fmla="*/ 39 w 155"/>
                  <a:gd name="T5" fmla="*/ 354 h 394"/>
                  <a:gd name="T6" fmla="*/ 78 w 155"/>
                  <a:gd name="T7" fmla="*/ 314 h 394"/>
                  <a:gd name="T8" fmla="*/ 39 w 155"/>
                  <a:gd name="T9" fmla="*/ 275 h 394"/>
                  <a:gd name="T10" fmla="*/ 39 w 155"/>
                  <a:gd name="T11" fmla="*/ 196 h 394"/>
                  <a:gd name="T12" fmla="*/ 78 w 155"/>
                  <a:gd name="T13" fmla="*/ 156 h 394"/>
                  <a:gd name="T14" fmla="*/ 39 w 155"/>
                  <a:gd name="T15" fmla="*/ 119 h 394"/>
                  <a:gd name="T16" fmla="*/ 78 w 155"/>
                  <a:gd name="T17" fmla="*/ 40 h 394"/>
                  <a:gd name="T18" fmla="*/ 39 w 155"/>
                  <a:gd name="T19" fmla="*/ 40 h 394"/>
                  <a:gd name="T20" fmla="*/ 39 w 155"/>
                  <a:gd name="T21" fmla="*/ 0 h 394"/>
                  <a:gd name="T22" fmla="*/ 0 w 155"/>
                  <a:gd name="T23" fmla="*/ 0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5" h="394">
                    <a:moveTo>
                      <a:pt x="155" y="394"/>
                    </a:moveTo>
                    <a:lnTo>
                      <a:pt x="78" y="394"/>
                    </a:lnTo>
                    <a:lnTo>
                      <a:pt x="39" y="354"/>
                    </a:lnTo>
                    <a:lnTo>
                      <a:pt x="78" y="314"/>
                    </a:lnTo>
                    <a:lnTo>
                      <a:pt x="39" y="275"/>
                    </a:lnTo>
                    <a:lnTo>
                      <a:pt x="39" y="196"/>
                    </a:lnTo>
                    <a:lnTo>
                      <a:pt x="78" y="156"/>
                    </a:lnTo>
                    <a:lnTo>
                      <a:pt x="39" y="119"/>
                    </a:lnTo>
                    <a:lnTo>
                      <a:pt x="78" y="40"/>
                    </a:lnTo>
                    <a:lnTo>
                      <a:pt x="39" y="40"/>
                    </a:lnTo>
                    <a:lnTo>
                      <a:pt x="3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5" name="Freeform 471">
                <a:extLst>
                  <a:ext uri="{FF2B5EF4-FFF2-40B4-BE49-F238E27FC236}">
                    <a16:creationId xmlns:a16="http://schemas.microsoft.com/office/drawing/2014/main" id="{452BAC30-EBBA-C485-8E84-143FB57849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6" y="1144"/>
                <a:ext cx="39" cy="55"/>
              </a:xfrm>
              <a:custGeom>
                <a:avLst/>
                <a:gdLst>
                  <a:gd name="T0" fmla="*/ 158 w 195"/>
                  <a:gd name="T1" fmla="*/ 0 h 275"/>
                  <a:gd name="T2" fmla="*/ 195 w 195"/>
                  <a:gd name="T3" fmla="*/ 37 h 275"/>
                  <a:gd name="T4" fmla="*/ 118 w 195"/>
                  <a:gd name="T5" fmla="*/ 37 h 275"/>
                  <a:gd name="T6" fmla="*/ 118 w 195"/>
                  <a:gd name="T7" fmla="*/ 76 h 275"/>
                  <a:gd name="T8" fmla="*/ 158 w 195"/>
                  <a:gd name="T9" fmla="*/ 116 h 275"/>
                  <a:gd name="T10" fmla="*/ 118 w 195"/>
                  <a:gd name="T11" fmla="*/ 156 h 275"/>
                  <a:gd name="T12" fmla="*/ 118 w 195"/>
                  <a:gd name="T13" fmla="*/ 116 h 275"/>
                  <a:gd name="T14" fmla="*/ 78 w 195"/>
                  <a:gd name="T15" fmla="*/ 76 h 275"/>
                  <a:gd name="T16" fmla="*/ 38 w 195"/>
                  <a:gd name="T17" fmla="*/ 116 h 275"/>
                  <a:gd name="T18" fmla="*/ 0 w 195"/>
                  <a:gd name="T19" fmla="*/ 116 h 275"/>
                  <a:gd name="T20" fmla="*/ 0 w 195"/>
                  <a:gd name="T21" fmla="*/ 27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5" h="275">
                    <a:moveTo>
                      <a:pt x="158" y="0"/>
                    </a:moveTo>
                    <a:lnTo>
                      <a:pt x="195" y="37"/>
                    </a:lnTo>
                    <a:lnTo>
                      <a:pt x="118" y="37"/>
                    </a:lnTo>
                    <a:lnTo>
                      <a:pt x="118" y="76"/>
                    </a:lnTo>
                    <a:lnTo>
                      <a:pt x="158" y="116"/>
                    </a:lnTo>
                    <a:lnTo>
                      <a:pt x="118" y="156"/>
                    </a:lnTo>
                    <a:lnTo>
                      <a:pt x="118" y="116"/>
                    </a:lnTo>
                    <a:lnTo>
                      <a:pt x="78" y="76"/>
                    </a:lnTo>
                    <a:lnTo>
                      <a:pt x="38" y="116"/>
                    </a:lnTo>
                    <a:lnTo>
                      <a:pt x="0" y="116"/>
                    </a:lnTo>
                    <a:lnTo>
                      <a:pt x="0" y="27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6" name="Freeform 472">
                <a:extLst>
                  <a:ext uri="{FF2B5EF4-FFF2-40B4-BE49-F238E27FC236}">
                    <a16:creationId xmlns:a16="http://schemas.microsoft.com/office/drawing/2014/main" id="{9D118A4A-74BB-D561-7049-E249D762D8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6" y="1199"/>
                <a:ext cx="55" cy="126"/>
              </a:xfrm>
              <a:custGeom>
                <a:avLst/>
                <a:gdLst>
                  <a:gd name="T0" fmla="*/ 0 w 273"/>
                  <a:gd name="T1" fmla="*/ 0 h 628"/>
                  <a:gd name="T2" fmla="*/ 0 w 273"/>
                  <a:gd name="T3" fmla="*/ 117 h 628"/>
                  <a:gd name="T4" fmla="*/ 78 w 273"/>
                  <a:gd name="T5" fmla="*/ 117 h 628"/>
                  <a:gd name="T6" fmla="*/ 118 w 273"/>
                  <a:gd name="T7" fmla="*/ 156 h 628"/>
                  <a:gd name="T8" fmla="*/ 118 w 273"/>
                  <a:gd name="T9" fmla="*/ 117 h 628"/>
                  <a:gd name="T10" fmla="*/ 158 w 273"/>
                  <a:gd name="T11" fmla="*/ 117 h 628"/>
                  <a:gd name="T12" fmla="*/ 235 w 273"/>
                  <a:gd name="T13" fmla="*/ 156 h 628"/>
                  <a:gd name="T14" fmla="*/ 273 w 273"/>
                  <a:gd name="T15" fmla="*/ 156 h 628"/>
                  <a:gd name="T16" fmla="*/ 273 w 273"/>
                  <a:gd name="T17" fmla="*/ 235 h 628"/>
                  <a:gd name="T18" fmla="*/ 235 w 273"/>
                  <a:gd name="T19" fmla="*/ 235 h 628"/>
                  <a:gd name="T20" fmla="*/ 235 w 273"/>
                  <a:gd name="T21" fmla="*/ 431 h 628"/>
                  <a:gd name="T22" fmla="*/ 158 w 273"/>
                  <a:gd name="T23" fmla="*/ 470 h 628"/>
                  <a:gd name="T24" fmla="*/ 158 w 273"/>
                  <a:gd name="T25" fmla="*/ 510 h 628"/>
                  <a:gd name="T26" fmla="*/ 235 w 273"/>
                  <a:gd name="T27" fmla="*/ 510 h 628"/>
                  <a:gd name="T28" fmla="*/ 195 w 273"/>
                  <a:gd name="T29" fmla="*/ 550 h 628"/>
                  <a:gd name="T30" fmla="*/ 235 w 273"/>
                  <a:gd name="T31" fmla="*/ 550 h 628"/>
                  <a:gd name="T32" fmla="*/ 273 w 273"/>
                  <a:gd name="T33" fmla="*/ 589 h 628"/>
                  <a:gd name="T34" fmla="*/ 235 w 273"/>
                  <a:gd name="T35" fmla="*/ 628 h 6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3" h="628">
                    <a:moveTo>
                      <a:pt x="0" y="0"/>
                    </a:moveTo>
                    <a:lnTo>
                      <a:pt x="0" y="117"/>
                    </a:lnTo>
                    <a:lnTo>
                      <a:pt x="78" y="117"/>
                    </a:lnTo>
                    <a:lnTo>
                      <a:pt x="118" y="156"/>
                    </a:lnTo>
                    <a:lnTo>
                      <a:pt x="118" y="117"/>
                    </a:lnTo>
                    <a:lnTo>
                      <a:pt x="158" y="117"/>
                    </a:lnTo>
                    <a:lnTo>
                      <a:pt x="235" y="156"/>
                    </a:lnTo>
                    <a:lnTo>
                      <a:pt x="273" y="156"/>
                    </a:lnTo>
                    <a:lnTo>
                      <a:pt x="273" y="235"/>
                    </a:lnTo>
                    <a:lnTo>
                      <a:pt x="235" y="235"/>
                    </a:lnTo>
                    <a:lnTo>
                      <a:pt x="235" y="431"/>
                    </a:lnTo>
                    <a:lnTo>
                      <a:pt x="158" y="470"/>
                    </a:lnTo>
                    <a:lnTo>
                      <a:pt x="158" y="510"/>
                    </a:lnTo>
                    <a:lnTo>
                      <a:pt x="235" y="510"/>
                    </a:lnTo>
                    <a:lnTo>
                      <a:pt x="195" y="550"/>
                    </a:lnTo>
                    <a:lnTo>
                      <a:pt x="235" y="550"/>
                    </a:lnTo>
                    <a:lnTo>
                      <a:pt x="273" y="589"/>
                    </a:lnTo>
                    <a:lnTo>
                      <a:pt x="235" y="62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7" name="Freeform 473">
                <a:extLst>
                  <a:ext uri="{FF2B5EF4-FFF2-40B4-BE49-F238E27FC236}">
                    <a16:creationId xmlns:a16="http://schemas.microsoft.com/office/drawing/2014/main" id="{0AF7C299-C05E-2E60-DC3B-527918FCBC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3" y="1325"/>
                <a:ext cx="95" cy="54"/>
              </a:xfrm>
              <a:custGeom>
                <a:avLst/>
                <a:gdLst>
                  <a:gd name="T0" fmla="*/ 0 w 472"/>
                  <a:gd name="T1" fmla="*/ 0 h 273"/>
                  <a:gd name="T2" fmla="*/ 0 w 472"/>
                  <a:gd name="T3" fmla="*/ 38 h 273"/>
                  <a:gd name="T4" fmla="*/ 198 w 472"/>
                  <a:gd name="T5" fmla="*/ 236 h 273"/>
                  <a:gd name="T6" fmla="*/ 273 w 472"/>
                  <a:gd name="T7" fmla="*/ 196 h 273"/>
                  <a:gd name="T8" fmla="*/ 353 w 472"/>
                  <a:gd name="T9" fmla="*/ 273 h 273"/>
                  <a:gd name="T10" fmla="*/ 393 w 472"/>
                  <a:gd name="T11" fmla="*/ 273 h 273"/>
                  <a:gd name="T12" fmla="*/ 393 w 472"/>
                  <a:gd name="T13" fmla="*/ 196 h 273"/>
                  <a:gd name="T14" fmla="*/ 472 w 472"/>
                  <a:gd name="T15" fmla="*/ 196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2" h="273">
                    <a:moveTo>
                      <a:pt x="0" y="0"/>
                    </a:moveTo>
                    <a:lnTo>
                      <a:pt x="0" y="38"/>
                    </a:lnTo>
                    <a:lnTo>
                      <a:pt x="198" y="236"/>
                    </a:lnTo>
                    <a:lnTo>
                      <a:pt x="273" y="196"/>
                    </a:lnTo>
                    <a:lnTo>
                      <a:pt x="353" y="273"/>
                    </a:lnTo>
                    <a:lnTo>
                      <a:pt x="393" y="273"/>
                    </a:lnTo>
                    <a:lnTo>
                      <a:pt x="393" y="196"/>
                    </a:lnTo>
                    <a:lnTo>
                      <a:pt x="472" y="19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8" name="Freeform 474">
                <a:extLst>
                  <a:ext uri="{FF2B5EF4-FFF2-40B4-BE49-F238E27FC236}">
                    <a16:creationId xmlns:a16="http://schemas.microsoft.com/office/drawing/2014/main" id="{E11800B5-60AB-D452-FF57-7C5097F0EC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" y="1325"/>
                <a:ext cx="118" cy="117"/>
              </a:xfrm>
              <a:custGeom>
                <a:avLst/>
                <a:gdLst>
                  <a:gd name="T0" fmla="*/ 590 w 590"/>
                  <a:gd name="T1" fmla="*/ 0 h 588"/>
                  <a:gd name="T2" fmla="*/ 550 w 590"/>
                  <a:gd name="T3" fmla="*/ 38 h 588"/>
                  <a:gd name="T4" fmla="*/ 513 w 590"/>
                  <a:gd name="T5" fmla="*/ 118 h 588"/>
                  <a:gd name="T6" fmla="*/ 473 w 590"/>
                  <a:gd name="T7" fmla="*/ 118 h 588"/>
                  <a:gd name="T8" fmla="*/ 473 w 590"/>
                  <a:gd name="T9" fmla="*/ 158 h 588"/>
                  <a:gd name="T10" fmla="*/ 433 w 590"/>
                  <a:gd name="T11" fmla="*/ 158 h 588"/>
                  <a:gd name="T12" fmla="*/ 433 w 590"/>
                  <a:gd name="T13" fmla="*/ 196 h 588"/>
                  <a:gd name="T14" fmla="*/ 393 w 590"/>
                  <a:gd name="T15" fmla="*/ 196 h 588"/>
                  <a:gd name="T16" fmla="*/ 393 w 590"/>
                  <a:gd name="T17" fmla="*/ 236 h 588"/>
                  <a:gd name="T18" fmla="*/ 355 w 590"/>
                  <a:gd name="T19" fmla="*/ 196 h 588"/>
                  <a:gd name="T20" fmla="*/ 238 w 590"/>
                  <a:gd name="T21" fmla="*/ 196 h 588"/>
                  <a:gd name="T22" fmla="*/ 275 w 590"/>
                  <a:gd name="T23" fmla="*/ 313 h 588"/>
                  <a:gd name="T24" fmla="*/ 238 w 590"/>
                  <a:gd name="T25" fmla="*/ 273 h 588"/>
                  <a:gd name="T26" fmla="*/ 40 w 590"/>
                  <a:gd name="T27" fmla="*/ 472 h 588"/>
                  <a:gd name="T28" fmla="*/ 40 w 590"/>
                  <a:gd name="T29" fmla="*/ 512 h 588"/>
                  <a:gd name="T30" fmla="*/ 0 w 590"/>
                  <a:gd name="T31" fmla="*/ 551 h 588"/>
                  <a:gd name="T32" fmla="*/ 0 w 590"/>
                  <a:gd name="T33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90" h="588">
                    <a:moveTo>
                      <a:pt x="590" y="0"/>
                    </a:moveTo>
                    <a:lnTo>
                      <a:pt x="550" y="38"/>
                    </a:lnTo>
                    <a:lnTo>
                      <a:pt x="513" y="118"/>
                    </a:lnTo>
                    <a:lnTo>
                      <a:pt x="473" y="118"/>
                    </a:lnTo>
                    <a:lnTo>
                      <a:pt x="473" y="158"/>
                    </a:lnTo>
                    <a:lnTo>
                      <a:pt x="433" y="158"/>
                    </a:lnTo>
                    <a:lnTo>
                      <a:pt x="433" y="196"/>
                    </a:lnTo>
                    <a:lnTo>
                      <a:pt x="393" y="196"/>
                    </a:lnTo>
                    <a:lnTo>
                      <a:pt x="393" y="236"/>
                    </a:lnTo>
                    <a:lnTo>
                      <a:pt x="355" y="196"/>
                    </a:lnTo>
                    <a:lnTo>
                      <a:pt x="238" y="196"/>
                    </a:lnTo>
                    <a:lnTo>
                      <a:pt x="275" y="313"/>
                    </a:lnTo>
                    <a:lnTo>
                      <a:pt x="238" y="273"/>
                    </a:lnTo>
                    <a:lnTo>
                      <a:pt x="40" y="472"/>
                    </a:lnTo>
                    <a:lnTo>
                      <a:pt x="40" y="512"/>
                    </a:lnTo>
                    <a:lnTo>
                      <a:pt x="0" y="551"/>
                    </a:lnTo>
                    <a:lnTo>
                      <a:pt x="0" y="58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9" name="Freeform 475">
                <a:extLst>
                  <a:ext uri="{FF2B5EF4-FFF2-40B4-BE49-F238E27FC236}">
                    <a16:creationId xmlns:a16="http://schemas.microsoft.com/office/drawing/2014/main" id="{412812A7-DCD2-DD29-5E5D-2EEA07859E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8" y="1324"/>
                <a:ext cx="8" cy="35"/>
              </a:xfrm>
              <a:custGeom>
                <a:avLst/>
                <a:gdLst>
                  <a:gd name="T0" fmla="*/ 27 w 39"/>
                  <a:gd name="T1" fmla="*/ 172 h 172"/>
                  <a:gd name="T2" fmla="*/ 39 w 39"/>
                  <a:gd name="T3" fmla="*/ 160 h 172"/>
                  <a:gd name="T4" fmla="*/ 0 w 39"/>
                  <a:gd name="T5" fmla="*/ 120 h 172"/>
                  <a:gd name="T6" fmla="*/ 0 w 39"/>
                  <a:gd name="T7" fmla="*/ 40 h 172"/>
                  <a:gd name="T8" fmla="*/ 39 w 39"/>
                  <a:gd name="T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172">
                    <a:moveTo>
                      <a:pt x="27" y="172"/>
                    </a:moveTo>
                    <a:lnTo>
                      <a:pt x="39" y="160"/>
                    </a:lnTo>
                    <a:lnTo>
                      <a:pt x="0" y="120"/>
                    </a:lnTo>
                    <a:lnTo>
                      <a:pt x="0" y="40"/>
                    </a:lnTo>
                    <a:lnTo>
                      <a:pt x="3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0" name="Freeform 476">
                <a:extLst>
                  <a:ext uri="{FF2B5EF4-FFF2-40B4-BE49-F238E27FC236}">
                    <a16:creationId xmlns:a16="http://schemas.microsoft.com/office/drawing/2014/main" id="{5DE355C3-EB32-5EE4-947E-C112587C2F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" y="1442"/>
                <a:ext cx="110" cy="32"/>
              </a:xfrm>
              <a:custGeom>
                <a:avLst/>
                <a:gdLst>
                  <a:gd name="T0" fmla="*/ 550 w 550"/>
                  <a:gd name="T1" fmla="*/ 159 h 159"/>
                  <a:gd name="T2" fmla="*/ 513 w 550"/>
                  <a:gd name="T3" fmla="*/ 159 h 159"/>
                  <a:gd name="T4" fmla="*/ 433 w 550"/>
                  <a:gd name="T5" fmla="*/ 119 h 159"/>
                  <a:gd name="T6" fmla="*/ 433 w 550"/>
                  <a:gd name="T7" fmla="*/ 79 h 159"/>
                  <a:gd name="T8" fmla="*/ 355 w 550"/>
                  <a:gd name="T9" fmla="*/ 39 h 159"/>
                  <a:gd name="T10" fmla="*/ 355 w 550"/>
                  <a:gd name="T11" fmla="*/ 0 h 159"/>
                  <a:gd name="T12" fmla="*/ 275 w 550"/>
                  <a:gd name="T13" fmla="*/ 79 h 159"/>
                  <a:gd name="T14" fmla="*/ 275 w 550"/>
                  <a:gd name="T15" fmla="*/ 119 h 159"/>
                  <a:gd name="T16" fmla="*/ 198 w 550"/>
                  <a:gd name="T17" fmla="*/ 119 h 159"/>
                  <a:gd name="T18" fmla="*/ 160 w 550"/>
                  <a:gd name="T19" fmla="*/ 159 h 159"/>
                  <a:gd name="T20" fmla="*/ 120 w 550"/>
                  <a:gd name="T21" fmla="*/ 119 h 159"/>
                  <a:gd name="T22" fmla="*/ 80 w 550"/>
                  <a:gd name="T23" fmla="*/ 39 h 159"/>
                  <a:gd name="T24" fmla="*/ 40 w 550"/>
                  <a:gd name="T25" fmla="*/ 39 h 159"/>
                  <a:gd name="T26" fmla="*/ 40 w 550"/>
                  <a:gd name="T27" fmla="*/ 0 h 159"/>
                  <a:gd name="T28" fmla="*/ 0 w 550"/>
                  <a:gd name="T29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50" h="159">
                    <a:moveTo>
                      <a:pt x="550" y="159"/>
                    </a:moveTo>
                    <a:lnTo>
                      <a:pt x="513" y="159"/>
                    </a:lnTo>
                    <a:lnTo>
                      <a:pt x="433" y="119"/>
                    </a:lnTo>
                    <a:lnTo>
                      <a:pt x="433" y="79"/>
                    </a:lnTo>
                    <a:lnTo>
                      <a:pt x="355" y="39"/>
                    </a:lnTo>
                    <a:lnTo>
                      <a:pt x="355" y="0"/>
                    </a:lnTo>
                    <a:lnTo>
                      <a:pt x="275" y="79"/>
                    </a:lnTo>
                    <a:lnTo>
                      <a:pt x="275" y="119"/>
                    </a:lnTo>
                    <a:lnTo>
                      <a:pt x="198" y="119"/>
                    </a:lnTo>
                    <a:lnTo>
                      <a:pt x="160" y="159"/>
                    </a:lnTo>
                    <a:lnTo>
                      <a:pt x="120" y="119"/>
                    </a:lnTo>
                    <a:lnTo>
                      <a:pt x="80" y="39"/>
                    </a:lnTo>
                    <a:lnTo>
                      <a:pt x="40" y="39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1" name="Freeform 477">
                <a:extLst>
                  <a:ext uri="{FF2B5EF4-FFF2-40B4-BE49-F238E27FC236}">
                    <a16:creationId xmlns:a16="http://schemas.microsoft.com/office/drawing/2014/main" id="{9DBCC1C5-AA74-02B8-D533-343D4F4F79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3" y="1474"/>
                <a:ext cx="102" cy="157"/>
              </a:xfrm>
              <a:custGeom>
                <a:avLst/>
                <a:gdLst>
                  <a:gd name="T0" fmla="*/ 315 w 510"/>
                  <a:gd name="T1" fmla="*/ 784 h 784"/>
                  <a:gd name="T2" fmla="*/ 275 w 510"/>
                  <a:gd name="T3" fmla="*/ 784 h 784"/>
                  <a:gd name="T4" fmla="*/ 235 w 510"/>
                  <a:gd name="T5" fmla="*/ 745 h 784"/>
                  <a:gd name="T6" fmla="*/ 235 w 510"/>
                  <a:gd name="T7" fmla="*/ 784 h 784"/>
                  <a:gd name="T8" fmla="*/ 198 w 510"/>
                  <a:gd name="T9" fmla="*/ 784 h 784"/>
                  <a:gd name="T10" fmla="*/ 198 w 510"/>
                  <a:gd name="T11" fmla="*/ 745 h 784"/>
                  <a:gd name="T12" fmla="*/ 275 w 510"/>
                  <a:gd name="T13" fmla="*/ 669 h 784"/>
                  <a:gd name="T14" fmla="*/ 235 w 510"/>
                  <a:gd name="T15" fmla="*/ 629 h 784"/>
                  <a:gd name="T16" fmla="*/ 198 w 510"/>
                  <a:gd name="T17" fmla="*/ 629 h 784"/>
                  <a:gd name="T18" fmla="*/ 158 w 510"/>
                  <a:gd name="T19" fmla="*/ 669 h 784"/>
                  <a:gd name="T20" fmla="*/ 120 w 510"/>
                  <a:gd name="T21" fmla="*/ 669 h 784"/>
                  <a:gd name="T22" fmla="*/ 120 w 510"/>
                  <a:gd name="T23" fmla="*/ 706 h 784"/>
                  <a:gd name="T24" fmla="*/ 80 w 510"/>
                  <a:gd name="T25" fmla="*/ 706 h 784"/>
                  <a:gd name="T26" fmla="*/ 80 w 510"/>
                  <a:gd name="T27" fmla="*/ 589 h 784"/>
                  <a:gd name="T28" fmla="*/ 158 w 510"/>
                  <a:gd name="T29" fmla="*/ 589 h 784"/>
                  <a:gd name="T30" fmla="*/ 80 w 510"/>
                  <a:gd name="T31" fmla="*/ 510 h 784"/>
                  <a:gd name="T32" fmla="*/ 40 w 510"/>
                  <a:gd name="T33" fmla="*/ 510 h 784"/>
                  <a:gd name="T34" fmla="*/ 0 w 510"/>
                  <a:gd name="T35" fmla="*/ 470 h 784"/>
                  <a:gd name="T36" fmla="*/ 120 w 510"/>
                  <a:gd name="T37" fmla="*/ 470 h 784"/>
                  <a:gd name="T38" fmla="*/ 120 w 510"/>
                  <a:gd name="T39" fmla="*/ 431 h 784"/>
                  <a:gd name="T40" fmla="*/ 158 w 510"/>
                  <a:gd name="T41" fmla="*/ 394 h 784"/>
                  <a:gd name="T42" fmla="*/ 158 w 510"/>
                  <a:gd name="T43" fmla="*/ 354 h 784"/>
                  <a:gd name="T44" fmla="*/ 198 w 510"/>
                  <a:gd name="T45" fmla="*/ 354 h 784"/>
                  <a:gd name="T46" fmla="*/ 158 w 510"/>
                  <a:gd name="T47" fmla="*/ 314 h 784"/>
                  <a:gd name="T48" fmla="*/ 158 w 510"/>
                  <a:gd name="T49" fmla="*/ 195 h 784"/>
                  <a:gd name="T50" fmla="*/ 198 w 510"/>
                  <a:gd name="T51" fmla="*/ 195 h 784"/>
                  <a:gd name="T52" fmla="*/ 198 w 510"/>
                  <a:gd name="T53" fmla="*/ 275 h 784"/>
                  <a:gd name="T54" fmla="*/ 235 w 510"/>
                  <a:gd name="T55" fmla="*/ 275 h 784"/>
                  <a:gd name="T56" fmla="*/ 235 w 510"/>
                  <a:gd name="T57" fmla="*/ 195 h 784"/>
                  <a:gd name="T58" fmla="*/ 315 w 510"/>
                  <a:gd name="T59" fmla="*/ 155 h 784"/>
                  <a:gd name="T60" fmla="*/ 315 w 510"/>
                  <a:gd name="T61" fmla="*/ 195 h 784"/>
                  <a:gd name="T62" fmla="*/ 393 w 510"/>
                  <a:gd name="T63" fmla="*/ 115 h 784"/>
                  <a:gd name="T64" fmla="*/ 353 w 510"/>
                  <a:gd name="T65" fmla="*/ 115 h 784"/>
                  <a:gd name="T66" fmla="*/ 393 w 510"/>
                  <a:gd name="T67" fmla="*/ 79 h 784"/>
                  <a:gd name="T68" fmla="*/ 473 w 510"/>
                  <a:gd name="T69" fmla="*/ 79 h 784"/>
                  <a:gd name="T70" fmla="*/ 510 w 510"/>
                  <a:gd name="T71" fmla="*/ 0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10" h="784">
                    <a:moveTo>
                      <a:pt x="315" y="784"/>
                    </a:moveTo>
                    <a:lnTo>
                      <a:pt x="275" y="784"/>
                    </a:lnTo>
                    <a:lnTo>
                      <a:pt x="235" y="745"/>
                    </a:lnTo>
                    <a:lnTo>
                      <a:pt x="235" y="784"/>
                    </a:lnTo>
                    <a:lnTo>
                      <a:pt x="198" y="784"/>
                    </a:lnTo>
                    <a:lnTo>
                      <a:pt x="198" y="745"/>
                    </a:lnTo>
                    <a:lnTo>
                      <a:pt x="275" y="669"/>
                    </a:lnTo>
                    <a:lnTo>
                      <a:pt x="235" y="629"/>
                    </a:lnTo>
                    <a:lnTo>
                      <a:pt x="198" y="629"/>
                    </a:lnTo>
                    <a:lnTo>
                      <a:pt x="158" y="669"/>
                    </a:lnTo>
                    <a:lnTo>
                      <a:pt x="120" y="669"/>
                    </a:lnTo>
                    <a:lnTo>
                      <a:pt x="120" y="706"/>
                    </a:lnTo>
                    <a:lnTo>
                      <a:pt x="80" y="706"/>
                    </a:lnTo>
                    <a:lnTo>
                      <a:pt x="80" y="589"/>
                    </a:lnTo>
                    <a:lnTo>
                      <a:pt x="158" y="589"/>
                    </a:lnTo>
                    <a:lnTo>
                      <a:pt x="80" y="510"/>
                    </a:lnTo>
                    <a:lnTo>
                      <a:pt x="40" y="510"/>
                    </a:lnTo>
                    <a:lnTo>
                      <a:pt x="0" y="470"/>
                    </a:lnTo>
                    <a:lnTo>
                      <a:pt x="120" y="470"/>
                    </a:lnTo>
                    <a:lnTo>
                      <a:pt x="120" y="431"/>
                    </a:lnTo>
                    <a:lnTo>
                      <a:pt x="158" y="394"/>
                    </a:lnTo>
                    <a:lnTo>
                      <a:pt x="158" y="354"/>
                    </a:lnTo>
                    <a:lnTo>
                      <a:pt x="198" y="354"/>
                    </a:lnTo>
                    <a:lnTo>
                      <a:pt x="158" y="314"/>
                    </a:lnTo>
                    <a:lnTo>
                      <a:pt x="158" y="195"/>
                    </a:lnTo>
                    <a:lnTo>
                      <a:pt x="198" y="195"/>
                    </a:lnTo>
                    <a:lnTo>
                      <a:pt x="198" y="275"/>
                    </a:lnTo>
                    <a:lnTo>
                      <a:pt x="235" y="275"/>
                    </a:lnTo>
                    <a:lnTo>
                      <a:pt x="235" y="195"/>
                    </a:lnTo>
                    <a:lnTo>
                      <a:pt x="315" y="155"/>
                    </a:lnTo>
                    <a:lnTo>
                      <a:pt x="315" y="195"/>
                    </a:lnTo>
                    <a:lnTo>
                      <a:pt x="393" y="115"/>
                    </a:lnTo>
                    <a:lnTo>
                      <a:pt x="353" y="115"/>
                    </a:lnTo>
                    <a:lnTo>
                      <a:pt x="393" y="79"/>
                    </a:lnTo>
                    <a:lnTo>
                      <a:pt x="473" y="79"/>
                    </a:lnTo>
                    <a:lnTo>
                      <a:pt x="51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2" name="Freeform 478">
                <a:extLst>
                  <a:ext uri="{FF2B5EF4-FFF2-40B4-BE49-F238E27FC236}">
                    <a16:creationId xmlns:a16="http://schemas.microsoft.com/office/drawing/2014/main" id="{0EC5D720-9609-4FAC-F19F-3201EB556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2" y="1359"/>
                <a:ext cx="11" cy="10"/>
              </a:xfrm>
              <a:custGeom>
                <a:avLst/>
                <a:gdLst>
                  <a:gd name="T0" fmla="*/ 0 w 54"/>
                  <a:gd name="T1" fmla="*/ 54 h 54"/>
                  <a:gd name="T2" fmla="*/ 12 w 54"/>
                  <a:gd name="T3" fmla="*/ 42 h 54"/>
                  <a:gd name="T4" fmla="*/ 42 w 54"/>
                  <a:gd name="T5" fmla="*/ 12 h 54"/>
                  <a:gd name="T6" fmla="*/ 54 w 54"/>
                  <a:gd name="T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4" h="54">
                    <a:moveTo>
                      <a:pt x="0" y="54"/>
                    </a:moveTo>
                    <a:lnTo>
                      <a:pt x="12" y="42"/>
                    </a:lnTo>
                    <a:lnTo>
                      <a:pt x="42" y="12"/>
                    </a:lnTo>
                    <a:lnTo>
                      <a:pt x="5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3" name="Freeform 479">
                <a:extLst>
                  <a:ext uri="{FF2B5EF4-FFF2-40B4-BE49-F238E27FC236}">
                    <a16:creationId xmlns:a16="http://schemas.microsoft.com/office/drawing/2014/main" id="{13713212-6216-18EF-C5F4-11DBAAF252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2" y="1364"/>
                <a:ext cx="6" cy="5"/>
              </a:xfrm>
              <a:custGeom>
                <a:avLst/>
                <a:gdLst>
                  <a:gd name="T0" fmla="*/ 0 w 27"/>
                  <a:gd name="T1" fmla="*/ 28 h 28"/>
                  <a:gd name="T2" fmla="*/ 23 w 27"/>
                  <a:gd name="T3" fmla="*/ 5 h 28"/>
                  <a:gd name="T4" fmla="*/ 27 w 27"/>
                  <a:gd name="T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28">
                    <a:moveTo>
                      <a:pt x="0" y="28"/>
                    </a:moveTo>
                    <a:lnTo>
                      <a:pt x="23" y="5"/>
                    </a:lnTo>
                    <a:lnTo>
                      <a:pt x="2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4" name="Freeform 480">
                <a:extLst>
                  <a:ext uri="{FF2B5EF4-FFF2-40B4-BE49-F238E27FC236}">
                    <a16:creationId xmlns:a16="http://schemas.microsoft.com/office/drawing/2014/main" id="{0CD6F01B-BC24-BE30-7980-66CB258EB6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18" y="1359"/>
                <a:ext cx="5" cy="5"/>
              </a:xfrm>
              <a:custGeom>
                <a:avLst/>
                <a:gdLst>
                  <a:gd name="T0" fmla="*/ 0 w 27"/>
                  <a:gd name="T1" fmla="*/ 26 h 26"/>
                  <a:gd name="T2" fmla="*/ 4 w 27"/>
                  <a:gd name="T3" fmla="*/ 23 h 26"/>
                  <a:gd name="T4" fmla="*/ 27 w 27"/>
                  <a:gd name="T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26">
                    <a:moveTo>
                      <a:pt x="0" y="26"/>
                    </a:moveTo>
                    <a:lnTo>
                      <a:pt x="4" y="23"/>
                    </a:lnTo>
                    <a:lnTo>
                      <a:pt x="2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5" name="Freeform 481">
                <a:extLst>
                  <a:ext uri="{FF2B5EF4-FFF2-40B4-BE49-F238E27FC236}">
                    <a16:creationId xmlns:a16="http://schemas.microsoft.com/office/drawing/2014/main" id="{49D54EFD-FA1F-874C-D029-816281C468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4" y="1369"/>
                <a:ext cx="18" cy="42"/>
              </a:xfrm>
              <a:custGeom>
                <a:avLst/>
                <a:gdLst>
                  <a:gd name="T0" fmla="*/ 0 w 92"/>
                  <a:gd name="T1" fmla="*/ 208 h 208"/>
                  <a:gd name="T2" fmla="*/ 40 w 92"/>
                  <a:gd name="T3" fmla="*/ 129 h 208"/>
                  <a:gd name="T4" fmla="*/ 40 w 92"/>
                  <a:gd name="T5" fmla="*/ 89 h 208"/>
                  <a:gd name="T6" fmla="*/ 80 w 92"/>
                  <a:gd name="T7" fmla="*/ 12 h 208"/>
                  <a:gd name="T8" fmla="*/ 92 w 92"/>
                  <a:gd name="T9" fmla="*/ 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208">
                    <a:moveTo>
                      <a:pt x="0" y="208"/>
                    </a:moveTo>
                    <a:lnTo>
                      <a:pt x="40" y="129"/>
                    </a:lnTo>
                    <a:lnTo>
                      <a:pt x="40" y="89"/>
                    </a:lnTo>
                    <a:lnTo>
                      <a:pt x="80" y="12"/>
                    </a:lnTo>
                    <a:lnTo>
                      <a:pt x="92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6" name="Freeform 482">
                <a:extLst>
                  <a:ext uri="{FF2B5EF4-FFF2-40B4-BE49-F238E27FC236}">
                    <a16:creationId xmlns:a16="http://schemas.microsoft.com/office/drawing/2014/main" id="{A4A9C0BD-4B59-616E-3A21-3C15E5A7D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5" y="1411"/>
                <a:ext cx="39" cy="86"/>
              </a:xfrm>
              <a:custGeom>
                <a:avLst/>
                <a:gdLst>
                  <a:gd name="T0" fmla="*/ 195 w 195"/>
                  <a:gd name="T1" fmla="*/ 0 h 430"/>
                  <a:gd name="T2" fmla="*/ 115 w 195"/>
                  <a:gd name="T3" fmla="*/ 40 h 430"/>
                  <a:gd name="T4" fmla="*/ 155 w 195"/>
                  <a:gd name="T5" fmla="*/ 80 h 430"/>
                  <a:gd name="T6" fmla="*/ 115 w 195"/>
                  <a:gd name="T7" fmla="*/ 119 h 430"/>
                  <a:gd name="T8" fmla="*/ 115 w 195"/>
                  <a:gd name="T9" fmla="*/ 195 h 430"/>
                  <a:gd name="T10" fmla="*/ 79 w 195"/>
                  <a:gd name="T11" fmla="*/ 195 h 430"/>
                  <a:gd name="T12" fmla="*/ 115 w 195"/>
                  <a:gd name="T13" fmla="*/ 275 h 430"/>
                  <a:gd name="T14" fmla="*/ 79 w 195"/>
                  <a:gd name="T15" fmla="*/ 275 h 430"/>
                  <a:gd name="T16" fmla="*/ 79 w 195"/>
                  <a:gd name="T17" fmla="*/ 315 h 430"/>
                  <a:gd name="T18" fmla="*/ 115 w 195"/>
                  <a:gd name="T19" fmla="*/ 355 h 430"/>
                  <a:gd name="T20" fmla="*/ 79 w 195"/>
                  <a:gd name="T21" fmla="*/ 394 h 430"/>
                  <a:gd name="T22" fmla="*/ 79 w 195"/>
                  <a:gd name="T23" fmla="*/ 430 h 430"/>
                  <a:gd name="T24" fmla="*/ 0 w 195"/>
                  <a:gd name="T25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5" h="430">
                    <a:moveTo>
                      <a:pt x="195" y="0"/>
                    </a:moveTo>
                    <a:lnTo>
                      <a:pt x="115" y="40"/>
                    </a:lnTo>
                    <a:lnTo>
                      <a:pt x="155" y="80"/>
                    </a:lnTo>
                    <a:lnTo>
                      <a:pt x="115" y="119"/>
                    </a:lnTo>
                    <a:lnTo>
                      <a:pt x="115" y="195"/>
                    </a:lnTo>
                    <a:lnTo>
                      <a:pt x="79" y="195"/>
                    </a:lnTo>
                    <a:lnTo>
                      <a:pt x="115" y="275"/>
                    </a:lnTo>
                    <a:lnTo>
                      <a:pt x="79" y="275"/>
                    </a:lnTo>
                    <a:lnTo>
                      <a:pt x="79" y="315"/>
                    </a:lnTo>
                    <a:lnTo>
                      <a:pt x="115" y="355"/>
                    </a:lnTo>
                    <a:lnTo>
                      <a:pt x="79" y="394"/>
                    </a:lnTo>
                    <a:lnTo>
                      <a:pt x="79" y="430"/>
                    </a:lnTo>
                    <a:lnTo>
                      <a:pt x="0" y="43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7" name="Freeform 483">
                <a:extLst>
                  <a:ext uri="{FF2B5EF4-FFF2-40B4-BE49-F238E27FC236}">
                    <a16:creationId xmlns:a16="http://schemas.microsoft.com/office/drawing/2014/main" id="{C7347DAE-ECA3-3244-F829-0AD300347E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5" y="1474"/>
                <a:ext cx="40" cy="31"/>
              </a:xfrm>
              <a:custGeom>
                <a:avLst/>
                <a:gdLst>
                  <a:gd name="T0" fmla="*/ 198 w 198"/>
                  <a:gd name="T1" fmla="*/ 115 h 155"/>
                  <a:gd name="T2" fmla="*/ 158 w 198"/>
                  <a:gd name="T3" fmla="*/ 155 h 155"/>
                  <a:gd name="T4" fmla="*/ 118 w 198"/>
                  <a:gd name="T5" fmla="*/ 115 h 155"/>
                  <a:gd name="T6" fmla="*/ 118 w 198"/>
                  <a:gd name="T7" fmla="*/ 79 h 155"/>
                  <a:gd name="T8" fmla="*/ 40 w 198"/>
                  <a:gd name="T9" fmla="*/ 40 h 155"/>
                  <a:gd name="T10" fmla="*/ 0 w 198"/>
                  <a:gd name="T11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8" h="155">
                    <a:moveTo>
                      <a:pt x="198" y="115"/>
                    </a:moveTo>
                    <a:lnTo>
                      <a:pt x="158" y="155"/>
                    </a:lnTo>
                    <a:lnTo>
                      <a:pt x="118" y="115"/>
                    </a:lnTo>
                    <a:lnTo>
                      <a:pt x="118" y="79"/>
                    </a:lnTo>
                    <a:lnTo>
                      <a:pt x="4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8" name="Freeform 484">
                <a:extLst>
                  <a:ext uri="{FF2B5EF4-FFF2-40B4-BE49-F238E27FC236}">
                    <a16:creationId xmlns:a16="http://schemas.microsoft.com/office/drawing/2014/main" id="{9DD895E9-F10C-CE2B-5713-1A9ED5308C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5" y="1497"/>
                <a:ext cx="102" cy="150"/>
              </a:xfrm>
              <a:custGeom>
                <a:avLst/>
                <a:gdLst>
                  <a:gd name="T0" fmla="*/ 0 w 509"/>
                  <a:gd name="T1" fmla="*/ 0 h 749"/>
                  <a:gd name="T2" fmla="*/ 0 w 509"/>
                  <a:gd name="T3" fmla="*/ 40 h 749"/>
                  <a:gd name="T4" fmla="*/ 79 w 509"/>
                  <a:gd name="T5" fmla="*/ 120 h 749"/>
                  <a:gd name="T6" fmla="*/ 115 w 509"/>
                  <a:gd name="T7" fmla="*/ 120 h 749"/>
                  <a:gd name="T8" fmla="*/ 235 w 509"/>
                  <a:gd name="T9" fmla="*/ 160 h 749"/>
                  <a:gd name="T10" fmla="*/ 314 w 509"/>
                  <a:gd name="T11" fmla="*/ 239 h 749"/>
                  <a:gd name="T12" fmla="*/ 314 w 509"/>
                  <a:gd name="T13" fmla="*/ 395 h 749"/>
                  <a:gd name="T14" fmla="*/ 275 w 509"/>
                  <a:gd name="T15" fmla="*/ 395 h 749"/>
                  <a:gd name="T16" fmla="*/ 275 w 509"/>
                  <a:gd name="T17" fmla="*/ 514 h 749"/>
                  <a:gd name="T18" fmla="*/ 314 w 509"/>
                  <a:gd name="T19" fmla="*/ 554 h 749"/>
                  <a:gd name="T20" fmla="*/ 314 w 509"/>
                  <a:gd name="T21" fmla="*/ 514 h 749"/>
                  <a:gd name="T22" fmla="*/ 390 w 509"/>
                  <a:gd name="T23" fmla="*/ 514 h 749"/>
                  <a:gd name="T24" fmla="*/ 390 w 509"/>
                  <a:gd name="T25" fmla="*/ 554 h 749"/>
                  <a:gd name="T26" fmla="*/ 430 w 509"/>
                  <a:gd name="T27" fmla="*/ 554 h 749"/>
                  <a:gd name="T28" fmla="*/ 430 w 509"/>
                  <a:gd name="T29" fmla="*/ 630 h 749"/>
                  <a:gd name="T30" fmla="*/ 470 w 509"/>
                  <a:gd name="T31" fmla="*/ 630 h 749"/>
                  <a:gd name="T32" fmla="*/ 509 w 509"/>
                  <a:gd name="T33" fmla="*/ 669 h 749"/>
                  <a:gd name="T34" fmla="*/ 470 w 509"/>
                  <a:gd name="T35" fmla="*/ 749 h 7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9" h="749">
                    <a:moveTo>
                      <a:pt x="0" y="0"/>
                    </a:moveTo>
                    <a:lnTo>
                      <a:pt x="0" y="40"/>
                    </a:lnTo>
                    <a:lnTo>
                      <a:pt x="79" y="120"/>
                    </a:lnTo>
                    <a:lnTo>
                      <a:pt x="115" y="120"/>
                    </a:lnTo>
                    <a:lnTo>
                      <a:pt x="235" y="160"/>
                    </a:lnTo>
                    <a:lnTo>
                      <a:pt x="314" y="239"/>
                    </a:lnTo>
                    <a:lnTo>
                      <a:pt x="314" y="395"/>
                    </a:lnTo>
                    <a:lnTo>
                      <a:pt x="275" y="395"/>
                    </a:lnTo>
                    <a:lnTo>
                      <a:pt x="275" y="514"/>
                    </a:lnTo>
                    <a:lnTo>
                      <a:pt x="314" y="554"/>
                    </a:lnTo>
                    <a:lnTo>
                      <a:pt x="314" y="514"/>
                    </a:lnTo>
                    <a:lnTo>
                      <a:pt x="390" y="514"/>
                    </a:lnTo>
                    <a:lnTo>
                      <a:pt x="390" y="554"/>
                    </a:lnTo>
                    <a:lnTo>
                      <a:pt x="430" y="554"/>
                    </a:lnTo>
                    <a:lnTo>
                      <a:pt x="430" y="630"/>
                    </a:lnTo>
                    <a:lnTo>
                      <a:pt x="470" y="630"/>
                    </a:lnTo>
                    <a:lnTo>
                      <a:pt x="509" y="669"/>
                    </a:lnTo>
                    <a:lnTo>
                      <a:pt x="470" y="74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9" name="Freeform 485">
                <a:extLst>
                  <a:ext uri="{FF2B5EF4-FFF2-40B4-BE49-F238E27FC236}">
                    <a16:creationId xmlns:a16="http://schemas.microsoft.com/office/drawing/2014/main" id="{CBA7726E-8B33-D64D-D709-4168ECFBF3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6" y="1592"/>
                <a:ext cx="118" cy="86"/>
              </a:xfrm>
              <a:custGeom>
                <a:avLst/>
                <a:gdLst>
                  <a:gd name="T0" fmla="*/ 588 w 588"/>
                  <a:gd name="T1" fmla="*/ 431 h 431"/>
                  <a:gd name="T2" fmla="*/ 588 w 588"/>
                  <a:gd name="T3" fmla="*/ 235 h 431"/>
                  <a:gd name="T4" fmla="*/ 508 w 588"/>
                  <a:gd name="T5" fmla="*/ 235 h 431"/>
                  <a:gd name="T6" fmla="*/ 508 w 588"/>
                  <a:gd name="T7" fmla="*/ 156 h 431"/>
                  <a:gd name="T8" fmla="*/ 433 w 588"/>
                  <a:gd name="T9" fmla="*/ 156 h 431"/>
                  <a:gd name="T10" fmla="*/ 393 w 588"/>
                  <a:gd name="T11" fmla="*/ 195 h 431"/>
                  <a:gd name="T12" fmla="*/ 353 w 588"/>
                  <a:gd name="T13" fmla="*/ 156 h 431"/>
                  <a:gd name="T14" fmla="*/ 313 w 588"/>
                  <a:gd name="T15" fmla="*/ 195 h 431"/>
                  <a:gd name="T16" fmla="*/ 273 w 588"/>
                  <a:gd name="T17" fmla="*/ 195 h 431"/>
                  <a:gd name="T18" fmla="*/ 235 w 588"/>
                  <a:gd name="T19" fmla="*/ 156 h 431"/>
                  <a:gd name="T20" fmla="*/ 158 w 588"/>
                  <a:gd name="T21" fmla="*/ 156 h 431"/>
                  <a:gd name="T22" fmla="*/ 195 w 588"/>
                  <a:gd name="T23" fmla="*/ 117 h 431"/>
                  <a:gd name="T24" fmla="*/ 118 w 588"/>
                  <a:gd name="T25" fmla="*/ 117 h 431"/>
                  <a:gd name="T26" fmla="*/ 118 w 588"/>
                  <a:gd name="T27" fmla="*/ 40 h 431"/>
                  <a:gd name="T28" fmla="*/ 158 w 588"/>
                  <a:gd name="T29" fmla="*/ 40 h 431"/>
                  <a:gd name="T30" fmla="*/ 78 w 588"/>
                  <a:gd name="T31" fmla="*/ 0 h 431"/>
                  <a:gd name="T32" fmla="*/ 78 w 588"/>
                  <a:gd name="T33" fmla="*/ 80 h 431"/>
                  <a:gd name="T34" fmla="*/ 38 w 588"/>
                  <a:gd name="T35" fmla="*/ 80 h 431"/>
                  <a:gd name="T36" fmla="*/ 38 w 588"/>
                  <a:gd name="T37" fmla="*/ 156 h 431"/>
                  <a:gd name="T38" fmla="*/ 0 w 588"/>
                  <a:gd name="T39" fmla="*/ 195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88" h="431">
                    <a:moveTo>
                      <a:pt x="588" y="431"/>
                    </a:moveTo>
                    <a:lnTo>
                      <a:pt x="588" y="235"/>
                    </a:lnTo>
                    <a:lnTo>
                      <a:pt x="508" y="235"/>
                    </a:lnTo>
                    <a:lnTo>
                      <a:pt x="508" y="156"/>
                    </a:lnTo>
                    <a:lnTo>
                      <a:pt x="433" y="156"/>
                    </a:lnTo>
                    <a:lnTo>
                      <a:pt x="393" y="195"/>
                    </a:lnTo>
                    <a:lnTo>
                      <a:pt x="353" y="156"/>
                    </a:lnTo>
                    <a:lnTo>
                      <a:pt x="313" y="195"/>
                    </a:lnTo>
                    <a:lnTo>
                      <a:pt x="273" y="195"/>
                    </a:lnTo>
                    <a:lnTo>
                      <a:pt x="235" y="156"/>
                    </a:lnTo>
                    <a:lnTo>
                      <a:pt x="158" y="156"/>
                    </a:lnTo>
                    <a:lnTo>
                      <a:pt x="195" y="117"/>
                    </a:lnTo>
                    <a:lnTo>
                      <a:pt x="118" y="117"/>
                    </a:lnTo>
                    <a:lnTo>
                      <a:pt x="118" y="40"/>
                    </a:lnTo>
                    <a:lnTo>
                      <a:pt x="158" y="40"/>
                    </a:lnTo>
                    <a:lnTo>
                      <a:pt x="78" y="0"/>
                    </a:lnTo>
                    <a:lnTo>
                      <a:pt x="78" y="80"/>
                    </a:lnTo>
                    <a:lnTo>
                      <a:pt x="38" y="80"/>
                    </a:lnTo>
                    <a:lnTo>
                      <a:pt x="38" y="156"/>
                    </a:lnTo>
                    <a:lnTo>
                      <a:pt x="0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0" name="Freeform 486">
                <a:extLst>
                  <a:ext uri="{FF2B5EF4-FFF2-40B4-BE49-F238E27FC236}">
                    <a16:creationId xmlns:a16="http://schemas.microsoft.com/office/drawing/2014/main" id="{53C33003-519E-ED88-326C-83C8C90728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8" y="1718"/>
                <a:ext cx="165" cy="63"/>
              </a:xfrm>
              <a:custGeom>
                <a:avLst/>
                <a:gdLst>
                  <a:gd name="T0" fmla="*/ 823 w 823"/>
                  <a:gd name="T1" fmla="*/ 40 h 315"/>
                  <a:gd name="T2" fmla="*/ 786 w 823"/>
                  <a:gd name="T3" fmla="*/ 0 h 315"/>
                  <a:gd name="T4" fmla="*/ 708 w 823"/>
                  <a:gd name="T5" fmla="*/ 40 h 315"/>
                  <a:gd name="T6" fmla="*/ 548 w 823"/>
                  <a:gd name="T7" fmla="*/ 40 h 315"/>
                  <a:gd name="T8" fmla="*/ 548 w 823"/>
                  <a:gd name="T9" fmla="*/ 77 h 315"/>
                  <a:gd name="T10" fmla="*/ 512 w 823"/>
                  <a:gd name="T11" fmla="*/ 117 h 315"/>
                  <a:gd name="T12" fmla="*/ 512 w 823"/>
                  <a:gd name="T13" fmla="*/ 77 h 315"/>
                  <a:gd name="T14" fmla="*/ 433 w 823"/>
                  <a:gd name="T15" fmla="*/ 77 h 315"/>
                  <a:gd name="T16" fmla="*/ 433 w 823"/>
                  <a:gd name="T17" fmla="*/ 157 h 315"/>
                  <a:gd name="T18" fmla="*/ 353 w 823"/>
                  <a:gd name="T19" fmla="*/ 157 h 315"/>
                  <a:gd name="T20" fmla="*/ 313 w 823"/>
                  <a:gd name="T21" fmla="*/ 236 h 315"/>
                  <a:gd name="T22" fmla="*/ 275 w 823"/>
                  <a:gd name="T23" fmla="*/ 196 h 315"/>
                  <a:gd name="T24" fmla="*/ 235 w 823"/>
                  <a:gd name="T25" fmla="*/ 196 h 315"/>
                  <a:gd name="T26" fmla="*/ 275 w 823"/>
                  <a:gd name="T27" fmla="*/ 236 h 315"/>
                  <a:gd name="T28" fmla="*/ 275 w 823"/>
                  <a:gd name="T29" fmla="*/ 315 h 315"/>
                  <a:gd name="T30" fmla="*/ 235 w 823"/>
                  <a:gd name="T31" fmla="*/ 236 h 315"/>
                  <a:gd name="T32" fmla="*/ 158 w 823"/>
                  <a:gd name="T33" fmla="*/ 275 h 315"/>
                  <a:gd name="T34" fmla="*/ 118 w 823"/>
                  <a:gd name="T35" fmla="*/ 275 h 315"/>
                  <a:gd name="T36" fmla="*/ 118 w 823"/>
                  <a:gd name="T37" fmla="*/ 236 h 315"/>
                  <a:gd name="T38" fmla="*/ 78 w 823"/>
                  <a:gd name="T39" fmla="*/ 196 h 315"/>
                  <a:gd name="T40" fmla="*/ 0 w 823"/>
                  <a:gd name="T41" fmla="*/ 236 h 315"/>
                  <a:gd name="T42" fmla="*/ 0 w 823"/>
                  <a:gd name="T43" fmla="*/ 196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23" h="315">
                    <a:moveTo>
                      <a:pt x="823" y="40"/>
                    </a:moveTo>
                    <a:lnTo>
                      <a:pt x="786" y="0"/>
                    </a:lnTo>
                    <a:lnTo>
                      <a:pt x="708" y="40"/>
                    </a:lnTo>
                    <a:lnTo>
                      <a:pt x="548" y="40"/>
                    </a:lnTo>
                    <a:lnTo>
                      <a:pt x="548" y="77"/>
                    </a:lnTo>
                    <a:lnTo>
                      <a:pt x="512" y="117"/>
                    </a:lnTo>
                    <a:lnTo>
                      <a:pt x="512" y="77"/>
                    </a:lnTo>
                    <a:lnTo>
                      <a:pt x="433" y="77"/>
                    </a:lnTo>
                    <a:lnTo>
                      <a:pt x="433" y="157"/>
                    </a:lnTo>
                    <a:lnTo>
                      <a:pt x="353" y="157"/>
                    </a:lnTo>
                    <a:lnTo>
                      <a:pt x="313" y="236"/>
                    </a:lnTo>
                    <a:lnTo>
                      <a:pt x="275" y="196"/>
                    </a:lnTo>
                    <a:lnTo>
                      <a:pt x="235" y="196"/>
                    </a:lnTo>
                    <a:lnTo>
                      <a:pt x="275" y="236"/>
                    </a:lnTo>
                    <a:lnTo>
                      <a:pt x="275" y="315"/>
                    </a:lnTo>
                    <a:lnTo>
                      <a:pt x="235" y="236"/>
                    </a:lnTo>
                    <a:lnTo>
                      <a:pt x="158" y="275"/>
                    </a:lnTo>
                    <a:lnTo>
                      <a:pt x="118" y="275"/>
                    </a:lnTo>
                    <a:lnTo>
                      <a:pt x="118" y="236"/>
                    </a:lnTo>
                    <a:lnTo>
                      <a:pt x="78" y="196"/>
                    </a:lnTo>
                    <a:lnTo>
                      <a:pt x="0" y="236"/>
                    </a:lnTo>
                    <a:lnTo>
                      <a:pt x="0" y="19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1" name="Freeform 487">
                <a:extLst>
                  <a:ext uri="{FF2B5EF4-FFF2-40B4-BE49-F238E27FC236}">
                    <a16:creationId xmlns:a16="http://schemas.microsoft.com/office/drawing/2014/main" id="{2FE677FF-EF02-114A-60DE-1825A3C2BE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4" y="1647"/>
                <a:ext cx="55" cy="31"/>
              </a:xfrm>
              <a:custGeom>
                <a:avLst/>
                <a:gdLst>
                  <a:gd name="T0" fmla="*/ 0 w 275"/>
                  <a:gd name="T1" fmla="*/ 156 h 156"/>
                  <a:gd name="T2" fmla="*/ 40 w 275"/>
                  <a:gd name="T3" fmla="*/ 119 h 156"/>
                  <a:gd name="T4" fmla="*/ 80 w 275"/>
                  <a:gd name="T5" fmla="*/ 119 h 156"/>
                  <a:gd name="T6" fmla="*/ 80 w 275"/>
                  <a:gd name="T7" fmla="*/ 0 h 156"/>
                  <a:gd name="T8" fmla="*/ 275 w 275"/>
                  <a:gd name="T9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5" h="156">
                    <a:moveTo>
                      <a:pt x="0" y="156"/>
                    </a:moveTo>
                    <a:lnTo>
                      <a:pt x="40" y="119"/>
                    </a:lnTo>
                    <a:lnTo>
                      <a:pt x="80" y="119"/>
                    </a:lnTo>
                    <a:lnTo>
                      <a:pt x="80" y="0"/>
                    </a:lnTo>
                    <a:lnTo>
                      <a:pt x="27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2" name="Freeform 488">
                <a:extLst>
                  <a:ext uri="{FF2B5EF4-FFF2-40B4-BE49-F238E27FC236}">
                    <a16:creationId xmlns:a16="http://schemas.microsoft.com/office/drawing/2014/main" id="{33FF9D9B-76CB-BBC0-5BC5-0CD9EFA83E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8" y="1678"/>
                <a:ext cx="55" cy="48"/>
              </a:xfrm>
              <a:custGeom>
                <a:avLst/>
                <a:gdLst>
                  <a:gd name="T0" fmla="*/ 275 w 275"/>
                  <a:gd name="T1" fmla="*/ 238 h 238"/>
                  <a:gd name="T2" fmla="*/ 275 w 275"/>
                  <a:gd name="T3" fmla="*/ 158 h 238"/>
                  <a:gd name="T4" fmla="*/ 160 w 275"/>
                  <a:gd name="T5" fmla="*/ 158 h 238"/>
                  <a:gd name="T6" fmla="*/ 80 w 275"/>
                  <a:gd name="T7" fmla="*/ 198 h 238"/>
                  <a:gd name="T8" fmla="*/ 0 w 275"/>
                  <a:gd name="T9" fmla="*/ 198 h 238"/>
                  <a:gd name="T10" fmla="*/ 0 w 275"/>
                  <a:gd name="T11" fmla="*/ 119 h 238"/>
                  <a:gd name="T12" fmla="*/ 40 w 275"/>
                  <a:gd name="T13" fmla="*/ 80 h 238"/>
                  <a:gd name="T14" fmla="*/ 80 w 275"/>
                  <a:gd name="T15" fmla="*/ 80 h 238"/>
                  <a:gd name="T16" fmla="*/ 80 w 275"/>
                  <a:gd name="T1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5" h="238">
                    <a:moveTo>
                      <a:pt x="275" y="238"/>
                    </a:moveTo>
                    <a:lnTo>
                      <a:pt x="275" y="158"/>
                    </a:lnTo>
                    <a:lnTo>
                      <a:pt x="160" y="158"/>
                    </a:lnTo>
                    <a:lnTo>
                      <a:pt x="80" y="198"/>
                    </a:lnTo>
                    <a:lnTo>
                      <a:pt x="0" y="198"/>
                    </a:lnTo>
                    <a:lnTo>
                      <a:pt x="0" y="119"/>
                    </a:lnTo>
                    <a:lnTo>
                      <a:pt x="40" y="80"/>
                    </a:lnTo>
                    <a:lnTo>
                      <a:pt x="80" y="80"/>
                    </a:lnTo>
                    <a:lnTo>
                      <a:pt x="8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3" name="Freeform 489">
                <a:extLst>
                  <a:ext uri="{FF2B5EF4-FFF2-40B4-BE49-F238E27FC236}">
                    <a16:creationId xmlns:a16="http://schemas.microsoft.com/office/drawing/2014/main" id="{051B6B66-83DB-903E-A9D0-6ABE4066A8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6" y="1726"/>
                <a:ext cx="267" cy="345"/>
              </a:xfrm>
              <a:custGeom>
                <a:avLst/>
                <a:gdLst>
                  <a:gd name="T0" fmla="*/ 0 w 1333"/>
                  <a:gd name="T1" fmla="*/ 1729 h 1729"/>
                  <a:gd name="T2" fmla="*/ 275 w 1333"/>
                  <a:gd name="T3" fmla="*/ 1454 h 1729"/>
                  <a:gd name="T4" fmla="*/ 433 w 1333"/>
                  <a:gd name="T5" fmla="*/ 1375 h 1729"/>
                  <a:gd name="T6" fmla="*/ 433 w 1333"/>
                  <a:gd name="T7" fmla="*/ 1295 h 1729"/>
                  <a:gd name="T8" fmla="*/ 393 w 1333"/>
                  <a:gd name="T9" fmla="*/ 1255 h 1729"/>
                  <a:gd name="T10" fmla="*/ 433 w 1333"/>
                  <a:gd name="T11" fmla="*/ 1140 h 1729"/>
                  <a:gd name="T12" fmla="*/ 433 w 1333"/>
                  <a:gd name="T13" fmla="*/ 1020 h 1729"/>
                  <a:gd name="T14" fmla="*/ 393 w 1333"/>
                  <a:gd name="T15" fmla="*/ 981 h 1729"/>
                  <a:gd name="T16" fmla="*/ 433 w 1333"/>
                  <a:gd name="T17" fmla="*/ 901 h 1729"/>
                  <a:gd name="T18" fmla="*/ 470 w 1333"/>
                  <a:gd name="T19" fmla="*/ 865 h 1729"/>
                  <a:gd name="T20" fmla="*/ 510 w 1333"/>
                  <a:gd name="T21" fmla="*/ 901 h 1729"/>
                  <a:gd name="T22" fmla="*/ 628 w 1333"/>
                  <a:gd name="T23" fmla="*/ 825 h 1729"/>
                  <a:gd name="T24" fmla="*/ 708 w 1333"/>
                  <a:gd name="T25" fmla="*/ 785 h 1729"/>
                  <a:gd name="T26" fmla="*/ 823 w 1333"/>
                  <a:gd name="T27" fmla="*/ 666 h 1729"/>
                  <a:gd name="T28" fmla="*/ 785 w 1333"/>
                  <a:gd name="T29" fmla="*/ 626 h 1729"/>
                  <a:gd name="T30" fmla="*/ 823 w 1333"/>
                  <a:gd name="T31" fmla="*/ 586 h 1729"/>
                  <a:gd name="T32" fmla="*/ 863 w 1333"/>
                  <a:gd name="T33" fmla="*/ 586 h 1729"/>
                  <a:gd name="T34" fmla="*/ 863 w 1333"/>
                  <a:gd name="T35" fmla="*/ 549 h 1729"/>
                  <a:gd name="T36" fmla="*/ 983 w 1333"/>
                  <a:gd name="T37" fmla="*/ 471 h 1729"/>
                  <a:gd name="T38" fmla="*/ 983 w 1333"/>
                  <a:gd name="T39" fmla="*/ 431 h 1729"/>
                  <a:gd name="T40" fmla="*/ 1098 w 1333"/>
                  <a:gd name="T41" fmla="*/ 314 h 1729"/>
                  <a:gd name="T42" fmla="*/ 1178 w 1333"/>
                  <a:gd name="T43" fmla="*/ 196 h 1729"/>
                  <a:gd name="T44" fmla="*/ 1178 w 1333"/>
                  <a:gd name="T45" fmla="*/ 117 h 1729"/>
                  <a:gd name="T46" fmla="*/ 1218 w 1333"/>
                  <a:gd name="T47" fmla="*/ 77 h 1729"/>
                  <a:gd name="T48" fmla="*/ 1257 w 1333"/>
                  <a:gd name="T49" fmla="*/ 77 h 1729"/>
                  <a:gd name="T50" fmla="*/ 1257 w 1333"/>
                  <a:gd name="T51" fmla="*/ 0 h 1729"/>
                  <a:gd name="T52" fmla="*/ 1333 w 1333"/>
                  <a:gd name="T53" fmla="*/ 0 h 17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33" h="1729">
                    <a:moveTo>
                      <a:pt x="0" y="1729"/>
                    </a:moveTo>
                    <a:lnTo>
                      <a:pt x="275" y="1454"/>
                    </a:lnTo>
                    <a:lnTo>
                      <a:pt x="433" y="1375"/>
                    </a:lnTo>
                    <a:lnTo>
                      <a:pt x="433" y="1295"/>
                    </a:lnTo>
                    <a:lnTo>
                      <a:pt x="393" y="1255"/>
                    </a:lnTo>
                    <a:lnTo>
                      <a:pt x="433" y="1140"/>
                    </a:lnTo>
                    <a:lnTo>
                      <a:pt x="433" y="1020"/>
                    </a:lnTo>
                    <a:lnTo>
                      <a:pt x="393" y="981"/>
                    </a:lnTo>
                    <a:lnTo>
                      <a:pt x="433" y="901"/>
                    </a:lnTo>
                    <a:lnTo>
                      <a:pt x="470" y="865"/>
                    </a:lnTo>
                    <a:lnTo>
                      <a:pt x="510" y="901"/>
                    </a:lnTo>
                    <a:lnTo>
                      <a:pt x="628" y="825"/>
                    </a:lnTo>
                    <a:lnTo>
                      <a:pt x="708" y="785"/>
                    </a:lnTo>
                    <a:lnTo>
                      <a:pt x="823" y="666"/>
                    </a:lnTo>
                    <a:lnTo>
                      <a:pt x="785" y="626"/>
                    </a:lnTo>
                    <a:lnTo>
                      <a:pt x="823" y="586"/>
                    </a:lnTo>
                    <a:lnTo>
                      <a:pt x="863" y="586"/>
                    </a:lnTo>
                    <a:lnTo>
                      <a:pt x="863" y="549"/>
                    </a:lnTo>
                    <a:lnTo>
                      <a:pt x="983" y="471"/>
                    </a:lnTo>
                    <a:lnTo>
                      <a:pt x="983" y="431"/>
                    </a:lnTo>
                    <a:lnTo>
                      <a:pt x="1098" y="314"/>
                    </a:lnTo>
                    <a:lnTo>
                      <a:pt x="1178" y="196"/>
                    </a:lnTo>
                    <a:lnTo>
                      <a:pt x="1178" y="117"/>
                    </a:lnTo>
                    <a:lnTo>
                      <a:pt x="1218" y="77"/>
                    </a:lnTo>
                    <a:lnTo>
                      <a:pt x="1257" y="77"/>
                    </a:lnTo>
                    <a:lnTo>
                      <a:pt x="1257" y="0"/>
                    </a:lnTo>
                    <a:lnTo>
                      <a:pt x="133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4" name="Freeform 490">
                <a:extLst>
                  <a:ext uri="{FF2B5EF4-FFF2-40B4-BE49-F238E27FC236}">
                    <a16:creationId xmlns:a16="http://schemas.microsoft.com/office/drawing/2014/main" id="{37C7C02B-C6E2-8798-0F0B-961500D1D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4" y="1576"/>
                <a:ext cx="243" cy="134"/>
              </a:xfrm>
              <a:custGeom>
                <a:avLst/>
                <a:gdLst>
                  <a:gd name="T0" fmla="*/ 0 w 1218"/>
                  <a:gd name="T1" fmla="*/ 0 h 668"/>
                  <a:gd name="T2" fmla="*/ 40 w 1218"/>
                  <a:gd name="T3" fmla="*/ 0 h 668"/>
                  <a:gd name="T4" fmla="*/ 40 w 1218"/>
                  <a:gd name="T5" fmla="*/ 79 h 668"/>
                  <a:gd name="T6" fmla="*/ 80 w 1218"/>
                  <a:gd name="T7" fmla="*/ 119 h 668"/>
                  <a:gd name="T8" fmla="*/ 80 w 1218"/>
                  <a:gd name="T9" fmla="*/ 196 h 668"/>
                  <a:gd name="T10" fmla="*/ 119 w 1218"/>
                  <a:gd name="T11" fmla="*/ 159 h 668"/>
                  <a:gd name="T12" fmla="*/ 119 w 1218"/>
                  <a:gd name="T13" fmla="*/ 196 h 668"/>
                  <a:gd name="T14" fmla="*/ 156 w 1218"/>
                  <a:gd name="T15" fmla="*/ 235 h 668"/>
                  <a:gd name="T16" fmla="*/ 119 w 1218"/>
                  <a:gd name="T17" fmla="*/ 235 h 668"/>
                  <a:gd name="T18" fmla="*/ 119 w 1218"/>
                  <a:gd name="T19" fmla="*/ 274 h 668"/>
                  <a:gd name="T20" fmla="*/ 156 w 1218"/>
                  <a:gd name="T21" fmla="*/ 314 h 668"/>
                  <a:gd name="T22" fmla="*/ 195 w 1218"/>
                  <a:gd name="T23" fmla="*/ 394 h 668"/>
                  <a:gd name="T24" fmla="*/ 275 w 1218"/>
                  <a:gd name="T25" fmla="*/ 473 h 668"/>
                  <a:gd name="T26" fmla="*/ 275 w 1218"/>
                  <a:gd name="T27" fmla="*/ 433 h 668"/>
                  <a:gd name="T28" fmla="*/ 315 w 1218"/>
                  <a:gd name="T29" fmla="*/ 433 h 668"/>
                  <a:gd name="T30" fmla="*/ 315 w 1218"/>
                  <a:gd name="T31" fmla="*/ 473 h 668"/>
                  <a:gd name="T32" fmla="*/ 354 w 1218"/>
                  <a:gd name="T33" fmla="*/ 473 h 668"/>
                  <a:gd name="T34" fmla="*/ 354 w 1218"/>
                  <a:gd name="T35" fmla="*/ 394 h 668"/>
                  <a:gd name="T36" fmla="*/ 433 w 1218"/>
                  <a:gd name="T37" fmla="*/ 394 h 668"/>
                  <a:gd name="T38" fmla="*/ 470 w 1218"/>
                  <a:gd name="T39" fmla="*/ 433 h 668"/>
                  <a:gd name="T40" fmla="*/ 470 w 1218"/>
                  <a:gd name="T41" fmla="*/ 473 h 668"/>
                  <a:gd name="T42" fmla="*/ 510 w 1218"/>
                  <a:gd name="T43" fmla="*/ 473 h 668"/>
                  <a:gd name="T44" fmla="*/ 588 w 1218"/>
                  <a:gd name="T45" fmla="*/ 433 h 668"/>
                  <a:gd name="T46" fmla="*/ 628 w 1218"/>
                  <a:gd name="T47" fmla="*/ 433 h 668"/>
                  <a:gd name="T48" fmla="*/ 588 w 1218"/>
                  <a:gd name="T49" fmla="*/ 473 h 668"/>
                  <a:gd name="T50" fmla="*/ 588 w 1218"/>
                  <a:gd name="T51" fmla="*/ 510 h 668"/>
                  <a:gd name="T52" fmla="*/ 628 w 1218"/>
                  <a:gd name="T53" fmla="*/ 510 h 668"/>
                  <a:gd name="T54" fmla="*/ 668 w 1218"/>
                  <a:gd name="T55" fmla="*/ 550 h 668"/>
                  <a:gd name="T56" fmla="*/ 708 w 1218"/>
                  <a:gd name="T57" fmla="*/ 550 h 668"/>
                  <a:gd name="T58" fmla="*/ 708 w 1218"/>
                  <a:gd name="T59" fmla="*/ 473 h 668"/>
                  <a:gd name="T60" fmla="*/ 745 w 1218"/>
                  <a:gd name="T61" fmla="*/ 510 h 668"/>
                  <a:gd name="T62" fmla="*/ 784 w 1218"/>
                  <a:gd name="T63" fmla="*/ 510 h 668"/>
                  <a:gd name="T64" fmla="*/ 784 w 1218"/>
                  <a:gd name="T65" fmla="*/ 550 h 668"/>
                  <a:gd name="T66" fmla="*/ 863 w 1218"/>
                  <a:gd name="T67" fmla="*/ 590 h 668"/>
                  <a:gd name="T68" fmla="*/ 903 w 1218"/>
                  <a:gd name="T69" fmla="*/ 629 h 668"/>
                  <a:gd name="T70" fmla="*/ 903 w 1218"/>
                  <a:gd name="T71" fmla="*/ 510 h 668"/>
                  <a:gd name="T72" fmla="*/ 961 w 1218"/>
                  <a:gd name="T73" fmla="*/ 568 h 668"/>
                  <a:gd name="T74" fmla="*/ 944 w 1218"/>
                  <a:gd name="T75" fmla="*/ 590 h 668"/>
                  <a:gd name="T76" fmla="*/ 943 w 1218"/>
                  <a:gd name="T77" fmla="*/ 590 h 668"/>
                  <a:gd name="T78" fmla="*/ 983 w 1218"/>
                  <a:gd name="T79" fmla="*/ 668 h 668"/>
                  <a:gd name="T80" fmla="*/ 983 w 1218"/>
                  <a:gd name="T81" fmla="*/ 550 h 668"/>
                  <a:gd name="T82" fmla="*/ 1021 w 1218"/>
                  <a:gd name="T83" fmla="*/ 590 h 668"/>
                  <a:gd name="T84" fmla="*/ 1138 w 1218"/>
                  <a:gd name="T85" fmla="*/ 590 h 668"/>
                  <a:gd name="T86" fmla="*/ 1138 w 1218"/>
                  <a:gd name="T87" fmla="*/ 550 h 668"/>
                  <a:gd name="T88" fmla="*/ 1058 w 1218"/>
                  <a:gd name="T89" fmla="*/ 550 h 668"/>
                  <a:gd name="T90" fmla="*/ 1058 w 1218"/>
                  <a:gd name="T91" fmla="*/ 473 h 668"/>
                  <a:gd name="T92" fmla="*/ 1098 w 1218"/>
                  <a:gd name="T93" fmla="*/ 473 h 668"/>
                  <a:gd name="T94" fmla="*/ 1138 w 1218"/>
                  <a:gd name="T95" fmla="*/ 510 h 668"/>
                  <a:gd name="T96" fmla="*/ 1138 w 1218"/>
                  <a:gd name="T97" fmla="*/ 473 h 668"/>
                  <a:gd name="T98" fmla="*/ 1178 w 1218"/>
                  <a:gd name="T99" fmla="*/ 473 h 668"/>
                  <a:gd name="T100" fmla="*/ 1178 w 1218"/>
                  <a:gd name="T101" fmla="*/ 550 h 668"/>
                  <a:gd name="T102" fmla="*/ 1218 w 1218"/>
                  <a:gd name="T103" fmla="*/ 590 h 6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18" h="668">
                    <a:moveTo>
                      <a:pt x="0" y="0"/>
                    </a:moveTo>
                    <a:lnTo>
                      <a:pt x="40" y="0"/>
                    </a:lnTo>
                    <a:lnTo>
                      <a:pt x="40" y="79"/>
                    </a:lnTo>
                    <a:lnTo>
                      <a:pt x="80" y="119"/>
                    </a:lnTo>
                    <a:lnTo>
                      <a:pt x="80" y="196"/>
                    </a:lnTo>
                    <a:lnTo>
                      <a:pt x="119" y="159"/>
                    </a:lnTo>
                    <a:lnTo>
                      <a:pt x="119" y="196"/>
                    </a:lnTo>
                    <a:lnTo>
                      <a:pt x="156" y="235"/>
                    </a:lnTo>
                    <a:lnTo>
                      <a:pt x="119" y="235"/>
                    </a:lnTo>
                    <a:lnTo>
                      <a:pt x="119" y="274"/>
                    </a:lnTo>
                    <a:lnTo>
                      <a:pt x="156" y="314"/>
                    </a:lnTo>
                    <a:lnTo>
                      <a:pt x="195" y="394"/>
                    </a:lnTo>
                    <a:lnTo>
                      <a:pt x="275" y="473"/>
                    </a:lnTo>
                    <a:lnTo>
                      <a:pt x="275" y="433"/>
                    </a:lnTo>
                    <a:lnTo>
                      <a:pt x="315" y="433"/>
                    </a:lnTo>
                    <a:lnTo>
                      <a:pt x="315" y="473"/>
                    </a:lnTo>
                    <a:lnTo>
                      <a:pt x="354" y="473"/>
                    </a:lnTo>
                    <a:lnTo>
                      <a:pt x="354" y="394"/>
                    </a:lnTo>
                    <a:lnTo>
                      <a:pt x="433" y="394"/>
                    </a:lnTo>
                    <a:lnTo>
                      <a:pt x="470" y="433"/>
                    </a:lnTo>
                    <a:lnTo>
                      <a:pt x="470" y="473"/>
                    </a:lnTo>
                    <a:lnTo>
                      <a:pt x="510" y="473"/>
                    </a:lnTo>
                    <a:lnTo>
                      <a:pt x="588" y="433"/>
                    </a:lnTo>
                    <a:lnTo>
                      <a:pt x="628" y="433"/>
                    </a:lnTo>
                    <a:lnTo>
                      <a:pt x="588" y="473"/>
                    </a:lnTo>
                    <a:lnTo>
                      <a:pt x="588" y="510"/>
                    </a:lnTo>
                    <a:lnTo>
                      <a:pt x="628" y="510"/>
                    </a:lnTo>
                    <a:lnTo>
                      <a:pt x="668" y="550"/>
                    </a:lnTo>
                    <a:lnTo>
                      <a:pt x="708" y="550"/>
                    </a:lnTo>
                    <a:lnTo>
                      <a:pt x="708" y="473"/>
                    </a:lnTo>
                    <a:lnTo>
                      <a:pt x="745" y="510"/>
                    </a:lnTo>
                    <a:lnTo>
                      <a:pt x="784" y="510"/>
                    </a:lnTo>
                    <a:lnTo>
                      <a:pt x="784" y="550"/>
                    </a:lnTo>
                    <a:lnTo>
                      <a:pt x="863" y="590"/>
                    </a:lnTo>
                    <a:lnTo>
                      <a:pt x="903" y="629"/>
                    </a:lnTo>
                    <a:lnTo>
                      <a:pt x="903" y="510"/>
                    </a:lnTo>
                    <a:lnTo>
                      <a:pt x="961" y="568"/>
                    </a:lnTo>
                    <a:lnTo>
                      <a:pt x="944" y="590"/>
                    </a:lnTo>
                    <a:lnTo>
                      <a:pt x="943" y="590"/>
                    </a:lnTo>
                    <a:lnTo>
                      <a:pt x="983" y="668"/>
                    </a:lnTo>
                    <a:lnTo>
                      <a:pt x="983" y="550"/>
                    </a:lnTo>
                    <a:lnTo>
                      <a:pt x="1021" y="590"/>
                    </a:lnTo>
                    <a:lnTo>
                      <a:pt x="1138" y="590"/>
                    </a:lnTo>
                    <a:lnTo>
                      <a:pt x="1138" y="550"/>
                    </a:lnTo>
                    <a:lnTo>
                      <a:pt x="1058" y="550"/>
                    </a:lnTo>
                    <a:lnTo>
                      <a:pt x="1058" y="473"/>
                    </a:lnTo>
                    <a:lnTo>
                      <a:pt x="1098" y="473"/>
                    </a:lnTo>
                    <a:lnTo>
                      <a:pt x="1138" y="510"/>
                    </a:lnTo>
                    <a:lnTo>
                      <a:pt x="1138" y="473"/>
                    </a:lnTo>
                    <a:lnTo>
                      <a:pt x="1178" y="473"/>
                    </a:lnTo>
                    <a:lnTo>
                      <a:pt x="1178" y="550"/>
                    </a:lnTo>
                    <a:lnTo>
                      <a:pt x="1218" y="59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5" name="Freeform 491">
                <a:extLst>
                  <a:ext uri="{FF2B5EF4-FFF2-40B4-BE49-F238E27FC236}">
                    <a16:creationId xmlns:a16="http://schemas.microsoft.com/office/drawing/2014/main" id="{745A4EEB-015D-1522-EF3B-94413216D2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7" y="1631"/>
                <a:ext cx="39" cy="63"/>
              </a:xfrm>
              <a:custGeom>
                <a:avLst/>
                <a:gdLst>
                  <a:gd name="T0" fmla="*/ 0 w 195"/>
                  <a:gd name="T1" fmla="*/ 316 h 316"/>
                  <a:gd name="T2" fmla="*/ 38 w 195"/>
                  <a:gd name="T3" fmla="*/ 236 h 316"/>
                  <a:gd name="T4" fmla="*/ 78 w 195"/>
                  <a:gd name="T5" fmla="*/ 199 h 316"/>
                  <a:gd name="T6" fmla="*/ 38 w 195"/>
                  <a:gd name="T7" fmla="*/ 199 h 316"/>
                  <a:gd name="T8" fmla="*/ 38 w 195"/>
                  <a:gd name="T9" fmla="*/ 159 h 316"/>
                  <a:gd name="T10" fmla="*/ 78 w 195"/>
                  <a:gd name="T11" fmla="*/ 80 h 316"/>
                  <a:gd name="T12" fmla="*/ 115 w 195"/>
                  <a:gd name="T13" fmla="*/ 120 h 316"/>
                  <a:gd name="T14" fmla="*/ 195 w 195"/>
                  <a:gd name="T15" fmla="*/ 120 h 316"/>
                  <a:gd name="T16" fmla="*/ 195 w 195"/>
                  <a:gd name="T17" fmla="*/ 0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5" h="316">
                    <a:moveTo>
                      <a:pt x="0" y="316"/>
                    </a:moveTo>
                    <a:lnTo>
                      <a:pt x="38" y="236"/>
                    </a:lnTo>
                    <a:lnTo>
                      <a:pt x="78" y="199"/>
                    </a:lnTo>
                    <a:lnTo>
                      <a:pt x="38" y="199"/>
                    </a:lnTo>
                    <a:lnTo>
                      <a:pt x="38" y="159"/>
                    </a:lnTo>
                    <a:lnTo>
                      <a:pt x="78" y="80"/>
                    </a:lnTo>
                    <a:lnTo>
                      <a:pt x="115" y="120"/>
                    </a:lnTo>
                    <a:lnTo>
                      <a:pt x="195" y="120"/>
                    </a:lnTo>
                    <a:lnTo>
                      <a:pt x="19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6" name="Freeform 492">
                <a:extLst>
                  <a:ext uri="{FF2B5EF4-FFF2-40B4-BE49-F238E27FC236}">
                    <a16:creationId xmlns:a16="http://schemas.microsoft.com/office/drawing/2014/main" id="{F986FF74-F45B-4F7D-1B6E-F3233BC2B2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7" y="1694"/>
                <a:ext cx="31" cy="63"/>
              </a:xfrm>
              <a:custGeom>
                <a:avLst/>
                <a:gdLst>
                  <a:gd name="T0" fmla="*/ 155 w 155"/>
                  <a:gd name="T1" fmla="*/ 314 h 314"/>
                  <a:gd name="T2" fmla="*/ 155 w 155"/>
                  <a:gd name="T3" fmla="*/ 275 h 314"/>
                  <a:gd name="T4" fmla="*/ 115 w 155"/>
                  <a:gd name="T5" fmla="*/ 275 h 314"/>
                  <a:gd name="T6" fmla="*/ 115 w 155"/>
                  <a:gd name="T7" fmla="*/ 195 h 314"/>
                  <a:gd name="T8" fmla="*/ 38 w 155"/>
                  <a:gd name="T9" fmla="*/ 195 h 314"/>
                  <a:gd name="T10" fmla="*/ 38 w 155"/>
                  <a:gd name="T11" fmla="*/ 158 h 314"/>
                  <a:gd name="T12" fmla="*/ 78 w 155"/>
                  <a:gd name="T13" fmla="*/ 118 h 314"/>
                  <a:gd name="T14" fmla="*/ 78 w 155"/>
                  <a:gd name="T15" fmla="*/ 78 h 314"/>
                  <a:gd name="T16" fmla="*/ 38 w 155"/>
                  <a:gd name="T17" fmla="*/ 78 h 314"/>
                  <a:gd name="T18" fmla="*/ 38 w 155"/>
                  <a:gd name="T19" fmla="*/ 39 h 314"/>
                  <a:gd name="T20" fmla="*/ 0 w 155"/>
                  <a:gd name="T21" fmla="*/ 39 h 314"/>
                  <a:gd name="T22" fmla="*/ 0 w 155"/>
                  <a:gd name="T23" fmla="*/ 0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5" h="314">
                    <a:moveTo>
                      <a:pt x="155" y="314"/>
                    </a:moveTo>
                    <a:lnTo>
                      <a:pt x="155" y="275"/>
                    </a:lnTo>
                    <a:lnTo>
                      <a:pt x="115" y="275"/>
                    </a:lnTo>
                    <a:lnTo>
                      <a:pt x="115" y="195"/>
                    </a:lnTo>
                    <a:lnTo>
                      <a:pt x="38" y="195"/>
                    </a:lnTo>
                    <a:lnTo>
                      <a:pt x="38" y="158"/>
                    </a:lnTo>
                    <a:lnTo>
                      <a:pt x="78" y="118"/>
                    </a:lnTo>
                    <a:lnTo>
                      <a:pt x="78" y="78"/>
                    </a:lnTo>
                    <a:lnTo>
                      <a:pt x="38" y="78"/>
                    </a:lnTo>
                    <a:lnTo>
                      <a:pt x="38" y="39"/>
                    </a:lnTo>
                    <a:lnTo>
                      <a:pt x="0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7" name="Freeform 493">
                <a:extLst>
                  <a:ext uri="{FF2B5EF4-FFF2-40B4-BE49-F238E27FC236}">
                    <a16:creationId xmlns:a16="http://schemas.microsoft.com/office/drawing/2014/main" id="{D30CD023-CC03-F761-F4BA-FCF94BC4D7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6" y="1757"/>
                <a:ext cx="172" cy="157"/>
              </a:xfrm>
              <a:custGeom>
                <a:avLst/>
                <a:gdLst>
                  <a:gd name="T0" fmla="*/ 863 w 863"/>
                  <a:gd name="T1" fmla="*/ 0 h 785"/>
                  <a:gd name="T2" fmla="*/ 786 w 863"/>
                  <a:gd name="T3" fmla="*/ 40 h 785"/>
                  <a:gd name="T4" fmla="*/ 708 w 863"/>
                  <a:gd name="T5" fmla="*/ 40 h 785"/>
                  <a:gd name="T6" fmla="*/ 668 w 863"/>
                  <a:gd name="T7" fmla="*/ 79 h 785"/>
                  <a:gd name="T8" fmla="*/ 708 w 863"/>
                  <a:gd name="T9" fmla="*/ 119 h 785"/>
                  <a:gd name="T10" fmla="*/ 786 w 863"/>
                  <a:gd name="T11" fmla="*/ 79 h 785"/>
                  <a:gd name="T12" fmla="*/ 823 w 863"/>
                  <a:gd name="T13" fmla="*/ 79 h 785"/>
                  <a:gd name="T14" fmla="*/ 746 w 863"/>
                  <a:gd name="T15" fmla="*/ 119 h 785"/>
                  <a:gd name="T16" fmla="*/ 786 w 863"/>
                  <a:gd name="T17" fmla="*/ 158 h 785"/>
                  <a:gd name="T18" fmla="*/ 746 w 863"/>
                  <a:gd name="T19" fmla="*/ 195 h 785"/>
                  <a:gd name="T20" fmla="*/ 746 w 863"/>
                  <a:gd name="T21" fmla="*/ 158 h 785"/>
                  <a:gd name="T22" fmla="*/ 708 w 863"/>
                  <a:gd name="T23" fmla="*/ 195 h 785"/>
                  <a:gd name="T24" fmla="*/ 746 w 863"/>
                  <a:gd name="T25" fmla="*/ 235 h 785"/>
                  <a:gd name="T26" fmla="*/ 746 w 863"/>
                  <a:gd name="T27" fmla="*/ 275 h 785"/>
                  <a:gd name="T28" fmla="*/ 708 w 863"/>
                  <a:gd name="T29" fmla="*/ 315 h 785"/>
                  <a:gd name="T30" fmla="*/ 708 w 863"/>
                  <a:gd name="T31" fmla="*/ 275 h 785"/>
                  <a:gd name="T32" fmla="*/ 668 w 863"/>
                  <a:gd name="T33" fmla="*/ 315 h 785"/>
                  <a:gd name="T34" fmla="*/ 708 w 863"/>
                  <a:gd name="T35" fmla="*/ 355 h 785"/>
                  <a:gd name="T36" fmla="*/ 668 w 863"/>
                  <a:gd name="T37" fmla="*/ 393 h 785"/>
                  <a:gd name="T38" fmla="*/ 548 w 863"/>
                  <a:gd name="T39" fmla="*/ 393 h 785"/>
                  <a:gd name="T40" fmla="*/ 548 w 863"/>
                  <a:gd name="T41" fmla="*/ 430 h 785"/>
                  <a:gd name="T42" fmla="*/ 433 w 863"/>
                  <a:gd name="T43" fmla="*/ 550 h 785"/>
                  <a:gd name="T44" fmla="*/ 353 w 863"/>
                  <a:gd name="T45" fmla="*/ 550 h 785"/>
                  <a:gd name="T46" fmla="*/ 313 w 863"/>
                  <a:gd name="T47" fmla="*/ 629 h 785"/>
                  <a:gd name="T48" fmla="*/ 235 w 863"/>
                  <a:gd name="T49" fmla="*/ 629 h 785"/>
                  <a:gd name="T50" fmla="*/ 198 w 863"/>
                  <a:gd name="T51" fmla="*/ 590 h 785"/>
                  <a:gd name="T52" fmla="*/ 198 w 863"/>
                  <a:gd name="T53" fmla="*/ 629 h 785"/>
                  <a:gd name="T54" fmla="*/ 118 w 863"/>
                  <a:gd name="T55" fmla="*/ 629 h 785"/>
                  <a:gd name="T56" fmla="*/ 118 w 863"/>
                  <a:gd name="T57" fmla="*/ 709 h 785"/>
                  <a:gd name="T58" fmla="*/ 78 w 863"/>
                  <a:gd name="T59" fmla="*/ 709 h 785"/>
                  <a:gd name="T60" fmla="*/ 78 w 863"/>
                  <a:gd name="T61" fmla="*/ 745 h 785"/>
                  <a:gd name="T62" fmla="*/ 40 w 863"/>
                  <a:gd name="T63" fmla="*/ 745 h 785"/>
                  <a:gd name="T64" fmla="*/ 0 w 863"/>
                  <a:gd name="T65" fmla="*/ 785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63" h="785">
                    <a:moveTo>
                      <a:pt x="863" y="0"/>
                    </a:moveTo>
                    <a:lnTo>
                      <a:pt x="786" y="40"/>
                    </a:lnTo>
                    <a:lnTo>
                      <a:pt x="708" y="40"/>
                    </a:lnTo>
                    <a:lnTo>
                      <a:pt x="668" y="79"/>
                    </a:lnTo>
                    <a:lnTo>
                      <a:pt x="708" y="119"/>
                    </a:lnTo>
                    <a:lnTo>
                      <a:pt x="786" y="79"/>
                    </a:lnTo>
                    <a:lnTo>
                      <a:pt x="823" y="79"/>
                    </a:lnTo>
                    <a:lnTo>
                      <a:pt x="746" y="119"/>
                    </a:lnTo>
                    <a:lnTo>
                      <a:pt x="786" y="158"/>
                    </a:lnTo>
                    <a:lnTo>
                      <a:pt x="746" y="195"/>
                    </a:lnTo>
                    <a:lnTo>
                      <a:pt x="746" y="158"/>
                    </a:lnTo>
                    <a:lnTo>
                      <a:pt x="708" y="195"/>
                    </a:lnTo>
                    <a:lnTo>
                      <a:pt x="746" y="235"/>
                    </a:lnTo>
                    <a:lnTo>
                      <a:pt x="746" y="275"/>
                    </a:lnTo>
                    <a:lnTo>
                      <a:pt x="708" y="315"/>
                    </a:lnTo>
                    <a:lnTo>
                      <a:pt x="708" y="275"/>
                    </a:lnTo>
                    <a:lnTo>
                      <a:pt x="668" y="315"/>
                    </a:lnTo>
                    <a:lnTo>
                      <a:pt x="708" y="355"/>
                    </a:lnTo>
                    <a:lnTo>
                      <a:pt x="668" y="393"/>
                    </a:lnTo>
                    <a:lnTo>
                      <a:pt x="548" y="393"/>
                    </a:lnTo>
                    <a:lnTo>
                      <a:pt x="548" y="430"/>
                    </a:lnTo>
                    <a:lnTo>
                      <a:pt x="433" y="550"/>
                    </a:lnTo>
                    <a:lnTo>
                      <a:pt x="353" y="550"/>
                    </a:lnTo>
                    <a:lnTo>
                      <a:pt x="313" y="629"/>
                    </a:lnTo>
                    <a:lnTo>
                      <a:pt x="235" y="629"/>
                    </a:lnTo>
                    <a:lnTo>
                      <a:pt x="198" y="590"/>
                    </a:lnTo>
                    <a:lnTo>
                      <a:pt x="198" y="629"/>
                    </a:lnTo>
                    <a:lnTo>
                      <a:pt x="118" y="629"/>
                    </a:lnTo>
                    <a:lnTo>
                      <a:pt x="118" y="709"/>
                    </a:lnTo>
                    <a:lnTo>
                      <a:pt x="78" y="709"/>
                    </a:lnTo>
                    <a:lnTo>
                      <a:pt x="78" y="745"/>
                    </a:lnTo>
                    <a:lnTo>
                      <a:pt x="40" y="745"/>
                    </a:lnTo>
                    <a:lnTo>
                      <a:pt x="0" y="78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8" name="Freeform 494">
                <a:extLst>
                  <a:ext uri="{FF2B5EF4-FFF2-40B4-BE49-F238E27FC236}">
                    <a16:creationId xmlns:a16="http://schemas.microsoft.com/office/drawing/2014/main" id="{0E6A8D7C-F0C4-2918-AFAF-802A01B854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7" y="1568"/>
                <a:ext cx="87" cy="32"/>
              </a:xfrm>
              <a:custGeom>
                <a:avLst/>
                <a:gdLst>
                  <a:gd name="T0" fmla="*/ 433 w 433"/>
                  <a:gd name="T1" fmla="*/ 40 h 159"/>
                  <a:gd name="T2" fmla="*/ 393 w 433"/>
                  <a:gd name="T3" fmla="*/ 40 h 159"/>
                  <a:gd name="T4" fmla="*/ 393 w 433"/>
                  <a:gd name="T5" fmla="*/ 79 h 159"/>
                  <a:gd name="T6" fmla="*/ 314 w 433"/>
                  <a:gd name="T7" fmla="*/ 79 h 159"/>
                  <a:gd name="T8" fmla="*/ 238 w 433"/>
                  <a:gd name="T9" fmla="*/ 0 h 159"/>
                  <a:gd name="T10" fmla="*/ 198 w 433"/>
                  <a:gd name="T11" fmla="*/ 79 h 159"/>
                  <a:gd name="T12" fmla="*/ 0 w 433"/>
                  <a:gd name="T13" fmla="*/ 79 h 159"/>
                  <a:gd name="T14" fmla="*/ 0 w 433"/>
                  <a:gd name="T15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3" h="159">
                    <a:moveTo>
                      <a:pt x="433" y="40"/>
                    </a:moveTo>
                    <a:lnTo>
                      <a:pt x="393" y="40"/>
                    </a:lnTo>
                    <a:lnTo>
                      <a:pt x="393" y="79"/>
                    </a:lnTo>
                    <a:lnTo>
                      <a:pt x="314" y="79"/>
                    </a:lnTo>
                    <a:lnTo>
                      <a:pt x="238" y="0"/>
                    </a:lnTo>
                    <a:lnTo>
                      <a:pt x="198" y="79"/>
                    </a:lnTo>
                    <a:lnTo>
                      <a:pt x="0" y="79"/>
                    </a:lnTo>
                    <a:lnTo>
                      <a:pt x="0" y="15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9" name="Freeform 495">
                <a:extLst>
                  <a:ext uri="{FF2B5EF4-FFF2-40B4-BE49-F238E27FC236}">
                    <a16:creationId xmlns:a16="http://schemas.microsoft.com/office/drawing/2014/main" id="{CC409DCD-80D3-F030-6DFC-5ACF504CA5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7" y="1600"/>
                <a:ext cx="40" cy="157"/>
              </a:xfrm>
              <a:custGeom>
                <a:avLst/>
                <a:gdLst>
                  <a:gd name="T0" fmla="*/ 0 w 198"/>
                  <a:gd name="T1" fmla="*/ 0 h 785"/>
                  <a:gd name="T2" fmla="*/ 40 w 198"/>
                  <a:gd name="T3" fmla="*/ 40 h 785"/>
                  <a:gd name="T4" fmla="*/ 119 w 198"/>
                  <a:gd name="T5" fmla="*/ 77 h 785"/>
                  <a:gd name="T6" fmla="*/ 119 w 198"/>
                  <a:gd name="T7" fmla="*/ 195 h 785"/>
                  <a:gd name="T8" fmla="*/ 158 w 198"/>
                  <a:gd name="T9" fmla="*/ 235 h 785"/>
                  <a:gd name="T10" fmla="*/ 79 w 198"/>
                  <a:gd name="T11" fmla="*/ 314 h 785"/>
                  <a:gd name="T12" fmla="*/ 79 w 198"/>
                  <a:gd name="T13" fmla="*/ 354 h 785"/>
                  <a:gd name="T14" fmla="*/ 40 w 198"/>
                  <a:gd name="T15" fmla="*/ 354 h 785"/>
                  <a:gd name="T16" fmla="*/ 40 w 198"/>
                  <a:gd name="T17" fmla="*/ 471 h 785"/>
                  <a:gd name="T18" fmla="*/ 79 w 198"/>
                  <a:gd name="T19" fmla="*/ 471 h 785"/>
                  <a:gd name="T20" fmla="*/ 40 w 198"/>
                  <a:gd name="T21" fmla="*/ 510 h 785"/>
                  <a:gd name="T22" fmla="*/ 79 w 198"/>
                  <a:gd name="T23" fmla="*/ 549 h 785"/>
                  <a:gd name="T24" fmla="*/ 40 w 198"/>
                  <a:gd name="T25" fmla="*/ 589 h 785"/>
                  <a:gd name="T26" fmla="*/ 158 w 198"/>
                  <a:gd name="T27" fmla="*/ 589 h 785"/>
                  <a:gd name="T28" fmla="*/ 158 w 198"/>
                  <a:gd name="T29" fmla="*/ 746 h 785"/>
                  <a:gd name="T30" fmla="*/ 119 w 198"/>
                  <a:gd name="T31" fmla="*/ 746 h 785"/>
                  <a:gd name="T32" fmla="*/ 198 w 198"/>
                  <a:gd name="T33" fmla="*/ 785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98" h="785">
                    <a:moveTo>
                      <a:pt x="0" y="0"/>
                    </a:moveTo>
                    <a:lnTo>
                      <a:pt x="40" y="40"/>
                    </a:lnTo>
                    <a:lnTo>
                      <a:pt x="119" y="77"/>
                    </a:lnTo>
                    <a:lnTo>
                      <a:pt x="119" y="195"/>
                    </a:lnTo>
                    <a:lnTo>
                      <a:pt x="158" y="235"/>
                    </a:lnTo>
                    <a:lnTo>
                      <a:pt x="79" y="314"/>
                    </a:lnTo>
                    <a:lnTo>
                      <a:pt x="79" y="354"/>
                    </a:lnTo>
                    <a:lnTo>
                      <a:pt x="40" y="354"/>
                    </a:lnTo>
                    <a:lnTo>
                      <a:pt x="40" y="471"/>
                    </a:lnTo>
                    <a:lnTo>
                      <a:pt x="79" y="471"/>
                    </a:lnTo>
                    <a:lnTo>
                      <a:pt x="40" y="510"/>
                    </a:lnTo>
                    <a:lnTo>
                      <a:pt x="79" y="549"/>
                    </a:lnTo>
                    <a:lnTo>
                      <a:pt x="40" y="589"/>
                    </a:lnTo>
                    <a:lnTo>
                      <a:pt x="158" y="589"/>
                    </a:lnTo>
                    <a:lnTo>
                      <a:pt x="158" y="746"/>
                    </a:lnTo>
                    <a:lnTo>
                      <a:pt x="119" y="746"/>
                    </a:lnTo>
                    <a:lnTo>
                      <a:pt x="198" y="78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0" name="Freeform 496">
                <a:extLst>
                  <a:ext uri="{FF2B5EF4-FFF2-40B4-BE49-F238E27FC236}">
                    <a16:creationId xmlns:a16="http://schemas.microsoft.com/office/drawing/2014/main" id="{39279107-B95F-F92F-BC09-5D2B311FEF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8" y="1757"/>
                <a:ext cx="79" cy="141"/>
              </a:xfrm>
              <a:custGeom>
                <a:avLst/>
                <a:gdLst>
                  <a:gd name="T0" fmla="*/ 393 w 393"/>
                  <a:gd name="T1" fmla="*/ 0 h 708"/>
                  <a:gd name="T2" fmla="*/ 393 w 393"/>
                  <a:gd name="T3" fmla="*/ 40 h 708"/>
                  <a:gd name="T4" fmla="*/ 353 w 393"/>
                  <a:gd name="T5" fmla="*/ 40 h 708"/>
                  <a:gd name="T6" fmla="*/ 353 w 393"/>
                  <a:gd name="T7" fmla="*/ 158 h 708"/>
                  <a:gd name="T8" fmla="*/ 314 w 393"/>
                  <a:gd name="T9" fmla="*/ 235 h 708"/>
                  <a:gd name="T10" fmla="*/ 274 w 393"/>
                  <a:gd name="T11" fmla="*/ 235 h 708"/>
                  <a:gd name="T12" fmla="*/ 314 w 393"/>
                  <a:gd name="T13" fmla="*/ 275 h 708"/>
                  <a:gd name="T14" fmla="*/ 314 w 393"/>
                  <a:gd name="T15" fmla="*/ 355 h 708"/>
                  <a:gd name="T16" fmla="*/ 195 w 393"/>
                  <a:gd name="T17" fmla="*/ 355 h 708"/>
                  <a:gd name="T18" fmla="*/ 235 w 393"/>
                  <a:gd name="T19" fmla="*/ 393 h 708"/>
                  <a:gd name="T20" fmla="*/ 235 w 393"/>
                  <a:gd name="T21" fmla="*/ 470 h 708"/>
                  <a:gd name="T22" fmla="*/ 158 w 393"/>
                  <a:gd name="T23" fmla="*/ 393 h 708"/>
                  <a:gd name="T24" fmla="*/ 158 w 393"/>
                  <a:gd name="T25" fmla="*/ 430 h 708"/>
                  <a:gd name="T26" fmla="*/ 79 w 393"/>
                  <a:gd name="T27" fmla="*/ 470 h 708"/>
                  <a:gd name="T28" fmla="*/ 158 w 393"/>
                  <a:gd name="T29" fmla="*/ 550 h 708"/>
                  <a:gd name="T30" fmla="*/ 119 w 393"/>
                  <a:gd name="T31" fmla="*/ 550 h 708"/>
                  <a:gd name="T32" fmla="*/ 79 w 393"/>
                  <a:gd name="T33" fmla="*/ 590 h 708"/>
                  <a:gd name="T34" fmla="*/ 40 w 393"/>
                  <a:gd name="T35" fmla="*/ 669 h 708"/>
                  <a:gd name="T36" fmla="*/ 0 w 393"/>
                  <a:gd name="T37" fmla="*/ 708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93" h="708">
                    <a:moveTo>
                      <a:pt x="393" y="0"/>
                    </a:moveTo>
                    <a:lnTo>
                      <a:pt x="393" y="40"/>
                    </a:lnTo>
                    <a:lnTo>
                      <a:pt x="353" y="40"/>
                    </a:lnTo>
                    <a:lnTo>
                      <a:pt x="353" y="158"/>
                    </a:lnTo>
                    <a:lnTo>
                      <a:pt x="314" y="235"/>
                    </a:lnTo>
                    <a:lnTo>
                      <a:pt x="274" y="235"/>
                    </a:lnTo>
                    <a:lnTo>
                      <a:pt x="314" y="275"/>
                    </a:lnTo>
                    <a:lnTo>
                      <a:pt x="314" y="355"/>
                    </a:lnTo>
                    <a:lnTo>
                      <a:pt x="195" y="355"/>
                    </a:lnTo>
                    <a:lnTo>
                      <a:pt x="235" y="393"/>
                    </a:lnTo>
                    <a:lnTo>
                      <a:pt x="235" y="470"/>
                    </a:lnTo>
                    <a:lnTo>
                      <a:pt x="158" y="393"/>
                    </a:lnTo>
                    <a:lnTo>
                      <a:pt x="158" y="430"/>
                    </a:lnTo>
                    <a:lnTo>
                      <a:pt x="79" y="470"/>
                    </a:lnTo>
                    <a:lnTo>
                      <a:pt x="158" y="550"/>
                    </a:lnTo>
                    <a:lnTo>
                      <a:pt x="119" y="550"/>
                    </a:lnTo>
                    <a:lnTo>
                      <a:pt x="79" y="590"/>
                    </a:lnTo>
                    <a:lnTo>
                      <a:pt x="40" y="669"/>
                    </a:lnTo>
                    <a:lnTo>
                      <a:pt x="0" y="70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1" name="Freeform 497">
                <a:extLst>
                  <a:ext uri="{FF2B5EF4-FFF2-40B4-BE49-F238E27FC236}">
                    <a16:creationId xmlns:a16="http://schemas.microsoft.com/office/drawing/2014/main" id="{5C7B2576-D6C1-3D11-3E27-4211334BAE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4" y="1788"/>
                <a:ext cx="204" cy="111"/>
              </a:xfrm>
              <a:custGeom>
                <a:avLst/>
                <a:gdLst>
                  <a:gd name="T0" fmla="*/ 1019 w 1019"/>
                  <a:gd name="T1" fmla="*/ 550 h 551"/>
                  <a:gd name="T2" fmla="*/ 979 w 1019"/>
                  <a:gd name="T3" fmla="*/ 511 h 551"/>
                  <a:gd name="T4" fmla="*/ 940 w 1019"/>
                  <a:gd name="T5" fmla="*/ 511 h 551"/>
                  <a:gd name="T6" fmla="*/ 979 w 1019"/>
                  <a:gd name="T7" fmla="*/ 551 h 551"/>
                  <a:gd name="T8" fmla="*/ 940 w 1019"/>
                  <a:gd name="T9" fmla="*/ 551 h 551"/>
                  <a:gd name="T10" fmla="*/ 903 w 1019"/>
                  <a:gd name="T11" fmla="*/ 511 h 551"/>
                  <a:gd name="T12" fmla="*/ 784 w 1019"/>
                  <a:gd name="T13" fmla="*/ 511 h 551"/>
                  <a:gd name="T14" fmla="*/ 824 w 1019"/>
                  <a:gd name="T15" fmla="*/ 471 h 551"/>
                  <a:gd name="T16" fmla="*/ 784 w 1019"/>
                  <a:gd name="T17" fmla="*/ 432 h 551"/>
                  <a:gd name="T18" fmla="*/ 824 w 1019"/>
                  <a:gd name="T19" fmla="*/ 432 h 551"/>
                  <a:gd name="T20" fmla="*/ 744 w 1019"/>
                  <a:gd name="T21" fmla="*/ 392 h 551"/>
                  <a:gd name="T22" fmla="*/ 744 w 1019"/>
                  <a:gd name="T23" fmla="*/ 352 h 551"/>
                  <a:gd name="T24" fmla="*/ 784 w 1019"/>
                  <a:gd name="T25" fmla="*/ 352 h 551"/>
                  <a:gd name="T26" fmla="*/ 824 w 1019"/>
                  <a:gd name="T27" fmla="*/ 312 h 551"/>
                  <a:gd name="T28" fmla="*/ 824 w 1019"/>
                  <a:gd name="T29" fmla="*/ 272 h 551"/>
                  <a:gd name="T30" fmla="*/ 744 w 1019"/>
                  <a:gd name="T31" fmla="*/ 197 h 551"/>
                  <a:gd name="T32" fmla="*/ 705 w 1019"/>
                  <a:gd name="T33" fmla="*/ 197 h 551"/>
                  <a:gd name="T34" fmla="*/ 665 w 1019"/>
                  <a:gd name="T35" fmla="*/ 157 h 551"/>
                  <a:gd name="T36" fmla="*/ 665 w 1019"/>
                  <a:gd name="T37" fmla="*/ 197 h 551"/>
                  <a:gd name="T38" fmla="*/ 705 w 1019"/>
                  <a:gd name="T39" fmla="*/ 235 h 551"/>
                  <a:gd name="T40" fmla="*/ 705 w 1019"/>
                  <a:gd name="T41" fmla="*/ 272 h 551"/>
                  <a:gd name="T42" fmla="*/ 665 w 1019"/>
                  <a:gd name="T43" fmla="*/ 272 h 551"/>
                  <a:gd name="T44" fmla="*/ 625 w 1019"/>
                  <a:gd name="T45" fmla="*/ 235 h 551"/>
                  <a:gd name="T46" fmla="*/ 625 w 1019"/>
                  <a:gd name="T47" fmla="*/ 197 h 551"/>
                  <a:gd name="T48" fmla="*/ 549 w 1019"/>
                  <a:gd name="T49" fmla="*/ 157 h 551"/>
                  <a:gd name="T50" fmla="*/ 470 w 1019"/>
                  <a:gd name="T51" fmla="*/ 157 h 551"/>
                  <a:gd name="T52" fmla="*/ 470 w 1019"/>
                  <a:gd name="T53" fmla="*/ 235 h 551"/>
                  <a:gd name="T54" fmla="*/ 430 w 1019"/>
                  <a:gd name="T55" fmla="*/ 235 h 551"/>
                  <a:gd name="T56" fmla="*/ 390 w 1019"/>
                  <a:gd name="T57" fmla="*/ 197 h 551"/>
                  <a:gd name="T58" fmla="*/ 430 w 1019"/>
                  <a:gd name="T59" fmla="*/ 157 h 551"/>
                  <a:gd name="T60" fmla="*/ 430 w 1019"/>
                  <a:gd name="T61" fmla="*/ 117 h 551"/>
                  <a:gd name="T62" fmla="*/ 390 w 1019"/>
                  <a:gd name="T63" fmla="*/ 157 h 551"/>
                  <a:gd name="T64" fmla="*/ 314 w 1019"/>
                  <a:gd name="T65" fmla="*/ 157 h 551"/>
                  <a:gd name="T66" fmla="*/ 314 w 1019"/>
                  <a:gd name="T67" fmla="*/ 235 h 551"/>
                  <a:gd name="T68" fmla="*/ 235 w 1019"/>
                  <a:gd name="T69" fmla="*/ 235 h 551"/>
                  <a:gd name="T70" fmla="*/ 235 w 1019"/>
                  <a:gd name="T71" fmla="*/ 117 h 551"/>
                  <a:gd name="T72" fmla="*/ 195 w 1019"/>
                  <a:gd name="T73" fmla="*/ 117 h 551"/>
                  <a:gd name="T74" fmla="*/ 195 w 1019"/>
                  <a:gd name="T75" fmla="*/ 197 h 551"/>
                  <a:gd name="T76" fmla="*/ 116 w 1019"/>
                  <a:gd name="T77" fmla="*/ 197 h 551"/>
                  <a:gd name="T78" fmla="*/ 116 w 1019"/>
                  <a:gd name="T79" fmla="*/ 117 h 551"/>
                  <a:gd name="T80" fmla="*/ 77 w 1019"/>
                  <a:gd name="T81" fmla="*/ 77 h 551"/>
                  <a:gd name="T82" fmla="*/ 40 w 1019"/>
                  <a:gd name="T83" fmla="*/ 117 h 551"/>
                  <a:gd name="T84" fmla="*/ 0 w 1019"/>
                  <a:gd name="T85" fmla="*/ 77 h 551"/>
                  <a:gd name="T86" fmla="*/ 40 w 1019"/>
                  <a:gd name="T87" fmla="*/ 37 h 551"/>
                  <a:gd name="T88" fmla="*/ 0 w 1019"/>
                  <a:gd name="T89" fmla="*/ 0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19" h="551">
                    <a:moveTo>
                      <a:pt x="1019" y="550"/>
                    </a:moveTo>
                    <a:lnTo>
                      <a:pt x="979" y="511"/>
                    </a:lnTo>
                    <a:lnTo>
                      <a:pt x="940" y="511"/>
                    </a:lnTo>
                    <a:lnTo>
                      <a:pt x="979" y="551"/>
                    </a:lnTo>
                    <a:lnTo>
                      <a:pt x="940" y="551"/>
                    </a:lnTo>
                    <a:lnTo>
                      <a:pt x="903" y="511"/>
                    </a:lnTo>
                    <a:lnTo>
                      <a:pt x="784" y="511"/>
                    </a:lnTo>
                    <a:lnTo>
                      <a:pt x="824" y="471"/>
                    </a:lnTo>
                    <a:lnTo>
                      <a:pt x="784" y="432"/>
                    </a:lnTo>
                    <a:lnTo>
                      <a:pt x="824" y="432"/>
                    </a:lnTo>
                    <a:lnTo>
                      <a:pt x="744" y="392"/>
                    </a:lnTo>
                    <a:lnTo>
                      <a:pt x="744" y="352"/>
                    </a:lnTo>
                    <a:lnTo>
                      <a:pt x="784" y="352"/>
                    </a:lnTo>
                    <a:lnTo>
                      <a:pt x="824" y="312"/>
                    </a:lnTo>
                    <a:lnTo>
                      <a:pt x="824" y="272"/>
                    </a:lnTo>
                    <a:lnTo>
                      <a:pt x="744" y="197"/>
                    </a:lnTo>
                    <a:lnTo>
                      <a:pt x="705" y="197"/>
                    </a:lnTo>
                    <a:lnTo>
                      <a:pt x="665" y="157"/>
                    </a:lnTo>
                    <a:lnTo>
                      <a:pt x="665" y="197"/>
                    </a:lnTo>
                    <a:lnTo>
                      <a:pt x="705" y="235"/>
                    </a:lnTo>
                    <a:lnTo>
                      <a:pt x="705" y="272"/>
                    </a:lnTo>
                    <a:lnTo>
                      <a:pt x="665" y="272"/>
                    </a:lnTo>
                    <a:lnTo>
                      <a:pt x="625" y="235"/>
                    </a:lnTo>
                    <a:lnTo>
                      <a:pt x="625" y="197"/>
                    </a:lnTo>
                    <a:lnTo>
                      <a:pt x="549" y="157"/>
                    </a:lnTo>
                    <a:lnTo>
                      <a:pt x="470" y="157"/>
                    </a:lnTo>
                    <a:lnTo>
                      <a:pt x="470" y="235"/>
                    </a:lnTo>
                    <a:lnTo>
                      <a:pt x="430" y="235"/>
                    </a:lnTo>
                    <a:lnTo>
                      <a:pt x="390" y="197"/>
                    </a:lnTo>
                    <a:lnTo>
                      <a:pt x="430" y="157"/>
                    </a:lnTo>
                    <a:lnTo>
                      <a:pt x="430" y="117"/>
                    </a:lnTo>
                    <a:lnTo>
                      <a:pt x="390" y="157"/>
                    </a:lnTo>
                    <a:lnTo>
                      <a:pt x="314" y="157"/>
                    </a:lnTo>
                    <a:lnTo>
                      <a:pt x="314" y="235"/>
                    </a:lnTo>
                    <a:lnTo>
                      <a:pt x="235" y="235"/>
                    </a:lnTo>
                    <a:lnTo>
                      <a:pt x="235" y="117"/>
                    </a:lnTo>
                    <a:lnTo>
                      <a:pt x="195" y="117"/>
                    </a:lnTo>
                    <a:lnTo>
                      <a:pt x="195" y="197"/>
                    </a:lnTo>
                    <a:lnTo>
                      <a:pt x="116" y="197"/>
                    </a:lnTo>
                    <a:lnTo>
                      <a:pt x="116" y="117"/>
                    </a:lnTo>
                    <a:lnTo>
                      <a:pt x="77" y="77"/>
                    </a:lnTo>
                    <a:lnTo>
                      <a:pt x="40" y="117"/>
                    </a:lnTo>
                    <a:lnTo>
                      <a:pt x="0" y="77"/>
                    </a:lnTo>
                    <a:lnTo>
                      <a:pt x="40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2" name="Freeform 498">
                <a:extLst>
                  <a:ext uri="{FF2B5EF4-FFF2-40B4-BE49-F238E27FC236}">
                    <a16:creationId xmlns:a16="http://schemas.microsoft.com/office/drawing/2014/main" id="{BFE0FCAE-14B2-1936-C1DD-0989FB1224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2" y="1922"/>
                <a:ext cx="180" cy="39"/>
              </a:xfrm>
              <a:custGeom>
                <a:avLst/>
                <a:gdLst>
                  <a:gd name="T0" fmla="*/ 0 w 900"/>
                  <a:gd name="T1" fmla="*/ 196 h 196"/>
                  <a:gd name="T2" fmla="*/ 76 w 900"/>
                  <a:gd name="T3" fmla="*/ 196 h 196"/>
                  <a:gd name="T4" fmla="*/ 76 w 900"/>
                  <a:gd name="T5" fmla="*/ 159 h 196"/>
                  <a:gd name="T6" fmla="*/ 155 w 900"/>
                  <a:gd name="T7" fmla="*/ 159 h 196"/>
                  <a:gd name="T8" fmla="*/ 155 w 900"/>
                  <a:gd name="T9" fmla="*/ 79 h 196"/>
                  <a:gd name="T10" fmla="*/ 195 w 900"/>
                  <a:gd name="T11" fmla="*/ 119 h 196"/>
                  <a:gd name="T12" fmla="*/ 235 w 900"/>
                  <a:gd name="T13" fmla="*/ 119 h 196"/>
                  <a:gd name="T14" fmla="*/ 235 w 900"/>
                  <a:gd name="T15" fmla="*/ 79 h 196"/>
                  <a:gd name="T16" fmla="*/ 274 w 900"/>
                  <a:gd name="T17" fmla="*/ 79 h 196"/>
                  <a:gd name="T18" fmla="*/ 274 w 900"/>
                  <a:gd name="T19" fmla="*/ 119 h 196"/>
                  <a:gd name="T20" fmla="*/ 311 w 900"/>
                  <a:gd name="T21" fmla="*/ 196 h 196"/>
                  <a:gd name="T22" fmla="*/ 390 w 900"/>
                  <a:gd name="T23" fmla="*/ 159 h 196"/>
                  <a:gd name="T24" fmla="*/ 390 w 900"/>
                  <a:gd name="T25" fmla="*/ 119 h 196"/>
                  <a:gd name="T26" fmla="*/ 469 w 900"/>
                  <a:gd name="T27" fmla="*/ 119 h 196"/>
                  <a:gd name="T28" fmla="*/ 469 w 900"/>
                  <a:gd name="T29" fmla="*/ 79 h 196"/>
                  <a:gd name="T30" fmla="*/ 585 w 900"/>
                  <a:gd name="T31" fmla="*/ 79 h 196"/>
                  <a:gd name="T32" fmla="*/ 625 w 900"/>
                  <a:gd name="T33" fmla="*/ 39 h 196"/>
                  <a:gd name="T34" fmla="*/ 863 w 900"/>
                  <a:gd name="T35" fmla="*/ 39 h 196"/>
                  <a:gd name="T36" fmla="*/ 900 w 900"/>
                  <a:gd name="T37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00" h="196">
                    <a:moveTo>
                      <a:pt x="0" y="196"/>
                    </a:moveTo>
                    <a:lnTo>
                      <a:pt x="76" y="196"/>
                    </a:lnTo>
                    <a:lnTo>
                      <a:pt x="76" y="159"/>
                    </a:lnTo>
                    <a:lnTo>
                      <a:pt x="155" y="159"/>
                    </a:lnTo>
                    <a:lnTo>
                      <a:pt x="155" y="79"/>
                    </a:lnTo>
                    <a:lnTo>
                      <a:pt x="195" y="119"/>
                    </a:lnTo>
                    <a:lnTo>
                      <a:pt x="235" y="119"/>
                    </a:lnTo>
                    <a:lnTo>
                      <a:pt x="235" y="79"/>
                    </a:lnTo>
                    <a:lnTo>
                      <a:pt x="274" y="79"/>
                    </a:lnTo>
                    <a:lnTo>
                      <a:pt x="274" y="119"/>
                    </a:lnTo>
                    <a:lnTo>
                      <a:pt x="311" y="196"/>
                    </a:lnTo>
                    <a:lnTo>
                      <a:pt x="390" y="159"/>
                    </a:lnTo>
                    <a:lnTo>
                      <a:pt x="390" y="119"/>
                    </a:lnTo>
                    <a:lnTo>
                      <a:pt x="469" y="119"/>
                    </a:lnTo>
                    <a:lnTo>
                      <a:pt x="469" y="79"/>
                    </a:lnTo>
                    <a:lnTo>
                      <a:pt x="585" y="79"/>
                    </a:lnTo>
                    <a:lnTo>
                      <a:pt x="625" y="39"/>
                    </a:lnTo>
                    <a:lnTo>
                      <a:pt x="863" y="39"/>
                    </a:lnTo>
                    <a:lnTo>
                      <a:pt x="90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3" name="Freeform 499">
                <a:extLst>
                  <a:ext uri="{FF2B5EF4-FFF2-40B4-BE49-F238E27FC236}">
                    <a16:creationId xmlns:a16="http://schemas.microsoft.com/office/drawing/2014/main" id="{307126C0-1B24-0EBD-3551-D311BD30B3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2" y="1898"/>
                <a:ext cx="16" cy="24"/>
              </a:xfrm>
              <a:custGeom>
                <a:avLst/>
                <a:gdLst>
                  <a:gd name="T0" fmla="*/ 0 w 79"/>
                  <a:gd name="T1" fmla="*/ 117 h 117"/>
                  <a:gd name="T2" fmla="*/ 0 w 79"/>
                  <a:gd name="T3" fmla="*/ 77 h 117"/>
                  <a:gd name="T4" fmla="*/ 79 w 79"/>
                  <a:gd name="T5" fmla="*/ 1 h 117"/>
                  <a:gd name="T6" fmla="*/ 79 w 79"/>
                  <a:gd name="T7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117">
                    <a:moveTo>
                      <a:pt x="0" y="117"/>
                    </a:moveTo>
                    <a:lnTo>
                      <a:pt x="0" y="77"/>
                    </a:lnTo>
                    <a:lnTo>
                      <a:pt x="79" y="1"/>
                    </a:lnTo>
                    <a:lnTo>
                      <a:pt x="7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4" name="Freeform 500">
                <a:extLst>
                  <a:ext uri="{FF2B5EF4-FFF2-40B4-BE49-F238E27FC236}">
                    <a16:creationId xmlns:a16="http://schemas.microsoft.com/office/drawing/2014/main" id="{EB30EDF1-39F1-9824-5CFE-0109BAD090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9" y="1922"/>
                <a:ext cx="39" cy="63"/>
              </a:xfrm>
              <a:custGeom>
                <a:avLst/>
                <a:gdLst>
                  <a:gd name="T0" fmla="*/ 116 w 195"/>
                  <a:gd name="T1" fmla="*/ 0 h 314"/>
                  <a:gd name="T2" fmla="*/ 155 w 195"/>
                  <a:gd name="T3" fmla="*/ 79 h 314"/>
                  <a:gd name="T4" fmla="*/ 116 w 195"/>
                  <a:gd name="T5" fmla="*/ 119 h 314"/>
                  <a:gd name="T6" fmla="*/ 79 w 195"/>
                  <a:gd name="T7" fmla="*/ 79 h 314"/>
                  <a:gd name="T8" fmla="*/ 0 w 195"/>
                  <a:gd name="T9" fmla="*/ 159 h 314"/>
                  <a:gd name="T10" fmla="*/ 39 w 195"/>
                  <a:gd name="T11" fmla="*/ 196 h 314"/>
                  <a:gd name="T12" fmla="*/ 116 w 195"/>
                  <a:gd name="T13" fmla="*/ 196 h 314"/>
                  <a:gd name="T14" fmla="*/ 155 w 195"/>
                  <a:gd name="T15" fmla="*/ 234 h 314"/>
                  <a:gd name="T16" fmla="*/ 155 w 195"/>
                  <a:gd name="T17" fmla="*/ 314 h 314"/>
                  <a:gd name="T18" fmla="*/ 195 w 195"/>
                  <a:gd name="T19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5" h="314">
                    <a:moveTo>
                      <a:pt x="116" y="0"/>
                    </a:moveTo>
                    <a:lnTo>
                      <a:pt x="155" y="79"/>
                    </a:lnTo>
                    <a:lnTo>
                      <a:pt x="116" y="119"/>
                    </a:lnTo>
                    <a:lnTo>
                      <a:pt x="79" y="79"/>
                    </a:lnTo>
                    <a:lnTo>
                      <a:pt x="0" y="159"/>
                    </a:lnTo>
                    <a:lnTo>
                      <a:pt x="39" y="196"/>
                    </a:lnTo>
                    <a:lnTo>
                      <a:pt x="116" y="196"/>
                    </a:lnTo>
                    <a:lnTo>
                      <a:pt x="155" y="234"/>
                    </a:lnTo>
                    <a:lnTo>
                      <a:pt x="155" y="314"/>
                    </a:lnTo>
                    <a:lnTo>
                      <a:pt x="195" y="31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5" name="Freeform 501">
                <a:extLst>
                  <a:ext uri="{FF2B5EF4-FFF2-40B4-BE49-F238E27FC236}">
                    <a16:creationId xmlns:a16="http://schemas.microsoft.com/office/drawing/2014/main" id="{77C7A77C-66D4-6386-CA8E-4C16AC59A2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8" y="1891"/>
                <a:ext cx="189" cy="102"/>
              </a:xfrm>
              <a:custGeom>
                <a:avLst/>
                <a:gdLst>
                  <a:gd name="T0" fmla="*/ 0 w 943"/>
                  <a:gd name="T1" fmla="*/ 470 h 510"/>
                  <a:gd name="T2" fmla="*/ 40 w 943"/>
                  <a:gd name="T3" fmla="*/ 510 h 510"/>
                  <a:gd name="T4" fmla="*/ 79 w 943"/>
                  <a:gd name="T5" fmla="*/ 470 h 510"/>
                  <a:gd name="T6" fmla="*/ 119 w 943"/>
                  <a:gd name="T7" fmla="*/ 470 h 510"/>
                  <a:gd name="T8" fmla="*/ 79 w 943"/>
                  <a:gd name="T9" fmla="*/ 430 h 510"/>
                  <a:gd name="T10" fmla="*/ 119 w 943"/>
                  <a:gd name="T11" fmla="*/ 390 h 510"/>
                  <a:gd name="T12" fmla="*/ 119 w 943"/>
                  <a:gd name="T13" fmla="*/ 315 h 510"/>
                  <a:gd name="T14" fmla="*/ 235 w 943"/>
                  <a:gd name="T15" fmla="*/ 315 h 510"/>
                  <a:gd name="T16" fmla="*/ 274 w 943"/>
                  <a:gd name="T17" fmla="*/ 275 h 510"/>
                  <a:gd name="T18" fmla="*/ 314 w 943"/>
                  <a:gd name="T19" fmla="*/ 275 h 510"/>
                  <a:gd name="T20" fmla="*/ 314 w 943"/>
                  <a:gd name="T21" fmla="*/ 315 h 510"/>
                  <a:gd name="T22" fmla="*/ 353 w 943"/>
                  <a:gd name="T23" fmla="*/ 315 h 510"/>
                  <a:gd name="T24" fmla="*/ 353 w 943"/>
                  <a:gd name="T25" fmla="*/ 235 h 510"/>
                  <a:gd name="T26" fmla="*/ 473 w 943"/>
                  <a:gd name="T27" fmla="*/ 235 h 510"/>
                  <a:gd name="T28" fmla="*/ 473 w 943"/>
                  <a:gd name="T29" fmla="*/ 195 h 510"/>
                  <a:gd name="T30" fmla="*/ 588 w 943"/>
                  <a:gd name="T31" fmla="*/ 195 h 510"/>
                  <a:gd name="T32" fmla="*/ 628 w 943"/>
                  <a:gd name="T33" fmla="*/ 116 h 510"/>
                  <a:gd name="T34" fmla="*/ 668 w 943"/>
                  <a:gd name="T35" fmla="*/ 116 h 510"/>
                  <a:gd name="T36" fmla="*/ 708 w 943"/>
                  <a:gd name="T37" fmla="*/ 76 h 510"/>
                  <a:gd name="T38" fmla="*/ 708 w 943"/>
                  <a:gd name="T39" fmla="*/ 156 h 510"/>
                  <a:gd name="T40" fmla="*/ 784 w 943"/>
                  <a:gd name="T41" fmla="*/ 156 h 510"/>
                  <a:gd name="T42" fmla="*/ 784 w 943"/>
                  <a:gd name="T43" fmla="*/ 116 h 510"/>
                  <a:gd name="T44" fmla="*/ 863 w 943"/>
                  <a:gd name="T45" fmla="*/ 116 h 510"/>
                  <a:gd name="T46" fmla="*/ 903 w 943"/>
                  <a:gd name="T47" fmla="*/ 76 h 510"/>
                  <a:gd name="T48" fmla="*/ 943 w 943"/>
                  <a:gd name="T49" fmla="*/ 76 h 510"/>
                  <a:gd name="T50" fmla="*/ 943 w 943"/>
                  <a:gd name="T51" fmla="*/ 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43" h="510">
                    <a:moveTo>
                      <a:pt x="0" y="470"/>
                    </a:moveTo>
                    <a:lnTo>
                      <a:pt x="40" y="510"/>
                    </a:lnTo>
                    <a:lnTo>
                      <a:pt x="79" y="470"/>
                    </a:lnTo>
                    <a:lnTo>
                      <a:pt x="119" y="470"/>
                    </a:lnTo>
                    <a:lnTo>
                      <a:pt x="79" y="430"/>
                    </a:lnTo>
                    <a:lnTo>
                      <a:pt x="119" y="390"/>
                    </a:lnTo>
                    <a:lnTo>
                      <a:pt x="119" y="315"/>
                    </a:lnTo>
                    <a:lnTo>
                      <a:pt x="235" y="315"/>
                    </a:lnTo>
                    <a:lnTo>
                      <a:pt x="274" y="275"/>
                    </a:lnTo>
                    <a:lnTo>
                      <a:pt x="314" y="275"/>
                    </a:lnTo>
                    <a:lnTo>
                      <a:pt x="314" y="315"/>
                    </a:lnTo>
                    <a:lnTo>
                      <a:pt x="353" y="315"/>
                    </a:lnTo>
                    <a:lnTo>
                      <a:pt x="353" y="235"/>
                    </a:lnTo>
                    <a:lnTo>
                      <a:pt x="473" y="235"/>
                    </a:lnTo>
                    <a:lnTo>
                      <a:pt x="473" y="195"/>
                    </a:lnTo>
                    <a:lnTo>
                      <a:pt x="588" y="195"/>
                    </a:lnTo>
                    <a:lnTo>
                      <a:pt x="628" y="116"/>
                    </a:lnTo>
                    <a:lnTo>
                      <a:pt x="668" y="116"/>
                    </a:lnTo>
                    <a:lnTo>
                      <a:pt x="708" y="76"/>
                    </a:lnTo>
                    <a:lnTo>
                      <a:pt x="708" y="156"/>
                    </a:lnTo>
                    <a:lnTo>
                      <a:pt x="784" y="156"/>
                    </a:lnTo>
                    <a:lnTo>
                      <a:pt x="784" y="116"/>
                    </a:lnTo>
                    <a:lnTo>
                      <a:pt x="863" y="116"/>
                    </a:lnTo>
                    <a:lnTo>
                      <a:pt x="903" y="76"/>
                    </a:lnTo>
                    <a:lnTo>
                      <a:pt x="943" y="76"/>
                    </a:lnTo>
                    <a:lnTo>
                      <a:pt x="94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6" name="Freeform 502">
                <a:extLst>
                  <a:ext uri="{FF2B5EF4-FFF2-40B4-BE49-F238E27FC236}">
                    <a16:creationId xmlns:a16="http://schemas.microsoft.com/office/drawing/2014/main" id="{072C17F1-20D8-76B8-693C-AE9B4FFFAF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1757"/>
                <a:ext cx="110" cy="134"/>
              </a:xfrm>
              <a:custGeom>
                <a:avLst/>
                <a:gdLst>
                  <a:gd name="T0" fmla="*/ 550 w 550"/>
                  <a:gd name="T1" fmla="*/ 669 h 669"/>
                  <a:gd name="T2" fmla="*/ 470 w 550"/>
                  <a:gd name="T3" fmla="*/ 590 h 669"/>
                  <a:gd name="T4" fmla="*/ 470 w 550"/>
                  <a:gd name="T5" fmla="*/ 629 h 669"/>
                  <a:gd name="T6" fmla="*/ 430 w 550"/>
                  <a:gd name="T7" fmla="*/ 669 h 669"/>
                  <a:gd name="T8" fmla="*/ 391 w 550"/>
                  <a:gd name="T9" fmla="*/ 669 h 669"/>
                  <a:gd name="T10" fmla="*/ 391 w 550"/>
                  <a:gd name="T11" fmla="*/ 590 h 669"/>
                  <a:gd name="T12" fmla="*/ 430 w 550"/>
                  <a:gd name="T13" fmla="*/ 550 h 669"/>
                  <a:gd name="T14" fmla="*/ 430 w 550"/>
                  <a:gd name="T15" fmla="*/ 430 h 669"/>
                  <a:gd name="T16" fmla="*/ 391 w 550"/>
                  <a:gd name="T17" fmla="*/ 470 h 669"/>
                  <a:gd name="T18" fmla="*/ 315 w 550"/>
                  <a:gd name="T19" fmla="*/ 510 h 669"/>
                  <a:gd name="T20" fmla="*/ 275 w 550"/>
                  <a:gd name="T21" fmla="*/ 510 h 669"/>
                  <a:gd name="T22" fmla="*/ 235 w 550"/>
                  <a:gd name="T23" fmla="*/ 430 h 669"/>
                  <a:gd name="T24" fmla="*/ 235 w 550"/>
                  <a:gd name="T25" fmla="*/ 393 h 669"/>
                  <a:gd name="T26" fmla="*/ 275 w 550"/>
                  <a:gd name="T27" fmla="*/ 393 h 669"/>
                  <a:gd name="T28" fmla="*/ 275 w 550"/>
                  <a:gd name="T29" fmla="*/ 355 h 669"/>
                  <a:gd name="T30" fmla="*/ 315 w 550"/>
                  <a:gd name="T31" fmla="*/ 355 h 669"/>
                  <a:gd name="T32" fmla="*/ 315 w 550"/>
                  <a:gd name="T33" fmla="*/ 315 h 669"/>
                  <a:gd name="T34" fmla="*/ 275 w 550"/>
                  <a:gd name="T35" fmla="*/ 315 h 669"/>
                  <a:gd name="T36" fmla="*/ 275 w 550"/>
                  <a:gd name="T37" fmla="*/ 275 h 669"/>
                  <a:gd name="T38" fmla="*/ 235 w 550"/>
                  <a:gd name="T39" fmla="*/ 275 h 669"/>
                  <a:gd name="T40" fmla="*/ 235 w 550"/>
                  <a:gd name="T41" fmla="*/ 195 h 669"/>
                  <a:gd name="T42" fmla="*/ 195 w 550"/>
                  <a:gd name="T43" fmla="*/ 158 h 669"/>
                  <a:gd name="T44" fmla="*/ 195 w 550"/>
                  <a:gd name="T45" fmla="*/ 119 h 669"/>
                  <a:gd name="T46" fmla="*/ 80 w 550"/>
                  <a:gd name="T47" fmla="*/ 119 h 669"/>
                  <a:gd name="T48" fmla="*/ 80 w 550"/>
                  <a:gd name="T49" fmla="*/ 79 h 669"/>
                  <a:gd name="T50" fmla="*/ 0 w 550"/>
                  <a:gd name="T51" fmla="*/ 0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50" h="669">
                    <a:moveTo>
                      <a:pt x="550" y="669"/>
                    </a:moveTo>
                    <a:lnTo>
                      <a:pt x="470" y="590"/>
                    </a:lnTo>
                    <a:lnTo>
                      <a:pt x="470" y="629"/>
                    </a:lnTo>
                    <a:lnTo>
                      <a:pt x="430" y="669"/>
                    </a:lnTo>
                    <a:lnTo>
                      <a:pt x="391" y="669"/>
                    </a:lnTo>
                    <a:lnTo>
                      <a:pt x="391" y="590"/>
                    </a:lnTo>
                    <a:lnTo>
                      <a:pt x="430" y="550"/>
                    </a:lnTo>
                    <a:lnTo>
                      <a:pt x="430" y="430"/>
                    </a:lnTo>
                    <a:lnTo>
                      <a:pt x="391" y="470"/>
                    </a:lnTo>
                    <a:lnTo>
                      <a:pt x="315" y="510"/>
                    </a:lnTo>
                    <a:lnTo>
                      <a:pt x="275" y="510"/>
                    </a:lnTo>
                    <a:lnTo>
                      <a:pt x="235" y="430"/>
                    </a:lnTo>
                    <a:lnTo>
                      <a:pt x="235" y="393"/>
                    </a:lnTo>
                    <a:lnTo>
                      <a:pt x="275" y="393"/>
                    </a:lnTo>
                    <a:lnTo>
                      <a:pt x="275" y="355"/>
                    </a:lnTo>
                    <a:lnTo>
                      <a:pt x="315" y="355"/>
                    </a:lnTo>
                    <a:lnTo>
                      <a:pt x="315" y="315"/>
                    </a:lnTo>
                    <a:lnTo>
                      <a:pt x="275" y="315"/>
                    </a:lnTo>
                    <a:lnTo>
                      <a:pt x="275" y="275"/>
                    </a:lnTo>
                    <a:lnTo>
                      <a:pt x="235" y="275"/>
                    </a:lnTo>
                    <a:lnTo>
                      <a:pt x="235" y="195"/>
                    </a:lnTo>
                    <a:lnTo>
                      <a:pt x="195" y="158"/>
                    </a:lnTo>
                    <a:lnTo>
                      <a:pt x="195" y="119"/>
                    </a:lnTo>
                    <a:lnTo>
                      <a:pt x="80" y="119"/>
                    </a:lnTo>
                    <a:lnTo>
                      <a:pt x="80" y="7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7" name="Freeform 503">
                <a:extLst>
                  <a:ext uri="{FF2B5EF4-FFF2-40B4-BE49-F238E27FC236}">
                    <a16:creationId xmlns:a16="http://schemas.microsoft.com/office/drawing/2014/main" id="{F76A80F6-4F44-B6D4-21D1-05A3678964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7" y="1891"/>
                <a:ext cx="47" cy="23"/>
              </a:xfrm>
              <a:custGeom>
                <a:avLst/>
                <a:gdLst>
                  <a:gd name="T0" fmla="*/ 195 w 235"/>
                  <a:gd name="T1" fmla="*/ 116 h 116"/>
                  <a:gd name="T2" fmla="*/ 195 w 235"/>
                  <a:gd name="T3" fmla="*/ 76 h 116"/>
                  <a:gd name="T4" fmla="*/ 155 w 235"/>
                  <a:gd name="T5" fmla="*/ 76 h 116"/>
                  <a:gd name="T6" fmla="*/ 235 w 235"/>
                  <a:gd name="T7" fmla="*/ 40 h 116"/>
                  <a:gd name="T8" fmla="*/ 195 w 235"/>
                  <a:gd name="T9" fmla="*/ 0 h 116"/>
                  <a:gd name="T10" fmla="*/ 195 w 235"/>
                  <a:gd name="T11" fmla="*/ 40 h 116"/>
                  <a:gd name="T12" fmla="*/ 39 w 235"/>
                  <a:gd name="T13" fmla="*/ 40 h 116"/>
                  <a:gd name="T14" fmla="*/ 39 w 235"/>
                  <a:gd name="T15" fmla="*/ 0 h 116"/>
                  <a:gd name="T16" fmla="*/ 0 w 235"/>
                  <a:gd name="T17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5" h="116">
                    <a:moveTo>
                      <a:pt x="195" y="116"/>
                    </a:moveTo>
                    <a:lnTo>
                      <a:pt x="195" y="76"/>
                    </a:lnTo>
                    <a:lnTo>
                      <a:pt x="155" y="76"/>
                    </a:lnTo>
                    <a:lnTo>
                      <a:pt x="235" y="40"/>
                    </a:lnTo>
                    <a:lnTo>
                      <a:pt x="195" y="0"/>
                    </a:lnTo>
                    <a:lnTo>
                      <a:pt x="195" y="40"/>
                    </a:lnTo>
                    <a:lnTo>
                      <a:pt x="39" y="40"/>
                    </a:lnTo>
                    <a:lnTo>
                      <a:pt x="3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8" name="Freeform 504">
                <a:extLst>
                  <a:ext uri="{FF2B5EF4-FFF2-40B4-BE49-F238E27FC236}">
                    <a16:creationId xmlns:a16="http://schemas.microsoft.com/office/drawing/2014/main" id="{5183EC69-5AB2-1195-224A-00DF38CB4B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6" y="1914"/>
                <a:ext cx="31" cy="118"/>
              </a:xfrm>
              <a:custGeom>
                <a:avLst/>
                <a:gdLst>
                  <a:gd name="T0" fmla="*/ 0 w 158"/>
                  <a:gd name="T1" fmla="*/ 0 h 590"/>
                  <a:gd name="T2" fmla="*/ 0 w 158"/>
                  <a:gd name="T3" fmla="*/ 40 h 590"/>
                  <a:gd name="T4" fmla="*/ 40 w 158"/>
                  <a:gd name="T5" fmla="*/ 40 h 590"/>
                  <a:gd name="T6" fmla="*/ 40 w 158"/>
                  <a:gd name="T7" fmla="*/ 119 h 590"/>
                  <a:gd name="T8" fmla="*/ 78 w 158"/>
                  <a:gd name="T9" fmla="*/ 159 h 590"/>
                  <a:gd name="T10" fmla="*/ 78 w 158"/>
                  <a:gd name="T11" fmla="*/ 199 h 590"/>
                  <a:gd name="T12" fmla="*/ 118 w 158"/>
                  <a:gd name="T13" fmla="*/ 199 h 590"/>
                  <a:gd name="T14" fmla="*/ 118 w 158"/>
                  <a:gd name="T15" fmla="*/ 236 h 590"/>
                  <a:gd name="T16" fmla="*/ 78 w 158"/>
                  <a:gd name="T17" fmla="*/ 236 h 590"/>
                  <a:gd name="T18" fmla="*/ 78 w 158"/>
                  <a:gd name="T19" fmla="*/ 314 h 590"/>
                  <a:gd name="T20" fmla="*/ 118 w 158"/>
                  <a:gd name="T21" fmla="*/ 354 h 590"/>
                  <a:gd name="T22" fmla="*/ 118 w 158"/>
                  <a:gd name="T23" fmla="*/ 434 h 590"/>
                  <a:gd name="T24" fmla="*/ 158 w 158"/>
                  <a:gd name="T25" fmla="*/ 394 h 590"/>
                  <a:gd name="T26" fmla="*/ 158 w 158"/>
                  <a:gd name="T27" fmla="*/ 434 h 590"/>
                  <a:gd name="T28" fmla="*/ 118 w 158"/>
                  <a:gd name="T29" fmla="*/ 473 h 590"/>
                  <a:gd name="T30" fmla="*/ 158 w 158"/>
                  <a:gd name="T31" fmla="*/ 513 h 590"/>
                  <a:gd name="T32" fmla="*/ 158 w 158"/>
                  <a:gd name="T33" fmla="*/ 59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58" h="590">
                    <a:moveTo>
                      <a:pt x="0" y="0"/>
                    </a:moveTo>
                    <a:lnTo>
                      <a:pt x="0" y="40"/>
                    </a:lnTo>
                    <a:lnTo>
                      <a:pt x="40" y="40"/>
                    </a:lnTo>
                    <a:lnTo>
                      <a:pt x="40" y="119"/>
                    </a:lnTo>
                    <a:lnTo>
                      <a:pt x="78" y="159"/>
                    </a:lnTo>
                    <a:lnTo>
                      <a:pt x="78" y="199"/>
                    </a:lnTo>
                    <a:lnTo>
                      <a:pt x="118" y="199"/>
                    </a:lnTo>
                    <a:lnTo>
                      <a:pt x="118" y="236"/>
                    </a:lnTo>
                    <a:lnTo>
                      <a:pt x="78" y="236"/>
                    </a:lnTo>
                    <a:lnTo>
                      <a:pt x="78" y="314"/>
                    </a:lnTo>
                    <a:lnTo>
                      <a:pt x="118" y="354"/>
                    </a:lnTo>
                    <a:lnTo>
                      <a:pt x="118" y="434"/>
                    </a:lnTo>
                    <a:lnTo>
                      <a:pt x="158" y="394"/>
                    </a:lnTo>
                    <a:lnTo>
                      <a:pt x="158" y="434"/>
                    </a:lnTo>
                    <a:lnTo>
                      <a:pt x="118" y="473"/>
                    </a:lnTo>
                    <a:lnTo>
                      <a:pt x="158" y="513"/>
                    </a:lnTo>
                    <a:lnTo>
                      <a:pt x="158" y="59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9" name="Freeform 505">
                <a:extLst>
                  <a:ext uri="{FF2B5EF4-FFF2-40B4-BE49-F238E27FC236}">
                    <a16:creationId xmlns:a16="http://schemas.microsoft.com/office/drawing/2014/main" id="{C623CDB9-AA09-FCEC-173F-5097C768D3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8" y="2032"/>
                <a:ext cx="149" cy="189"/>
              </a:xfrm>
              <a:custGeom>
                <a:avLst/>
                <a:gdLst>
                  <a:gd name="T0" fmla="*/ 747 w 747"/>
                  <a:gd name="T1" fmla="*/ 0 h 944"/>
                  <a:gd name="T2" fmla="*/ 747 w 747"/>
                  <a:gd name="T3" fmla="*/ 39 h 944"/>
                  <a:gd name="T4" fmla="*/ 707 w 747"/>
                  <a:gd name="T5" fmla="*/ 79 h 944"/>
                  <a:gd name="T6" fmla="*/ 667 w 747"/>
                  <a:gd name="T7" fmla="*/ 39 h 944"/>
                  <a:gd name="T8" fmla="*/ 667 w 747"/>
                  <a:gd name="T9" fmla="*/ 79 h 944"/>
                  <a:gd name="T10" fmla="*/ 629 w 747"/>
                  <a:gd name="T11" fmla="*/ 39 h 944"/>
                  <a:gd name="T12" fmla="*/ 549 w 747"/>
                  <a:gd name="T13" fmla="*/ 39 h 944"/>
                  <a:gd name="T14" fmla="*/ 549 w 747"/>
                  <a:gd name="T15" fmla="*/ 158 h 944"/>
                  <a:gd name="T16" fmla="*/ 512 w 747"/>
                  <a:gd name="T17" fmla="*/ 118 h 944"/>
                  <a:gd name="T18" fmla="*/ 394 w 747"/>
                  <a:gd name="T19" fmla="*/ 118 h 944"/>
                  <a:gd name="T20" fmla="*/ 433 w 747"/>
                  <a:gd name="T21" fmla="*/ 158 h 944"/>
                  <a:gd name="T22" fmla="*/ 433 w 747"/>
                  <a:gd name="T23" fmla="*/ 235 h 944"/>
                  <a:gd name="T24" fmla="*/ 394 w 747"/>
                  <a:gd name="T25" fmla="*/ 198 h 944"/>
                  <a:gd name="T26" fmla="*/ 354 w 747"/>
                  <a:gd name="T27" fmla="*/ 235 h 944"/>
                  <a:gd name="T28" fmla="*/ 394 w 747"/>
                  <a:gd name="T29" fmla="*/ 275 h 944"/>
                  <a:gd name="T30" fmla="*/ 433 w 747"/>
                  <a:gd name="T31" fmla="*/ 275 h 944"/>
                  <a:gd name="T32" fmla="*/ 472 w 747"/>
                  <a:gd name="T33" fmla="*/ 315 h 944"/>
                  <a:gd name="T34" fmla="*/ 433 w 747"/>
                  <a:gd name="T35" fmla="*/ 354 h 944"/>
                  <a:gd name="T36" fmla="*/ 433 w 747"/>
                  <a:gd name="T37" fmla="*/ 393 h 944"/>
                  <a:gd name="T38" fmla="*/ 394 w 747"/>
                  <a:gd name="T39" fmla="*/ 354 h 944"/>
                  <a:gd name="T40" fmla="*/ 314 w 747"/>
                  <a:gd name="T41" fmla="*/ 433 h 944"/>
                  <a:gd name="T42" fmla="*/ 235 w 747"/>
                  <a:gd name="T43" fmla="*/ 393 h 944"/>
                  <a:gd name="T44" fmla="*/ 235 w 747"/>
                  <a:gd name="T45" fmla="*/ 354 h 944"/>
                  <a:gd name="T46" fmla="*/ 198 w 747"/>
                  <a:gd name="T47" fmla="*/ 354 h 944"/>
                  <a:gd name="T48" fmla="*/ 159 w 747"/>
                  <a:gd name="T49" fmla="*/ 393 h 944"/>
                  <a:gd name="T50" fmla="*/ 198 w 747"/>
                  <a:gd name="T51" fmla="*/ 433 h 944"/>
                  <a:gd name="T52" fmla="*/ 159 w 747"/>
                  <a:gd name="T53" fmla="*/ 433 h 944"/>
                  <a:gd name="T54" fmla="*/ 159 w 747"/>
                  <a:gd name="T55" fmla="*/ 549 h 944"/>
                  <a:gd name="T56" fmla="*/ 198 w 747"/>
                  <a:gd name="T57" fmla="*/ 589 h 944"/>
                  <a:gd name="T58" fmla="*/ 119 w 747"/>
                  <a:gd name="T59" fmla="*/ 549 h 944"/>
                  <a:gd name="T60" fmla="*/ 119 w 747"/>
                  <a:gd name="T61" fmla="*/ 589 h 944"/>
                  <a:gd name="T62" fmla="*/ 79 w 747"/>
                  <a:gd name="T63" fmla="*/ 629 h 944"/>
                  <a:gd name="T64" fmla="*/ 119 w 747"/>
                  <a:gd name="T65" fmla="*/ 669 h 944"/>
                  <a:gd name="T66" fmla="*/ 119 w 747"/>
                  <a:gd name="T67" fmla="*/ 709 h 944"/>
                  <a:gd name="T68" fmla="*/ 79 w 747"/>
                  <a:gd name="T69" fmla="*/ 747 h 944"/>
                  <a:gd name="T70" fmla="*/ 39 w 747"/>
                  <a:gd name="T71" fmla="*/ 824 h 944"/>
                  <a:gd name="T72" fmla="*/ 0 w 747"/>
                  <a:gd name="T73" fmla="*/ 944 h 944"/>
                  <a:gd name="T74" fmla="*/ 79 w 747"/>
                  <a:gd name="T75" fmla="*/ 944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47" h="944">
                    <a:moveTo>
                      <a:pt x="747" y="0"/>
                    </a:moveTo>
                    <a:lnTo>
                      <a:pt x="747" y="39"/>
                    </a:lnTo>
                    <a:lnTo>
                      <a:pt x="707" y="79"/>
                    </a:lnTo>
                    <a:lnTo>
                      <a:pt x="667" y="39"/>
                    </a:lnTo>
                    <a:lnTo>
                      <a:pt x="667" y="79"/>
                    </a:lnTo>
                    <a:lnTo>
                      <a:pt x="629" y="39"/>
                    </a:lnTo>
                    <a:lnTo>
                      <a:pt x="549" y="39"/>
                    </a:lnTo>
                    <a:lnTo>
                      <a:pt x="549" y="158"/>
                    </a:lnTo>
                    <a:lnTo>
                      <a:pt x="512" y="118"/>
                    </a:lnTo>
                    <a:lnTo>
                      <a:pt x="394" y="118"/>
                    </a:lnTo>
                    <a:lnTo>
                      <a:pt x="433" y="158"/>
                    </a:lnTo>
                    <a:lnTo>
                      <a:pt x="433" y="235"/>
                    </a:lnTo>
                    <a:lnTo>
                      <a:pt x="394" y="198"/>
                    </a:lnTo>
                    <a:lnTo>
                      <a:pt x="354" y="235"/>
                    </a:lnTo>
                    <a:lnTo>
                      <a:pt x="394" y="275"/>
                    </a:lnTo>
                    <a:lnTo>
                      <a:pt x="433" y="275"/>
                    </a:lnTo>
                    <a:lnTo>
                      <a:pt x="472" y="315"/>
                    </a:lnTo>
                    <a:lnTo>
                      <a:pt x="433" y="354"/>
                    </a:lnTo>
                    <a:lnTo>
                      <a:pt x="433" y="393"/>
                    </a:lnTo>
                    <a:lnTo>
                      <a:pt x="394" y="354"/>
                    </a:lnTo>
                    <a:lnTo>
                      <a:pt x="314" y="433"/>
                    </a:lnTo>
                    <a:lnTo>
                      <a:pt x="235" y="393"/>
                    </a:lnTo>
                    <a:lnTo>
                      <a:pt x="235" y="354"/>
                    </a:lnTo>
                    <a:lnTo>
                      <a:pt x="198" y="354"/>
                    </a:lnTo>
                    <a:lnTo>
                      <a:pt x="159" y="393"/>
                    </a:lnTo>
                    <a:lnTo>
                      <a:pt x="198" y="433"/>
                    </a:lnTo>
                    <a:lnTo>
                      <a:pt x="159" y="433"/>
                    </a:lnTo>
                    <a:lnTo>
                      <a:pt x="159" y="549"/>
                    </a:lnTo>
                    <a:lnTo>
                      <a:pt x="198" y="589"/>
                    </a:lnTo>
                    <a:lnTo>
                      <a:pt x="119" y="549"/>
                    </a:lnTo>
                    <a:lnTo>
                      <a:pt x="119" y="589"/>
                    </a:lnTo>
                    <a:lnTo>
                      <a:pt x="79" y="629"/>
                    </a:lnTo>
                    <a:lnTo>
                      <a:pt x="119" y="669"/>
                    </a:lnTo>
                    <a:lnTo>
                      <a:pt x="119" y="709"/>
                    </a:lnTo>
                    <a:lnTo>
                      <a:pt x="79" y="747"/>
                    </a:lnTo>
                    <a:lnTo>
                      <a:pt x="39" y="824"/>
                    </a:lnTo>
                    <a:lnTo>
                      <a:pt x="0" y="944"/>
                    </a:lnTo>
                    <a:lnTo>
                      <a:pt x="79" y="94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0" name="Freeform 506">
                <a:extLst>
                  <a:ext uri="{FF2B5EF4-FFF2-40B4-BE49-F238E27FC236}">
                    <a16:creationId xmlns:a16="http://schemas.microsoft.com/office/drawing/2014/main" id="{1A8314D9-0656-77AF-8AC3-3E6DD0799D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3" y="1985"/>
                <a:ext cx="55" cy="94"/>
              </a:xfrm>
              <a:custGeom>
                <a:avLst/>
                <a:gdLst>
                  <a:gd name="T0" fmla="*/ 275 w 275"/>
                  <a:gd name="T1" fmla="*/ 0 h 471"/>
                  <a:gd name="T2" fmla="*/ 196 w 275"/>
                  <a:gd name="T3" fmla="*/ 40 h 471"/>
                  <a:gd name="T4" fmla="*/ 235 w 275"/>
                  <a:gd name="T5" fmla="*/ 119 h 471"/>
                  <a:gd name="T6" fmla="*/ 196 w 275"/>
                  <a:gd name="T7" fmla="*/ 159 h 471"/>
                  <a:gd name="T8" fmla="*/ 119 w 275"/>
                  <a:gd name="T9" fmla="*/ 80 h 471"/>
                  <a:gd name="T10" fmla="*/ 119 w 275"/>
                  <a:gd name="T11" fmla="*/ 159 h 471"/>
                  <a:gd name="T12" fmla="*/ 159 w 275"/>
                  <a:gd name="T13" fmla="*/ 196 h 471"/>
                  <a:gd name="T14" fmla="*/ 119 w 275"/>
                  <a:gd name="T15" fmla="*/ 236 h 471"/>
                  <a:gd name="T16" fmla="*/ 40 w 275"/>
                  <a:gd name="T17" fmla="*/ 236 h 471"/>
                  <a:gd name="T18" fmla="*/ 40 w 275"/>
                  <a:gd name="T19" fmla="*/ 394 h 471"/>
                  <a:gd name="T20" fmla="*/ 0 w 275"/>
                  <a:gd name="T21" fmla="*/ 394 h 471"/>
                  <a:gd name="T22" fmla="*/ 40 w 275"/>
                  <a:gd name="T23" fmla="*/ 434 h 471"/>
                  <a:gd name="T24" fmla="*/ 0 w 275"/>
                  <a:gd name="T25" fmla="*/ 471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75" h="471">
                    <a:moveTo>
                      <a:pt x="275" y="0"/>
                    </a:moveTo>
                    <a:lnTo>
                      <a:pt x="196" y="40"/>
                    </a:lnTo>
                    <a:lnTo>
                      <a:pt x="235" y="119"/>
                    </a:lnTo>
                    <a:lnTo>
                      <a:pt x="196" y="159"/>
                    </a:lnTo>
                    <a:lnTo>
                      <a:pt x="119" y="80"/>
                    </a:lnTo>
                    <a:lnTo>
                      <a:pt x="119" y="159"/>
                    </a:lnTo>
                    <a:lnTo>
                      <a:pt x="159" y="196"/>
                    </a:lnTo>
                    <a:lnTo>
                      <a:pt x="119" y="236"/>
                    </a:lnTo>
                    <a:lnTo>
                      <a:pt x="40" y="236"/>
                    </a:lnTo>
                    <a:lnTo>
                      <a:pt x="40" y="394"/>
                    </a:lnTo>
                    <a:lnTo>
                      <a:pt x="0" y="394"/>
                    </a:lnTo>
                    <a:lnTo>
                      <a:pt x="40" y="434"/>
                    </a:lnTo>
                    <a:lnTo>
                      <a:pt x="0" y="47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1" name="Freeform 507">
                <a:extLst>
                  <a:ext uri="{FF2B5EF4-FFF2-40B4-BE49-F238E27FC236}">
                    <a16:creationId xmlns:a16="http://schemas.microsoft.com/office/drawing/2014/main" id="{97BC5EBA-515E-1170-70E8-6EE768FBA5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4" y="2079"/>
                <a:ext cx="149" cy="31"/>
              </a:xfrm>
              <a:custGeom>
                <a:avLst/>
                <a:gdLst>
                  <a:gd name="T0" fmla="*/ 744 w 744"/>
                  <a:gd name="T1" fmla="*/ 0 h 158"/>
                  <a:gd name="T2" fmla="*/ 705 w 744"/>
                  <a:gd name="T3" fmla="*/ 0 h 158"/>
                  <a:gd name="T4" fmla="*/ 665 w 744"/>
                  <a:gd name="T5" fmla="*/ 40 h 158"/>
                  <a:gd name="T6" fmla="*/ 589 w 744"/>
                  <a:gd name="T7" fmla="*/ 80 h 158"/>
                  <a:gd name="T8" fmla="*/ 509 w 744"/>
                  <a:gd name="T9" fmla="*/ 80 h 158"/>
                  <a:gd name="T10" fmla="*/ 549 w 744"/>
                  <a:gd name="T11" fmla="*/ 40 h 158"/>
                  <a:gd name="T12" fmla="*/ 549 w 744"/>
                  <a:gd name="T13" fmla="*/ 0 h 158"/>
                  <a:gd name="T14" fmla="*/ 509 w 744"/>
                  <a:gd name="T15" fmla="*/ 0 h 158"/>
                  <a:gd name="T16" fmla="*/ 430 w 744"/>
                  <a:gd name="T17" fmla="*/ 80 h 158"/>
                  <a:gd name="T18" fmla="*/ 351 w 744"/>
                  <a:gd name="T19" fmla="*/ 80 h 158"/>
                  <a:gd name="T20" fmla="*/ 351 w 744"/>
                  <a:gd name="T21" fmla="*/ 119 h 158"/>
                  <a:gd name="T22" fmla="*/ 314 w 744"/>
                  <a:gd name="T23" fmla="*/ 119 h 158"/>
                  <a:gd name="T24" fmla="*/ 275 w 744"/>
                  <a:gd name="T25" fmla="*/ 158 h 158"/>
                  <a:gd name="T26" fmla="*/ 235 w 744"/>
                  <a:gd name="T27" fmla="*/ 119 h 158"/>
                  <a:gd name="T28" fmla="*/ 235 w 744"/>
                  <a:gd name="T29" fmla="*/ 158 h 158"/>
                  <a:gd name="T30" fmla="*/ 195 w 744"/>
                  <a:gd name="T31" fmla="*/ 119 h 158"/>
                  <a:gd name="T32" fmla="*/ 156 w 744"/>
                  <a:gd name="T33" fmla="*/ 119 h 158"/>
                  <a:gd name="T34" fmla="*/ 156 w 744"/>
                  <a:gd name="T35" fmla="*/ 80 h 158"/>
                  <a:gd name="T36" fmla="*/ 77 w 744"/>
                  <a:gd name="T37" fmla="*/ 158 h 158"/>
                  <a:gd name="T38" fmla="*/ 40 w 744"/>
                  <a:gd name="T39" fmla="*/ 158 h 158"/>
                  <a:gd name="T40" fmla="*/ 0 w 744"/>
                  <a:gd name="T41" fmla="*/ 119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44" h="158">
                    <a:moveTo>
                      <a:pt x="744" y="0"/>
                    </a:moveTo>
                    <a:lnTo>
                      <a:pt x="705" y="0"/>
                    </a:lnTo>
                    <a:lnTo>
                      <a:pt x="665" y="40"/>
                    </a:lnTo>
                    <a:lnTo>
                      <a:pt x="589" y="80"/>
                    </a:lnTo>
                    <a:lnTo>
                      <a:pt x="509" y="80"/>
                    </a:lnTo>
                    <a:lnTo>
                      <a:pt x="549" y="40"/>
                    </a:lnTo>
                    <a:lnTo>
                      <a:pt x="549" y="0"/>
                    </a:lnTo>
                    <a:lnTo>
                      <a:pt x="509" y="0"/>
                    </a:lnTo>
                    <a:lnTo>
                      <a:pt x="430" y="80"/>
                    </a:lnTo>
                    <a:lnTo>
                      <a:pt x="351" y="80"/>
                    </a:lnTo>
                    <a:lnTo>
                      <a:pt x="351" y="119"/>
                    </a:lnTo>
                    <a:lnTo>
                      <a:pt x="314" y="119"/>
                    </a:lnTo>
                    <a:lnTo>
                      <a:pt x="275" y="158"/>
                    </a:lnTo>
                    <a:lnTo>
                      <a:pt x="235" y="119"/>
                    </a:lnTo>
                    <a:lnTo>
                      <a:pt x="235" y="158"/>
                    </a:lnTo>
                    <a:lnTo>
                      <a:pt x="195" y="119"/>
                    </a:lnTo>
                    <a:lnTo>
                      <a:pt x="156" y="119"/>
                    </a:lnTo>
                    <a:lnTo>
                      <a:pt x="156" y="80"/>
                    </a:lnTo>
                    <a:lnTo>
                      <a:pt x="77" y="158"/>
                    </a:lnTo>
                    <a:lnTo>
                      <a:pt x="40" y="158"/>
                    </a:lnTo>
                    <a:lnTo>
                      <a:pt x="0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2" name="Freeform 508">
                <a:extLst>
                  <a:ext uri="{FF2B5EF4-FFF2-40B4-BE49-F238E27FC236}">
                    <a16:creationId xmlns:a16="http://schemas.microsoft.com/office/drawing/2014/main" id="{E75075F0-BDF1-644C-A698-76560429AA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3" y="2079"/>
                <a:ext cx="32" cy="47"/>
              </a:xfrm>
              <a:custGeom>
                <a:avLst/>
                <a:gdLst>
                  <a:gd name="T0" fmla="*/ 158 w 158"/>
                  <a:gd name="T1" fmla="*/ 238 h 238"/>
                  <a:gd name="T2" fmla="*/ 80 w 158"/>
                  <a:gd name="T3" fmla="*/ 198 h 238"/>
                  <a:gd name="T4" fmla="*/ 119 w 158"/>
                  <a:gd name="T5" fmla="*/ 119 h 238"/>
                  <a:gd name="T6" fmla="*/ 0 w 158"/>
                  <a:gd name="T7" fmla="*/ 119 h 238"/>
                  <a:gd name="T8" fmla="*/ 0 w 158"/>
                  <a:gd name="T9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8" h="238">
                    <a:moveTo>
                      <a:pt x="158" y="238"/>
                    </a:moveTo>
                    <a:lnTo>
                      <a:pt x="80" y="198"/>
                    </a:lnTo>
                    <a:lnTo>
                      <a:pt x="119" y="119"/>
                    </a:lnTo>
                    <a:lnTo>
                      <a:pt x="0" y="11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3" name="Freeform 509">
                <a:extLst>
                  <a:ext uri="{FF2B5EF4-FFF2-40B4-BE49-F238E27FC236}">
                    <a16:creationId xmlns:a16="http://schemas.microsoft.com/office/drawing/2014/main" id="{9A5F9BA1-4370-6703-E4A3-161F42D679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4" y="2126"/>
                <a:ext cx="71" cy="157"/>
              </a:xfrm>
              <a:custGeom>
                <a:avLst/>
                <a:gdLst>
                  <a:gd name="T0" fmla="*/ 0 w 353"/>
                  <a:gd name="T1" fmla="*/ 745 h 785"/>
                  <a:gd name="T2" fmla="*/ 40 w 353"/>
                  <a:gd name="T3" fmla="*/ 666 h 785"/>
                  <a:gd name="T4" fmla="*/ 76 w 353"/>
                  <a:gd name="T5" fmla="*/ 706 h 785"/>
                  <a:gd name="T6" fmla="*/ 76 w 353"/>
                  <a:gd name="T7" fmla="*/ 785 h 785"/>
                  <a:gd name="T8" fmla="*/ 116 w 353"/>
                  <a:gd name="T9" fmla="*/ 785 h 785"/>
                  <a:gd name="T10" fmla="*/ 116 w 353"/>
                  <a:gd name="T11" fmla="*/ 745 h 785"/>
                  <a:gd name="T12" fmla="*/ 156 w 353"/>
                  <a:gd name="T13" fmla="*/ 706 h 785"/>
                  <a:gd name="T14" fmla="*/ 116 w 353"/>
                  <a:gd name="T15" fmla="*/ 666 h 785"/>
                  <a:gd name="T16" fmla="*/ 116 w 353"/>
                  <a:gd name="T17" fmla="*/ 629 h 785"/>
                  <a:gd name="T18" fmla="*/ 156 w 353"/>
                  <a:gd name="T19" fmla="*/ 589 h 785"/>
                  <a:gd name="T20" fmla="*/ 156 w 353"/>
                  <a:gd name="T21" fmla="*/ 550 h 785"/>
                  <a:gd name="T22" fmla="*/ 116 w 353"/>
                  <a:gd name="T23" fmla="*/ 510 h 785"/>
                  <a:gd name="T24" fmla="*/ 156 w 353"/>
                  <a:gd name="T25" fmla="*/ 471 h 785"/>
                  <a:gd name="T26" fmla="*/ 156 w 353"/>
                  <a:gd name="T27" fmla="*/ 431 h 785"/>
                  <a:gd name="T28" fmla="*/ 116 w 353"/>
                  <a:gd name="T29" fmla="*/ 391 h 785"/>
                  <a:gd name="T30" fmla="*/ 116 w 353"/>
                  <a:gd name="T31" fmla="*/ 351 h 785"/>
                  <a:gd name="T32" fmla="*/ 156 w 353"/>
                  <a:gd name="T33" fmla="*/ 314 h 785"/>
                  <a:gd name="T34" fmla="*/ 156 w 353"/>
                  <a:gd name="T35" fmla="*/ 156 h 785"/>
                  <a:gd name="T36" fmla="*/ 116 w 353"/>
                  <a:gd name="T37" fmla="*/ 156 h 785"/>
                  <a:gd name="T38" fmla="*/ 116 w 353"/>
                  <a:gd name="T39" fmla="*/ 39 h 785"/>
                  <a:gd name="T40" fmla="*/ 195 w 353"/>
                  <a:gd name="T41" fmla="*/ 76 h 785"/>
                  <a:gd name="T42" fmla="*/ 235 w 353"/>
                  <a:gd name="T43" fmla="*/ 39 h 785"/>
                  <a:gd name="T44" fmla="*/ 314 w 353"/>
                  <a:gd name="T45" fmla="*/ 39 h 785"/>
                  <a:gd name="T46" fmla="*/ 353 w 353"/>
                  <a:gd name="T47" fmla="*/ 0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53" h="785">
                    <a:moveTo>
                      <a:pt x="0" y="745"/>
                    </a:moveTo>
                    <a:lnTo>
                      <a:pt x="40" y="666"/>
                    </a:lnTo>
                    <a:lnTo>
                      <a:pt x="76" y="706"/>
                    </a:lnTo>
                    <a:lnTo>
                      <a:pt x="76" y="785"/>
                    </a:lnTo>
                    <a:lnTo>
                      <a:pt x="116" y="785"/>
                    </a:lnTo>
                    <a:lnTo>
                      <a:pt x="116" y="745"/>
                    </a:lnTo>
                    <a:lnTo>
                      <a:pt x="156" y="706"/>
                    </a:lnTo>
                    <a:lnTo>
                      <a:pt x="116" y="666"/>
                    </a:lnTo>
                    <a:lnTo>
                      <a:pt x="116" y="629"/>
                    </a:lnTo>
                    <a:lnTo>
                      <a:pt x="156" y="589"/>
                    </a:lnTo>
                    <a:lnTo>
                      <a:pt x="156" y="550"/>
                    </a:lnTo>
                    <a:lnTo>
                      <a:pt x="116" y="510"/>
                    </a:lnTo>
                    <a:lnTo>
                      <a:pt x="156" y="471"/>
                    </a:lnTo>
                    <a:lnTo>
                      <a:pt x="156" y="431"/>
                    </a:lnTo>
                    <a:lnTo>
                      <a:pt x="116" y="391"/>
                    </a:lnTo>
                    <a:lnTo>
                      <a:pt x="116" y="351"/>
                    </a:lnTo>
                    <a:lnTo>
                      <a:pt x="156" y="314"/>
                    </a:lnTo>
                    <a:lnTo>
                      <a:pt x="156" y="156"/>
                    </a:lnTo>
                    <a:lnTo>
                      <a:pt x="116" y="156"/>
                    </a:lnTo>
                    <a:lnTo>
                      <a:pt x="116" y="39"/>
                    </a:lnTo>
                    <a:lnTo>
                      <a:pt x="195" y="76"/>
                    </a:lnTo>
                    <a:lnTo>
                      <a:pt x="235" y="39"/>
                    </a:lnTo>
                    <a:lnTo>
                      <a:pt x="314" y="39"/>
                    </a:lnTo>
                    <a:lnTo>
                      <a:pt x="35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4" name="Freeform 510">
                <a:extLst>
                  <a:ext uri="{FF2B5EF4-FFF2-40B4-BE49-F238E27FC236}">
                    <a16:creationId xmlns:a16="http://schemas.microsoft.com/office/drawing/2014/main" id="{09EDE252-A4C4-9C4C-E8B8-610D017921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" y="2126"/>
                <a:ext cx="118" cy="118"/>
              </a:xfrm>
              <a:custGeom>
                <a:avLst/>
                <a:gdLst>
                  <a:gd name="T0" fmla="*/ 589 w 589"/>
                  <a:gd name="T1" fmla="*/ 588 h 589"/>
                  <a:gd name="T2" fmla="*/ 550 w 589"/>
                  <a:gd name="T3" fmla="*/ 550 h 589"/>
                  <a:gd name="T4" fmla="*/ 510 w 589"/>
                  <a:gd name="T5" fmla="*/ 589 h 589"/>
                  <a:gd name="T6" fmla="*/ 470 w 589"/>
                  <a:gd name="T7" fmla="*/ 550 h 589"/>
                  <a:gd name="T8" fmla="*/ 510 w 589"/>
                  <a:gd name="T9" fmla="*/ 510 h 589"/>
                  <a:gd name="T10" fmla="*/ 510 w 589"/>
                  <a:gd name="T11" fmla="*/ 431 h 589"/>
                  <a:gd name="T12" fmla="*/ 470 w 589"/>
                  <a:gd name="T13" fmla="*/ 471 h 589"/>
                  <a:gd name="T14" fmla="*/ 431 w 589"/>
                  <a:gd name="T15" fmla="*/ 391 h 589"/>
                  <a:gd name="T16" fmla="*/ 431 w 589"/>
                  <a:gd name="T17" fmla="*/ 471 h 589"/>
                  <a:gd name="T18" fmla="*/ 391 w 589"/>
                  <a:gd name="T19" fmla="*/ 471 h 589"/>
                  <a:gd name="T20" fmla="*/ 391 w 589"/>
                  <a:gd name="T21" fmla="*/ 431 h 589"/>
                  <a:gd name="T22" fmla="*/ 352 w 589"/>
                  <a:gd name="T23" fmla="*/ 391 h 589"/>
                  <a:gd name="T24" fmla="*/ 352 w 589"/>
                  <a:gd name="T25" fmla="*/ 314 h 589"/>
                  <a:gd name="T26" fmla="*/ 236 w 589"/>
                  <a:gd name="T27" fmla="*/ 236 h 589"/>
                  <a:gd name="T28" fmla="*/ 236 w 589"/>
                  <a:gd name="T29" fmla="*/ 156 h 589"/>
                  <a:gd name="T30" fmla="*/ 196 w 589"/>
                  <a:gd name="T31" fmla="*/ 156 h 589"/>
                  <a:gd name="T32" fmla="*/ 157 w 589"/>
                  <a:gd name="T33" fmla="*/ 116 h 589"/>
                  <a:gd name="T34" fmla="*/ 117 w 589"/>
                  <a:gd name="T35" fmla="*/ 156 h 589"/>
                  <a:gd name="T36" fmla="*/ 77 w 589"/>
                  <a:gd name="T37" fmla="*/ 116 h 589"/>
                  <a:gd name="T38" fmla="*/ 77 w 589"/>
                  <a:gd name="T39" fmla="*/ 39 h 589"/>
                  <a:gd name="T40" fmla="*/ 0 w 589"/>
                  <a:gd name="T41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89" h="589">
                    <a:moveTo>
                      <a:pt x="589" y="588"/>
                    </a:moveTo>
                    <a:lnTo>
                      <a:pt x="550" y="550"/>
                    </a:lnTo>
                    <a:lnTo>
                      <a:pt x="510" y="589"/>
                    </a:lnTo>
                    <a:lnTo>
                      <a:pt x="470" y="550"/>
                    </a:lnTo>
                    <a:lnTo>
                      <a:pt x="510" y="510"/>
                    </a:lnTo>
                    <a:lnTo>
                      <a:pt x="510" y="431"/>
                    </a:lnTo>
                    <a:lnTo>
                      <a:pt x="470" y="471"/>
                    </a:lnTo>
                    <a:lnTo>
                      <a:pt x="431" y="391"/>
                    </a:lnTo>
                    <a:lnTo>
                      <a:pt x="431" y="471"/>
                    </a:lnTo>
                    <a:lnTo>
                      <a:pt x="391" y="471"/>
                    </a:lnTo>
                    <a:lnTo>
                      <a:pt x="391" y="431"/>
                    </a:lnTo>
                    <a:lnTo>
                      <a:pt x="352" y="391"/>
                    </a:lnTo>
                    <a:lnTo>
                      <a:pt x="352" y="314"/>
                    </a:lnTo>
                    <a:lnTo>
                      <a:pt x="236" y="236"/>
                    </a:lnTo>
                    <a:lnTo>
                      <a:pt x="236" y="156"/>
                    </a:lnTo>
                    <a:lnTo>
                      <a:pt x="196" y="156"/>
                    </a:lnTo>
                    <a:lnTo>
                      <a:pt x="157" y="116"/>
                    </a:lnTo>
                    <a:lnTo>
                      <a:pt x="117" y="156"/>
                    </a:lnTo>
                    <a:lnTo>
                      <a:pt x="77" y="116"/>
                    </a:lnTo>
                    <a:lnTo>
                      <a:pt x="77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5" name="Freeform 511">
                <a:extLst>
                  <a:ext uri="{FF2B5EF4-FFF2-40B4-BE49-F238E27FC236}">
                    <a16:creationId xmlns:a16="http://schemas.microsoft.com/office/drawing/2014/main" id="{B75BEED5-02B7-F136-AA07-44F7BD52E5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9" y="2244"/>
                <a:ext cx="24" cy="94"/>
              </a:xfrm>
              <a:custGeom>
                <a:avLst/>
                <a:gdLst>
                  <a:gd name="T0" fmla="*/ 119 w 120"/>
                  <a:gd name="T1" fmla="*/ 0 h 472"/>
                  <a:gd name="T2" fmla="*/ 80 w 120"/>
                  <a:gd name="T3" fmla="*/ 41 h 472"/>
                  <a:gd name="T4" fmla="*/ 40 w 120"/>
                  <a:gd name="T5" fmla="*/ 118 h 472"/>
                  <a:gd name="T6" fmla="*/ 0 w 120"/>
                  <a:gd name="T7" fmla="*/ 118 h 472"/>
                  <a:gd name="T8" fmla="*/ 40 w 120"/>
                  <a:gd name="T9" fmla="*/ 157 h 472"/>
                  <a:gd name="T10" fmla="*/ 40 w 120"/>
                  <a:gd name="T11" fmla="*/ 277 h 472"/>
                  <a:gd name="T12" fmla="*/ 80 w 120"/>
                  <a:gd name="T13" fmla="*/ 316 h 472"/>
                  <a:gd name="T14" fmla="*/ 40 w 120"/>
                  <a:gd name="T15" fmla="*/ 352 h 472"/>
                  <a:gd name="T16" fmla="*/ 120 w 120"/>
                  <a:gd name="T17" fmla="*/ 352 h 472"/>
                  <a:gd name="T18" fmla="*/ 120 w 120"/>
                  <a:gd name="T19" fmla="*/ 472 h 472"/>
                  <a:gd name="T20" fmla="*/ 80 w 120"/>
                  <a:gd name="T21" fmla="*/ 472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0" h="472">
                    <a:moveTo>
                      <a:pt x="119" y="0"/>
                    </a:moveTo>
                    <a:lnTo>
                      <a:pt x="80" y="41"/>
                    </a:lnTo>
                    <a:lnTo>
                      <a:pt x="40" y="118"/>
                    </a:lnTo>
                    <a:lnTo>
                      <a:pt x="0" y="118"/>
                    </a:lnTo>
                    <a:lnTo>
                      <a:pt x="40" y="157"/>
                    </a:lnTo>
                    <a:lnTo>
                      <a:pt x="40" y="277"/>
                    </a:lnTo>
                    <a:lnTo>
                      <a:pt x="80" y="316"/>
                    </a:lnTo>
                    <a:lnTo>
                      <a:pt x="40" y="352"/>
                    </a:lnTo>
                    <a:lnTo>
                      <a:pt x="120" y="352"/>
                    </a:lnTo>
                    <a:lnTo>
                      <a:pt x="120" y="472"/>
                    </a:lnTo>
                    <a:lnTo>
                      <a:pt x="80" y="47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6" name="Freeform 512">
                <a:extLst>
                  <a:ext uri="{FF2B5EF4-FFF2-40B4-BE49-F238E27FC236}">
                    <a16:creationId xmlns:a16="http://schemas.microsoft.com/office/drawing/2014/main" id="{515E24ED-7F00-04F0-3EB6-6195CC33F9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" y="2166"/>
                <a:ext cx="70" cy="70"/>
              </a:xfrm>
              <a:custGeom>
                <a:avLst/>
                <a:gdLst>
                  <a:gd name="T0" fmla="*/ 0 w 354"/>
                  <a:gd name="T1" fmla="*/ 354 h 354"/>
                  <a:gd name="T2" fmla="*/ 39 w 354"/>
                  <a:gd name="T3" fmla="*/ 354 h 354"/>
                  <a:gd name="T4" fmla="*/ 79 w 354"/>
                  <a:gd name="T5" fmla="*/ 314 h 354"/>
                  <a:gd name="T6" fmla="*/ 116 w 354"/>
                  <a:gd name="T7" fmla="*/ 314 h 354"/>
                  <a:gd name="T8" fmla="*/ 156 w 354"/>
                  <a:gd name="T9" fmla="*/ 235 h 354"/>
                  <a:gd name="T10" fmla="*/ 234 w 354"/>
                  <a:gd name="T11" fmla="*/ 155 h 354"/>
                  <a:gd name="T12" fmla="*/ 234 w 354"/>
                  <a:gd name="T13" fmla="*/ 118 h 354"/>
                  <a:gd name="T14" fmla="*/ 354 w 354"/>
                  <a:gd name="T15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4" h="354">
                    <a:moveTo>
                      <a:pt x="0" y="354"/>
                    </a:moveTo>
                    <a:lnTo>
                      <a:pt x="39" y="354"/>
                    </a:lnTo>
                    <a:lnTo>
                      <a:pt x="79" y="314"/>
                    </a:lnTo>
                    <a:lnTo>
                      <a:pt x="116" y="314"/>
                    </a:lnTo>
                    <a:lnTo>
                      <a:pt x="156" y="235"/>
                    </a:lnTo>
                    <a:lnTo>
                      <a:pt x="234" y="155"/>
                    </a:lnTo>
                    <a:lnTo>
                      <a:pt x="234" y="118"/>
                    </a:lnTo>
                    <a:lnTo>
                      <a:pt x="35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7" name="Freeform 513">
                <a:extLst>
                  <a:ext uri="{FF2B5EF4-FFF2-40B4-BE49-F238E27FC236}">
                    <a16:creationId xmlns:a16="http://schemas.microsoft.com/office/drawing/2014/main" id="{747062CD-B7C3-84D0-30D4-2E9C7F8F51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4" y="2205"/>
                <a:ext cx="71" cy="39"/>
              </a:xfrm>
              <a:custGeom>
                <a:avLst/>
                <a:gdLst>
                  <a:gd name="T0" fmla="*/ 0 w 354"/>
                  <a:gd name="T1" fmla="*/ 80 h 198"/>
                  <a:gd name="T2" fmla="*/ 0 w 354"/>
                  <a:gd name="T3" fmla="*/ 40 h 198"/>
                  <a:gd name="T4" fmla="*/ 40 w 354"/>
                  <a:gd name="T5" fmla="*/ 0 h 198"/>
                  <a:gd name="T6" fmla="*/ 119 w 354"/>
                  <a:gd name="T7" fmla="*/ 40 h 198"/>
                  <a:gd name="T8" fmla="*/ 119 w 354"/>
                  <a:gd name="T9" fmla="*/ 80 h 198"/>
                  <a:gd name="T10" fmla="*/ 156 w 354"/>
                  <a:gd name="T11" fmla="*/ 80 h 198"/>
                  <a:gd name="T12" fmla="*/ 156 w 354"/>
                  <a:gd name="T13" fmla="*/ 119 h 198"/>
                  <a:gd name="T14" fmla="*/ 195 w 354"/>
                  <a:gd name="T15" fmla="*/ 198 h 198"/>
                  <a:gd name="T16" fmla="*/ 195 w 354"/>
                  <a:gd name="T17" fmla="*/ 159 h 198"/>
                  <a:gd name="T18" fmla="*/ 354 w 354"/>
                  <a:gd name="T19" fmla="*/ 159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4" h="198">
                    <a:moveTo>
                      <a:pt x="0" y="80"/>
                    </a:moveTo>
                    <a:lnTo>
                      <a:pt x="0" y="40"/>
                    </a:lnTo>
                    <a:lnTo>
                      <a:pt x="40" y="0"/>
                    </a:lnTo>
                    <a:lnTo>
                      <a:pt x="119" y="40"/>
                    </a:lnTo>
                    <a:lnTo>
                      <a:pt x="119" y="80"/>
                    </a:lnTo>
                    <a:lnTo>
                      <a:pt x="156" y="80"/>
                    </a:lnTo>
                    <a:lnTo>
                      <a:pt x="156" y="119"/>
                    </a:lnTo>
                    <a:lnTo>
                      <a:pt x="195" y="198"/>
                    </a:lnTo>
                    <a:lnTo>
                      <a:pt x="195" y="159"/>
                    </a:lnTo>
                    <a:lnTo>
                      <a:pt x="354" y="15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8" name="Freeform 514">
                <a:extLst>
                  <a:ext uri="{FF2B5EF4-FFF2-40B4-BE49-F238E27FC236}">
                    <a16:creationId xmlns:a16="http://schemas.microsoft.com/office/drawing/2014/main" id="{5BFC1017-696B-2514-0030-8B1630B63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5" y="2236"/>
                <a:ext cx="40" cy="71"/>
              </a:xfrm>
              <a:custGeom>
                <a:avLst/>
                <a:gdLst>
                  <a:gd name="T0" fmla="*/ 39 w 198"/>
                  <a:gd name="T1" fmla="*/ 354 h 354"/>
                  <a:gd name="T2" fmla="*/ 79 w 198"/>
                  <a:gd name="T3" fmla="*/ 275 h 354"/>
                  <a:gd name="T4" fmla="*/ 0 w 198"/>
                  <a:gd name="T5" fmla="*/ 235 h 354"/>
                  <a:gd name="T6" fmla="*/ 0 w 198"/>
                  <a:gd name="T7" fmla="*/ 156 h 354"/>
                  <a:gd name="T8" fmla="*/ 79 w 198"/>
                  <a:gd name="T9" fmla="*/ 156 h 354"/>
                  <a:gd name="T10" fmla="*/ 79 w 198"/>
                  <a:gd name="T11" fmla="*/ 79 h 354"/>
                  <a:gd name="T12" fmla="*/ 198 w 198"/>
                  <a:gd name="T13" fmla="*/ 79 h 354"/>
                  <a:gd name="T14" fmla="*/ 198 w 198"/>
                  <a:gd name="T15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" h="354">
                    <a:moveTo>
                      <a:pt x="39" y="354"/>
                    </a:moveTo>
                    <a:lnTo>
                      <a:pt x="79" y="275"/>
                    </a:lnTo>
                    <a:lnTo>
                      <a:pt x="0" y="235"/>
                    </a:lnTo>
                    <a:lnTo>
                      <a:pt x="0" y="156"/>
                    </a:lnTo>
                    <a:lnTo>
                      <a:pt x="79" y="156"/>
                    </a:lnTo>
                    <a:lnTo>
                      <a:pt x="79" y="79"/>
                    </a:lnTo>
                    <a:lnTo>
                      <a:pt x="198" y="79"/>
                    </a:lnTo>
                    <a:lnTo>
                      <a:pt x="19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9" name="Freeform 515">
                <a:extLst>
                  <a:ext uri="{FF2B5EF4-FFF2-40B4-BE49-F238E27FC236}">
                    <a16:creationId xmlns:a16="http://schemas.microsoft.com/office/drawing/2014/main" id="{A9E81528-243E-A958-CF36-8E7238496D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3" y="2221"/>
                <a:ext cx="31" cy="23"/>
              </a:xfrm>
              <a:custGeom>
                <a:avLst/>
                <a:gdLst>
                  <a:gd name="T0" fmla="*/ 156 w 156"/>
                  <a:gd name="T1" fmla="*/ 0 h 118"/>
                  <a:gd name="T2" fmla="*/ 116 w 156"/>
                  <a:gd name="T3" fmla="*/ 39 h 118"/>
                  <a:gd name="T4" fmla="*/ 77 w 156"/>
                  <a:gd name="T5" fmla="*/ 39 h 118"/>
                  <a:gd name="T6" fmla="*/ 1 w 156"/>
                  <a:gd name="T7" fmla="*/ 118 h 118"/>
                  <a:gd name="T8" fmla="*/ 0 w 156"/>
                  <a:gd name="T9" fmla="*/ 117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6" h="118">
                    <a:moveTo>
                      <a:pt x="156" y="0"/>
                    </a:moveTo>
                    <a:lnTo>
                      <a:pt x="116" y="39"/>
                    </a:lnTo>
                    <a:lnTo>
                      <a:pt x="77" y="39"/>
                    </a:lnTo>
                    <a:lnTo>
                      <a:pt x="1" y="118"/>
                    </a:lnTo>
                    <a:lnTo>
                      <a:pt x="0" y="11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0" name="Freeform 516">
                <a:extLst>
                  <a:ext uri="{FF2B5EF4-FFF2-40B4-BE49-F238E27FC236}">
                    <a16:creationId xmlns:a16="http://schemas.microsoft.com/office/drawing/2014/main" id="{76D4B020-C996-E51D-30D3-DD998AD59F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9" y="2338"/>
                <a:ext cx="39" cy="149"/>
              </a:xfrm>
              <a:custGeom>
                <a:avLst/>
                <a:gdLst>
                  <a:gd name="T0" fmla="*/ 80 w 196"/>
                  <a:gd name="T1" fmla="*/ 0 h 745"/>
                  <a:gd name="T2" fmla="*/ 80 w 196"/>
                  <a:gd name="T3" fmla="*/ 79 h 745"/>
                  <a:gd name="T4" fmla="*/ 40 w 196"/>
                  <a:gd name="T5" fmla="*/ 119 h 745"/>
                  <a:gd name="T6" fmla="*/ 0 w 196"/>
                  <a:gd name="T7" fmla="*/ 79 h 745"/>
                  <a:gd name="T8" fmla="*/ 0 w 196"/>
                  <a:gd name="T9" fmla="*/ 159 h 745"/>
                  <a:gd name="T10" fmla="*/ 80 w 196"/>
                  <a:gd name="T11" fmla="*/ 159 h 745"/>
                  <a:gd name="T12" fmla="*/ 80 w 196"/>
                  <a:gd name="T13" fmla="*/ 275 h 745"/>
                  <a:gd name="T14" fmla="*/ 120 w 196"/>
                  <a:gd name="T15" fmla="*/ 275 h 745"/>
                  <a:gd name="T16" fmla="*/ 156 w 196"/>
                  <a:gd name="T17" fmla="*/ 235 h 745"/>
                  <a:gd name="T18" fmla="*/ 156 w 196"/>
                  <a:gd name="T19" fmla="*/ 471 h 745"/>
                  <a:gd name="T20" fmla="*/ 120 w 196"/>
                  <a:gd name="T21" fmla="*/ 471 h 745"/>
                  <a:gd name="T22" fmla="*/ 80 w 196"/>
                  <a:gd name="T23" fmla="*/ 434 h 745"/>
                  <a:gd name="T24" fmla="*/ 80 w 196"/>
                  <a:gd name="T25" fmla="*/ 511 h 745"/>
                  <a:gd name="T26" fmla="*/ 40 w 196"/>
                  <a:gd name="T27" fmla="*/ 549 h 745"/>
                  <a:gd name="T28" fmla="*/ 80 w 196"/>
                  <a:gd name="T29" fmla="*/ 589 h 745"/>
                  <a:gd name="T30" fmla="*/ 80 w 196"/>
                  <a:gd name="T31" fmla="*/ 549 h 745"/>
                  <a:gd name="T32" fmla="*/ 120 w 196"/>
                  <a:gd name="T33" fmla="*/ 549 h 745"/>
                  <a:gd name="T34" fmla="*/ 120 w 196"/>
                  <a:gd name="T35" fmla="*/ 511 h 745"/>
                  <a:gd name="T36" fmla="*/ 196 w 196"/>
                  <a:gd name="T37" fmla="*/ 589 h 745"/>
                  <a:gd name="T38" fmla="*/ 156 w 196"/>
                  <a:gd name="T39" fmla="*/ 629 h 745"/>
                  <a:gd name="T40" fmla="*/ 120 w 196"/>
                  <a:gd name="T41" fmla="*/ 745 h 7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6" h="745">
                    <a:moveTo>
                      <a:pt x="80" y="0"/>
                    </a:moveTo>
                    <a:lnTo>
                      <a:pt x="80" y="79"/>
                    </a:lnTo>
                    <a:lnTo>
                      <a:pt x="40" y="119"/>
                    </a:lnTo>
                    <a:lnTo>
                      <a:pt x="0" y="79"/>
                    </a:lnTo>
                    <a:lnTo>
                      <a:pt x="0" y="159"/>
                    </a:lnTo>
                    <a:lnTo>
                      <a:pt x="80" y="159"/>
                    </a:lnTo>
                    <a:lnTo>
                      <a:pt x="80" y="275"/>
                    </a:lnTo>
                    <a:lnTo>
                      <a:pt x="120" y="275"/>
                    </a:lnTo>
                    <a:lnTo>
                      <a:pt x="156" y="235"/>
                    </a:lnTo>
                    <a:lnTo>
                      <a:pt x="156" y="471"/>
                    </a:lnTo>
                    <a:lnTo>
                      <a:pt x="120" y="471"/>
                    </a:lnTo>
                    <a:lnTo>
                      <a:pt x="80" y="434"/>
                    </a:lnTo>
                    <a:lnTo>
                      <a:pt x="80" y="511"/>
                    </a:lnTo>
                    <a:lnTo>
                      <a:pt x="40" y="549"/>
                    </a:lnTo>
                    <a:lnTo>
                      <a:pt x="80" y="589"/>
                    </a:lnTo>
                    <a:lnTo>
                      <a:pt x="80" y="549"/>
                    </a:lnTo>
                    <a:lnTo>
                      <a:pt x="120" y="549"/>
                    </a:lnTo>
                    <a:lnTo>
                      <a:pt x="120" y="511"/>
                    </a:lnTo>
                    <a:lnTo>
                      <a:pt x="196" y="589"/>
                    </a:lnTo>
                    <a:lnTo>
                      <a:pt x="156" y="629"/>
                    </a:lnTo>
                    <a:lnTo>
                      <a:pt x="120" y="74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1" name="Freeform 517">
                <a:extLst>
                  <a:ext uri="{FF2B5EF4-FFF2-40B4-BE49-F238E27FC236}">
                    <a16:creationId xmlns:a16="http://schemas.microsoft.com/office/drawing/2014/main" id="{ED85FB1F-A37D-1D07-C528-A2F71DE94F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" y="2307"/>
                <a:ext cx="78" cy="47"/>
              </a:xfrm>
              <a:custGeom>
                <a:avLst/>
                <a:gdLst>
                  <a:gd name="T0" fmla="*/ 390 w 390"/>
                  <a:gd name="T1" fmla="*/ 0 h 235"/>
                  <a:gd name="T2" fmla="*/ 275 w 390"/>
                  <a:gd name="T3" fmla="*/ 0 h 235"/>
                  <a:gd name="T4" fmla="*/ 235 w 390"/>
                  <a:gd name="T5" fmla="*/ 36 h 235"/>
                  <a:gd name="T6" fmla="*/ 195 w 390"/>
                  <a:gd name="T7" fmla="*/ 0 h 235"/>
                  <a:gd name="T8" fmla="*/ 195 w 390"/>
                  <a:gd name="T9" fmla="*/ 76 h 235"/>
                  <a:gd name="T10" fmla="*/ 116 w 390"/>
                  <a:gd name="T11" fmla="*/ 156 h 235"/>
                  <a:gd name="T12" fmla="*/ 116 w 390"/>
                  <a:gd name="T13" fmla="*/ 235 h 235"/>
                  <a:gd name="T14" fmla="*/ 40 w 390"/>
                  <a:gd name="T15" fmla="*/ 235 h 235"/>
                  <a:gd name="T16" fmla="*/ 0 w 390"/>
                  <a:gd name="T17" fmla="*/ 156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0" h="235">
                    <a:moveTo>
                      <a:pt x="390" y="0"/>
                    </a:moveTo>
                    <a:lnTo>
                      <a:pt x="275" y="0"/>
                    </a:lnTo>
                    <a:lnTo>
                      <a:pt x="235" y="36"/>
                    </a:lnTo>
                    <a:lnTo>
                      <a:pt x="195" y="0"/>
                    </a:lnTo>
                    <a:lnTo>
                      <a:pt x="195" y="76"/>
                    </a:lnTo>
                    <a:lnTo>
                      <a:pt x="116" y="156"/>
                    </a:lnTo>
                    <a:lnTo>
                      <a:pt x="116" y="235"/>
                    </a:lnTo>
                    <a:lnTo>
                      <a:pt x="40" y="235"/>
                    </a:lnTo>
                    <a:lnTo>
                      <a:pt x="0" y="15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2" name="Freeform 518">
                <a:extLst>
                  <a:ext uri="{FF2B5EF4-FFF2-40B4-BE49-F238E27FC236}">
                    <a16:creationId xmlns:a16="http://schemas.microsoft.com/office/drawing/2014/main" id="{77D0C5D8-C1D8-BF1A-B072-5779181013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5" y="2307"/>
                <a:ext cx="40" cy="110"/>
              </a:xfrm>
              <a:custGeom>
                <a:avLst/>
                <a:gdLst>
                  <a:gd name="T0" fmla="*/ 198 w 198"/>
                  <a:gd name="T1" fmla="*/ 431 h 550"/>
                  <a:gd name="T2" fmla="*/ 198 w 198"/>
                  <a:gd name="T3" fmla="*/ 550 h 550"/>
                  <a:gd name="T4" fmla="*/ 119 w 198"/>
                  <a:gd name="T5" fmla="*/ 550 h 550"/>
                  <a:gd name="T6" fmla="*/ 119 w 198"/>
                  <a:gd name="T7" fmla="*/ 351 h 550"/>
                  <a:gd name="T8" fmla="*/ 79 w 198"/>
                  <a:gd name="T9" fmla="*/ 351 h 550"/>
                  <a:gd name="T10" fmla="*/ 79 w 198"/>
                  <a:gd name="T11" fmla="*/ 315 h 550"/>
                  <a:gd name="T12" fmla="*/ 39 w 198"/>
                  <a:gd name="T13" fmla="*/ 235 h 550"/>
                  <a:gd name="T14" fmla="*/ 39 w 198"/>
                  <a:gd name="T15" fmla="*/ 76 h 550"/>
                  <a:gd name="T16" fmla="*/ 0 w 198"/>
                  <a:gd name="T17" fmla="*/ 76 h 550"/>
                  <a:gd name="T18" fmla="*/ 39 w 198"/>
                  <a:gd name="T19" fmla="*/ 36 h 550"/>
                  <a:gd name="T20" fmla="*/ 39 w 198"/>
                  <a:gd name="T21" fmla="*/ 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8" h="550">
                    <a:moveTo>
                      <a:pt x="198" y="431"/>
                    </a:moveTo>
                    <a:lnTo>
                      <a:pt x="198" y="550"/>
                    </a:lnTo>
                    <a:lnTo>
                      <a:pt x="119" y="550"/>
                    </a:lnTo>
                    <a:lnTo>
                      <a:pt x="119" y="351"/>
                    </a:lnTo>
                    <a:lnTo>
                      <a:pt x="79" y="351"/>
                    </a:lnTo>
                    <a:lnTo>
                      <a:pt x="79" y="315"/>
                    </a:lnTo>
                    <a:lnTo>
                      <a:pt x="39" y="235"/>
                    </a:lnTo>
                    <a:lnTo>
                      <a:pt x="39" y="76"/>
                    </a:lnTo>
                    <a:lnTo>
                      <a:pt x="0" y="76"/>
                    </a:lnTo>
                    <a:lnTo>
                      <a:pt x="39" y="36"/>
                    </a:lnTo>
                    <a:lnTo>
                      <a:pt x="3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3" name="Freeform 519">
                <a:extLst>
                  <a:ext uri="{FF2B5EF4-FFF2-40B4-BE49-F238E27FC236}">
                    <a16:creationId xmlns:a16="http://schemas.microsoft.com/office/drawing/2014/main" id="{4A425B6F-7CAB-58D9-1625-C565AC513C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4" y="2166"/>
                <a:ext cx="133" cy="133"/>
              </a:xfrm>
              <a:custGeom>
                <a:avLst/>
                <a:gdLst>
                  <a:gd name="T0" fmla="*/ 668 w 668"/>
                  <a:gd name="T1" fmla="*/ 118 h 669"/>
                  <a:gd name="T2" fmla="*/ 628 w 668"/>
                  <a:gd name="T3" fmla="*/ 78 h 669"/>
                  <a:gd name="T4" fmla="*/ 588 w 668"/>
                  <a:gd name="T5" fmla="*/ 78 h 669"/>
                  <a:gd name="T6" fmla="*/ 508 w 668"/>
                  <a:gd name="T7" fmla="*/ 155 h 669"/>
                  <a:gd name="T8" fmla="*/ 471 w 668"/>
                  <a:gd name="T9" fmla="*/ 235 h 669"/>
                  <a:gd name="T10" fmla="*/ 471 w 668"/>
                  <a:gd name="T11" fmla="*/ 314 h 669"/>
                  <a:gd name="T12" fmla="*/ 508 w 668"/>
                  <a:gd name="T13" fmla="*/ 393 h 669"/>
                  <a:gd name="T14" fmla="*/ 548 w 668"/>
                  <a:gd name="T15" fmla="*/ 354 h 669"/>
                  <a:gd name="T16" fmla="*/ 588 w 668"/>
                  <a:gd name="T17" fmla="*/ 354 h 669"/>
                  <a:gd name="T18" fmla="*/ 548 w 668"/>
                  <a:gd name="T19" fmla="*/ 433 h 669"/>
                  <a:gd name="T20" fmla="*/ 508 w 668"/>
                  <a:gd name="T21" fmla="*/ 433 h 669"/>
                  <a:gd name="T22" fmla="*/ 433 w 668"/>
                  <a:gd name="T23" fmla="*/ 470 h 669"/>
                  <a:gd name="T24" fmla="*/ 433 w 668"/>
                  <a:gd name="T25" fmla="*/ 510 h 669"/>
                  <a:gd name="T26" fmla="*/ 313 w 668"/>
                  <a:gd name="T27" fmla="*/ 629 h 669"/>
                  <a:gd name="T28" fmla="*/ 78 w 668"/>
                  <a:gd name="T29" fmla="*/ 629 h 669"/>
                  <a:gd name="T30" fmla="*/ 38 w 668"/>
                  <a:gd name="T31" fmla="*/ 669 h 669"/>
                  <a:gd name="T32" fmla="*/ 0 w 668"/>
                  <a:gd name="T33" fmla="*/ 669 h 669"/>
                  <a:gd name="T34" fmla="*/ 38 w 668"/>
                  <a:gd name="T35" fmla="*/ 589 h 669"/>
                  <a:gd name="T36" fmla="*/ 78 w 668"/>
                  <a:gd name="T37" fmla="*/ 549 h 669"/>
                  <a:gd name="T38" fmla="*/ 0 w 668"/>
                  <a:gd name="T39" fmla="*/ 510 h 669"/>
                  <a:gd name="T40" fmla="*/ 38 w 668"/>
                  <a:gd name="T41" fmla="*/ 510 h 669"/>
                  <a:gd name="T42" fmla="*/ 38 w 668"/>
                  <a:gd name="T43" fmla="*/ 470 h 669"/>
                  <a:gd name="T44" fmla="*/ 78 w 668"/>
                  <a:gd name="T45" fmla="*/ 470 h 669"/>
                  <a:gd name="T46" fmla="*/ 118 w 668"/>
                  <a:gd name="T47" fmla="*/ 433 h 669"/>
                  <a:gd name="T48" fmla="*/ 158 w 668"/>
                  <a:gd name="T49" fmla="*/ 433 h 669"/>
                  <a:gd name="T50" fmla="*/ 158 w 668"/>
                  <a:gd name="T51" fmla="*/ 393 h 669"/>
                  <a:gd name="T52" fmla="*/ 273 w 668"/>
                  <a:gd name="T53" fmla="*/ 393 h 669"/>
                  <a:gd name="T54" fmla="*/ 273 w 668"/>
                  <a:gd name="T55" fmla="*/ 354 h 669"/>
                  <a:gd name="T56" fmla="*/ 234 w 668"/>
                  <a:gd name="T57" fmla="*/ 314 h 669"/>
                  <a:gd name="T58" fmla="*/ 273 w 668"/>
                  <a:gd name="T59" fmla="*/ 235 h 669"/>
                  <a:gd name="T60" fmla="*/ 273 w 668"/>
                  <a:gd name="T61" fmla="*/ 195 h 669"/>
                  <a:gd name="T62" fmla="*/ 353 w 668"/>
                  <a:gd name="T63" fmla="*/ 118 h 669"/>
                  <a:gd name="T64" fmla="*/ 195 w 668"/>
                  <a:gd name="T65" fmla="*/ 0 h 669"/>
                  <a:gd name="T66" fmla="*/ 158 w 668"/>
                  <a:gd name="T67" fmla="*/ 0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68" h="669">
                    <a:moveTo>
                      <a:pt x="668" y="118"/>
                    </a:moveTo>
                    <a:lnTo>
                      <a:pt x="628" y="78"/>
                    </a:lnTo>
                    <a:lnTo>
                      <a:pt x="588" y="78"/>
                    </a:lnTo>
                    <a:lnTo>
                      <a:pt x="508" y="155"/>
                    </a:lnTo>
                    <a:lnTo>
                      <a:pt x="471" y="235"/>
                    </a:lnTo>
                    <a:lnTo>
                      <a:pt x="471" y="314"/>
                    </a:lnTo>
                    <a:lnTo>
                      <a:pt x="508" y="393"/>
                    </a:lnTo>
                    <a:lnTo>
                      <a:pt x="548" y="354"/>
                    </a:lnTo>
                    <a:lnTo>
                      <a:pt x="588" y="354"/>
                    </a:lnTo>
                    <a:lnTo>
                      <a:pt x="548" y="433"/>
                    </a:lnTo>
                    <a:lnTo>
                      <a:pt x="508" y="433"/>
                    </a:lnTo>
                    <a:lnTo>
                      <a:pt x="433" y="470"/>
                    </a:lnTo>
                    <a:lnTo>
                      <a:pt x="433" y="510"/>
                    </a:lnTo>
                    <a:lnTo>
                      <a:pt x="313" y="629"/>
                    </a:lnTo>
                    <a:lnTo>
                      <a:pt x="78" y="629"/>
                    </a:lnTo>
                    <a:lnTo>
                      <a:pt x="38" y="669"/>
                    </a:lnTo>
                    <a:lnTo>
                      <a:pt x="0" y="669"/>
                    </a:lnTo>
                    <a:lnTo>
                      <a:pt x="38" y="589"/>
                    </a:lnTo>
                    <a:lnTo>
                      <a:pt x="78" y="549"/>
                    </a:lnTo>
                    <a:lnTo>
                      <a:pt x="0" y="510"/>
                    </a:lnTo>
                    <a:lnTo>
                      <a:pt x="38" y="510"/>
                    </a:lnTo>
                    <a:lnTo>
                      <a:pt x="38" y="470"/>
                    </a:lnTo>
                    <a:lnTo>
                      <a:pt x="78" y="470"/>
                    </a:lnTo>
                    <a:lnTo>
                      <a:pt x="118" y="433"/>
                    </a:lnTo>
                    <a:lnTo>
                      <a:pt x="158" y="433"/>
                    </a:lnTo>
                    <a:lnTo>
                      <a:pt x="158" y="393"/>
                    </a:lnTo>
                    <a:lnTo>
                      <a:pt x="273" y="393"/>
                    </a:lnTo>
                    <a:lnTo>
                      <a:pt x="273" y="354"/>
                    </a:lnTo>
                    <a:lnTo>
                      <a:pt x="234" y="314"/>
                    </a:lnTo>
                    <a:lnTo>
                      <a:pt x="273" y="235"/>
                    </a:lnTo>
                    <a:lnTo>
                      <a:pt x="273" y="195"/>
                    </a:lnTo>
                    <a:lnTo>
                      <a:pt x="353" y="118"/>
                    </a:lnTo>
                    <a:lnTo>
                      <a:pt x="195" y="0"/>
                    </a:lnTo>
                    <a:lnTo>
                      <a:pt x="15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4" name="Freeform 520">
                <a:extLst>
                  <a:ext uri="{FF2B5EF4-FFF2-40B4-BE49-F238E27FC236}">
                    <a16:creationId xmlns:a16="http://schemas.microsoft.com/office/drawing/2014/main" id="{D6B7D3A7-5E81-D7A3-95C4-81F72E22F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7" y="2032"/>
                <a:ext cx="39" cy="39"/>
              </a:xfrm>
              <a:custGeom>
                <a:avLst/>
                <a:gdLst>
                  <a:gd name="T0" fmla="*/ 0 w 195"/>
                  <a:gd name="T1" fmla="*/ 0 h 198"/>
                  <a:gd name="T2" fmla="*/ 40 w 195"/>
                  <a:gd name="T3" fmla="*/ 0 h 198"/>
                  <a:gd name="T4" fmla="*/ 40 w 195"/>
                  <a:gd name="T5" fmla="*/ 39 h 198"/>
                  <a:gd name="T6" fmla="*/ 77 w 195"/>
                  <a:gd name="T7" fmla="*/ 118 h 198"/>
                  <a:gd name="T8" fmla="*/ 40 w 195"/>
                  <a:gd name="T9" fmla="*/ 158 h 198"/>
                  <a:gd name="T10" fmla="*/ 155 w 195"/>
                  <a:gd name="T11" fmla="*/ 158 h 198"/>
                  <a:gd name="T12" fmla="*/ 195 w 195"/>
                  <a:gd name="T13" fmla="*/ 19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5" h="198">
                    <a:moveTo>
                      <a:pt x="0" y="0"/>
                    </a:moveTo>
                    <a:lnTo>
                      <a:pt x="40" y="0"/>
                    </a:lnTo>
                    <a:lnTo>
                      <a:pt x="40" y="39"/>
                    </a:lnTo>
                    <a:lnTo>
                      <a:pt x="77" y="118"/>
                    </a:lnTo>
                    <a:lnTo>
                      <a:pt x="40" y="158"/>
                    </a:lnTo>
                    <a:lnTo>
                      <a:pt x="155" y="158"/>
                    </a:lnTo>
                    <a:lnTo>
                      <a:pt x="195" y="19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5" name="Freeform 521">
                <a:extLst>
                  <a:ext uri="{FF2B5EF4-FFF2-40B4-BE49-F238E27FC236}">
                    <a16:creationId xmlns:a16="http://schemas.microsoft.com/office/drawing/2014/main" id="{B16417C9-6B9B-747A-1674-7B90346A8C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5" y="2071"/>
                <a:ext cx="31" cy="95"/>
              </a:xfrm>
              <a:custGeom>
                <a:avLst/>
                <a:gdLst>
                  <a:gd name="T0" fmla="*/ 0 w 155"/>
                  <a:gd name="T1" fmla="*/ 471 h 471"/>
                  <a:gd name="T2" fmla="*/ 37 w 155"/>
                  <a:gd name="T3" fmla="*/ 391 h 471"/>
                  <a:gd name="T4" fmla="*/ 0 w 155"/>
                  <a:gd name="T5" fmla="*/ 351 h 471"/>
                  <a:gd name="T6" fmla="*/ 37 w 155"/>
                  <a:gd name="T7" fmla="*/ 314 h 471"/>
                  <a:gd name="T8" fmla="*/ 76 w 155"/>
                  <a:gd name="T9" fmla="*/ 235 h 471"/>
                  <a:gd name="T10" fmla="*/ 155 w 155"/>
                  <a:gd name="T11" fmla="*/ 156 h 471"/>
                  <a:gd name="T12" fmla="*/ 76 w 155"/>
                  <a:gd name="T13" fmla="*/ 77 h 471"/>
                  <a:gd name="T14" fmla="*/ 155 w 155"/>
                  <a:gd name="T15" fmla="*/ 0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5" h="471">
                    <a:moveTo>
                      <a:pt x="0" y="471"/>
                    </a:moveTo>
                    <a:lnTo>
                      <a:pt x="37" y="391"/>
                    </a:lnTo>
                    <a:lnTo>
                      <a:pt x="0" y="351"/>
                    </a:lnTo>
                    <a:lnTo>
                      <a:pt x="37" y="314"/>
                    </a:lnTo>
                    <a:lnTo>
                      <a:pt x="76" y="235"/>
                    </a:lnTo>
                    <a:lnTo>
                      <a:pt x="155" y="156"/>
                    </a:lnTo>
                    <a:lnTo>
                      <a:pt x="76" y="77"/>
                    </a:lnTo>
                    <a:lnTo>
                      <a:pt x="15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6" name="Freeform 522">
                <a:extLst>
                  <a:ext uri="{FF2B5EF4-FFF2-40B4-BE49-F238E27FC236}">
                    <a16:creationId xmlns:a16="http://schemas.microsoft.com/office/drawing/2014/main" id="{574C4BF3-016C-26F2-26A8-B4762292F0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7" y="2158"/>
                <a:ext cx="157" cy="117"/>
              </a:xfrm>
              <a:custGeom>
                <a:avLst/>
                <a:gdLst>
                  <a:gd name="T0" fmla="*/ 703 w 783"/>
                  <a:gd name="T1" fmla="*/ 589 h 589"/>
                  <a:gd name="T2" fmla="*/ 703 w 783"/>
                  <a:gd name="T3" fmla="*/ 473 h 589"/>
                  <a:gd name="T4" fmla="*/ 743 w 783"/>
                  <a:gd name="T5" fmla="*/ 354 h 589"/>
                  <a:gd name="T6" fmla="*/ 783 w 783"/>
                  <a:gd name="T7" fmla="*/ 354 h 589"/>
                  <a:gd name="T8" fmla="*/ 783 w 783"/>
                  <a:gd name="T9" fmla="*/ 275 h 589"/>
                  <a:gd name="T10" fmla="*/ 743 w 783"/>
                  <a:gd name="T11" fmla="*/ 235 h 589"/>
                  <a:gd name="T12" fmla="*/ 667 w 783"/>
                  <a:gd name="T13" fmla="*/ 195 h 589"/>
                  <a:gd name="T14" fmla="*/ 628 w 783"/>
                  <a:gd name="T15" fmla="*/ 158 h 589"/>
                  <a:gd name="T16" fmla="*/ 628 w 783"/>
                  <a:gd name="T17" fmla="*/ 118 h 589"/>
                  <a:gd name="T18" fmla="*/ 667 w 783"/>
                  <a:gd name="T19" fmla="*/ 80 h 589"/>
                  <a:gd name="T20" fmla="*/ 667 w 783"/>
                  <a:gd name="T21" fmla="*/ 40 h 589"/>
                  <a:gd name="T22" fmla="*/ 628 w 783"/>
                  <a:gd name="T23" fmla="*/ 0 h 589"/>
                  <a:gd name="T24" fmla="*/ 548 w 783"/>
                  <a:gd name="T25" fmla="*/ 0 h 589"/>
                  <a:gd name="T26" fmla="*/ 430 w 783"/>
                  <a:gd name="T27" fmla="*/ 40 h 589"/>
                  <a:gd name="T28" fmla="*/ 233 w 783"/>
                  <a:gd name="T29" fmla="*/ 40 h 589"/>
                  <a:gd name="T30" fmla="*/ 155 w 783"/>
                  <a:gd name="T31" fmla="*/ 80 h 589"/>
                  <a:gd name="T32" fmla="*/ 155 w 783"/>
                  <a:gd name="T33" fmla="*/ 118 h 589"/>
                  <a:gd name="T34" fmla="*/ 115 w 783"/>
                  <a:gd name="T35" fmla="*/ 118 h 589"/>
                  <a:gd name="T36" fmla="*/ 38 w 783"/>
                  <a:gd name="T37" fmla="*/ 158 h 589"/>
                  <a:gd name="T38" fmla="*/ 0 w 783"/>
                  <a:gd name="T39" fmla="*/ 195 h 589"/>
                  <a:gd name="T40" fmla="*/ 0 w 783"/>
                  <a:gd name="T41" fmla="*/ 158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83" h="589">
                    <a:moveTo>
                      <a:pt x="703" y="589"/>
                    </a:moveTo>
                    <a:lnTo>
                      <a:pt x="703" y="473"/>
                    </a:lnTo>
                    <a:lnTo>
                      <a:pt x="743" y="354"/>
                    </a:lnTo>
                    <a:lnTo>
                      <a:pt x="783" y="354"/>
                    </a:lnTo>
                    <a:lnTo>
                      <a:pt x="783" y="275"/>
                    </a:lnTo>
                    <a:lnTo>
                      <a:pt x="743" y="235"/>
                    </a:lnTo>
                    <a:lnTo>
                      <a:pt x="667" y="195"/>
                    </a:lnTo>
                    <a:lnTo>
                      <a:pt x="628" y="158"/>
                    </a:lnTo>
                    <a:lnTo>
                      <a:pt x="628" y="118"/>
                    </a:lnTo>
                    <a:lnTo>
                      <a:pt x="667" y="80"/>
                    </a:lnTo>
                    <a:lnTo>
                      <a:pt x="667" y="40"/>
                    </a:lnTo>
                    <a:lnTo>
                      <a:pt x="628" y="0"/>
                    </a:lnTo>
                    <a:lnTo>
                      <a:pt x="548" y="0"/>
                    </a:lnTo>
                    <a:lnTo>
                      <a:pt x="430" y="40"/>
                    </a:lnTo>
                    <a:lnTo>
                      <a:pt x="233" y="40"/>
                    </a:lnTo>
                    <a:lnTo>
                      <a:pt x="155" y="80"/>
                    </a:lnTo>
                    <a:lnTo>
                      <a:pt x="155" y="118"/>
                    </a:lnTo>
                    <a:lnTo>
                      <a:pt x="115" y="118"/>
                    </a:lnTo>
                    <a:lnTo>
                      <a:pt x="38" y="158"/>
                    </a:lnTo>
                    <a:lnTo>
                      <a:pt x="0" y="195"/>
                    </a:lnTo>
                    <a:lnTo>
                      <a:pt x="0" y="15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7" name="Freeform 523">
                <a:extLst>
                  <a:ext uri="{FF2B5EF4-FFF2-40B4-BE49-F238E27FC236}">
                    <a16:creationId xmlns:a16="http://schemas.microsoft.com/office/drawing/2014/main" id="{75B781FC-3FCB-93B9-D067-A0FE3B1B65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1" y="2189"/>
                <a:ext cx="55" cy="55"/>
              </a:xfrm>
              <a:custGeom>
                <a:avLst/>
                <a:gdLst>
                  <a:gd name="T0" fmla="*/ 80 w 275"/>
                  <a:gd name="T1" fmla="*/ 0 h 275"/>
                  <a:gd name="T2" fmla="*/ 0 w 275"/>
                  <a:gd name="T3" fmla="*/ 37 h 275"/>
                  <a:gd name="T4" fmla="*/ 40 w 275"/>
                  <a:gd name="T5" fmla="*/ 117 h 275"/>
                  <a:gd name="T6" fmla="*/ 118 w 275"/>
                  <a:gd name="T7" fmla="*/ 117 h 275"/>
                  <a:gd name="T8" fmla="*/ 158 w 275"/>
                  <a:gd name="T9" fmla="*/ 157 h 275"/>
                  <a:gd name="T10" fmla="*/ 195 w 275"/>
                  <a:gd name="T11" fmla="*/ 236 h 275"/>
                  <a:gd name="T12" fmla="*/ 235 w 275"/>
                  <a:gd name="T13" fmla="*/ 196 h 275"/>
                  <a:gd name="T14" fmla="*/ 275 w 275"/>
                  <a:gd name="T15" fmla="*/ 196 h 275"/>
                  <a:gd name="T16" fmla="*/ 275 w 275"/>
                  <a:gd name="T17" fmla="*/ 27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5" h="275">
                    <a:moveTo>
                      <a:pt x="80" y="0"/>
                    </a:moveTo>
                    <a:lnTo>
                      <a:pt x="0" y="37"/>
                    </a:lnTo>
                    <a:lnTo>
                      <a:pt x="40" y="117"/>
                    </a:lnTo>
                    <a:lnTo>
                      <a:pt x="118" y="117"/>
                    </a:lnTo>
                    <a:lnTo>
                      <a:pt x="158" y="157"/>
                    </a:lnTo>
                    <a:lnTo>
                      <a:pt x="195" y="236"/>
                    </a:lnTo>
                    <a:lnTo>
                      <a:pt x="235" y="196"/>
                    </a:lnTo>
                    <a:lnTo>
                      <a:pt x="275" y="196"/>
                    </a:lnTo>
                    <a:lnTo>
                      <a:pt x="275" y="27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8" name="Freeform 524">
                <a:extLst>
                  <a:ext uri="{FF2B5EF4-FFF2-40B4-BE49-F238E27FC236}">
                    <a16:creationId xmlns:a16="http://schemas.microsoft.com/office/drawing/2014/main" id="{6349A9DD-CAD9-78DA-8FB0-97936A1CBB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9" y="2244"/>
                <a:ext cx="47" cy="110"/>
              </a:xfrm>
              <a:custGeom>
                <a:avLst/>
                <a:gdLst>
                  <a:gd name="T0" fmla="*/ 235 w 235"/>
                  <a:gd name="T1" fmla="*/ 0 h 550"/>
                  <a:gd name="T2" fmla="*/ 195 w 235"/>
                  <a:gd name="T3" fmla="*/ 40 h 550"/>
                  <a:gd name="T4" fmla="*/ 235 w 235"/>
                  <a:gd name="T5" fmla="*/ 77 h 550"/>
                  <a:gd name="T6" fmla="*/ 195 w 235"/>
                  <a:gd name="T7" fmla="*/ 77 h 550"/>
                  <a:gd name="T8" fmla="*/ 195 w 235"/>
                  <a:gd name="T9" fmla="*/ 117 h 550"/>
                  <a:gd name="T10" fmla="*/ 155 w 235"/>
                  <a:gd name="T11" fmla="*/ 156 h 550"/>
                  <a:gd name="T12" fmla="*/ 155 w 235"/>
                  <a:gd name="T13" fmla="*/ 236 h 550"/>
                  <a:gd name="T14" fmla="*/ 118 w 235"/>
                  <a:gd name="T15" fmla="*/ 236 h 550"/>
                  <a:gd name="T16" fmla="*/ 195 w 235"/>
                  <a:gd name="T17" fmla="*/ 276 h 550"/>
                  <a:gd name="T18" fmla="*/ 195 w 235"/>
                  <a:gd name="T19" fmla="*/ 315 h 550"/>
                  <a:gd name="T20" fmla="*/ 78 w 235"/>
                  <a:gd name="T21" fmla="*/ 315 h 550"/>
                  <a:gd name="T22" fmla="*/ 40 w 235"/>
                  <a:gd name="T23" fmla="*/ 276 h 550"/>
                  <a:gd name="T24" fmla="*/ 0 w 235"/>
                  <a:gd name="T25" fmla="*/ 276 h 550"/>
                  <a:gd name="T26" fmla="*/ 78 w 235"/>
                  <a:gd name="T27" fmla="*/ 351 h 550"/>
                  <a:gd name="T28" fmla="*/ 118 w 235"/>
                  <a:gd name="T29" fmla="*/ 351 h 550"/>
                  <a:gd name="T30" fmla="*/ 78 w 235"/>
                  <a:gd name="T31" fmla="*/ 431 h 550"/>
                  <a:gd name="T32" fmla="*/ 118 w 235"/>
                  <a:gd name="T33" fmla="*/ 431 h 550"/>
                  <a:gd name="T34" fmla="*/ 40 w 235"/>
                  <a:gd name="T35" fmla="*/ 511 h 550"/>
                  <a:gd name="T36" fmla="*/ 40 w 235"/>
                  <a:gd name="T37" fmla="*/ 55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5" h="550">
                    <a:moveTo>
                      <a:pt x="235" y="0"/>
                    </a:moveTo>
                    <a:lnTo>
                      <a:pt x="195" y="40"/>
                    </a:lnTo>
                    <a:lnTo>
                      <a:pt x="235" y="77"/>
                    </a:lnTo>
                    <a:lnTo>
                      <a:pt x="195" y="77"/>
                    </a:lnTo>
                    <a:lnTo>
                      <a:pt x="195" y="117"/>
                    </a:lnTo>
                    <a:lnTo>
                      <a:pt x="155" y="156"/>
                    </a:lnTo>
                    <a:lnTo>
                      <a:pt x="155" y="236"/>
                    </a:lnTo>
                    <a:lnTo>
                      <a:pt x="118" y="236"/>
                    </a:lnTo>
                    <a:lnTo>
                      <a:pt x="195" y="276"/>
                    </a:lnTo>
                    <a:lnTo>
                      <a:pt x="195" y="315"/>
                    </a:lnTo>
                    <a:lnTo>
                      <a:pt x="78" y="315"/>
                    </a:lnTo>
                    <a:lnTo>
                      <a:pt x="40" y="276"/>
                    </a:lnTo>
                    <a:lnTo>
                      <a:pt x="0" y="276"/>
                    </a:lnTo>
                    <a:lnTo>
                      <a:pt x="78" y="351"/>
                    </a:lnTo>
                    <a:lnTo>
                      <a:pt x="118" y="351"/>
                    </a:lnTo>
                    <a:lnTo>
                      <a:pt x="78" y="431"/>
                    </a:lnTo>
                    <a:lnTo>
                      <a:pt x="118" y="431"/>
                    </a:lnTo>
                    <a:lnTo>
                      <a:pt x="40" y="511"/>
                    </a:lnTo>
                    <a:lnTo>
                      <a:pt x="40" y="55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9" name="Freeform 525">
                <a:extLst>
                  <a:ext uri="{FF2B5EF4-FFF2-40B4-BE49-F238E27FC236}">
                    <a16:creationId xmlns:a16="http://schemas.microsoft.com/office/drawing/2014/main" id="{A0142AF9-09F6-8D54-C9A0-6791AB62D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" y="2322"/>
                <a:ext cx="172" cy="71"/>
              </a:xfrm>
              <a:custGeom>
                <a:avLst/>
                <a:gdLst>
                  <a:gd name="T0" fmla="*/ 864 w 864"/>
                  <a:gd name="T1" fmla="*/ 159 h 355"/>
                  <a:gd name="T2" fmla="*/ 784 w 864"/>
                  <a:gd name="T3" fmla="*/ 80 h 355"/>
                  <a:gd name="T4" fmla="*/ 704 w 864"/>
                  <a:gd name="T5" fmla="*/ 120 h 355"/>
                  <a:gd name="T6" fmla="*/ 704 w 864"/>
                  <a:gd name="T7" fmla="*/ 80 h 355"/>
                  <a:gd name="T8" fmla="*/ 629 w 864"/>
                  <a:gd name="T9" fmla="*/ 0 h 355"/>
                  <a:gd name="T10" fmla="*/ 589 w 864"/>
                  <a:gd name="T11" fmla="*/ 80 h 355"/>
                  <a:gd name="T12" fmla="*/ 549 w 864"/>
                  <a:gd name="T13" fmla="*/ 80 h 355"/>
                  <a:gd name="T14" fmla="*/ 549 w 864"/>
                  <a:gd name="T15" fmla="*/ 120 h 355"/>
                  <a:gd name="T16" fmla="*/ 509 w 864"/>
                  <a:gd name="T17" fmla="*/ 159 h 355"/>
                  <a:gd name="T18" fmla="*/ 430 w 864"/>
                  <a:gd name="T19" fmla="*/ 120 h 355"/>
                  <a:gd name="T20" fmla="*/ 430 w 864"/>
                  <a:gd name="T21" fmla="*/ 159 h 355"/>
                  <a:gd name="T22" fmla="*/ 196 w 864"/>
                  <a:gd name="T23" fmla="*/ 159 h 355"/>
                  <a:gd name="T24" fmla="*/ 116 w 864"/>
                  <a:gd name="T25" fmla="*/ 239 h 355"/>
                  <a:gd name="T26" fmla="*/ 39 w 864"/>
                  <a:gd name="T27" fmla="*/ 199 h 355"/>
                  <a:gd name="T28" fmla="*/ 39 w 864"/>
                  <a:gd name="T29" fmla="*/ 275 h 355"/>
                  <a:gd name="T30" fmla="*/ 0 w 864"/>
                  <a:gd name="T31" fmla="*/ 355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64" h="355">
                    <a:moveTo>
                      <a:pt x="864" y="159"/>
                    </a:moveTo>
                    <a:lnTo>
                      <a:pt x="784" y="80"/>
                    </a:lnTo>
                    <a:lnTo>
                      <a:pt x="704" y="120"/>
                    </a:lnTo>
                    <a:lnTo>
                      <a:pt x="704" y="80"/>
                    </a:lnTo>
                    <a:lnTo>
                      <a:pt x="629" y="0"/>
                    </a:lnTo>
                    <a:lnTo>
                      <a:pt x="589" y="80"/>
                    </a:lnTo>
                    <a:lnTo>
                      <a:pt x="549" y="80"/>
                    </a:lnTo>
                    <a:lnTo>
                      <a:pt x="549" y="120"/>
                    </a:lnTo>
                    <a:lnTo>
                      <a:pt x="509" y="159"/>
                    </a:lnTo>
                    <a:lnTo>
                      <a:pt x="430" y="120"/>
                    </a:lnTo>
                    <a:lnTo>
                      <a:pt x="430" y="159"/>
                    </a:lnTo>
                    <a:lnTo>
                      <a:pt x="196" y="159"/>
                    </a:lnTo>
                    <a:lnTo>
                      <a:pt x="116" y="239"/>
                    </a:lnTo>
                    <a:lnTo>
                      <a:pt x="39" y="199"/>
                    </a:lnTo>
                    <a:lnTo>
                      <a:pt x="39" y="275"/>
                    </a:lnTo>
                    <a:lnTo>
                      <a:pt x="0" y="35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0" name="Freeform 526">
                <a:extLst>
                  <a:ext uri="{FF2B5EF4-FFF2-40B4-BE49-F238E27FC236}">
                    <a16:creationId xmlns:a16="http://schemas.microsoft.com/office/drawing/2014/main" id="{659D58FC-5C10-7EBB-892D-F67EE40FB3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6" y="2244"/>
                <a:ext cx="102" cy="47"/>
              </a:xfrm>
              <a:custGeom>
                <a:avLst/>
                <a:gdLst>
                  <a:gd name="T0" fmla="*/ 0 w 508"/>
                  <a:gd name="T1" fmla="*/ 0 h 236"/>
                  <a:gd name="T2" fmla="*/ 38 w 508"/>
                  <a:gd name="T3" fmla="*/ 0 h 236"/>
                  <a:gd name="T4" fmla="*/ 38 w 508"/>
                  <a:gd name="T5" fmla="*/ 40 h 236"/>
                  <a:gd name="T6" fmla="*/ 118 w 508"/>
                  <a:gd name="T7" fmla="*/ 40 h 236"/>
                  <a:gd name="T8" fmla="*/ 118 w 508"/>
                  <a:gd name="T9" fmla="*/ 77 h 236"/>
                  <a:gd name="T10" fmla="*/ 158 w 508"/>
                  <a:gd name="T11" fmla="*/ 156 h 236"/>
                  <a:gd name="T12" fmla="*/ 195 w 508"/>
                  <a:gd name="T13" fmla="*/ 117 h 236"/>
                  <a:gd name="T14" fmla="*/ 195 w 508"/>
                  <a:gd name="T15" fmla="*/ 156 h 236"/>
                  <a:gd name="T16" fmla="*/ 235 w 508"/>
                  <a:gd name="T17" fmla="*/ 156 h 236"/>
                  <a:gd name="T18" fmla="*/ 235 w 508"/>
                  <a:gd name="T19" fmla="*/ 196 h 236"/>
                  <a:gd name="T20" fmla="*/ 273 w 508"/>
                  <a:gd name="T21" fmla="*/ 236 h 236"/>
                  <a:gd name="T22" fmla="*/ 353 w 508"/>
                  <a:gd name="T23" fmla="*/ 196 h 236"/>
                  <a:gd name="T24" fmla="*/ 353 w 508"/>
                  <a:gd name="T25" fmla="*/ 156 h 236"/>
                  <a:gd name="T26" fmla="*/ 393 w 508"/>
                  <a:gd name="T27" fmla="*/ 196 h 236"/>
                  <a:gd name="T28" fmla="*/ 508 w 508"/>
                  <a:gd name="T29" fmla="*/ 15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08" h="236">
                    <a:moveTo>
                      <a:pt x="0" y="0"/>
                    </a:moveTo>
                    <a:lnTo>
                      <a:pt x="38" y="0"/>
                    </a:lnTo>
                    <a:lnTo>
                      <a:pt x="38" y="40"/>
                    </a:lnTo>
                    <a:lnTo>
                      <a:pt x="118" y="40"/>
                    </a:lnTo>
                    <a:lnTo>
                      <a:pt x="118" y="77"/>
                    </a:lnTo>
                    <a:lnTo>
                      <a:pt x="158" y="156"/>
                    </a:lnTo>
                    <a:lnTo>
                      <a:pt x="195" y="117"/>
                    </a:lnTo>
                    <a:lnTo>
                      <a:pt x="195" y="156"/>
                    </a:lnTo>
                    <a:lnTo>
                      <a:pt x="235" y="156"/>
                    </a:lnTo>
                    <a:lnTo>
                      <a:pt x="235" y="196"/>
                    </a:lnTo>
                    <a:lnTo>
                      <a:pt x="273" y="236"/>
                    </a:lnTo>
                    <a:lnTo>
                      <a:pt x="353" y="196"/>
                    </a:lnTo>
                    <a:lnTo>
                      <a:pt x="353" y="156"/>
                    </a:lnTo>
                    <a:lnTo>
                      <a:pt x="393" y="196"/>
                    </a:lnTo>
                    <a:lnTo>
                      <a:pt x="508" y="15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1" name="Freeform 527">
                <a:extLst>
                  <a:ext uri="{FF2B5EF4-FFF2-40B4-BE49-F238E27FC236}">
                    <a16:creationId xmlns:a16="http://schemas.microsoft.com/office/drawing/2014/main" id="{F43F0351-E464-8C00-D9D1-6816291A7D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8" y="2275"/>
                <a:ext cx="32" cy="47"/>
              </a:xfrm>
              <a:custGeom>
                <a:avLst/>
                <a:gdLst>
                  <a:gd name="T0" fmla="*/ 120 w 160"/>
                  <a:gd name="T1" fmla="*/ 235 h 235"/>
                  <a:gd name="T2" fmla="*/ 160 w 160"/>
                  <a:gd name="T3" fmla="*/ 195 h 235"/>
                  <a:gd name="T4" fmla="*/ 160 w 160"/>
                  <a:gd name="T5" fmla="*/ 80 h 235"/>
                  <a:gd name="T6" fmla="*/ 40 w 160"/>
                  <a:gd name="T7" fmla="*/ 80 h 235"/>
                  <a:gd name="T8" fmla="*/ 0 w 160"/>
                  <a:gd name="T9" fmla="*/ 40 h 235"/>
                  <a:gd name="T10" fmla="*/ 0 w 160"/>
                  <a:gd name="T11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0" h="235">
                    <a:moveTo>
                      <a:pt x="120" y="235"/>
                    </a:moveTo>
                    <a:lnTo>
                      <a:pt x="160" y="195"/>
                    </a:lnTo>
                    <a:lnTo>
                      <a:pt x="160" y="80"/>
                    </a:lnTo>
                    <a:lnTo>
                      <a:pt x="40" y="80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2" name="Freeform 528">
                <a:extLst>
                  <a:ext uri="{FF2B5EF4-FFF2-40B4-BE49-F238E27FC236}">
                    <a16:creationId xmlns:a16="http://schemas.microsoft.com/office/drawing/2014/main" id="{04F16456-F926-65DE-D425-670497AB99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0" y="2322"/>
                <a:ext cx="102" cy="48"/>
              </a:xfrm>
              <a:custGeom>
                <a:avLst/>
                <a:gdLst>
                  <a:gd name="T0" fmla="*/ 0 w 510"/>
                  <a:gd name="T1" fmla="*/ 239 h 239"/>
                  <a:gd name="T2" fmla="*/ 40 w 510"/>
                  <a:gd name="T3" fmla="*/ 199 h 239"/>
                  <a:gd name="T4" fmla="*/ 77 w 510"/>
                  <a:gd name="T5" fmla="*/ 199 h 239"/>
                  <a:gd name="T6" fmla="*/ 117 w 510"/>
                  <a:gd name="T7" fmla="*/ 159 h 239"/>
                  <a:gd name="T8" fmla="*/ 155 w 510"/>
                  <a:gd name="T9" fmla="*/ 199 h 239"/>
                  <a:gd name="T10" fmla="*/ 195 w 510"/>
                  <a:gd name="T11" fmla="*/ 159 h 239"/>
                  <a:gd name="T12" fmla="*/ 235 w 510"/>
                  <a:gd name="T13" fmla="*/ 199 h 239"/>
                  <a:gd name="T14" fmla="*/ 275 w 510"/>
                  <a:gd name="T15" fmla="*/ 159 h 239"/>
                  <a:gd name="T16" fmla="*/ 315 w 510"/>
                  <a:gd name="T17" fmla="*/ 199 h 239"/>
                  <a:gd name="T18" fmla="*/ 354 w 510"/>
                  <a:gd name="T19" fmla="*/ 199 h 239"/>
                  <a:gd name="T20" fmla="*/ 390 w 510"/>
                  <a:gd name="T21" fmla="*/ 159 h 239"/>
                  <a:gd name="T22" fmla="*/ 354 w 510"/>
                  <a:gd name="T23" fmla="*/ 120 h 239"/>
                  <a:gd name="T24" fmla="*/ 430 w 510"/>
                  <a:gd name="T25" fmla="*/ 120 h 239"/>
                  <a:gd name="T26" fmla="*/ 470 w 510"/>
                  <a:gd name="T27" fmla="*/ 80 h 239"/>
                  <a:gd name="T28" fmla="*/ 510 w 510"/>
                  <a:gd name="T29" fmla="*/ 0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0" h="239">
                    <a:moveTo>
                      <a:pt x="0" y="239"/>
                    </a:moveTo>
                    <a:lnTo>
                      <a:pt x="40" y="199"/>
                    </a:lnTo>
                    <a:lnTo>
                      <a:pt x="77" y="199"/>
                    </a:lnTo>
                    <a:lnTo>
                      <a:pt x="117" y="159"/>
                    </a:lnTo>
                    <a:lnTo>
                      <a:pt x="155" y="199"/>
                    </a:lnTo>
                    <a:lnTo>
                      <a:pt x="195" y="159"/>
                    </a:lnTo>
                    <a:lnTo>
                      <a:pt x="235" y="199"/>
                    </a:lnTo>
                    <a:lnTo>
                      <a:pt x="275" y="159"/>
                    </a:lnTo>
                    <a:lnTo>
                      <a:pt x="315" y="199"/>
                    </a:lnTo>
                    <a:lnTo>
                      <a:pt x="354" y="199"/>
                    </a:lnTo>
                    <a:lnTo>
                      <a:pt x="390" y="159"/>
                    </a:lnTo>
                    <a:lnTo>
                      <a:pt x="354" y="120"/>
                    </a:lnTo>
                    <a:lnTo>
                      <a:pt x="430" y="120"/>
                    </a:lnTo>
                    <a:lnTo>
                      <a:pt x="470" y="80"/>
                    </a:lnTo>
                    <a:lnTo>
                      <a:pt x="51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3" name="Freeform 529">
                <a:extLst>
                  <a:ext uri="{FF2B5EF4-FFF2-40B4-BE49-F238E27FC236}">
                    <a16:creationId xmlns:a16="http://schemas.microsoft.com/office/drawing/2014/main" id="{A1FA3692-44F9-D170-469E-4A703049EE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6" y="2314"/>
                <a:ext cx="79" cy="134"/>
              </a:xfrm>
              <a:custGeom>
                <a:avLst/>
                <a:gdLst>
                  <a:gd name="T0" fmla="*/ 0 w 394"/>
                  <a:gd name="T1" fmla="*/ 669 h 669"/>
                  <a:gd name="T2" fmla="*/ 40 w 394"/>
                  <a:gd name="T3" fmla="*/ 631 h 669"/>
                  <a:gd name="T4" fmla="*/ 0 w 394"/>
                  <a:gd name="T5" fmla="*/ 591 h 669"/>
                  <a:gd name="T6" fmla="*/ 40 w 394"/>
                  <a:gd name="T7" fmla="*/ 554 h 669"/>
                  <a:gd name="T8" fmla="*/ 80 w 394"/>
                  <a:gd name="T9" fmla="*/ 554 h 669"/>
                  <a:gd name="T10" fmla="*/ 120 w 394"/>
                  <a:gd name="T11" fmla="*/ 514 h 669"/>
                  <a:gd name="T12" fmla="*/ 235 w 394"/>
                  <a:gd name="T13" fmla="*/ 514 h 669"/>
                  <a:gd name="T14" fmla="*/ 235 w 394"/>
                  <a:gd name="T15" fmla="*/ 474 h 669"/>
                  <a:gd name="T16" fmla="*/ 315 w 394"/>
                  <a:gd name="T17" fmla="*/ 474 h 669"/>
                  <a:gd name="T18" fmla="*/ 315 w 394"/>
                  <a:gd name="T19" fmla="*/ 395 h 669"/>
                  <a:gd name="T20" fmla="*/ 394 w 394"/>
                  <a:gd name="T21" fmla="*/ 315 h 669"/>
                  <a:gd name="T22" fmla="*/ 354 w 394"/>
                  <a:gd name="T23" fmla="*/ 239 h 669"/>
                  <a:gd name="T24" fmla="*/ 315 w 394"/>
                  <a:gd name="T25" fmla="*/ 239 h 669"/>
                  <a:gd name="T26" fmla="*/ 354 w 394"/>
                  <a:gd name="T27" fmla="*/ 199 h 669"/>
                  <a:gd name="T28" fmla="*/ 315 w 394"/>
                  <a:gd name="T29" fmla="*/ 160 h 669"/>
                  <a:gd name="T30" fmla="*/ 275 w 394"/>
                  <a:gd name="T31" fmla="*/ 160 h 669"/>
                  <a:gd name="T32" fmla="*/ 235 w 394"/>
                  <a:gd name="T33" fmla="*/ 80 h 669"/>
                  <a:gd name="T34" fmla="*/ 159 w 394"/>
                  <a:gd name="T35" fmla="*/ 0 h 669"/>
                  <a:gd name="T36" fmla="*/ 120 w 394"/>
                  <a:gd name="T37" fmla="*/ 80 h 669"/>
                  <a:gd name="T38" fmla="*/ 80 w 394"/>
                  <a:gd name="T39" fmla="*/ 40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4" h="669">
                    <a:moveTo>
                      <a:pt x="0" y="669"/>
                    </a:moveTo>
                    <a:lnTo>
                      <a:pt x="40" y="631"/>
                    </a:lnTo>
                    <a:lnTo>
                      <a:pt x="0" y="591"/>
                    </a:lnTo>
                    <a:lnTo>
                      <a:pt x="40" y="554"/>
                    </a:lnTo>
                    <a:lnTo>
                      <a:pt x="80" y="554"/>
                    </a:lnTo>
                    <a:lnTo>
                      <a:pt x="120" y="514"/>
                    </a:lnTo>
                    <a:lnTo>
                      <a:pt x="235" y="514"/>
                    </a:lnTo>
                    <a:lnTo>
                      <a:pt x="235" y="474"/>
                    </a:lnTo>
                    <a:lnTo>
                      <a:pt x="315" y="474"/>
                    </a:lnTo>
                    <a:lnTo>
                      <a:pt x="315" y="395"/>
                    </a:lnTo>
                    <a:lnTo>
                      <a:pt x="394" y="315"/>
                    </a:lnTo>
                    <a:lnTo>
                      <a:pt x="354" y="239"/>
                    </a:lnTo>
                    <a:lnTo>
                      <a:pt x="315" y="239"/>
                    </a:lnTo>
                    <a:lnTo>
                      <a:pt x="354" y="199"/>
                    </a:lnTo>
                    <a:lnTo>
                      <a:pt x="315" y="160"/>
                    </a:lnTo>
                    <a:lnTo>
                      <a:pt x="275" y="160"/>
                    </a:lnTo>
                    <a:lnTo>
                      <a:pt x="235" y="80"/>
                    </a:lnTo>
                    <a:lnTo>
                      <a:pt x="159" y="0"/>
                    </a:lnTo>
                    <a:lnTo>
                      <a:pt x="120" y="80"/>
                    </a:lnTo>
                    <a:lnTo>
                      <a:pt x="8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4" name="Freeform 530">
                <a:extLst>
                  <a:ext uri="{FF2B5EF4-FFF2-40B4-BE49-F238E27FC236}">
                    <a16:creationId xmlns:a16="http://schemas.microsoft.com/office/drawing/2014/main" id="{8F580067-4BD6-AC0E-D709-3003A26BB3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" y="1537"/>
                <a:ext cx="86" cy="298"/>
              </a:xfrm>
              <a:custGeom>
                <a:avLst/>
                <a:gdLst>
                  <a:gd name="T0" fmla="*/ 235 w 430"/>
                  <a:gd name="T1" fmla="*/ 1493 h 1493"/>
                  <a:gd name="T2" fmla="*/ 235 w 430"/>
                  <a:gd name="T3" fmla="*/ 1455 h 1493"/>
                  <a:gd name="T4" fmla="*/ 275 w 430"/>
                  <a:gd name="T5" fmla="*/ 1375 h 1493"/>
                  <a:gd name="T6" fmla="*/ 275 w 430"/>
                  <a:gd name="T7" fmla="*/ 1335 h 1493"/>
                  <a:gd name="T8" fmla="*/ 195 w 430"/>
                  <a:gd name="T9" fmla="*/ 1295 h 1493"/>
                  <a:gd name="T10" fmla="*/ 117 w 430"/>
                  <a:gd name="T11" fmla="*/ 1295 h 1493"/>
                  <a:gd name="T12" fmla="*/ 80 w 430"/>
                  <a:gd name="T13" fmla="*/ 1179 h 1493"/>
                  <a:gd name="T14" fmla="*/ 117 w 430"/>
                  <a:gd name="T15" fmla="*/ 1140 h 1493"/>
                  <a:gd name="T16" fmla="*/ 117 w 430"/>
                  <a:gd name="T17" fmla="*/ 1061 h 1493"/>
                  <a:gd name="T18" fmla="*/ 156 w 430"/>
                  <a:gd name="T19" fmla="*/ 1021 h 1493"/>
                  <a:gd name="T20" fmla="*/ 80 w 430"/>
                  <a:gd name="T21" fmla="*/ 1061 h 1493"/>
                  <a:gd name="T22" fmla="*/ 80 w 430"/>
                  <a:gd name="T23" fmla="*/ 981 h 1493"/>
                  <a:gd name="T24" fmla="*/ 40 w 430"/>
                  <a:gd name="T25" fmla="*/ 981 h 1493"/>
                  <a:gd name="T26" fmla="*/ 40 w 430"/>
                  <a:gd name="T27" fmla="*/ 944 h 1493"/>
                  <a:gd name="T28" fmla="*/ 0 w 430"/>
                  <a:gd name="T29" fmla="*/ 904 h 1493"/>
                  <a:gd name="T30" fmla="*/ 40 w 430"/>
                  <a:gd name="T31" fmla="*/ 904 h 1493"/>
                  <a:gd name="T32" fmla="*/ 40 w 430"/>
                  <a:gd name="T33" fmla="*/ 864 h 1493"/>
                  <a:gd name="T34" fmla="*/ 80 w 430"/>
                  <a:gd name="T35" fmla="*/ 864 h 1493"/>
                  <a:gd name="T36" fmla="*/ 117 w 430"/>
                  <a:gd name="T37" fmla="*/ 825 h 1493"/>
                  <a:gd name="T38" fmla="*/ 117 w 430"/>
                  <a:gd name="T39" fmla="*/ 746 h 1493"/>
                  <a:gd name="T40" fmla="*/ 80 w 430"/>
                  <a:gd name="T41" fmla="*/ 746 h 1493"/>
                  <a:gd name="T42" fmla="*/ 80 w 430"/>
                  <a:gd name="T43" fmla="*/ 669 h 1493"/>
                  <a:gd name="T44" fmla="*/ 117 w 430"/>
                  <a:gd name="T45" fmla="*/ 629 h 1493"/>
                  <a:gd name="T46" fmla="*/ 156 w 430"/>
                  <a:gd name="T47" fmla="*/ 629 h 1493"/>
                  <a:gd name="T48" fmla="*/ 156 w 430"/>
                  <a:gd name="T49" fmla="*/ 590 h 1493"/>
                  <a:gd name="T50" fmla="*/ 195 w 430"/>
                  <a:gd name="T51" fmla="*/ 550 h 1493"/>
                  <a:gd name="T52" fmla="*/ 195 w 430"/>
                  <a:gd name="T53" fmla="*/ 510 h 1493"/>
                  <a:gd name="T54" fmla="*/ 235 w 430"/>
                  <a:gd name="T55" fmla="*/ 470 h 1493"/>
                  <a:gd name="T56" fmla="*/ 235 w 430"/>
                  <a:gd name="T57" fmla="*/ 392 h 1493"/>
                  <a:gd name="T58" fmla="*/ 315 w 430"/>
                  <a:gd name="T59" fmla="*/ 315 h 1493"/>
                  <a:gd name="T60" fmla="*/ 275 w 430"/>
                  <a:gd name="T61" fmla="*/ 275 h 1493"/>
                  <a:gd name="T62" fmla="*/ 354 w 430"/>
                  <a:gd name="T63" fmla="*/ 275 h 1493"/>
                  <a:gd name="T64" fmla="*/ 275 w 430"/>
                  <a:gd name="T65" fmla="*/ 196 h 1493"/>
                  <a:gd name="T66" fmla="*/ 315 w 430"/>
                  <a:gd name="T67" fmla="*/ 117 h 1493"/>
                  <a:gd name="T68" fmla="*/ 354 w 430"/>
                  <a:gd name="T69" fmla="*/ 156 h 1493"/>
                  <a:gd name="T70" fmla="*/ 430 w 430"/>
                  <a:gd name="T71" fmla="*/ 80 h 1493"/>
                  <a:gd name="T72" fmla="*/ 430 w 430"/>
                  <a:gd name="T73" fmla="*/ 0 h 1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30" h="1493">
                    <a:moveTo>
                      <a:pt x="235" y="1493"/>
                    </a:moveTo>
                    <a:lnTo>
                      <a:pt x="235" y="1455"/>
                    </a:lnTo>
                    <a:lnTo>
                      <a:pt x="275" y="1375"/>
                    </a:lnTo>
                    <a:lnTo>
                      <a:pt x="275" y="1335"/>
                    </a:lnTo>
                    <a:lnTo>
                      <a:pt x="195" y="1295"/>
                    </a:lnTo>
                    <a:lnTo>
                      <a:pt x="117" y="1295"/>
                    </a:lnTo>
                    <a:lnTo>
                      <a:pt x="80" y="1179"/>
                    </a:lnTo>
                    <a:lnTo>
                      <a:pt x="117" y="1140"/>
                    </a:lnTo>
                    <a:lnTo>
                      <a:pt x="117" y="1061"/>
                    </a:lnTo>
                    <a:lnTo>
                      <a:pt x="156" y="1021"/>
                    </a:lnTo>
                    <a:lnTo>
                      <a:pt x="80" y="1061"/>
                    </a:lnTo>
                    <a:lnTo>
                      <a:pt x="80" y="981"/>
                    </a:lnTo>
                    <a:lnTo>
                      <a:pt x="40" y="981"/>
                    </a:lnTo>
                    <a:lnTo>
                      <a:pt x="40" y="944"/>
                    </a:lnTo>
                    <a:lnTo>
                      <a:pt x="0" y="904"/>
                    </a:lnTo>
                    <a:lnTo>
                      <a:pt x="40" y="904"/>
                    </a:lnTo>
                    <a:lnTo>
                      <a:pt x="40" y="864"/>
                    </a:lnTo>
                    <a:lnTo>
                      <a:pt x="80" y="864"/>
                    </a:lnTo>
                    <a:lnTo>
                      <a:pt x="117" y="825"/>
                    </a:lnTo>
                    <a:lnTo>
                      <a:pt x="117" y="746"/>
                    </a:lnTo>
                    <a:lnTo>
                      <a:pt x="80" y="746"/>
                    </a:lnTo>
                    <a:lnTo>
                      <a:pt x="80" y="669"/>
                    </a:lnTo>
                    <a:lnTo>
                      <a:pt x="117" y="629"/>
                    </a:lnTo>
                    <a:lnTo>
                      <a:pt x="156" y="629"/>
                    </a:lnTo>
                    <a:lnTo>
                      <a:pt x="156" y="590"/>
                    </a:lnTo>
                    <a:lnTo>
                      <a:pt x="195" y="550"/>
                    </a:lnTo>
                    <a:lnTo>
                      <a:pt x="195" y="510"/>
                    </a:lnTo>
                    <a:lnTo>
                      <a:pt x="235" y="470"/>
                    </a:lnTo>
                    <a:lnTo>
                      <a:pt x="235" y="392"/>
                    </a:lnTo>
                    <a:lnTo>
                      <a:pt x="315" y="315"/>
                    </a:lnTo>
                    <a:lnTo>
                      <a:pt x="275" y="275"/>
                    </a:lnTo>
                    <a:lnTo>
                      <a:pt x="354" y="275"/>
                    </a:lnTo>
                    <a:lnTo>
                      <a:pt x="275" y="196"/>
                    </a:lnTo>
                    <a:lnTo>
                      <a:pt x="315" y="117"/>
                    </a:lnTo>
                    <a:lnTo>
                      <a:pt x="354" y="156"/>
                    </a:lnTo>
                    <a:lnTo>
                      <a:pt x="430" y="80"/>
                    </a:lnTo>
                    <a:lnTo>
                      <a:pt x="43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5" name="Freeform 531">
                <a:extLst>
                  <a:ext uri="{FF2B5EF4-FFF2-40B4-BE49-F238E27FC236}">
                    <a16:creationId xmlns:a16="http://schemas.microsoft.com/office/drawing/2014/main" id="{B6A94BF1-8C2C-4395-DF55-55B0EB5DD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1" y="1835"/>
                <a:ext cx="63" cy="16"/>
              </a:xfrm>
              <a:custGeom>
                <a:avLst/>
                <a:gdLst>
                  <a:gd name="T0" fmla="*/ 314 w 314"/>
                  <a:gd name="T1" fmla="*/ 77 h 77"/>
                  <a:gd name="T2" fmla="*/ 275 w 314"/>
                  <a:gd name="T3" fmla="*/ 77 h 77"/>
                  <a:gd name="T4" fmla="*/ 195 w 314"/>
                  <a:gd name="T5" fmla="*/ 37 h 77"/>
                  <a:gd name="T6" fmla="*/ 195 w 314"/>
                  <a:gd name="T7" fmla="*/ 0 h 77"/>
                  <a:gd name="T8" fmla="*/ 80 w 314"/>
                  <a:gd name="T9" fmla="*/ 0 h 77"/>
                  <a:gd name="T10" fmla="*/ 80 w 314"/>
                  <a:gd name="T11" fmla="*/ 37 h 77"/>
                  <a:gd name="T12" fmla="*/ 0 w 314"/>
                  <a:gd name="T1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4" h="77">
                    <a:moveTo>
                      <a:pt x="314" y="77"/>
                    </a:moveTo>
                    <a:lnTo>
                      <a:pt x="275" y="77"/>
                    </a:lnTo>
                    <a:lnTo>
                      <a:pt x="195" y="37"/>
                    </a:lnTo>
                    <a:lnTo>
                      <a:pt x="195" y="0"/>
                    </a:lnTo>
                    <a:lnTo>
                      <a:pt x="80" y="0"/>
                    </a:lnTo>
                    <a:lnTo>
                      <a:pt x="80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6" name="Freeform 532">
                <a:extLst>
                  <a:ext uri="{FF2B5EF4-FFF2-40B4-BE49-F238E27FC236}">
                    <a16:creationId xmlns:a16="http://schemas.microsoft.com/office/drawing/2014/main" id="{23768314-834B-B494-C826-0ACE1D22A9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4" y="1788"/>
                <a:ext cx="70" cy="63"/>
              </a:xfrm>
              <a:custGeom>
                <a:avLst/>
                <a:gdLst>
                  <a:gd name="T0" fmla="*/ 354 w 354"/>
                  <a:gd name="T1" fmla="*/ 0 h 312"/>
                  <a:gd name="T2" fmla="*/ 314 w 354"/>
                  <a:gd name="T3" fmla="*/ 77 h 312"/>
                  <a:gd name="T4" fmla="*/ 354 w 354"/>
                  <a:gd name="T5" fmla="*/ 117 h 312"/>
                  <a:gd name="T6" fmla="*/ 314 w 354"/>
                  <a:gd name="T7" fmla="*/ 117 h 312"/>
                  <a:gd name="T8" fmla="*/ 314 w 354"/>
                  <a:gd name="T9" fmla="*/ 197 h 312"/>
                  <a:gd name="T10" fmla="*/ 252 w 354"/>
                  <a:gd name="T11" fmla="*/ 197 h 312"/>
                  <a:gd name="T12" fmla="*/ 275 w 354"/>
                  <a:gd name="T13" fmla="*/ 235 h 312"/>
                  <a:gd name="T14" fmla="*/ 235 w 354"/>
                  <a:gd name="T15" fmla="*/ 235 h 312"/>
                  <a:gd name="T16" fmla="*/ 235 w 354"/>
                  <a:gd name="T17" fmla="*/ 197 h 312"/>
                  <a:gd name="T18" fmla="*/ 196 w 354"/>
                  <a:gd name="T19" fmla="*/ 197 h 312"/>
                  <a:gd name="T20" fmla="*/ 156 w 354"/>
                  <a:gd name="T21" fmla="*/ 157 h 312"/>
                  <a:gd name="T22" fmla="*/ 156 w 354"/>
                  <a:gd name="T23" fmla="*/ 117 h 312"/>
                  <a:gd name="T24" fmla="*/ 119 w 354"/>
                  <a:gd name="T25" fmla="*/ 157 h 312"/>
                  <a:gd name="T26" fmla="*/ 40 w 354"/>
                  <a:gd name="T27" fmla="*/ 117 h 312"/>
                  <a:gd name="T28" fmla="*/ 40 w 354"/>
                  <a:gd name="T29" fmla="*/ 77 h 312"/>
                  <a:gd name="T30" fmla="*/ 0 w 354"/>
                  <a:gd name="T31" fmla="*/ 77 h 312"/>
                  <a:gd name="T32" fmla="*/ 0 w 354"/>
                  <a:gd name="T33" fmla="*/ 312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4" h="312">
                    <a:moveTo>
                      <a:pt x="354" y="0"/>
                    </a:moveTo>
                    <a:lnTo>
                      <a:pt x="314" y="77"/>
                    </a:lnTo>
                    <a:lnTo>
                      <a:pt x="354" y="117"/>
                    </a:lnTo>
                    <a:lnTo>
                      <a:pt x="314" y="117"/>
                    </a:lnTo>
                    <a:lnTo>
                      <a:pt x="314" y="197"/>
                    </a:lnTo>
                    <a:lnTo>
                      <a:pt x="252" y="197"/>
                    </a:lnTo>
                    <a:lnTo>
                      <a:pt x="275" y="235"/>
                    </a:lnTo>
                    <a:lnTo>
                      <a:pt x="235" y="235"/>
                    </a:lnTo>
                    <a:lnTo>
                      <a:pt x="235" y="197"/>
                    </a:lnTo>
                    <a:lnTo>
                      <a:pt x="196" y="197"/>
                    </a:lnTo>
                    <a:lnTo>
                      <a:pt x="156" y="157"/>
                    </a:lnTo>
                    <a:lnTo>
                      <a:pt x="156" y="117"/>
                    </a:lnTo>
                    <a:lnTo>
                      <a:pt x="119" y="157"/>
                    </a:lnTo>
                    <a:lnTo>
                      <a:pt x="40" y="117"/>
                    </a:lnTo>
                    <a:lnTo>
                      <a:pt x="40" y="77"/>
                    </a:lnTo>
                    <a:lnTo>
                      <a:pt x="0" y="77"/>
                    </a:lnTo>
                    <a:lnTo>
                      <a:pt x="0" y="31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7" name="Freeform 533">
                <a:extLst>
                  <a:ext uri="{FF2B5EF4-FFF2-40B4-BE49-F238E27FC236}">
                    <a16:creationId xmlns:a16="http://schemas.microsoft.com/office/drawing/2014/main" id="{70AC972D-F5CB-C0CC-71A1-BD1F5C0E78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1835"/>
                <a:ext cx="87" cy="95"/>
              </a:xfrm>
              <a:custGeom>
                <a:avLst/>
                <a:gdLst>
                  <a:gd name="T0" fmla="*/ 0 w 433"/>
                  <a:gd name="T1" fmla="*/ 471 h 471"/>
                  <a:gd name="T2" fmla="*/ 0 w 433"/>
                  <a:gd name="T3" fmla="*/ 432 h 471"/>
                  <a:gd name="T4" fmla="*/ 40 w 433"/>
                  <a:gd name="T5" fmla="*/ 392 h 471"/>
                  <a:gd name="T6" fmla="*/ 119 w 433"/>
                  <a:gd name="T7" fmla="*/ 432 h 471"/>
                  <a:gd name="T8" fmla="*/ 119 w 433"/>
                  <a:gd name="T9" fmla="*/ 392 h 471"/>
                  <a:gd name="T10" fmla="*/ 198 w 433"/>
                  <a:gd name="T11" fmla="*/ 352 h 471"/>
                  <a:gd name="T12" fmla="*/ 198 w 433"/>
                  <a:gd name="T13" fmla="*/ 316 h 471"/>
                  <a:gd name="T14" fmla="*/ 238 w 433"/>
                  <a:gd name="T15" fmla="*/ 236 h 471"/>
                  <a:gd name="T16" fmla="*/ 198 w 433"/>
                  <a:gd name="T17" fmla="*/ 197 h 471"/>
                  <a:gd name="T18" fmla="*/ 198 w 433"/>
                  <a:gd name="T19" fmla="*/ 117 h 471"/>
                  <a:gd name="T20" fmla="*/ 278 w 433"/>
                  <a:gd name="T21" fmla="*/ 77 h 471"/>
                  <a:gd name="T22" fmla="*/ 198 w 433"/>
                  <a:gd name="T23" fmla="*/ 0 h 471"/>
                  <a:gd name="T24" fmla="*/ 238 w 433"/>
                  <a:gd name="T25" fmla="*/ 0 h 471"/>
                  <a:gd name="T26" fmla="*/ 315 w 433"/>
                  <a:gd name="T27" fmla="*/ 37 h 471"/>
                  <a:gd name="T28" fmla="*/ 393 w 433"/>
                  <a:gd name="T29" fmla="*/ 0 h 471"/>
                  <a:gd name="T30" fmla="*/ 433 w 433"/>
                  <a:gd name="T31" fmla="*/ 0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33" h="471">
                    <a:moveTo>
                      <a:pt x="0" y="471"/>
                    </a:moveTo>
                    <a:lnTo>
                      <a:pt x="0" y="432"/>
                    </a:lnTo>
                    <a:lnTo>
                      <a:pt x="40" y="392"/>
                    </a:lnTo>
                    <a:lnTo>
                      <a:pt x="119" y="432"/>
                    </a:lnTo>
                    <a:lnTo>
                      <a:pt x="119" y="392"/>
                    </a:lnTo>
                    <a:lnTo>
                      <a:pt x="198" y="352"/>
                    </a:lnTo>
                    <a:lnTo>
                      <a:pt x="198" y="316"/>
                    </a:lnTo>
                    <a:lnTo>
                      <a:pt x="238" y="236"/>
                    </a:lnTo>
                    <a:lnTo>
                      <a:pt x="198" y="197"/>
                    </a:lnTo>
                    <a:lnTo>
                      <a:pt x="198" y="117"/>
                    </a:lnTo>
                    <a:lnTo>
                      <a:pt x="278" y="77"/>
                    </a:lnTo>
                    <a:lnTo>
                      <a:pt x="198" y="0"/>
                    </a:lnTo>
                    <a:lnTo>
                      <a:pt x="238" y="0"/>
                    </a:lnTo>
                    <a:lnTo>
                      <a:pt x="315" y="37"/>
                    </a:lnTo>
                    <a:lnTo>
                      <a:pt x="393" y="0"/>
                    </a:lnTo>
                    <a:lnTo>
                      <a:pt x="43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8" name="Freeform 534">
                <a:extLst>
                  <a:ext uri="{FF2B5EF4-FFF2-40B4-BE49-F238E27FC236}">
                    <a16:creationId xmlns:a16="http://schemas.microsoft.com/office/drawing/2014/main" id="{F0C6E62A-D283-4896-580F-C376C51A92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4" y="1851"/>
                <a:ext cx="78" cy="110"/>
              </a:xfrm>
              <a:custGeom>
                <a:avLst/>
                <a:gdLst>
                  <a:gd name="T0" fmla="*/ 0 w 394"/>
                  <a:gd name="T1" fmla="*/ 0 h 551"/>
                  <a:gd name="T2" fmla="*/ 40 w 394"/>
                  <a:gd name="T3" fmla="*/ 40 h 551"/>
                  <a:gd name="T4" fmla="*/ 40 w 394"/>
                  <a:gd name="T5" fmla="*/ 80 h 551"/>
                  <a:gd name="T6" fmla="*/ 119 w 394"/>
                  <a:gd name="T7" fmla="*/ 80 h 551"/>
                  <a:gd name="T8" fmla="*/ 156 w 394"/>
                  <a:gd name="T9" fmla="*/ 159 h 551"/>
                  <a:gd name="T10" fmla="*/ 196 w 394"/>
                  <a:gd name="T11" fmla="*/ 159 h 551"/>
                  <a:gd name="T12" fmla="*/ 156 w 394"/>
                  <a:gd name="T13" fmla="*/ 239 h 551"/>
                  <a:gd name="T14" fmla="*/ 275 w 394"/>
                  <a:gd name="T15" fmla="*/ 239 h 551"/>
                  <a:gd name="T16" fmla="*/ 275 w 394"/>
                  <a:gd name="T17" fmla="*/ 355 h 551"/>
                  <a:gd name="T18" fmla="*/ 354 w 394"/>
                  <a:gd name="T19" fmla="*/ 434 h 551"/>
                  <a:gd name="T20" fmla="*/ 354 w 394"/>
                  <a:gd name="T21" fmla="*/ 474 h 551"/>
                  <a:gd name="T22" fmla="*/ 394 w 394"/>
                  <a:gd name="T23" fmla="*/ 474 h 551"/>
                  <a:gd name="T24" fmla="*/ 394 w 394"/>
                  <a:gd name="T25" fmla="*/ 551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4" h="551">
                    <a:moveTo>
                      <a:pt x="0" y="0"/>
                    </a:moveTo>
                    <a:lnTo>
                      <a:pt x="40" y="40"/>
                    </a:lnTo>
                    <a:lnTo>
                      <a:pt x="40" y="80"/>
                    </a:lnTo>
                    <a:lnTo>
                      <a:pt x="119" y="80"/>
                    </a:lnTo>
                    <a:lnTo>
                      <a:pt x="156" y="159"/>
                    </a:lnTo>
                    <a:lnTo>
                      <a:pt x="196" y="159"/>
                    </a:lnTo>
                    <a:lnTo>
                      <a:pt x="156" y="239"/>
                    </a:lnTo>
                    <a:lnTo>
                      <a:pt x="275" y="239"/>
                    </a:lnTo>
                    <a:lnTo>
                      <a:pt x="275" y="355"/>
                    </a:lnTo>
                    <a:lnTo>
                      <a:pt x="354" y="434"/>
                    </a:lnTo>
                    <a:lnTo>
                      <a:pt x="354" y="474"/>
                    </a:lnTo>
                    <a:lnTo>
                      <a:pt x="394" y="474"/>
                    </a:lnTo>
                    <a:lnTo>
                      <a:pt x="394" y="55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9" name="Freeform 535">
                <a:extLst>
                  <a:ext uri="{FF2B5EF4-FFF2-40B4-BE49-F238E27FC236}">
                    <a16:creationId xmlns:a16="http://schemas.microsoft.com/office/drawing/2014/main" id="{028AEACC-A92B-5687-6312-3E93881439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3" y="1946"/>
                <a:ext cx="149" cy="86"/>
              </a:xfrm>
              <a:custGeom>
                <a:avLst/>
                <a:gdLst>
                  <a:gd name="T0" fmla="*/ 748 w 748"/>
                  <a:gd name="T1" fmla="*/ 275 h 431"/>
                  <a:gd name="T2" fmla="*/ 668 w 748"/>
                  <a:gd name="T3" fmla="*/ 235 h 431"/>
                  <a:gd name="T4" fmla="*/ 668 w 748"/>
                  <a:gd name="T5" fmla="*/ 195 h 431"/>
                  <a:gd name="T6" fmla="*/ 589 w 748"/>
                  <a:gd name="T7" fmla="*/ 195 h 431"/>
                  <a:gd name="T8" fmla="*/ 629 w 748"/>
                  <a:gd name="T9" fmla="*/ 155 h 431"/>
                  <a:gd name="T10" fmla="*/ 550 w 748"/>
                  <a:gd name="T11" fmla="*/ 115 h 431"/>
                  <a:gd name="T12" fmla="*/ 473 w 748"/>
                  <a:gd name="T13" fmla="*/ 115 h 431"/>
                  <a:gd name="T14" fmla="*/ 433 w 748"/>
                  <a:gd name="T15" fmla="*/ 77 h 431"/>
                  <a:gd name="T16" fmla="*/ 433 w 748"/>
                  <a:gd name="T17" fmla="*/ 115 h 431"/>
                  <a:gd name="T18" fmla="*/ 394 w 748"/>
                  <a:gd name="T19" fmla="*/ 155 h 431"/>
                  <a:gd name="T20" fmla="*/ 315 w 748"/>
                  <a:gd name="T21" fmla="*/ 77 h 431"/>
                  <a:gd name="T22" fmla="*/ 275 w 748"/>
                  <a:gd name="T23" fmla="*/ 77 h 431"/>
                  <a:gd name="T24" fmla="*/ 275 w 748"/>
                  <a:gd name="T25" fmla="*/ 40 h 431"/>
                  <a:gd name="T26" fmla="*/ 235 w 748"/>
                  <a:gd name="T27" fmla="*/ 0 h 431"/>
                  <a:gd name="T28" fmla="*/ 195 w 748"/>
                  <a:gd name="T29" fmla="*/ 0 h 431"/>
                  <a:gd name="T30" fmla="*/ 159 w 748"/>
                  <a:gd name="T31" fmla="*/ 40 h 431"/>
                  <a:gd name="T32" fmla="*/ 159 w 748"/>
                  <a:gd name="T33" fmla="*/ 77 h 431"/>
                  <a:gd name="T34" fmla="*/ 195 w 748"/>
                  <a:gd name="T35" fmla="*/ 115 h 431"/>
                  <a:gd name="T36" fmla="*/ 195 w 748"/>
                  <a:gd name="T37" fmla="*/ 235 h 431"/>
                  <a:gd name="T38" fmla="*/ 120 w 748"/>
                  <a:gd name="T39" fmla="*/ 235 h 431"/>
                  <a:gd name="T40" fmla="*/ 159 w 748"/>
                  <a:gd name="T41" fmla="*/ 314 h 431"/>
                  <a:gd name="T42" fmla="*/ 120 w 748"/>
                  <a:gd name="T43" fmla="*/ 391 h 431"/>
                  <a:gd name="T44" fmla="*/ 0 w 748"/>
                  <a:gd name="T45" fmla="*/ 431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48" h="431">
                    <a:moveTo>
                      <a:pt x="748" y="275"/>
                    </a:moveTo>
                    <a:lnTo>
                      <a:pt x="668" y="235"/>
                    </a:lnTo>
                    <a:lnTo>
                      <a:pt x="668" y="195"/>
                    </a:lnTo>
                    <a:lnTo>
                      <a:pt x="589" y="195"/>
                    </a:lnTo>
                    <a:lnTo>
                      <a:pt x="629" y="155"/>
                    </a:lnTo>
                    <a:lnTo>
                      <a:pt x="550" y="115"/>
                    </a:lnTo>
                    <a:lnTo>
                      <a:pt x="473" y="115"/>
                    </a:lnTo>
                    <a:lnTo>
                      <a:pt x="433" y="77"/>
                    </a:lnTo>
                    <a:lnTo>
                      <a:pt x="433" y="115"/>
                    </a:lnTo>
                    <a:lnTo>
                      <a:pt x="394" y="155"/>
                    </a:lnTo>
                    <a:lnTo>
                      <a:pt x="315" y="77"/>
                    </a:lnTo>
                    <a:lnTo>
                      <a:pt x="275" y="77"/>
                    </a:lnTo>
                    <a:lnTo>
                      <a:pt x="275" y="40"/>
                    </a:lnTo>
                    <a:lnTo>
                      <a:pt x="235" y="0"/>
                    </a:lnTo>
                    <a:lnTo>
                      <a:pt x="195" y="0"/>
                    </a:lnTo>
                    <a:lnTo>
                      <a:pt x="159" y="40"/>
                    </a:lnTo>
                    <a:lnTo>
                      <a:pt x="159" y="77"/>
                    </a:lnTo>
                    <a:lnTo>
                      <a:pt x="195" y="115"/>
                    </a:lnTo>
                    <a:lnTo>
                      <a:pt x="195" y="235"/>
                    </a:lnTo>
                    <a:lnTo>
                      <a:pt x="120" y="235"/>
                    </a:lnTo>
                    <a:lnTo>
                      <a:pt x="159" y="314"/>
                    </a:lnTo>
                    <a:lnTo>
                      <a:pt x="120" y="391"/>
                    </a:lnTo>
                    <a:lnTo>
                      <a:pt x="0" y="43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0" name="Freeform 536">
                <a:extLst>
                  <a:ext uri="{FF2B5EF4-FFF2-40B4-BE49-F238E27FC236}">
                    <a16:creationId xmlns:a16="http://schemas.microsoft.com/office/drawing/2014/main" id="{4C44808F-AC3A-BDF5-BA90-8E10D82F54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3" y="1678"/>
                <a:ext cx="39" cy="103"/>
              </a:xfrm>
              <a:custGeom>
                <a:avLst/>
                <a:gdLst>
                  <a:gd name="T0" fmla="*/ 80 w 195"/>
                  <a:gd name="T1" fmla="*/ 80 h 513"/>
                  <a:gd name="T2" fmla="*/ 80 w 195"/>
                  <a:gd name="T3" fmla="*/ 0 h 513"/>
                  <a:gd name="T4" fmla="*/ 157 w 195"/>
                  <a:gd name="T5" fmla="*/ 40 h 513"/>
                  <a:gd name="T6" fmla="*/ 157 w 195"/>
                  <a:gd name="T7" fmla="*/ 80 h 513"/>
                  <a:gd name="T8" fmla="*/ 117 w 195"/>
                  <a:gd name="T9" fmla="*/ 119 h 513"/>
                  <a:gd name="T10" fmla="*/ 80 w 195"/>
                  <a:gd name="T11" fmla="*/ 119 h 513"/>
                  <a:gd name="T12" fmla="*/ 80 w 195"/>
                  <a:gd name="T13" fmla="*/ 158 h 513"/>
                  <a:gd name="T14" fmla="*/ 40 w 195"/>
                  <a:gd name="T15" fmla="*/ 158 h 513"/>
                  <a:gd name="T16" fmla="*/ 40 w 195"/>
                  <a:gd name="T17" fmla="*/ 198 h 513"/>
                  <a:gd name="T18" fmla="*/ 80 w 195"/>
                  <a:gd name="T19" fmla="*/ 238 h 513"/>
                  <a:gd name="T20" fmla="*/ 117 w 195"/>
                  <a:gd name="T21" fmla="*/ 238 h 513"/>
                  <a:gd name="T22" fmla="*/ 157 w 195"/>
                  <a:gd name="T23" fmla="*/ 275 h 513"/>
                  <a:gd name="T24" fmla="*/ 195 w 195"/>
                  <a:gd name="T25" fmla="*/ 238 h 513"/>
                  <a:gd name="T26" fmla="*/ 195 w 195"/>
                  <a:gd name="T27" fmla="*/ 275 h 513"/>
                  <a:gd name="T28" fmla="*/ 80 w 195"/>
                  <a:gd name="T29" fmla="*/ 315 h 513"/>
                  <a:gd name="T30" fmla="*/ 80 w 195"/>
                  <a:gd name="T31" fmla="*/ 355 h 513"/>
                  <a:gd name="T32" fmla="*/ 117 w 195"/>
                  <a:gd name="T33" fmla="*/ 355 h 513"/>
                  <a:gd name="T34" fmla="*/ 117 w 195"/>
                  <a:gd name="T35" fmla="*/ 473 h 513"/>
                  <a:gd name="T36" fmla="*/ 0 w 195"/>
                  <a:gd name="T37" fmla="*/ 473 h 513"/>
                  <a:gd name="T38" fmla="*/ 0 w 195"/>
                  <a:gd name="T39" fmla="*/ 513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95" h="513">
                    <a:moveTo>
                      <a:pt x="80" y="80"/>
                    </a:moveTo>
                    <a:lnTo>
                      <a:pt x="80" y="0"/>
                    </a:lnTo>
                    <a:lnTo>
                      <a:pt x="157" y="40"/>
                    </a:lnTo>
                    <a:lnTo>
                      <a:pt x="157" y="80"/>
                    </a:lnTo>
                    <a:lnTo>
                      <a:pt x="117" y="119"/>
                    </a:lnTo>
                    <a:lnTo>
                      <a:pt x="80" y="119"/>
                    </a:lnTo>
                    <a:lnTo>
                      <a:pt x="80" y="158"/>
                    </a:lnTo>
                    <a:lnTo>
                      <a:pt x="40" y="158"/>
                    </a:lnTo>
                    <a:lnTo>
                      <a:pt x="40" y="198"/>
                    </a:lnTo>
                    <a:lnTo>
                      <a:pt x="80" y="238"/>
                    </a:lnTo>
                    <a:lnTo>
                      <a:pt x="117" y="238"/>
                    </a:lnTo>
                    <a:lnTo>
                      <a:pt x="157" y="275"/>
                    </a:lnTo>
                    <a:lnTo>
                      <a:pt x="195" y="238"/>
                    </a:lnTo>
                    <a:lnTo>
                      <a:pt x="195" y="275"/>
                    </a:lnTo>
                    <a:lnTo>
                      <a:pt x="80" y="315"/>
                    </a:lnTo>
                    <a:lnTo>
                      <a:pt x="80" y="355"/>
                    </a:lnTo>
                    <a:lnTo>
                      <a:pt x="117" y="355"/>
                    </a:lnTo>
                    <a:lnTo>
                      <a:pt x="117" y="473"/>
                    </a:lnTo>
                    <a:lnTo>
                      <a:pt x="0" y="473"/>
                    </a:lnTo>
                    <a:lnTo>
                      <a:pt x="0" y="51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1" name="Freeform 537">
                <a:extLst>
                  <a:ext uri="{FF2B5EF4-FFF2-40B4-BE49-F238E27FC236}">
                    <a16:creationId xmlns:a16="http://schemas.microsoft.com/office/drawing/2014/main" id="{050ECFEB-80D7-B9CF-FDA3-9BE619A4F5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" y="1560"/>
                <a:ext cx="126" cy="197"/>
              </a:xfrm>
              <a:custGeom>
                <a:avLst/>
                <a:gdLst>
                  <a:gd name="T0" fmla="*/ 76 w 628"/>
                  <a:gd name="T1" fmla="*/ 983 h 983"/>
                  <a:gd name="T2" fmla="*/ 76 w 628"/>
                  <a:gd name="T3" fmla="*/ 944 h 983"/>
                  <a:gd name="T4" fmla="*/ 0 w 628"/>
                  <a:gd name="T5" fmla="*/ 864 h 983"/>
                  <a:gd name="T6" fmla="*/ 39 w 628"/>
                  <a:gd name="T7" fmla="*/ 827 h 983"/>
                  <a:gd name="T8" fmla="*/ 115 w 628"/>
                  <a:gd name="T9" fmla="*/ 787 h 983"/>
                  <a:gd name="T10" fmla="*/ 195 w 628"/>
                  <a:gd name="T11" fmla="*/ 787 h 983"/>
                  <a:gd name="T12" fmla="*/ 195 w 628"/>
                  <a:gd name="T13" fmla="*/ 747 h 983"/>
                  <a:gd name="T14" fmla="*/ 390 w 628"/>
                  <a:gd name="T15" fmla="*/ 552 h 983"/>
                  <a:gd name="T16" fmla="*/ 430 w 628"/>
                  <a:gd name="T17" fmla="*/ 552 h 983"/>
                  <a:gd name="T18" fmla="*/ 390 w 628"/>
                  <a:gd name="T19" fmla="*/ 473 h 983"/>
                  <a:gd name="T20" fmla="*/ 508 w 628"/>
                  <a:gd name="T21" fmla="*/ 473 h 983"/>
                  <a:gd name="T22" fmla="*/ 508 w 628"/>
                  <a:gd name="T23" fmla="*/ 433 h 983"/>
                  <a:gd name="T24" fmla="*/ 588 w 628"/>
                  <a:gd name="T25" fmla="*/ 473 h 983"/>
                  <a:gd name="T26" fmla="*/ 628 w 628"/>
                  <a:gd name="T27" fmla="*/ 433 h 983"/>
                  <a:gd name="T28" fmla="*/ 548 w 628"/>
                  <a:gd name="T29" fmla="*/ 393 h 983"/>
                  <a:gd name="T30" fmla="*/ 548 w 628"/>
                  <a:gd name="T31" fmla="*/ 275 h 983"/>
                  <a:gd name="T32" fmla="*/ 588 w 628"/>
                  <a:gd name="T33" fmla="*/ 238 h 983"/>
                  <a:gd name="T34" fmla="*/ 548 w 628"/>
                  <a:gd name="T35" fmla="*/ 238 h 983"/>
                  <a:gd name="T36" fmla="*/ 508 w 628"/>
                  <a:gd name="T37" fmla="*/ 198 h 983"/>
                  <a:gd name="T38" fmla="*/ 548 w 628"/>
                  <a:gd name="T39" fmla="*/ 158 h 983"/>
                  <a:gd name="T40" fmla="*/ 390 w 628"/>
                  <a:gd name="T41" fmla="*/ 79 h 983"/>
                  <a:gd name="T42" fmla="*/ 430 w 628"/>
                  <a:gd name="T43" fmla="*/ 0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28" h="983">
                    <a:moveTo>
                      <a:pt x="76" y="983"/>
                    </a:moveTo>
                    <a:lnTo>
                      <a:pt x="76" y="944"/>
                    </a:lnTo>
                    <a:lnTo>
                      <a:pt x="0" y="864"/>
                    </a:lnTo>
                    <a:lnTo>
                      <a:pt x="39" y="827"/>
                    </a:lnTo>
                    <a:lnTo>
                      <a:pt x="115" y="787"/>
                    </a:lnTo>
                    <a:lnTo>
                      <a:pt x="195" y="787"/>
                    </a:lnTo>
                    <a:lnTo>
                      <a:pt x="195" y="747"/>
                    </a:lnTo>
                    <a:lnTo>
                      <a:pt x="390" y="552"/>
                    </a:lnTo>
                    <a:lnTo>
                      <a:pt x="430" y="552"/>
                    </a:lnTo>
                    <a:lnTo>
                      <a:pt x="390" y="473"/>
                    </a:lnTo>
                    <a:lnTo>
                      <a:pt x="508" y="473"/>
                    </a:lnTo>
                    <a:lnTo>
                      <a:pt x="508" y="433"/>
                    </a:lnTo>
                    <a:lnTo>
                      <a:pt x="588" y="473"/>
                    </a:lnTo>
                    <a:lnTo>
                      <a:pt x="628" y="433"/>
                    </a:lnTo>
                    <a:lnTo>
                      <a:pt x="548" y="393"/>
                    </a:lnTo>
                    <a:lnTo>
                      <a:pt x="548" y="275"/>
                    </a:lnTo>
                    <a:lnTo>
                      <a:pt x="588" y="238"/>
                    </a:lnTo>
                    <a:lnTo>
                      <a:pt x="548" y="238"/>
                    </a:lnTo>
                    <a:lnTo>
                      <a:pt x="508" y="198"/>
                    </a:lnTo>
                    <a:lnTo>
                      <a:pt x="548" y="158"/>
                    </a:lnTo>
                    <a:lnTo>
                      <a:pt x="390" y="79"/>
                    </a:lnTo>
                    <a:lnTo>
                      <a:pt x="43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2" name="Freeform 538">
                <a:extLst>
                  <a:ext uri="{FF2B5EF4-FFF2-40B4-BE49-F238E27FC236}">
                    <a16:creationId xmlns:a16="http://schemas.microsoft.com/office/drawing/2014/main" id="{6956C17A-2047-CDC6-BA3C-84097B1FD0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9" y="1781"/>
                <a:ext cx="204" cy="62"/>
              </a:xfrm>
              <a:custGeom>
                <a:avLst/>
                <a:gdLst>
                  <a:gd name="T0" fmla="*/ 1021 w 1021"/>
                  <a:gd name="T1" fmla="*/ 0 h 311"/>
                  <a:gd name="T2" fmla="*/ 981 w 1021"/>
                  <a:gd name="T3" fmla="*/ 39 h 311"/>
                  <a:gd name="T4" fmla="*/ 943 w 1021"/>
                  <a:gd name="T5" fmla="*/ 39 h 311"/>
                  <a:gd name="T6" fmla="*/ 943 w 1021"/>
                  <a:gd name="T7" fmla="*/ 116 h 311"/>
                  <a:gd name="T8" fmla="*/ 786 w 1021"/>
                  <a:gd name="T9" fmla="*/ 116 h 311"/>
                  <a:gd name="T10" fmla="*/ 786 w 1021"/>
                  <a:gd name="T11" fmla="*/ 76 h 311"/>
                  <a:gd name="T12" fmla="*/ 746 w 1021"/>
                  <a:gd name="T13" fmla="*/ 0 h 311"/>
                  <a:gd name="T14" fmla="*/ 708 w 1021"/>
                  <a:gd name="T15" fmla="*/ 76 h 311"/>
                  <a:gd name="T16" fmla="*/ 668 w 1021"/>
                  <a:gd name="T17" fmla="*/ 76 h 311"/>
                  <a:gd name="T18" fmla="*/ 668 w 1021"/>
                  <a:gd name="T19" fmla="*/ 39 h 311"/>
                  <a:gd name="T20" fmla="*/ 549 w 1021"/>
                  <a:gd name="T21" fmla="*/ 39 h 311"/>
                  <a:gd name="T22" fmla="*/ 513 w 1021"/>
                  <a:gd name="T23" fmla="*/ 0 h 311"/>
                  <a:gd name="T24" fmla="*/ 473 w 1021"/>
                  <a:gd name="T25" fmla="*/ 0 h 311"/>
                  <a:gd name="T26" fmla="*/ 473 w 1021"/>
                  <a:gd name="T27" fmla="*/ 76 h 311"/>
                  <a:gd name="T28" fmla="*/ 393 w 1021"/>
                  <a:gd name="T29" fmla="*/ 39 h 311"/>
                  <a:gd name="T30" fmla="*/ 314 w 1021"/>
                  <a:gd name="T31" fmla="*/ 76 h 311"/>
                  <a:gd name="T32" fmla="*/ 314 w 1021"/>
                  <a:gd name="T33" fmla="*/ 156 h 311"/>
                  <a:gd name="T34" fmla="*/ 238 w 1021"/>
                  <a:gd name="T35" fmla="*/ 196 h 311"/>
                  <a:gd name="T36" fmla="*/ 238 w 1021"/>
                  <a:gd name="T37" fmla="*/ 156 h 311"/>
                  <a:gd name="T38" fmla="*/ 198 w 1021"/>
                  <a:gd name="T39" fmla="*/ 236 h 311"/>
                  <a:gd name="T40" fmla="*/ 118 w 1021"/>
                  <a:gd name="T41" fmla="*/ 196 h 311"/>
                  <a:gd name="T42" fmla="*/ 79 w 1021"/>
                  <a:gd name="T43" fmla="*/ 196 h 311"/>
                  <a:gd name="T44" fmla="*/ 79 w 1021"/>
                  <a:gd name="T45" fmla="*/ 236 h 311"/>
                  <a:gd name="T46" fmla="*/ 40 w 1021"/>
                  <a:gd name="T47" fmla="*/ 236 h 311"/>
                  <a:gd name="T48" fmla="*/ 0 w 1021"/>
                  <a:gd name="T49" fmla="*/ 31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21" h="311">
                    <a:moveTo>
                      <a:pt x="1021" y="0"/>
                    </a:moveTo>
                    <a:lnTo>
                      <a:pt x="981" y="39"/>
                    </a:lnTo>
                    <a:lnTo>
                      <a:pt x="943" y="39"/>
                    </a:lnTo>
                    <a:lnTo>
                      <a:pt x="943" y="116"/>
                    </a:lnTo>
                    <a:lnTo>
                      <a:pt x="786" y="116"/>
                    </a:lnTo>
                    <a:lnTo>
                      <a:pt x="786" y="76"/>
                    </a:lnTo>
                    <a:lnTo>
                      <a:pt x="746" y="0"/>
                    </a:lnTo>
                    <a:lnTo>
                      <a:pt x="708" y="76"/>
                    </a:lnTo>
                    <a:lnTo>
                      <a:pt x="668" y="76"/>
                    </a:lnTo>
                    <a:lnTo>
                      <a:pt x="668" y="39"/>
                    </a:lnTo>
                    <a:lnTo>
                      <a:pt x="549" y="39"/>
                    </a:lnTo>
                    <a:lnTo>
                      <a:pt x="513" y="0"/>
                    </a:lnTo>
                    <a:lnTo>
                      <a:pt x="473" y="0"/>
                    </a:lnTo>
                    <a:lnTo>
                      <a:pt x="473" y="76"/>
                    </a:lnTo>
                    <a:lnTo>
                      <a:pt x="393" y="39"/>
                    </a:lnTo>
                    <a:lnTo>
                      <a:pt x="314" y="76"/>
                    </a:lnTo>
                    <a:lnTo>
                      <a:pt x="314" y="156"/>
                    </a:lnTo>
                    <a:lnTo>
                      <a:pt x="238" y="196"/>
                    </a:lnTo>
                    <a:lnTo>
                      <a:pt x="238" y="156"/>
                    </a:lnTo>
                    <a:lnTo>
                      <a:pt x="198" y="236"/>
                    </a:lnTo>
                    <a:lnTo>
                      <a:pt x="118" y="196"/>
                    </a:lnTo>
                    <a:lnTo>
                      <a:pt x="79" y="196"/>
                    </a:lnTo>
                    <a:lnTo>
                      <a:pt x="79" y="236"/>
                    </a:lnTo>
                    <a:lnTo>
                      <a:pt x="40" y="236"/>
                    </a:lnTo>
                    <a:lnTo>
                      <a:pt x="0" y="31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3" name="Freeform 539">
                <a:extLst>
                  <a:ext uri="{FF2B5EF4-FFF2-40B4-BE49-F238E27FC236}">
                    <a16:creationId xmlns:a16="http://schemas.microsoft.com/office/drawing/2014/main" id="{38B62771-6936-27BE-017B-01579AC3AC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3" y="1781"/>
                <a:ext cx="141" cy="157"/>
              </a:xfrm>
              <a:custGeom>
                <a:avLst/>
                <a:gdLst>
                  <a:gd name="T0" fmla="*/ 0 w 705"/>
                  <a:gd name="T1" fmla="*/ 0 h 785"/>
                  <a:gd name="T2" fmla="*/ 0 w 705"/>
                  <a:gd name="T3" fmla="*/ 76 h 785"/>
                  <a:gd name="T4" fmla="*/ 40 w 705"/>
                  <a:gd name="T5" fmla="*/ 156 h 785"/>
                  <a:gd name="T6" fmla="*/ 117 w 705"/>
                  <a:gd name="T7" fmla="*/ 116 h 785"/>
                  <a:gd name="T8" fmla="*/ 117 w 705"/>
                  <a:gd name="T9" fmla="*/ 76 h 785"/>
                  <a:gd name="T10" fmla="*/ 157 w 705"/>
                  <a:gd name="T11" fmla="*/ 39 h 785"/>
                  <a:gd name="T12" fmla="*/ 157 w 705"/>
                  <a:gd name="T13" fmla="*/ 0 h 785"/>
                  <a:gd name="T14" fmla="*/ 195 w 705"/>
                  <a:gd name="T15" fmla="*/ 39 h 785"/>
                  <a:gd name="T16" fmla="*/ 195 w 705"/>
                  <a:gd name="T17" fmla="*/ 156 h 785"/>
                  <a:gd name="T18" fmla="*/ 157 w 705"/>
                  <a:gd name="T19" fmla="*/ 196 h 785"/>
                  <a:gd name="T20" fmla="*/ 117 w 705"/>
                  <a:gd name="T21" fmla="*/ 156 h 785"/>
                  <a:gd name="T22" fmla="*/ 40 w 705"/>
                  <a:gd name="T23" fmla="*/ 236 h 785"/>
                  <a:gd name="T24" fmla="*/ 195 w 705"/>
                  <a:gd name="T25" fmla="*/ 236 h 785"/>
                  <a:gd name="T26" fmla="*/ 195 w 705"/>
                  <a:gd name="T27" fmla="*/ 196 h 785"/>
                  <a:gd name="T28" fmla="*/ 235 w 705"/>
                  <a:gd name="T29" fmla="*/ 156 h 785"/>
                  <a:gd name="T30" fmla="*/ 275 w 705"/>
                  <a:gd name="T31" fmla="*/ 156 h 785"/>
                  <a:gd name="T32" fmla="*/ 315 w 705"/>
                  <a:gd name="T33" fmla="*/ 196 h 785"/>
                  <a:gd name="T34" fmla="*/ 315 w 705"/>
                  <a:gd name="T35" fmla="*/ 274 h 785"/>
                  <a:gd name="T36" fmla="*/ 394 w 705"/>
                  <a:gd name="T37" fmla="*/ 196 h 785"/>
                  <a:gd name="T38" fmla="*/ 355 w 705"/>
                  <a:gd name="T39" fmla="*/ 156 h 785"/>
                  <a:gd name="T40" fmla="*/ 394 w 705"/>
                  <a:gd name="T41" fmla="*/ 156 h 785"/>
                  <a:gd name="T42" fmla="*/ 470 w 705"/>
                  <a:gd name="T43" fmla="*/ 196 h 785"/>
                  <a:gd name="T44" fmla="*/ 430 w 705"/>
                  <a:gd name="T45" fmla="*/ 236 h 785"/>
                  <a:gd name="T46" fmla="*/ 430 w 705"/>
                  <a:gd name="T47" fmla="*/ 311 h 785"/>
                  <a:gd name="T48" fmla="*/ 470 w 705"/>
                  <a:gd name="T49" fmla="*/ 351 h 785"/>
                  <a:gd name="T50" fmla="*/ 470 w 705"/>
                  <a:gd name="T51" fmla="*/ 391 h 785"/>
                  <a:gd name="T52" fmla="*/ 550 w 705"/>
                  <a:gd name="T53" fmla="*/ 431 h 785"/>
                  <a:gd name="T54" fmla="*/ 550 w 705"/>
                  <a:gd name="T55" fmla="*/ 510 h 785"/>
                  <a:gd name="T56" fmla="*/ 589 w 705"/>
                  <a:gd name="T57" fmla="*/ 550 h 785"/>
                  <a:gd name="T58" fmla="*/ 589 w 705"/>
                  <a:gd name="T59" fmla="*/ 590 h 785"/>
                  <a:gd name="T60" fmla="*/ 628 w 705"/>
                  <a:gd name="T61" fmla="*/ 666 h 785"/>
                  <a:gd name="T62" fmla="*/ 589 w 705"/>
                  <a:gd name="T63" fmla="*/ 745 h 785"/>
                  <a:gd name="T64" fmla="*/ 628 w 705"/>
                  <a:gd name="T65" fmla="*/ 785 h 785"/>
                  <a:gd name="T66" fmla="*/ 705 w 705"/>
                  <a:gd name="T67" fmla="*/ 745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05" h="785">
                    <a:moveTo>
                      <a:pt x="0" y="0"/>
                    </a:moveTo>
                    <a:lnTo>
                      <a:pt x="0" y="76"/>
                    </a:lnTo>
                    <a:lnTo>
                      <a:pt x="40" y="156"/>
                    </a:lnTo>
                    <a:lnTo>
                      <a:pt x="117" y="116"/>
                    </a:lnTo>
                    <a:lnTo>
                      <a:pt x="117" y="76"/>
                    </a:lnTo>
                    <a:lnTo>
                      <a:pt x="157" y="39"/>
                    </a:lnTo>
                    <a:lnTo>
                      <a:pt x="157" y="0"/>
                    </a:lnTo>
                    <a:lnTo>
                      <a:pt x="195" y="39"/>
                    </a:lnTo>
                    <a:lnTo>
                      <a:pt x="195" y="156"/>
                    </a:lnTo>
                    <a:lnTo>
                      <a:pt x="157" y="196"/>
                    </a:lnTo>
                    <a:lnTo>
                      <a:pt x="117" y="156"/>
                    </a:lnTo>
                    <a:lnTo>
                      <a:pt x="40" y="236"/>
                    </a:lnTo>
                    <a:lnTo>
                      <a:pt x="195" y="236"/>
                    </a:lnTo>
                    <a:lnTo>
                      <a:pt x="195" y="196"/>
                    </a:lnTo>
                    <a:lnTo>
                      <a:pt x="235" y="156"/>
                    </a:lnTo>
                    <a:lnTo>
                      <a:pt x="275" y="156"/>
                    </a:lnTo>
                    <a:lnTo>
                      <a:pt x="315" y="196"/>
                    </a:lnTo>
                    <a:lnTo>
                      <a:pt x="315" y="274"/>
                    </a:lnTo>
                    <a:lnTo>
                      <a:pt x="394" y="196"/>
                    </a:lnTo>
                    <a:lnTo>
                      <a:pt x="355" y="156"/>
                    </a:lnTo>
                    <a:lnTo>
                      <a:pt x="394" y="156"/>
                    </a:lnTo>
                    <a:lnTo>
                      <a:pt x="470" y="196"/>
                    </a:lnTo>
                    <a:lnTo>
                      <a:pt x="430" y="236"/>
                    </a:lnTo>
                    <a:lnTo>
                      <a:pt x="430" y="311"/>
                    </a:lnTo>
                    <a:lnTo>
                      <a:pt x="470" y="351"/>
                    </a:lnTo>
                    <a:lnTo>
                      <a:pt x="470" y="391"/>
                    </a:lnTo>
                    <a:lnTo>
                      <a:pt x="550" y="431"/>
                    </a:lnTo>
                    <a:lnTo>
                      <a:pt x="550" y="510"/>
                    </a:lnTo>
                    <a:lnTo>
                      <a:pt x="589" y="550"/>
                    </a:lnTo>
                    <a:lnTo>
                      <a:pt x="589" y="590"/>
                    </a:lnTo>
                    <a:lnTo>
                      <a:pt x="628" y="666"/>
                    </a:lnTo>
                    <a:lnTo>
                      <a:pt x="589" y="745"/>
                    </a:lnTo>
                    <a:lnTo>
                      <a:pt x="628" y="785"/>
                    </a:lnTo>
                    <a:lnTo>
                      <a:pt x="705" y="74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4" name="Freeform 540">
                <a:extLst>
                  <a:ext uri="{FF2B5EF4-FFF2-40B4-BE49-F238E27FC236}">
                    <a16:creationId xmlns:a16="http://schemas.microsoft.com/office/drawing/2014/main" id="{FB97F88E-389F-27F1-DB2B-B1B2306E70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7" y="1930"/>
                <a:ext cx="7" cy="31"/>
              </a:xfrm>
              <a:custGeom>
                <a:avLst/>
                <a:gdLst>
                  <a:gd name="T0" fmla="*/ 0 w 37"/>
                  <a:gd name="T1" fmla="*/ 157 h 157"/>
                  <a:gd name="T2" fmla="*/ 0 w 37"/>
                  <a:gd name="T3" fmla="*/ 120 h 157"/>
                  <a:gd name="T4" fmla="*/ 37 w 37"/>
                  <a:gd name="T5" fmla="*/ 80 h 157"/>
                  <a:gd name="T6" fmla="*/ 37 w 37"/>
                  <a:gd name="T7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157">
                    <a:moveTo>
                      <a:pt x="0" y="157"/>
                    </a:moveTo>
                    <a:lnTo>
                      <a:pt x="0" y="120"/>
                    </a:lnTo>
                    <a:lnTo>
                      <a:pt x="37" y="80"/>
                    </a:lnTo>
                    <a:lnTo>
                      <a:pt x="3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5" name="Freeform 541">
                <a:extLst>
                  <a:ext uri="{FF2B5EF4-FFF2-40B4-BE49-F238E27FC236}">
                    <a16:creationId xmlns:a16="http://schemas.microsoft.com/office/drawing/2014/main" id="{8D66F4BC-D2C2-276F-E74B-B23ACED4E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7" y="1961"/>
                <a:ext cx="86" cy="71"/>
              </a:xfrm>
              <a:custGeom>
                <a:avLst/>
                <a:gdLst>
                  <a:gd name="T0" fmla="*/ 430 w 430"/>
                  <a:gd name="T1" fmla="*/ 354 h 354"/>
                  <a:gd name="T2" fmla="*/ 391 w 430"/>
                  <a:gd name="T3" fmla="*/ 314 h 354"/>
                  <a:gd name="T4" fmla="*/ 352 w 430"/>
                  <a:gd name="T5" fmla="*/ 314 h 354"/>
                  <a:gd name="T6" fmla="*/ 352 w 430"/>
                  <a:gd name="T7" fmla="*/ 277 h 354"/>
                  <a:gd name="T8" fmla="*/ 117 w 430"/>
                  <a:gd name="T9" fmla="*/ 277 h 354"/>
                  <a:gd name="T10" fmla="*/ 77 w 430"/>
                  <a:gd name="T11" fmla="*/ 237 h 354"/>
                  <a:gd name="T12" fmla="*/ 37 w 430"/>
                  <a:gd name="T13" fmla="*/ 237 h 354"/>
                  <a:gd name="T14" fmla="*/ 77 w 430"/>
                  <a:gd name="T15" fmla="*/ 198 h 354"/>
                  <a:gd name="T16" fmla="*/ 37 w 430"/>
                  <a:gd name="T17" fmla="*/ 158 h 354"/>
                  <a:gd name="T18" fmla="*/ 37 w 430"/>
                  <a:gd name="T19" fmla="*/ 118 h 354"/>
                  <a:gd name="T20" fmla="*/ 77 w 430"/>
                  <a:gd name="T21" fmla="*/ 118 h 354"/>
                  <a:gd name="T22" fmla="*/ 117 w 430"/>
                  <a:gd name="T23" fmla="*/ 78 h 354"/>
                  <a:gd name="T24" fmla="*/ 37 w 430"/>
                  <a:gd name="T25" fmla="*/ 0 h 354"/>
                  <a:gd name="T26" fmla="*/ 0 w 430"/>
                  <a:gd name="T27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30" h="354">
                    <a:moveTo>
                      <a:pt x="430" y="354"/>
                    </a:moveTo>
                    <a:lnTo>
                      <a:pt x="391" y="314"/>
                    </a:lnTo>
                    <a:lnTo>
                      <a:pt x="352" y="314"/>
                    </a:lnTo>
                    <a:lnTo>
                      <a:pt x="352" y="277"/>
                    </a:lnTo>
                    <a:lnTo>
                      <a:pt x="117" y="277"/>
                    </a:lnTo>
                    <a:lnTo>
                      <a:pt x="77" y="237"/>
                    </a:lnTo>
                    <a:lnTo>
                      <a:pt x="37" y="237"/>
                    </a:lnTo>
                    <a:lnTo>
                      <a:pt x="77" y="198"/>
                    </a:lnTo>
                    <a:lnTo>
                      <a:pt x="37" y="158"/>
                    </a:lnTo>
                    <a:lnTo>
                      <a:pt x="37" y="118"/>
                    </a:lnTo>
                    <a:lnTo>
                      <a:pt x="77" y="118"/>
                    </a:lnTo>
                    <a:lnTo>
                      <a:pt x="117" y="78"/>
                    </a:lnTo>
                    <a:lnTo>
                      <a:pt x="37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6" name="Freeform 542">
                <a:extLst>
                  <a:ext uri="{FF2B5EF4-FFF2-40B4-BE49-F238E27FC236}">
                    <a16:creationId xmlns:a16="http://schemas.microsoft.com/office/drawing/2014/main" id="{FE172E7C-645A-1998-A73A-DF1A26B4D6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1961"/>
                <a:ext cx="87" cy="71"/>
              </a:xfrm>
              <a:custGeom>
                <a:avLst/>
                <a:gdLst>
                  <a:gd name="T0" fmla="*/ 0 w 433"/>
                  <a:gd name="T1" fmla="*/ 314 h 354"/>
                  <a:gd name="T2" fmla="*/ 40 w 433"/>
                  <a:gd name="T3" fmla="*/ 354 h 354"/>
                  <a:gd name="T4" fmla="*/ 120 w 433"/>
                  <a:gd name="T5" fmla="*/ 354 h 354"/>
                  <a:gd name="T6" fmla="*/ 159 w 433"/>
                  <a:gd name="T7" fmla="*/ 277 h 354"/>
                  <a:gd name="T8" fmla="*/ 235 w 433"/>
                  <a:gd name="T9" fmla="*/ 237 h 354"/>
                  <a:gd name="T10" fmla="*/ 275 w 433"/>
                  <a:gd name="T11" fmla="*/ 237 h 354"/>
                  <a:gd name="T12" fmla="*/ 354 w 433"/>
                  <a:gd name="T13" fmla="*/ 158 h 354"/>
                  <a:gd name="T14" fmla="*/ 275 w 433"/>
                  <a:gd name="T15" fmla="*/ 38 h 354"/>
                  <a:gd name="T16" fmla="*/ 354 w 433"/>
                  <a:gd name="T17" fmla="*/ 38 h 354"/>
                  <a:gd name="T18" fmla="*/ 433 w 433"/>
                  <a:gd name="T19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3" h="354">
                    <a:moveTo>
                      <a:pt x="0" y="314"/>
                    </a:moveTo>
                    <a:lnTo>
                      <a:pt x="40" y="354"/>
                    </a:lnTo>
                    <a:lnTo>
                      <a:pt x="120" y="354"/>
                    </a:lnTo>
                    <a:lnTo>
                      <a:pt x="159" y="277"/>
                    </a:lnTo>
                    <a:lnTo>
                      <a:pt x="235" y="237"/>
                    </a:lnTo>
                    <a:lnTo>
                      <a:pt x="275" y="237"/>
                    </a:lnTo>
                    <a:lnTo>
                      <a:pt x="354" y="158"/>
                    </a:lnTo>
                    <a:lnTo>
                      <a:pt x="275" y="38"/>
                    </a:lnTo>
                    <a:lnTo>
                      <a:pt x="354" y="38"/>
                    </a:lnTo>
                    <a:lnTo>
                      <a:pt x="43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7" name="Freeform 543">
                <a:extLst>
                  <a:ext uri="{FF2B5EF4-FFF2-40B4-BE49-F238E27FC236}">
                    <a16:creationId xmlns:a16="http://schemas.microsoft.com/office/drawing/2014/main" id="{27B26174-FC94-56D1-D907-F34B1E060B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" y="2001"/>
                <a:ext cx="259" cy="70"/>
              </a:xfrm>
              <a:custGeom>
                <a:avLst/>
                <a:gdLst>
                  <a:gd name="T0" fmla="*/ 0 w 1296"/>
                  <a:gd name="T1" fmla="*/ 156 h 354"/>
                  <a:gd name="T2" fmla="*/ 40 w 1296"/>
                  <a:gd name="T3" fmla="*/ 195 h 354"/>
                  <a:gd name="T4" fmla="*/ 40 w 1296"/>
                  <a:gd name="T5" fmla="*/ 156 h 354"/>
                  <a:gd name="T6" fmla="*/ 158 w 1296"/>
                  <a:gd name="T7" fmla="*/ 39 h 354"/>
                  <a:gd name="T8" fmla="*/ 198 w 1296"/>
                  <a:gd name="T9" fmla="*/ 39 h 354"/>
                  <a:gd name="T10" fmla="*/ 238 w 1296"/>
                  <a:gd name="T11" fmla="*/ 0 h 354"/>
                  <a:gd name="T12" fmla="*/ 354 w 1296"/>
                  <a:gd name="T13" fmla="*/ 39 h 354"/>
                  <a:gd name="T14" fmla="*/ 354 w 1296"/>
                  <a:gd name="T15" fmla="*/ 116 h 354"/>
                  <a:gd name="T16" fmla="*/ 433 w 1296"/>
                  <a:gd name="T17" fmla="*/ 156 h 354"/>
                  <a:gd name="T18" fmla="*/ 473 w 1296"/>
                  <a:gd name="T19" fmla="*/ 195 h 354"/>
                  <a:gd name="T20" fmla="*/ 513 w 1296"/>
                  <a:gd name="T21" fmla="*/ 195 h 354"/>
                  <a:gd name="T22" fmla="*/ 513 w 1296"/>
                  <a:gd name="T23" fmla="*/ 235 h 354"/>
                  <a:gd name="T24" fmla="*/ 553 w 1296"/>
                  <a:gd name="T25" fmla="*/ 235 h 354"/>
                  <a:gd name="T26" fmla="*/ 628 w 1296"/>
                  <a:gd name="T27" fmla="*/ 314 h 354"/>
                  <a:gd name="T28" fmla="*/ 668 w 1296"/>
                  <a:gd name="T29" fmla="*/ 274 h 354"/>
                  <a:gd name="T30" fmla="*/ 748 w 1296"/>
                  <a:gd name="T31" fmla="*/ 235 h 354"/>
                  <a:gd name="T32" fmla="*/ 786 w 1296"/>
                  <a:gd name="T33" fmla="*/ 235 h 354"/>
                  <a:gd name="T34" fmla="*/ 786 w 1296"/>
                  <a:gd name="T35" fmla="*/ 274 h 354"/>
                  <a:gd name="T36" fmla="*/ 866 w 1296"/>
                  <a:gd name="T37" fmla="*/ 274 h 354"/>
                  <a:gd name="T38" fmla="*/ 903 w 1296"/>
                  <a:gd name="T39" fmla="*/ 235 h 354"/>
                  <a:gd name="T40" fmla="*/ 983 w 1296"/>
                  <a:gd name="T41" fmla="*/ 235 h 354"/>
                  <a:gd name="T42" fmla="*/ 983 w 1296"/>
                  <a:gd name="T43" fmla="*/ 274 h 354"/>
                  <a:gd name="T44" fmla="*/ 1021 w 1296"/>
                  <a:gd name="T45" fmla="*/ 274 h 354"/>
                  <a:gd name="T46" fmla="*/ 1021 w 1296"/>
                  <a:gd name="T47" fmla="*/ 354 h 354"/>
                  <a:gd name="T48" fmla="*/ 1061 w 1296"/>
                  <a:gd name="T49" fmla="*/ 354 h 354"/>
                  <a:gd name="T50" fmla="*/ 1141 w 1296"/>
                  <a:gd name="T51" fmla="*/ 274 h 354"/>
                  <a:gd name="T52" fmla="*/ 1178 w 1296"/>
                  <a:gd name="T53" fmla="*/ 274 h 354"/>
                  <a:gd name="T54" fmla="*/ 1178 w 1296"/>
                  <a:gd name="T55" fmla="*/ 195 h 354"/>
                  <a:gd name="T56" fmla="*/ 1256 w 1296"/>
                  <a:gd name="T57" fmla="*/ 195 h 354"/>
                  <a:gd name="T58" fmla="*/ 1218 w 1296"/>
                  <a:gd name="T59" fmla="*/ 116 h 354"/>
                  <a:gd name="T60" fmla="*/ 1296 w 1296"/>
                  <a:gd name="T61" fmla="*/ 116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296" h="354">
                    <a:moveTo>
                      <a:pt x="0" y="156"/>
                    </a:moveTo>
                    <a:lnTo>
                      <a:pt x="40" y="195"/>
                    </a:lnTo>
                    <a:lnTo>
                      <a:pt x="40" y="156"/>
                    </a:lnTo>
                    <a:lnTo>
                      <a:pt x="158" y="39"/>
                    </a:lnTo>
                    <a:lnTo>
                      <a:pt x="198" y="39"/>
                    </a:lnTo>
                    <a:lnTo>
                      <a:pt x="238" y="0"/>
                    </a:lnTo>
                    <a:lnTo>
                      <a:pt x="354" y="39"/>
                    </a:lnTo>
                    <a:lnTo>
                      <a:pt x="354" y="116"/>
                    </a:lnTo>
                    <a:lnTo>
                      <a:pt x="433" y="156"/>
                    </a:lnTo>
                    <a:lnTo>
                      <a:pt x="473" y="195"/>
                    </a:lnTo>
                    <a:lnTo>
                      <a:pt x="513" y="195"/>
                    </a:lnTo>
                    <a:lnTo>
                      <a:pt x="513" y="235"/>
                    </a:lnTo>
                    <a:lnTo>
                      <a:pt x="553" y="235"/>
                    </a:lnTo>
                    <a:lnTo>
                      <a:pt x="628" y="314"/>
                    </a:lnTo>
                    <a:lnTo>
                      <a:pt x="668" y="274"/>
                    </a:lnTo>
                    <a:lnTo>
                      <a:pt x="748" y="235"/>
                    </a:lnTo>
                    <a:lnTo>
                      <a:pt x="786" y="235"/>
                    </a:lnTo>
                    <a:lnTo>
                      <a:pt x="786" y="274"/>
                    </a:lnTo>
                    <a:lnTo>
                      <a:pt x="866" y="274"/>
                    </a:lnTo>
                    <a:lnTo>
                      <a:pt x="903" y="235"/>
                    </a:lnTo>
                    <a:lnTo>
                      <a:pt x="983" y="235"/>
                    </a:lnTo>
                    <a:lnTo>
                      <a:pt x="983" y="274"/>
                    </a:lnTo>
                    <a:lnTo>
                      <a:pt x="1021" y="274"/>
                    </a:lnTo>
                    <a:lnTo>
                      <a:pt x="1021" y="354"/>
                    </a:lnTo>
                    <a:lnTo>
                      <a:pt x="1061" y="354"/>
                    </a:lnTo>
                    <a:lnTo>
                      <a:pt x="1141" y="274"/>
                    </a:lnTo>
                    <a:lnTo>
                      <a:pt x="1178" y="274"/>
                    </a:lnTo>
                    <a:lnTo>
                      <a:pt x="1178" y="195"/>
                    </a:lnTo>
                    <a:lnTo>
                      <a:pt x="1256" y="195"/>
                    </a:lnTo>
                    <a:lnTo>
                      <a:pt x="1218" y="116"/>
                    </a:lnTo>
                    <a:lnTo>
                      <a:pt x="1296" y="11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8" name="Freeform 544">
                <a:extLst>
                  <a:ext uri="{FF2B5EF4-FFF2-40B4-BE49-F238E27FC236}">
                    <a16:creationId xmlns:a16="http://schemas.microsoft.com/office/drawing/2014/main" id="{00A56A70-AA49-0FF8-64D6-CA79220C29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2024"/>
                <a:ext cx="126" cy="189"/>
              </a:xfrm>
              <a:custGeom>
                <a:avLst/>
                <a:gdLst>
                  <a:gd name="T0" fmla="*/ 589 w 628"/>
                  <a:gd name="T1" fmla="*/ 944 h 944"/>
                  <a:gd name="T2" fmla="*/ 589 w 628"/>
                  <a:gd name="T3" fmla="*/ 749 h 944"/>
                  <a:gd name="T4" fmla="*/ 628 w 628"/>
                  <a:gd name="T5" fmla="*/ 709 h 944"/>
                  <a:gd name="T6" fmla="*/ 550 w 628"/>
                  <a:gd name="T7" fmla="*/ 629 h 944"/>
                  <a:gd name="T8" fmla="*/ 470 w 628"/>
                  <a:gd name="T9" fmla="*/ 589 h 944"/>
                  <a:gd name="T10" fmla="*/ 433 w 628"/>
                  <a:gd name="T11" fmla="*/ 629 h 944"/>
                  <a:gd name="T12" fmla="*/ 393 w 628"/>
                  <a:gd name="T13" fmla="*/ 629 h 944"/>
                  <a:gd name="T14" fmla="*/ 354 w 628"/>
                  <a:gd name="T15" fmla="*/ 552 h 944"/>
                  <a:gd name="T16" fmla="*/ 354 w 628"/>
                  <a:gd name="T17" fmla="*/ 513 h 944"/>
                  <a:gd name="T18" fmla="*/ 315 w 628"/>
                  <a:gd name="T19" fmla="*/ 552 h 944"/>
                  <a:gd name="T20" fmla="*/ 235 w 628"/>
                  <a:gd name="T21" fmla="*/ 552 h 944"/>
                  <a:gd name="T22" fmla="*/ 195 w 628"/>
                  <a:gd name="T23" fmla="*/ 513 h 944"/>
                  <a:gd name="T24" fmla="*/ 195 w 628"/>
                  <a:gd name="T25" fmla="*/ 355 h 944"/>
                  <a:gd name="T26" fmla="*/ 159 w 628"/>
                  <a:gd name="T27" fmla="*/ 355 h 944"/>
                  <a:gd name="T28" fmla="*/ 159 w 628"/>
                  <a:gd name="T29" fmla="*/ 275 h 944"/>
                  <a:gd name="T30" fmla="*/ 120 w 628"/>
                  <a:gd name="T31" fmla="*/ 275 h 944"/>
                  <a:gd name="T32" fmla="*/ 120 w 628"/>
                  <a:gd name="T33" fmla="*/ 238 h 944"/>
                  <a:gd name="T34" fmla="*/ 40 w 628"/>
                  <a:gd name="T35" fmla="*/ 158 h 944"/>
                  <a:gd name="T36" fmla="*/ 40 w 628"/>
                  <a:gd name="T37" fmla="*/ 119 h 944"/>
                  <a:gd name="T38" fmla="*/ 0 w 628"/>
                  <a:gd name="T39" fmla="*/ 0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28" h="944">
                    <a:moveTo>
                      <a:pt x="589" y="944"/>
                    </a:moveTo>
                    <a:lnTo>
                      <a:pt x="589" y="749"/>
                    </a:lnTo>
                    <a:lnTo>
                      <a:pt x="628" y="709"/>
                    </a:lnTo>
                    <a:lnTo>
                      <a:pt x="550" y="629"/>
                    </a:lnTo>
                    <a:lnTo>
                      <a:pt x="470" y="589"/>
                    </a:lnTo>
                    <a:lnTo>
                      <a:pt x="433" y="629"/>
                    </a:lnTo>
                    <a:lnTo>
                      <a:pt x="393" y="629"/>
                    </a:lnTo>
                    <a:lnTo>
                      <a:pt x="354" y="552"/>
                    </a:lnTo>
                    <a:lnTo>
                      <a:pt x="354" y="513"/>
                    </a:lnTo>
                    <a:lnTo>
                      <a:pt x="315" y="552"/>
                    </a:lnTo>
                    <a:lnTo>
                      <a:pt x="235" y="552"/>
                    </a:lnTo>
                    <a:lnTo>
                      <a:pt x="195" y="513"/>
                    </a:lnTo>
                    <a:lnTo>
                      <a:pt x="195" y="355"/>
                    </a:lnTo>
                    <a:lnTo>
                      <a:pt x="159" y="355"/>
                    </a:lnTo>
                    <a:lnTo>
                      <a:pt x="159" y="275"/>
                    </a:lnTo>
                    <a:lnTo>
                      <a:pt x="120" y="275"/>
                    </a:lnTo>
                    <a:lnTo>
                      <a:pt x="120" y="238"/>
                    </a:lnTo>
                    <a:lnTo>
                      <a:pt x="40" y="158"/>
                    </a:lnTo>
                    <a:lnTo>
                      <a:pt x="40" y="11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9" name="Freeform 545">
                <a:extLst>
                  <a:ext uri="{FF2B5EF4-FFF2-40B4-BE49-F238E27FC236}">
                    <a16:creationId xmlns:a16="http://schemas.microsoft.com/office/drawing/2014/main" id="{E7E58A1B-775C-E755-CD54-347B6AE31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8" y="2174"/>
                <a:ext cx="290" cy="54"/>
              </a:xfrm>
              <a:custGeom>
                <a:avLst/>
                <a:gdLst>
                  <a:gd name="T0" fmla="*/ 1452 w 1452"/>
                  <a:gd name="T1" fmla="*/ 195 h 274"/>
                  <a:gd name="T2" fmla="*/ 1373 w 1452"/>
                  <a:gd name="T3" fmla="*/ 235 h 274"/>
                  <a:gd name="T4" fmla="*/ 1333 w 1452"/>
                  <a:gd name="T5" fmla="*/ 155 h 274"/>
                  <a:gd name="T6" fmla="*/ 1256 w 1452"/>
                  <a:gd name="T7" fmla="*/ 195 h 274"/>
                  <a:gd name="T8" fmla="*/ 1217 w 1452"/>
                  <a:gd name="T9" fmla="*/ 195 h 274"/>
                  <a:gd name="T10" fmla="*/ 1217 w 1452"/>
                  <a:gd name="T11" fmla="*/ 235 h 274"/>
                  <a:gd name="T12" fmla="*/ 1138 w 1452"/>
                  <a:gd name="T13" fmla="*/ 274 h 274"/>
                  <a:gd name="T14" fmla="*/ 1058 w 1452"/>
                  <a:gd name="T15" fmla="*/ 274 h 274"/>
                  <a:gd name="T16" fmla="*/ 1058 w 1452"/>
                  <a:gd name="T17" fmla="*/ 235 h 274"/>
                  <a:gd name="T18" fmla="*/ 1022 w 1452"/>
                  <a:gd name="T19" fmla="*/ 235 h 274"/>
                  <a:gd name="T20" fmla="*/ 983 w 1452"/>
                  <a:gd name="T21" fmla="*/ 195 h 274"/>
                  <a:gd name="T22" fmla="*/ 983 w 1452"/>
                  <a:gd name="T23" fmla="*/ 155 h 274"/>
                  <a:gd name="T24" fmla="*/ 943 w 1452"/>
                  <a:gd name="T25" fmla="*/ 155 h 274"/>
                  <a:gd name="T26" fmla="*/ 943 w 1452"/>
                  <a:gd name="T27" fmla="*/ 115 h 274"/>
                  <a:gd name="T28" fmla="*/ 863 w 1452"/>
                  <a:gd name="T29" fmla="*/ 155 h 274"/>
                  <a:gd name="T30" fmla="*/ 823 w 1452"/>
                  <a:gd name="T31" fmla="*/ 115 h 274"/>
                  <a:gd name="T32" fmla="*/ 628 w 1452"/>
                  <a:gd name="T33" fmla="*/ 115 h 274"/>
                  <a:gd name="T34" fmla="*/ 628 w 1452"/>
                  <a:gd name="T35" fmla="*/ 155 h 274"/>
                  <a:gd name="T36" fmla="*/ 550 w 1452"/>
                  <a:gd name="T37" fmla="*/ 195 h 274"/>
                  <a:gd name="T38" fmla="*/ 510 w 1452"/>
                  <a:gd name="T39" fmla="*/ 155 h 274"/>
                  <a:gd name="T40" fmla="*/ 433 w 1452"/>
                  <a:gd name="T41" fmla="*/ 155 h 274"/>
                  <a:gd name="T42" fmla="*/ 433 w 1452"/>
                  <a:gd name="T43" fmla="*/ 38 h 274"/>
                  <a:gd name="T44" fmla="*/ 393 w 1452"/>
                  <a:gd name="T45" fmla="*/ 0 h 274"/>
                  <a:gd name="T46" fmla="*/ 393 w 1452"/>
                  <a:gd name="T47" fmla="*/ 38 h 274"/>
                  <a:gd name="T48" fmla="*/ 353 w 1452"/>
                  <a:gd name="T49" fmla="*/ 115 h 274"/>
                  <a:gd name="T50" fmla="*/ 275 w 1452"/>
                  <a:gd name="T51" fmla="*/ 115 h 274"/>
                  <a:gd name="T52" fmla="*/ 275 w 1452"/>
                  <a:gd name="T53" fmla="*/ 155 h 274"/>
                  <a:gd name="T54" fmla="*/ 195 w 1452"/>
                  <a:gd name="T55" fmla="*/ 195 h 274"/>
                  <a:gd name="T56" fmla="*/ 156 w 1452"/>
                  <a:gd name="T57" fmla="*/ 155 h 274"/>
                  <a:gd name="T58" fmla="*/ 120 w 1452"/>
                  <a:gd name="T59" fmla="*/ 155 h 274"/>
                  <a:gd name="T60" fmla="*/ 120 w 1452"/>
                  <a:gd name="T61" fmla="*/ 115 h 274"/>
                  <a:gd name="T62" fmla="*/ 0 w 1452"/>
                  <a:gd name="T63" fmla="*/ 115 h 274"/>
                  <a:gd name="T64" fmla="*/ 40 w 1452"/>
                  <a:gd name="T65" fmla="*/ 195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452" h="274">
                    <a:moveTo>
                      <a:pt x="1452" y="195"/>
                    </a:moveTo>
                    <a:lnTo>
                      <a:pt x="1373" y="235"/>
                    </a:lnTo>
                    <a:lnTo>
                      <a:pt x="1333" y="155"/>
                    </a:lnTo>
                    <a:lnTo>
                      <a:pt x="1256" y="195"/>
                    </a:lnTo>
                    <a:lnTo>
                      <a:pt x="1217" y="195"/>
                    </a:lnTo>
                    <a:lnTo>
                      <a:pt x="1217" y="235"/>
                    </a:lnTo>
                    <a:lnTo>
                      <a:pt x="1138" y="274"/>
                    </a:lnTo>
                    <a:lnTo>
                      <a:pt x="1058" y="274"/>
                    </a:lnTo>
                    <a:lnTo>
                      <a:pt x="1058" y="235"/>
                    </a:lnTo>
                    <a:lnTo>
                      <a:pt x="1022" y="235"/>
                    </a:lnTo>
                    <a:lnTo>
                      <a:pt x="983" y="195"/>
                    </a:lnTo>
                    <a:lnTo>
                      <a:pt x="983" y="155"/>
                    </a:lnTo>
                    <a:lnTo>
                      <a:pt x="943" y="155"/>
                    </a:lnTo>
                    <a:lnTo>
                      <a:pt x="943" y="115"/>
                    </a:lnTo>
                    <a:lnTo>
                      <a:pt x="863" y="155"/>
                    </a:lnTo>
                    <a:lnTo>
                      <a:pt x="823" y="115"/>
                    </a:lnTo>
                    <a:lnTo>
                      <a:pt x="628" y="115"/>
                    </a:lnTo>
                    <a:lnTo>
                      <a:pt x="628" y="155"/>
                    </a:lnTo>
                    <a:lnTo>
                      <a:pt x="550" y="195"/>
                    </a:lnTo>
                    <a:lnTo>
                      <a:pt x="510" y="155"/>
                    </a:lnTo>
                    <a:lnTo>
                      <a:pt x="433" y="155"/>
                    </a:lnTo>
                    <a:lnTo>
                      <a:pt x="433" y="38"/>
                    </a:lnTo>
                    <a:lnTo>
                      <a:pt x="393" y="0"/>
                    </a:lnTo>
                    <a:lnTo>
                      <a:pt x="393" y="38"/>
                    </a:lnTo>
                    <a:lnTo>
                      <a:pt x="353" y="115"/>
                    </a:lnTo>
                    <a:lnTo>
                      <a:pt x="275" y="115"/>
                    </a:lnTo>
                    <a:lnTo>
                      <a:pt x="275" y="155"/>
                    </a:lnTo>
                    <a:lnTo>
                      <a:pt x="195" y="195"/>
                    </a:lnTo>
                    <a:lnTo>
                      <a:pt x="156" y="155"/>
                    </a:lnTo>
                    <a:lnTo>
                      <a:pt x="120" y="155"/>
                    </a:lnTo>
                    <a:lnTo>
                      <a:pt x="120" y="115"/>
                    </a:lnTo>
                    <a:lnTo>
                      <a:pt x="0" y="115"/>
                    </a:lnTo>
                    <a:lnTo>
                      <a:pt x="40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0" name="Freeform 546">
                <a:extLst>
                  <a:ext uri="{FF2B5EF4-FFF2-40B4-BE49-F238E27FC236}">
                    <a16:creationId xmlns:a16="http://schemas.microsoft.com/office/drawing/2014/main" id="{2C8BC919-FD92-0D30-A9C8-B8C8BCD3B7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9" y="2071"/>
                <a:ext cx="157" cy="142"/>
              </a:xfrm>
              <a:custGeom>
                <a:avLst/>
                <a:gdLst>
                  <a:gd name="T0" fmla="*/ 784 w 784"/>
                  <a:gd name="T1" fmla="*/ 706 h 706"/>
                  <a:gd name="T2" fmla="*/ 626 w 784"/>
                  <a:gd name="T3" fmla="*/ 706 h 706"/>
                  <a:gd name="T4" fmla="*/ 549 w 784"/>
                  <a:gd name="T5" fmla="*/ 666 h 706"/>
                  <a:gd name="T6" fmla="*/ 589 w 784"/>
                  <a:gd name="T7" fmla="*/ 626 h 706"/>
                  <a:gd name="T8" fmla="*/ 589 w 784"/>
                  <a:gd name="T9" fmla="*/ 589 h 706"/>
                  <a:gd name="T10" fmla="*/ 549 w 784"/>
                  <a:gd name="T11" fmla="*/ 549 h 706"/>
                  <a:gd name="T12" fmla="*/ 589 w 784"/>
                  <a:gd name="T13" fmla="*/ 511 h 706"/>
                  <a:gd name="T14" fmla="*/ 509 w 784"/>
                  <a:gd name="T15" fmla="*/ 471 h 706"/>
                  <a:gd name="T16" fmla="*/ 509 w 784"/>
                  <a:gd name="T17" fmla="*/ 511 h 706"/>
                  <a:gd name="T18" fmla="*/ 469 w 784"/>
                  <a:gd name="T19" fmla="*/ 511 h 706"/>
                  <a:gd name="T20" fmla="*/ 469 w 784"/>
                  <a:gd name="T21" fmla="*/ 471 h 706"/>
                  <a:gd name="T22" fmla="*/ 430 w 784"/>
                  <a:gd name="T23" fmla="*/ 431 h 706"/>
                  <a:gd name="T24" fmla="*/ 351 w 784"/>
                  <a:gd name="T25" fmla="*/ 391 h 706"/>
                  <a:gd name="T26" fmla="*/ 311 w 784"/>
                  <a:gd name="T27" fmla="*/ 351 h 706"/>
                  <a:gd name="T28" fmla="*/ 234 w 784"/>
                  <a:gd name="T29" fmla="*/ 351 h 706"/>
                  <a:gd name="T30" fmla="*/ 234 w 784"/>
                  <a:gd name="T31" fmla="*/ 314 h 706"/>
                  <a:gd name="T32" fmla="*/ 274 w 784"/>
                  <a:gd name="T33" fmla="*/ 314 h 706"/>
                  <a:gd name="T34" fmla="*/ 234 w 784"/>
                  <a:gd name="T35" fmla="*/ 195 h 706"/>
                  <a:gd name="T36" fmla="*/ 116 w 784"/>
                  <a:gd name="T37" fmla="*/ 275 h 706"/>
                  <a:gd name="T38" fmla="*/ 37 w 784"/>
                  <a:gd name="T39" fmla="*/ 195 h 706"/>
                  <a:gd name="T40" fmla="*/ 116 w 784"/>
                  <a:gd name="T41" fmla="*/ 156 h 706"/>
                  <a:gd name="T42" fmla="*/ 156 w 784"/>
                  <a:gd name="T43" fmla="*/ 117 h 706"/>
                  <a:gd name="T44" fmla="*/ 156 w 784"/>
                  <a:gd name="T45" fmla="*/ 37 h 706"/>
                  <a:gd name="T46" fmla="*/ 37 w 784"/>
                  <a:gd name="T47" fmla="*/ 37 h 706"/>
                  <a:gd name="T48" fmla="*/ 0 w 784"/>
                  <a:gd name="T4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84" h="706">
                    <a:moveTo>
                      <a:pt x="784" y="706"/>
                    </a:moveTo>
                    <a:lnTo>
                      <a:pt x="626" y="706"/>
                    </a:lnTo>
                    <a:lnTo>
                      <a:pt x="549" y="666"/>
                    </a:lnTo>
                    <a:lnTo>
                      <a:pt x="589" y="626"/>
                    </a:lnTo>
                    <a:lnTo>
                      <a:pt x="589" y="589"/>
                    </a:lnTo>
                    <a:lnTo>
                      <a:pt x="549" y="549"/>
                    </a:lnTo>
                    <a:lnTo>
                      <a:pt x="589" y="511"/>
                    </a:lnTo>
                    <a:lnTo>
                      <a:pt x="509" y="471"/>
                    </a:lnTo>
                    <a:lnTo>
                      <a:pt x="509" y="511"/>
                    </a:lnTo>
                    <a:lnTo>
                      <a:pt x="469" y="511"/>
                    </a:lnTo>
                    <a:lnTo>
                      <a:pt x="469" y="471"/>
                    </a:lnTo>
                    <a:lnTo>
                      <a:pt x="430" y="431"/>
                    </a:lnTo>
                    <a:lnTo>
                      <a:pt x="351" y="391"/>
                    </a:lnTo>
                    <a:lnTo>
                      <a:pt x="311" y="351"/>
                    </a:lnTo>
                    <a:lnTo>
                      <a:pt x="234" y="351"/>
                    </a:lnTo>
                    <a:lnTo>
                      <a:pt x="234" y="314"/>
                    </a:lnTo>
                    <a:lnTo>
                      <a:pt x="274" y="314"/>
                    </a:lnTo>
                    <a:lnTo>
                      <a:pt x="234" y="195"/>
                    </a:lnTo>
                    <a:lnTo>
                      <a:pt x="116" y="275"/>
                    </a:lnTo>
                    <a:lnTo>
                      <a:pt x="37" y="195"/>
                    </a:lnTo>
                    <a:lnTo>
                      <a:pt x="116" y="156"/>
                    </a:lnTo>
                    <a:lnTo>
                      <a:pt x="156" y="117"/>
                    </a:lnTo>
                    <a:lnTo>
                      <a:pt x="156" y="37"/>
                    </a:lnTo>
                    <a:lnTo>
                      <a:pt x="37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1" name="Freeform 547">
                <a:extLst>
                  <a:ext uri="{FF2B5EF4-FFF2-40B4-BE49-F238E27FC236}">
                    <a16:creationId xmlns:a16="http://schemas.microsoft.com/office/drawing/2014/main" id="{570A5616-86C4-5874-A8E6-AC4997DC16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3" y="2213"/>
                <a:ext cx="71" cy="109"/>
              </a:xfrm>
              <a:custGeom>
                <a:avLst/>
                <a:gdLst>
                  <a:gd name="T0" fmla="*/ 80 w 355"/>
                  <a:gd name="T1" fmla="*/ 549 h 549"/>
                  <a:gd name="T2" fmla="*/ 80 w 355"/>
                  <a:gd name="T3" fmla="*/ 509 h 549"/>
                  <a:gd name="T4" fmla="*/ 40 w 355"/>
                  <a:gd name="T5" fmla="*/ 434 h 549"/>
                  <a:gd name="T6" fmla="*/ 0 w 355"/>
                  <a:gd name="T7" fmla="*/ 434 h 549"/>
                  <a:gd name="T8" fmla="*/ 0 w 355"/>
                  <a:gd name="T9" fmla="*/ 314 h 549"/>
                  <a:gd name="T10" fmla="*/ 40 w 355"/>
                  <a:gd name="T11" fmla="*/ 314 h 549"/>
                  <a:gd name="T12" fmla="*/ 40 w 355"/>
                  <a:gd name="T13" fmla="*/ 275 h 549"/>
                  <a:gd name="T14" fmla="*/ 196 w 355"/>
                  <a:gd name="T15" fmla="*/ 198 h 549"/>
                  <a:gd name="T16" fmla="*/ 157 w 355"/>
                  <a:gd name="T17" fmla="*/ 198 h 549"/>
                  <a:gd name="T18" fmla="*/ 157 w 355"/>
                  <a:gd name="T19" fmla="*/ 119 h 549"/>
                  <a:gd name="T20" fmla="*/ 196 w 355"/>
                  <a:gd name="T21" fmla="*/ 79 h 549"/>
                  <a:gd name="T22" fmla="*/ 315 w 355"/>
                  <a:gd name="T23" fmla="*/ 119 h 549"/>
                  <a:gd name="T24" fmla="*/ 355 w 355"/>
                  <a:gd name="T25" fmla="*/ 79 h 549"/>
                  <a:gd name="T26" fmla="*/ 355 w 355"/>
                  <a:gd name="T27" fmla="*/ 40 h 549"/>
                  <a:gd name="T28" fmla="*/ 275 w 355"/>
                  <a:gd name="T29" fmla="*/ 40 h 549"/>
                  <a:gd name="T30" fmla="*/ 315 w 355"/>
                  <a:gd name="T3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5" h="549">
                    <a:moveTo>
                      <a:pt x="80" y="549"/>
                    </a:moveTo>
                    <a:lnTo>
                      <a:pt x="80" y="509"/>
                    </a:lnTo>
                    <a:lnTo>
                      <a:pt x="40" y="434"/>
                    </a:lnTo>
                    <a:lnTo>
                      <a:pt x="0" y="434"/>
                    </a:lnTo>
                    <a:lnTo>
                      <a:pt x="0" y="314"/>
                    </a:lnTo>
                    <a:lnTo>
                      <a:pt x="40" y="314"/>
                    </a:lnTo>
                    <a:lnTo>
                      <a:pt x="40" y="275"/>
                    </a:lnTo>
                    <a:lnTo>
                      <a:pt x="196" y="198"/>
                    </a:lnTo>
                    <a:lnTo>
                      <a:pt x="157" y="198"/>
                    </a:lnTo>
                    <a:lnTo>
                      <a:pt x="157" y="119"/>
                    </a:lnTo>
                    <a:lnTo>
                      <a:pt x="196" y="79"/>
                    </a:lnTo>
                    <a:lnTo>
                      <a:pt x="315" y="119"/>
                    </a:lnTo>
                    <a:lnTo>
                      <a:pt x="355" y="79"/>
                    </a:lnTo>
                    <a:lnTo>
                      <a:pt x="355" y="40"/>
                    </a:lnTo>
                    <a:lnTo>
                      <a:pt x="275" y="40"/>
                    </a:lnTo>
                    <a:lnTo>
                      <a:pt x="31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2" name="Freeform 548">
                <a:extLst>
                  <a:ext uri="{FF2B5EF4-FFF2-40B4-BE49-F238E27FC236}">
                    <a16:creationId xmlns:a16="http://schemas.microsoft.com/office/drawing/2014/main" id="{022AD962-F67D-317C-23CD-40858BE1F7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6" y="2322"/>
                <a:ext cx="63" cy="87"/>
              </a:xfrm>
              <a:custGeom>
                <a:avLst/>
                <a:gdLst>
                  <a:gd name="T0" fmla="*/ 0 w 315"/>
                  <a:gd name="T1" fmla="*/ 434 h 434"/>
                  <a:gd name="T2" fmla="*/ 40 w 315"/>
                  <a:gd name="T3" fmla="*/ 355 h 434"/>
                  <a:gd name="T4" fmla="*/ 77 w 315"/>
                  <a:gd name="T5" fmla="*/ 355 h 434"/>
                  <a:gd name="T6" fmla="*/ 117 w 315"/>
                  <a:gd name="T7" fmla="*/ 275 h 434"/>
                  <a:gd name="T8" fmla="*/ 157 w 315"/>
                  <a:gd name="T9" fmla="*/ 315 h 434"/>
                  <a:gd name="T10" fmla="*/ 196 w 315"/>
                  <a:gd name="T11" fmla="*/ 275 h 434"/>
                  <a:gd name="T12" fmla="*/ 157 w 315"/>
                  <a:gd name="T13" fmla="*/ 199 h 434"/>
                  <a:gd name="T14" fmla="*/ 117 w 315"/>
                  <a:gd name="T15" fmla="*/ 159 h 434"/>
                  <a:gd name="T16" fmla="*/ 235 w 315"/>
                  <a:gd name="T17" fmla="*/ 159 h 434"/>
                  <a:gd name="T18" fmla="*/ 235 w 315"/>
                  <a:gd name="T19" fmla="*/ 120 h 434"/>
                  <a:gd name="T20" fmla="*/ 275 w 315"/>
                  <a:gd name="T21" fmla="*/ 40 h 434"/>
                  <a:gd name="T22" fmla="*/ 315 w 315"/>
                  <a:gd name="T23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15" h="434">
                    <a:moveTo>
                      <a:pt x="0" y="434"/>
                    </a:moveTo>
                    <a:lnTo>
                      <a:pt x="40" y="355"/>
                    </a:lnTo>
                    <a:lnTo>
                      <a:pt x="77" y="355"/>
                    </a:lnTo>
                    <a:lnTo>
                      <a:pt x="117" y="275"/>
                    </a:lnTo>
                    <a:lnTo>
                      <a:pt x="157" y="315"/>
                    </a:lnTo>
                    <a:lnTo>
                      <a:pt x="196" y="275"/>
                    </a:lnTo>
                    <a:lnTo>
                      <a:pt x="157" y="199"/>
                    </a:lnTo>
                    <a:lnTo>
                      <a:pt x="117" y="159"/>
                    </a:lnTo>
                    <a:lnTo>
                      <a:pt x="235" y="159"/>
                    </a:lnTo>
                    <a:lnTo>
                      <a:pt x="235" y="120"/>
                    </a:lnTo>
                    <a:lnTo>
                      <a:pt x="275" y="40"/>
                    </a:lnTo>
                    <a:lnTo>
                      <a:pt x="31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3" name="Freeform 549">
                <a:extLst>
                  <a:ext uri="{FF2B5EF4-FFF2-40B4-BE49-F238E27FC236}">
                    <a16:creationId xmlns:a16="http://schemas.microsoft.com/office/drawing/2014/main" id="{D75FE631-3107-B278-7AEE-9E821A6B29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9" y="2322"/>
                <a:ext cx="164" cy="63"/>
              </a:xfrm>
              <a:custGeom>
                <a:avLst/>
                <a:gdLst>
                  <a:gd name="T0" fmla="*/ 823 w 823"/>
                  <a:gd name="T1" fmla="*/ 275 h 315"/>
                  <a:gd name="T2" fmla="*/ 783 w 823"/>
                  <a:gd name="T3" fmla="*/ 275 h 315"/>
                  <a:gd name="T4" fmla="*/ 745 w 823"/>
                  <a:gd name="T5" fmla="*/ 315 h 315"/>
                  <a:gd name="T6" fmla="*/ 665 w 823"/>
                  <a:gd name="T7" fmla="*/ 315 h 315"/>
                  <a:gd name="T8" fmla="*/ 588 w 823"/>
                  <a:gd name="T9" fmla="*/ 275 h 315"/>
                  <a:gd name="T10" fmla="*/ 548 w 823"/>
                  <a:gd name="T11" fmla="*/ 239 h 315"/>
                  <a:gd name="T12" fmla="*/ 510 w 823"/>
                  <a:gd name="T13" fmla="*/ 239 h 315"/>
                  <a:gd name="T14" fmla="*/ 510 w 823"/>
                  <a:gd name="T15" fmla="*/ 199 h 315"/>
                  <a:gd name="T16" fmla="*/ 588 w 823"/>
                  <a:gd name="T17" fmla="*/ 120 h 315"/>
                  <a:gd name="T18" fmla="*/ 470 w 823"/>
                  <a:gd name="T19" fmla="*/ 120 h 315"/>
                  <a:gd name="T20" fmla="*/ 430 w 823"/>
                  <a:gd name="T21" fmla="*/ 159 h 315"/>
                  <a:gd name="T22" fmla="*/ 390 w 823"/>
                  <a:gd name="T23" fmla="*/ 159 h 315"/>
                  <a:gd name="T24" fmla="*/ 351 w 823"/>
                  <a:gd name="T25" fmla="*/ 120 h 315"/>
                  <a:gd name="T26" fmla="*/ 275 w 823"/>
                  <a:gd name="T27" fmla="*/ 120 h 315"/>
                  <a:gd name="T28" fmla="*/ 195 w 823"/>
                  <a:gd name="T29" fmla="*/ 40 h 315"/>
                  <a:gd name="T30" fmla="*/ 116 w 823"/>
                  <a:gd name="T31" fmla="*/ 40 h 315"/>
                  <a:gd name="T32" fmla="*/ 40 w 823"/>
                  <a:gd name="T33" fmla="*/ 0 h 315"/>
                  <a:gd name="T34" fmla="*/ 0 w 823"/>
                  <a:gd name="T35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23" h="315">
                    <a:moveTo>
                      <a:pt x="823" y="275"/>
                    </a:moveTo>
                    <a:lnTo>
                      <a:pt x="783" y="275"/>
                    </a:lnTo>
                    <a:lnTo>
                      <a:pt x="745" y="315"/>
                    </a:lnTo>
                    <a:lnTo>
                      <a:pt x="665" y="315"/>
                    </a:lnTo>
                    <a:lnTo>
                      <a:pt x="588" y="275"/>
                    </a:lnTo>
                    <a:lnTo>
                      <a:pt x="548" y="239"/>
                    </a:lnTo>
                    <a:lnTo>
                      <a:pt x="510" y="239"/>
                    </a:lnTo>
                    <a:lnTo>
                      <a:pt x="510" y="199"/>
                    </a:lnTo>
                    <a:lnTo>
                      <a:pt x="588" y="120"/>
                    </a:lnTo>
                    <a:lnTo>
                      <a:pt x="470" y="120"/>
                    </a:lnTo>
                    <a:lnTo>
                      <a:pt x="430" y="159"/>
                    </a:lnTo>
                    <a:lnTo>
                      <a:pt x="390" y="159"/>
                    </a:lnTo>
                    <a:lnTo>
                      <a:pt x="351" y="120"/>
                    </a:lnTo>
                    <a:lnTo>
                      <a:pt x="275" y="120"/>
                    </a:lnTo>
                    <a:lnTo>
                      <a:pt x="195" y="40"/>
                    </a:lnTo>
                    <a:lnTo>
                      <a:pt x="116" y="40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4" name="Freeform 550">
                <a:extLst>
                  <a:ext uri="{FF2B5EF4-FFF2-40B4-BE49-F238E27FC236}">
                    <a16:creationId xmlns:a16="http://schemas.microsoft.com/office/drawing/2014/main" id="{5ED11B13-E619-8AC6-4BDD-2F2359EBA9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4" y="2244"/>
                <a:ext cx="70" cy="157"/>
              </a:xfrm>
              <a:custGeom>
                <a:avLst/>
                <a:gdLst>
                  <a:gd name="T0" fmla="*/ 350 w 350"/>
                  <a:gd name="T1" fmla="*/ 0 h 785"/>
                  <a:gd name="T2" fmla="*/ 313 w 350"/>
                  <a:gd name="T3" fmla="*/ 40 h 785"/>
                  <a:gd name="T4" fmla="*/ 234 w 350"/>
                  <a:gd name="T5" fmla="*/ 40 h 785"/>
                  <a:gd name="T6" fmla="*/ 195 w 350"/>
                  <a:gd name="T7" fmla="*/ 77 h 785"/>
                  <a:gd name="T8" fmla="*/ 195 w 350"/>
                  <a:gd name="T9" fmla="*/ 117 h 785"/>
                  <a:gd name="T10" fmla="*/ 155 w 350"/>
                  <a:gd name="T11" fmla="*/ 77 h 785"/>
                  <a:gd name="T12" fmla="*/ 115 w 350"/>
                  <a:gd name="T13" fmla="*/ 117 h 785"/>
                  <a:gd name="T14" fmla="*/ 155 w 350"/>
                  <a:gd name="T15" fmla="*/ 196 h 785"/>
                  <a:gd name="T16" fmla="*/ 155 w 350"/>
                  <a:gd name="T17" fmla="*/ 236 h 785"/>
                  <a:gd name="T18" fmla="*/ 195 w 350"/>
                  <a:gd name="T19" fmla="*/ 276 h 785"/>
                  <a:gd name="T20" fmla="*/ 155 w 350"/>
                  <a:gd name="T21" fmla="*/ 315 h 785"/>
                  <a:gd name="T22" fmla="*/ 195 w 350"/>
                  <a:gd name="T23" fmla="*/ 351 h 785"/>
                  <a:gd name="T24" fmla="*/ 155 w 350"/>
                  <a:gd name="T25" fmla="*/ 391 h 785"/>
                  <a:gd name="T26" fmla="*/ 195 w 350"/>
                  <a:gd name="T27" fmla="*/ 471 h 785"/>
                  <a:gd name="T28" fmla="*/ 195 w 350"/>
                  <a:gd name="T29" fmla="*/ 550 h 785"/>
                  <a:gd name="T30" fmla="*/ 234 w 350"/>
                  <a:gd name="T31" fmla="*/ 630 h 785"/>
                  <a:gd name="T32" fmla="*/ 234 w 350"/>
                  <a:gd name="T33" fmla="*/ 666 h 785"/>
                  <a:gd name="T34" fmla="*/ 195 w 350"/>
                  <a:gd name="T35" fmla="*/ 706 h 785"/>
                  <a:gd name="T36" fmla="*/ 115 w 350"/>
                  <a:gd name="T37" fmla="*/ 706 h 785"/>
                  <a:gd name="T38" fmla="*/ 75 w 350"/>
                  <a:gd name="T39" fmla="*/ 746 h 785"/>
                  <a:gd name="T40" fmla="*/ 39 w 350"/>
                  <a:gd name="T41" fmla="*/ 706 h 785"/>
                  <a:gd name="T42" fmla="*/ 0 w 350"/>
                  <a:gd name="T43" fmla="*/ 785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50" h="785">
                    <a:moveTo>
                      <a:pt x="350" y="0"/>
                    </a:moveTo>
                    <a:lnTo>
                      <a:pt x="313" y="40"/>
                    </a:lnTo>
                    <a:lnTo>
                      <a:pt x="234" y="40"/>
                    </a:lnTo>
                    <a:lnTo>
                      <a:pt x="195" y="77"/>
                    </a:lnTo>
                    <a:lnTo>
                      <a:pt x="195" y="117"/>
                    </a:lnTo>
                    <a:lnTo>
                      <a:pt x="155" y="77"/>
                    </a:lnTo>
                    <a:lnTo>
                      <a:pt x="115" y="117"/>
                    </a:lnTo>
                    <a:lnTo>
                      <a:pt x="155" y="196"/>
                    </a:lnTo>
                    <a:lnTo>
                      <a:pt x="155" y="236"/>
                    </a:lnTo>
                    <a:lnTo>
                      <a:pt x="195" y="276"/>
                    </a:lnTo>
                    <a:lnTo>
                      <a:pt x="155" y="315"/>
                    </a:lnTo>
                    <a:lnTo>
                      <a:pt x="195" y="351"/>
                    </a:lnTo>
                    <a:lnTo>
                      <a:pt x="155" y="391"/>
                    </a:lnTo>
                    <a:lnTo>
                      <a:pt x="195" y="471"/>
                    </a:lnTo>
                    <a:lnTo>
                      <a:pt x="195" y="550"/>
                    </a:lnTo>
                    <a:lnTo>
                      <a:pt x="234" y="630"/>
                    </a:lnTo>
                    <a:lnTo>
                      <a:pt x="234" y="666"/>
                    </a:lnTo>
                    <a:lnTo>
                      <a:pt x="195" y="706"/>
                    </a:lnTo>
                    <a:lnTo>
                      <a:pt x="115" y="706"/>
                    </a:lnTo>
                    <a:lnTo>
                      <a:pt x="75" y="746"/>
                    </a:lnTo>
                    <a:lnTo>
                      <a:pt x="39" y="706"/>
                    </a:lnTo>
                    <a:lnTo>
                      <a:pt x="0" y="78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5" name="Freeform 551">
                <a:extLst>
                  <a:ext uri="{FF2B5EF4-FFF2-40B4-BE49-F238E27FC236}">
                    <a16:creationId xmlns:a16="http://schemas.microsoft.com/office/drawing/2014/main" id="{46269696-DC49-E58A-CAE0-E54244C6B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7" y="2213"/>
                <a:ext cx="39" cy="31"/>
              </a:xfrm>
              <a:custGeom>
                <a:avLst/>
                <a:gdLst>
                  <a:gd name="T0" fmla="*/ 37 w 195"/>
                  <a:gd name="T1" fmla="*/ 158 h 158"/>
                  <a:gd name="T2" fmla="*/ 0 w 195"/>
                  <a:gd name="T3" fmla="*/ 119 h 158"/>
                  <a:gd name="T4" fmla="*/ 77 w 195"/>
                  <a:gd name="T5" fmla="*/ 119 h 158"/>
                  <a:gd name="T6" fmla="*/ 77 w 195"/>
                  <a:gd name="T7" fmla="*/ 79 h 158"/>
                  <a:gd name="T8" fmla="*/ 156 w 195"/>
                  <a:gd name="T9" fmla="*/ 79 h 158"/>
                  <a:gd name="T10" fmla="*/ 195 w 195"/>
                  <a:gd name="T11" fmla="*/ 40 h 158"/>
                  <a:gd name="T12" fmla="*/ 156 w 195"/>
                  <a:gd name="T13" fmla="*/ 40 h 158"/>
                  <a:gd name="T14" fmla="*/ 156 w 195"/>
                  <a:gd name="T15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158">
                    <a:moveTo>
                      <a:pt x="37" y="158"/>
                    </a:moveTo>
                    <a:lnTo>
                      <a:pt x="0" y="119"/>
                    </a:lnTo>
                    <a:lnTo>
                      <a:pt x="77" y="119"/>
                    </a:lnTo>
                    <a:lnTo>
                      <a:pt x="77" y="79"/>
                    </a:lnTo>
                    <a:lnTo>
                      <a:pt x="156" y="79"/>
                    </a:lnTo>
                    <a:lnTo>
                      <a:pt x="195" y="40"/>
                    </a:lnTo>
                    <a:lnTo>
                      <a:pt x="156" y="40"/>
                    </a:lnTo>
                    <a:lnTo>
                      <a:pt x="15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6" name="Freeform 552">
                <a:extLst>
                  <a:ext uri="{FF2B5EF4-FFF2-40B4-BE49-F238E27FC236}">
                    <a16:creationId xmlns:a16="http://schemas.microsoft.com/office/drawing/2014/main" id="{2D1E02C0-06A8-18BF-9782-C2CCB994A8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7" y="2244"/>
                <a:ext cx="125" cy="55"/>
              </a:xfrm>
              <a:custGeom>
                <a:avLst/>
                <a:gdLst>
                  <a:gd name="T0" fmla="*/ 625 w 625"/>
                  <a:gd name="T1" fmla="*/ 276 h 276"/>
                  <a:gd name="T2" fmla="*/ 589 w 625"/>
                  <a:gd name="T3" fmla="*/ 276 h 276"/>
                  <a:gd name="T4" fmla="*/ 589 w 625"/>
                  <a:gd name="T5" fmla="*/ 236 h 276"/>
                  <a:gd name="T6" fmla="*/ 550 w 625"/>
                  <a:gd name="T7" fmla="*/ 236 h 276"/>
                  <a:gd name="T8" fmla="*/ 470 w 625"/>
                  <a:gd name="T9" fmla="*/ 196 h 276"/>
                  <a:gd name="T10" fmla="*/ 470 w 625"/>
                  <a:gd name="T11" fmla="*/ 236 h 276"/>
                  <a:gd name="T12" fmla="*/ 391 w 625"/>
                  <a:gd name="T13" fmla="*/ 236 h 276"/>
                  <a:gd name="T14" fmla="*/ 352 w 625"/>
                  <a:gd name="T15" fmla="*/ 196 h 276"/>
                  <a:gd name="T16" fmla="*/ 315 w 625"/>
                  <a:gd name="T17" fmla="*/ 196 h 276"/>
                  <a:gd name="T18" fmla="*/ 235 w 625"/>
                  <a:gd name="T19" fmla="*/ 276 h 276"/>
                  <a:gd name="T20" fmla="*/ 156 w 625"/>
                  <a:gd name="T21" fmla="*/ 276 h 276"/>
                  <a:gd name="T22" fmla="*/ 117 w 625"/>
                  <a:gd name="T23" fmla="*/ 196 h 276"/>
                  <a:gd name="T24" fmla="*/ 37 w 625"/>
                  <a:gd name="T25" fmla="*/ 156 h 276"/>
                  <a:gd name="T26" fmla="*/ 0 w 625"/>
                  <a:gd name="T27" fmla="*/ 156 h 276"/>
                  <a:gd name="T28" fmla="*/ 37 w 625"/>
                  <a:gd name="T29" fmla="*/ 77 h 276"/>
                  <a:gd name="T30" fmla="*/ 37 w 625"/>
                  <a:gd name="T31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25" h="276">
                    <a:moveTo>
                      <a:pt x="625" y="276"/>
                    </a:moveTo>
                    <a:lnTo>
                      <a:pt x="589" y="276"/>
                    </a:lnTo>
                    <a:lnTo>
                      <a:pt x="589" y="236"/>
                    </a:lnTo>
                    <a:lnTo>
                      <a:pt x="550" y="236"/>
                    </a:lnTo>
                    <a:lnTo>
                      <a:pt x="470" y="196"/>
                    </a:lnTo>
                    <a:lnTo>
                      <a:pt x="470" y="236"/>
                    </a:lnTo>
                    <a:lnTo>
                      <a:pt x="391" y="236"/>
                    </a:lnTo>
                    <a:lnTo>
                      <a:pt x="352" y="196"/>
                    </a:lnTo>
                    <a:lnTo>
                      <a:pt x="315" y="196"/>
                    </a:lnTo>
                    <a:lnTo>
                      <a:pt x="235" y="276"/>
                    </a:lnTo>
                    <a:lnTo>
                      <a:pt x="156" y="276"/>
                    </a:lnTo>
                    <a:lnTo>
                      <a:pt x="117" y="196"/>
                    </a:lnTo>
                    <a:lnTo>
                      <a:pt x="37" y="156"/>
                    </a:lnTo>
                    <a:lnTo>
                      <a:pt x="0" y="156"/>
                    </a:lnTo>
                    <a:lnTo>
                      <a:pt x="37" y="77"/>
                    </a:lnTo>
                    <a:lnTo>
                      <a:pt x="3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7" name="Freeform 553">
                <a:extLst>
                  <a:ext uri="{FF2B5EF4-FFF2-40B4-BE49-F238E27FC236}">
                    <a16:creationId xmlns:a16="http://schemas.microsoft.com/office/drawing/2014/main" id="{92A5D0BD-A189-8D7A-88D8-E160311EAB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2" y="1961"/>
                <a:ext cx="8" cy="40"/>
              </a:xfrm>
              <a:custGeom>
                <a:avLst/>
                <a:gdLst>
                  <a:gd name="T0" fmla="*/ 0 w 37"/>
                  <a:gd name="T1" fmla="*/ 198 h 198"/>
                  <a:gd name="T2" fmla="*/ 37 w 37"/>
                  <a:gd name="T3" fmla="*/ 198 h 198"/>
                  <a:gd name="T4" fmla="*/ 37 w 37"/>
                  <a:gd name="T5" fmla="*/ 78 h 198"/>
                  <a:gd name="T6" fmla="*/ 0 w 37"/>
                  <a:gd name="T7" fmla="*/ 38 h 198"/>
                  <a:gd name="T8" fmla="*/ 0 w 37"/>
                  <a:gd name="T9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198">
                    <a:moveTo>
                      <a:pt x="0" y="198"/>
                    </a:moveTo>
                    <a:lnTo>
                      <a:pt x="37" y="198"/>
                    </a:lnTo>
                    <a:lnTo>
                      <a:pt x="37" y="78"/>
                    </a:lnTo>
                    <a:lnTo>
                      <a:pt x="0" y="3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8" name="Freeform 554">
                <a:extLst>
                  <a:ext uri="{FF2B5EF4-FFF2-40B4-BE49-F238E27FC236}">
                    <a16:creationId xmlns:a16="http://schemas.microsoft.com/office/drawing/2014/main" id="{E67A0555-D635-0BAD-F088-8FA9BAFA33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1" y="2001"/>
                <a:ext cx="31" cy="102"/>
              </a:xfrm>
              <a:custGeom>
                <a:avLst/>
                <a:gdLst>
                  <a:gd name="T0" fmla="*/ 119 w 159"/>
                  <a:gd name="T1" fmla="*/ 510 h 510"/>
                  <a:gd name="T2" fmla="*/ 119 w 159"/>
                  <a:gd name="T3" fmla="*/ 471 h 510"/>
                  <a:gd name="T4" fmla="*/ 79 w 159"/>
                  <a:gd name="T5" fmla="*/ 431 h 510"/>
                  <a:gd name="T6" fmla="*/ 79 w 159"/>
                  <a:gd name="T7" fmla="*/ 391 h 510"/>
                  <a:gd name="T8" fmla="*/ 0 w 159"/>
                  <a:gd name="T9" fmla="*/ 314 h 510"/>
                  <a:gd name="T10" fmla="*/ 79 w 159"/>
                  <a:gd name="T11" fmla="*/ 314 h 510"/>
                  <a:gd name="T12" fmla="*/ 79 w 159"/>
                  <a:gd name="T13" fmla="*/ 274 h 510"/>
                  <a:gd name="T14" fmla="*/ 40 w 159"/>
                  <a:gd name="T15" fmla="*/ 235 h 510"/>
                  <a:gd name="T16" fmla="*/ 40 w 159"/>
                  <a:gd name="T17" fmla="*/ 195 h 510"/>
                  <a:gd name="T18" fmla="*/ 79 w 159"/>
                  <a:gd name="T19" fmla="*/ 195 h 510"/>
                  <a:gd name="T20" fmla="*/ 40 w 159"/>
                  <a:gd name="T21" fmla="*/ 156 h 510"/>
                  <a:gd name="T22" fmla="*/ 0 w 159"/>
                  <a:gd name="T23" fmla="*/ 156 h 510"/>
                  <a:gd name="T24" fmla="*/ 40 w 159"/>
                  <a:gd name="T25" fmla="*/ 116 h 510"/>
                  <a:gd name="T26" fmla="*/ 79 w 159"/>
                  <a:gd name="T27" fmla="*/ 156 h 510"/>
                  <a:gd name="T28" fmla="*/ 119 w 159"/>
                  <a:gd name="T29" fmla="*/ 116 h 510"/>
                  <a:gd name="T30" fmla="*/ 159 w 159"/>
                  <a:gd name="T31" fmla="*/ 39 h 510"/>
                  <a:gd name="T32" fmla="*/ 119 w 159"/>
                  <a:gd name="T33" fmla="*/ 39 h 510"/>
                  <a:gd name="T34" fmla="*/ 159 w 159"/>
                  <a:gd name="T35" fmla="*/ 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9" h="510">
                    <a:moveTo>
                      <a:pt x="119" y="510"/>
                    </a:moveTo>
                    <a:lnTo>
                      <a:pt x="119" y="471"/>
                    </a:lnTo>
                    <a:lnTo>
                      <a:pt x="79" y="431"/>
                    </a:lnTo>
                    <a:lnTo>
                      <a:pt x="79" y="391"/>
                    </a:lnTo>
                    <a:lnTo>
                      <a:pt x="0" y="314"/>
                    </a:lnTo>
                    <a:lnTo>
                      <a:pt x="79" y="314"/>
                    </a:lnTo>
                    <a:lnTo>
                      <a:pt x="79" y="274"/>
                    </a:lnTo>
                    <a:lnTo>
                      <a:pt x="40" y="235"/>
                    </a:lnTo>
                    <a:lnTo>
                      <a:pt x="40" y="195"/>
                    </a:lnTo>
                    <a:lnTo>
                      <a:pt x="79" y="195"/>
                    </a:lnTo>
                    <a:lnTo>
                      <a:pt x="40" y="156"/>
                    </a:lnTo>
                    <a:lnTo>
                      <a:pt x="0" y="156"/>
                    </a:lnTo>
                    <a:lnTo>
                      <a:pt x="40" y="116"/>
                    </a:lnTo>
                    <a:lnTo>
                      <a:pt x="79" y="156"/>
                    </a:lnTo>
                    <a:lnTo>
                      <a:pt x="119" y="116"/>
                    </a:lnTo>
                    <a:lnTo>
                      <a:pt x="159" y="39"/>
                    </a:lnTo>
                    <a:lnTo>
                      <a:pt x="119" y="39"/>
                    </a:lnTo>
                    <a:lnTo>
                      <a:pt x="15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9" name="Freeform 555">
                <a:extLst>
                  <a:ext uri="{FF2B5EF4-FFF2-40B4-BE49-F238E27FC236}">
                    <a16:creationId xmlns:a16="http://schemas.microsoft.com/office/drawing/2014/main" id="{31C5C352-BE2A-D89B-8BC9-E9FCD8E064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" y="2103"/>
                <a:ext cx="39" cy="39"/>
              </a:xfrm>
              <a:custGeom>
                <a:avLst/>
                <a:gdLst>
                  <a:gd name="T0" fmla="*/ 198 w 198"/>
                  <a:gd name="T1" fmla="*/ 0 h 195"/>
                  <a:gd name="T2" fmla="*/ 119 w 198"/>
                  <a:gd name="T3" fmla="*/ 0 h 195"/>
                  <a:gd name="T4" fmla="*/ 119 w 198"/>
                  <a:gd name="T5" fmla="*/ 79 h 195"/>
                  <a:gd name="T6" fmla="*/ 79 w 198"/>
                  <a:gd name="T7" fmla="*/ 79 h 195"/>
                  <a:gd name="T8" fmla="*/ 79 w 198"/>
                  <a:gd name="T9" fmla="*/ 158 h 195"/>
                  <a:gd name="T10" fmla="*/ 40 w 198"/>
                  <a:gd name="T11" fmla="*/ 195 h 195"/>
                  <a:gd name="T12" fmla="*/ 0 w 198"/>
                  <a:gd name="T13" fmla="*/ 195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8" h="195">
                    <a:moveTo>
                      <a:pt x="198" y="0"/>
                    </a:moveTo>
                    <a:lnTo>
                      <a:pt x="119" y="0"/>
                    </a:lnTo>
                    <a:lnTo>
                      <a:pt x="119" y="79"/>
                    </a:lnTo>
                    <a:lnTo>
                      <a:pt x="79" y="79"/>
                    </a:lnTo>
                    <a:lnTo>
                      <a:pt x="79" y="158"/>
                    </a:lnTo>
                    <a:lnTo>
                      <a:pt x="40" y="195"/>
                    </a:lnTo>
                    <a:lnTo>
                      <a:pt x="0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0" name="Freeform 556">
                <a:extLst>
                  <a:ext uri="{FF2B5EF4-FFF2-40B4-BE49-F238E27FC236}">
                    <a16:creationId xmlns:a16="http://schemas.microsoft.com/office/drawing/2014/main" id="{12BEB25B-C867-12B0-BED8-965D101338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2142"/>
                <a:ext cx="40" cy="94"/>
              </a:xfrm>
              <a:custGeom>
                <a:avLst/>
                <a:gdLst>
                  <a:gd name="T0" fmla="*/ 77 w 196"/>
                  <a:gd name="T1" fmla="*/ 0 h 474"/>
                  <a:gd name="T2" fmla="*/ 196 w 196"/>
                  <a:gd name="T3" fmla="*/ 40 h 474"/>
                  <a:gd name="T4" fmla="*/ 156 w 196"/>
                  <a:gd name="T5" fmla="*/ 80 h 474"/>
                  <a:gd name="T6" fmla="*/ 77 w 196"/>
                  <a:gd name="T7" fmla="*/ 80 h 474"/>
                  <a:gd name="T8" fmla="*/ 117 w 196"/>
                  <a:gd name="T9" fmla="*/ 120 h 474"/>
                  <a:gd name="T10" fmla="*/ 77 w 196"/>
                  <a:gd name="T11" fmla="*/ 120 h 474"/>
                  <a:gd name="T12" fmla="*/ 77 w 196"/>
                  <a:gd name="T13" fmla="*/ 198 h 474"/>
                  <a:gd name="T14" fmla="*/ 40 w 196"/>
                  <a:gd name="T15" fmla="*/ 275 h 474"/>
                  <a:gd name="T16" fmla="*/ 40 w 196"/>
                  <a:gd name="T17" fmla="*/ 315 h 474"/>
                  <a:gd name="T18" fmla="*/ 0 w 196"/>
                  <a:gd name="T19" fmla="*/ 395 h 474"/>
                  <a:gd name="T20" fmla="*/ 117 w 196"/>
                  <a:gd name="T21" fmla="*/ 395 h 474"/>
                  <a:gd name="T22" fmla="*/ 156 w 196"/>
                  <a:gd name="T23" fmla="*/ 434 h 474"/>
                  <a:gd name="T24" fmla="*/ 117 w 196"/>
                  <a:gd name="T25" fmla="*/ 474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6" h="474">
                    <a:moveTo>
                      <a:pt x="77" y="0"/>
                    </a:moveTo>
                    <a:lnTo>
                      <a:pt x="196" y="40"/>
                    </a:lnTo>
                    <a:lnTo>
                      <a:pt x="156" y="80"/>
                    </a:lnTo>
                    <a:lnTo>
                      <a:pt x="77" y="80"/>
                    </a:lnTo>
                    <a:lnTo>
                      <a:pt x="117" y="120"/>
                    </a:lnTo>
                    <a:lnTo>
                      <a:pt x="77" y="120"/>
                    </a:lnTo>
                    <a:lnTo>
                      <a:pt x="77" y="198"/>
                    </a:lnTo>
                    <a:lnTo>
                      <a:pt x="40" y="275"/>
                    </a:lnTo>
                    <a:lnTo>
                      <a:pt x="40" y="315"/>
                    </a:lnTo>
                    <a:lnTo>
                      <a:pt x="0" y="395"/>
                    </a:lnTo>
                    <a:lnTo>
                      <a:pt x="117" y="395"/>
                    </a:lnTo>
                    <a:lnTo>
                      <a:pt x="156" y="434"/>
                    </a:lnTo>
                    <a:lnTo>
                      <a:pt x="117" y="4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1" name="Freeform 557">
                <a:extLst>
                  <a:ext uri="{FF2B5EF4-FFF2-40B4-BE49-F238E27FC236}">
                    <a16:creationId xmlns:a16="http://schemas.microsoft.com/office/drawing/2014/main" id="{1667197A-1AF8-D1B5-62A4-DF3245E79F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5" y="2032"/>
                <a:ext cx="110" cy="126"/>
              </a:xfrm>
              <a:custGeom>
                <a:avLst/>
                <a:gdLst>
                  <a:gd name="T0" fmla="*/ 39 w 549"/>
                  <a:gd name="T1" fmla="*/ 0 h 629"/>
                  <a:gd name="T2" fmla="*/ 79 w 549"/>
                  <a:gd name="T3" fmla="*/ 79 h 629"/>
                  <a:gd name="T4" fmla="*/ 119 w 549"/>
                  <a:gd name="T5" fmla="*/ 118 h 629"/>
                  <a:gd name="T6" fmla="*/ 79 w 549"/>
                  <a:gd name="T7" fmla="*/ 118 h 629"/>
                  <a:gd name="T8" fmla="*/ 79 w 549"/>
                  <a:gd name="T9" fmla="*/ 158 h 629"/>
                  <a:gd name="T10" fmla="*/ 0 w 549"/>
                  <a:gd name="T11" fmla="*/ 198 h 629"/>
                  <a:gd name="T12" fmla="*/ 39 w 549"/>
                  <a:gd name="T13" fmla="*/ 275 h 629"/>
                  <a:gd name="T14" fmla="*/ 79 w 549"/>
                  <a:gd name="T15" fmla="*/ 275 h 629"/>
                  <a:gd name="T16" fmla="*/ 79 w 549"/>
                  <a:gd name="T17" fmla="*/ 315 h 629"/>
                  <a:gd name="T18" fmla="*/ 119 w 549"/>
                  <a:gd name="T19" fmla="*/ 354 h 629"/>
                  <a:gd name="T20" fmla="*/ 39 w 549"/>
                  <a:gd name="T21" fmla="*/ 433 h 629"/>
                  <a:gd name="T22" fmla="*/ 119 w 549"/>
                  <a:gd name="T23" fmla="*/ 512 h 629"/>
                  <a:gd name="T24" fmla="*/ 159 w 549"/>
                  <a:gd name="T25" fmla="*/ 473 h 629"/>
                  <a:gd name="T26" fmla="*/ 159 w 549"/>
                  <a:gd name="T27" fmla="*/ 549 h 629"/>
                  <a:gd name="T28" fmla="*/ 198 w 549"/>
                  <a:gd name="T29" fmla="*/ 589 h 629"/>
                  <a:gd name="T30" fmla="*/ 198 w 549"/>
                  <a:gd name="T31" fmla="*/ 549 h 629"/>
                  <a:gd name="T32" fmla="*/ 274 w 549"/>
                  <a:gd name="T33" fmla="*/ 512 h 629"/>
                  <a:gd name="T34" fmla="*/ 274 w 549"/>
                  <a:gd name="T35" fmla="*/ 549 h 629"/>
                  <a:gd name="T36" fmla="*/ 354 w 549"/>
                  <a:gd name="T37" fmla="*/ 589 h 629"/>
                  <a:gd name="T38" fmla="*/ 354 w 549"/>
                  <a:gd name="T39" fmla="*/ 629 h 629"/>
                  <a:gd name="T40" fmla="*/ 393 w 549"/>
                  <a:gd name="T41" fmla="*/ 589 h 629"/>
                  <a:gd name="T42" fmla="*/ 433 w 549"/>
                  <a:gd name="T43" fmla="*/ 589 h 629"/>
                  <a:gd name="T44" fmla="*/ 433 w 549"/>
                  <a:gd name="T45" fmla="*/ 512 h 629"/>
                  <a:gd name="T46" fmla="*/ 472 w 549"/>
                  <a:gd name="T47" fmla="*/ 549 h 629"/>
                  <a:gd name="T48" fmla="*/ 512 w 549"/>
                  <a:gd name="T49" fmla="*/ 512 h 629"/>
                  <a:gd name="T50" fmla="*/ 549 w 549"/>
                  <a:gd name="T51" fmla="*/ 549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49" h="629">
                    <a:moveTo>
                      <a:pt x="39" y="0"/>
                    </a:moveTo>
                    <a:lnTo>
                      <a:pt x="79" y="79"/>
                    </a:lnTo>
                    <a:lnTo>
                      <a:pt x="119" y="118"/>
                    </a:lnTo>
                    <a:lnTo>
                      <a:pt x="79" y="118"/>
                    </a:lnTo>
                    <a:lnTo>
                      <a:pt x="79" y="158"/>
                    </a:lnTo>
                    <a:lnTo>
                      <a:pt x="0" y="198"/>
                    </a:lnTo>
                    <a:lnTo>
                      <a:pt x="39" y="275"/>
                    </a:lnTo>
                    <a:lnTo>
                      <a:pt x="79" y="275"/>
                    </a:lnTo>
                    <a:lnTo>
                      <a:pt x="79" y="315"/>
                    </a:lnTo>
                    <a:lnTo>
                      <a:pt x="119" y="354"/>
                    </a:lnTo>
                    <a:lnTo>
                      <a:pt x="39" y="433"/>
                    </a:lnTo>
                    <a:lnTo>
                      <a:pt x="119" y="512"/>
                    </a:lnTo>
                    <a:lnTo>
                      <a:pt x="159" y="473"/>
                    </a:lnTo>
                    <a:lnTo>
                      <a:pt x="159" y="549"/>
                    </a:lnTo>
                    <a:lnTo>
                      <a:pt x="198" y="589"/>
                    </a:lnTo>
                    <a:lnTo>
                      <a:pt x="198" y="549"/>
                    </a:lnTo>
                    <a:lnTo>
                      <a:pt x="274" y="512"/>
                    </a:lnTo>
                    <a:lnTo>
                      <a:pt x="274" y="549"/>
                    </a:lnTo>
                    <a:lnTo>
                      <a:pt x="354" y="589"/>
                    </a:lnTo>
                    <a:lnTo>
                      <a:pt x="354" y="629"/>
                    </a:lnTo>
                    <a:lnTo>
                      <a:pt x="393" y="589"/>
                    </a:lnTo>
                    <a:lnTo>
                      <a:pt x="433" y="589"/>
                    </a:lnTo>
                    <a:lnTo>
                      <a:pt x="433" y="512"/>
                    </a:lnTo>
                    <a:lnTo>
                      <a:pt x="472" y="549"/>
                    </a:lnTo>
                    <a:lnTo>
                      <a:pt x="512" y="512"/>
                    </a:lnTo>
                    <a:lnTo>
                      <a:pt x="549" y="54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2" name="Freeform 558">
                <a:extLst>
                  <a:ext uri="{FF2B5EF4-FFF2-40B4-BE49-F238E27FC236}">
                    <a16:creationId xmlns:a16="http://schemas.microsoft.com/office/drawing/2014/main" id="{2BAB78D6-F16D-7C97-B0A6-733E75EA7A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2" y="2268"/>
                <a:ext cx="47" cy="102"/>
              </a:xfrm>
              <a:custGeom>
                <a:avLst/>
                <a:gdLst>
                  <a:gd name="T0" fmla="*/ 0 w 235"/>
                  <a:gd name="T1" fmla="*/ 0 h 513"/>
                  <a:gd name="T2" fmla="*/ 39 w 235"/>
                  <a:gd name="T3" fmla="*/ 39 h 513"/>
                  <a:gd name="T4" fmla="*/ 0 w 235"/>
                  <a:gd name="T5" fmla="*/ 79 h 513"/>
                  <a:gd name="T6" fmla="*/ 0 w 235"/>
                  <a:gd name="T7" fmla="*/ 119 h 513"/>
                  <a:gd name="T8" fmla="*/ 39 w 235"/>
                  <a:gd name="T9" fmla="*/ 119 h 513"/>
                  <a:gd name="T10" fmla="*/ 79 w 235"/>
                  <a:gd name="T11" fmla="*/ 159 h 513"/>
                  <a:gd name="T12" fmla="*/ 116 w 235"/>
                  <a:gd name="T13" fmla="*/ 119 h 513"/>
                  <a:gd name="T14" fmla="*/ 116 w 235"/>
                  <a:gd name="T15" fmla="*/ 79 h 513"/>
                  <a:gd name="T16" fmla="*/ 195 w 235"/>
                  <a:gd name="T17" fmla="*/ 119 h 513"/>
                  <a:gd name="T18" fmla="*/ 195 w 235"/>
                  <a:gd name="T19" fmla="*/ 159 h 513"/>
                  <a:gd name="T20" fmla="*/ 156 w 235"/>
                  <a:gd name="T21" fmla="*/ 198 h 513"/>
                  <a:gd name="T22" fmla="*/ 195 w 235"/>
                  <a:gd name="T23" fmla="*/ 234 h 513"/>
                  <a:gd name="T24" fmla="*/ 235 w 235"/>
                  <a:gd name="T25" fmla="*/ 234 h 513"/>
                  <a:gd name="T26" fmla="*/ 235 w 235"/>
                  <a:gd name="T27" fmla="*/ 433 h 513"/>
                  <a:gd name="T28" fmla="*/ 195 w 235"/>
                  <a:gd name="T29" fmla="*/ 433 h 513"/>
                  <a:gd name="T30" fmla="*/ 235 w 235"/>
                  <a:gd name="T31" fmla="*/ 473 h 513"/>
                  <a:gd name="T32" fmla="*/ 235 w 235"/>
                  <a:gd name="T33" fmla="*/ 513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35" h="513">
                    <a:moveTo>
                      <a:pt x="0" y="0"/>
                    </a:moveTo>
                    <a:lnTo>
                      <a:pt x="39" y="39"/>
                    </a:lnTo>
                    <a:lnTo>
                      <a:pt x="0" y="79"/>
                    </a:lnTo>
                    <a:lnTo>
                      <a:pt x="0" y="119"/>
                    </a:lnTo>
                    <a:lnTo>
                      <a:pt x="39" y="119"/>
                    </a:lnTo>
                    <a:lnTo>
                      <a:pt x="79" y="159"/>
                    </a:lnTo>
                    <a:lnTo>
                      <a:pt x="116" y="119"/>
                    </a:lnTo>
                    <a:lnTo>
                      <a:pt x="116" y="79"/>
                    </a:lnTo>
                    <a:lnTo>
                      <a:pt x="195" y="119"/>
                    </a:lnTo>
                    <a:lnTo>
                      <a:pt x="195" y="159"/>
                    </a:lnTo>
                    <a:lnTo>
                      <a:pt x="156" y="198"/>
                    </a:lnTo>
                    <a:lnTo>
                      <a:pt x="195" y="234"/>
                    </a:lnTo>
                    <a:lnTo>
                      <a:pt x="235" y="234"/>
                    </a:lnTo>
                    <a:lnTo>
                      <a:pt x="235" y="433"/>
                    </a:lnTo>
                    <a:lnTo>
                      <a:pt x="195" y="433"/>
                    </a:lnTo>
                    <a:lnTo>
                      <a:pt x="235" y="473"/>
                    </a:lnTo>
                    <a:lnTo>
                      <a:pt x="235" y="51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3" name="Freeform 559">
                <a:extLst>
                  <a:ext uri="{FF2B5EF4-FFF2-40B4-BE49-F238E27FC236}">
                    <a16:creationId xmlns:a16="http://schemas.microsoft.com/office/drawing/2014/main" id="{6F6E5F4A-4E1F-75D0-6391-DD50B07EC8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2" y="2268"/>
                <a:ext cx="40" cy="31"/>
              </a:xfrm>
              <a:custGeom>
                <a:avLst/>
                <a:gdLst>
                  <a:gd name="T0" fmla="*/ 199 w 199"/>
                  <a:gd name="T1" fmla="*/ 0 h 159"/>
                  <a:gd name="T2" fmla="*/ 159 w 199"/>
                  <a:gd name="T3" fmla="*/ 79 h 159"/>
                  <a:gd name="T4" fmla="*/ 159 w 199"/>
                  <a:gd name="T5" fmla="*/ 119 h 159"/>
                  <a:gd name="T6" fmla="*/ 40 w 199"/>
                  <a:gd name="T7" fmla="*/ 119 h 159"/>
                  <a:gd name="T8" fmla="*/ 0 w 199"/>
                  <a:gd name="T9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9" h="159">
                    <a:moveTo>
                      <a:pt x="199" y="0"/>
                    </a:moveTo>
                    <a:lnTo>
                      <a:pt x="159" y="79"/>
                    </a:lnTo>
                    <a:lnTo>
                      <a:pt x="159" y="119"/>
                    </a:lnTo>
                    <a:lnTo>
                      <a:pt x="40" y="119"/>
                    </a:lnTo>
                    <a:lnTo>
                      <a:pt x="0" y="15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4" name="Freeform 560">
                <a:extLst>
                  <a:ext uri="{FF2B5EF4-FFF2-40B4-BE49-F238E27FC236}">
                    <a16:creationId xmlns:a16="http://schemas.microsoft.com/office/drawing/2014/main" id="{C87CA965-63C4-4178-424F-C4F8C8E9D5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4" y="2236"/>
                <a:ext cx="39" cy="32"/>
              </a:xfrm>
              <a:custGeom>
                <a:avLst/>
                <a:gdLst>
                  <a:gd name="T0" fmla="*/ 196 w 196"/>
                  <a:gd name="T1" fmla="*/ 0 h 156"/>
                  <a:gd name="T2" fmla="*/ 40 w 196"/>
                  <a:gd name="T3" fmla="*/ 0 h 156"/>
                  <a:gd name="T4" fmla="*/ 40 w 196"/>
                  <a:gd name="T5" fmla="*/ 116 h 156"/>
                  <a:gd name="T6" fmla="*/ 0 w 196"/>
                  <a:gd name="T7" fmla="*/ 116 h 156"/>
                  <a:gd name="T8" fmla="*/ 40 w 196"/>
                  <a:gd name="T9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56">
                    <a:moveTo>
                      <a:pt x="196" y="0"/>
                    </a:moveTo>
                    <a:lnTo>
                      <a:pt x="40" y="0"/>
                    </a:lnTo>
                    <a:lnTo>
                      <a:pt x="40" y="116"/>
                    </a:lnTo>
                    <a:lnTo>
                      <a:pt x="0" y="116"/>
                    </a:lnTo>
                    <a:lnTo>
                      <a:pt x="40" y="15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5" name="Freeform 561">
                <a:extLst>
                  <a:ext uri="{FF2B5EF4-FFF2-40B4-BE49-F238E27FC236}">
                    <a16:creationId xmlns:a16="http://schemas.microsoft.com/office/drawing/2014/main" id="{AC8908E3-15C1-8478-142B-ED6F3DD02D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5" y="2299"/>
                <a:ext cx="23" cy="118"/>
              </a:xfrm>
              <a:custGeom>
                <a:avLst/>
                <a:gdLst>
                  <a:gd name="T0" fmla="*/ 116 w 116"/>
                  <a:gd name="T1" fmla="*/ 589 h 589"/>
                  <a:gd name="T2" fmla="*/ 76 w 116"/>
                  <a:gd name="T3" fmla="*/ 589 h 589"/>
                  <a:gd name="T4" fmla="*/ 76 w 116"/>
                  <a:gd name="T5" fmla="*/ 470 h 589"/>
                  <a:gd name="T6" fmla="*/ 0 w 116"/>
                  <a:gd name="T7" fmla="*/ 390 h 589"/>
                  <a:gd name="T8" fmla="*/ 36 w 116"/>
                  <a:gd name="T9" fmla="*/ 314 h 589"/>
                  <a:gd name="T10" fmla="*/ 36 w 116"/>
                  <a:gd name="T11" fmla="*/ 274 h 589"/>
                  <a:gd name="T12" fmla="*/ 0 w 116"/>
                  <a:gd name="T13" fmla="*/ 235 h 589"/>
                  <a:gd name="T14" fmla="*/ 0 w 116"/>
                  <a:gd name="T15" fmla="*/ 195 h 589"/>
                  <a:gd name="T16" fmla="*/ 36 w 116"/>
                  <a:gd name="T17" fmla="*/ 155 h 589"/>
                  <a:gd name="T18" fmla="*/ 36 w 116"/>
                  <a:gd name="T19" fmla="*/ 115 h 589"/>
                  <a:gd name="T20" fmla="*/ 0 w 116"/>
                  <a:gd name="T21" fmla="*/ 75 h 589"/>
                  <a:gd name="T22" fmla="*/ 36 w 116"/>
                  <a:gd name="T23" fmla="*/ 75 h 589"/>
                  <a:gd name="T24" fmla="*/ 36 w 116"/>
                  <a:gd name="T25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6" h="589">
                    <a:moveTo>
                      <a:pt x="116" y="589"/>
                    </a:moveTo>
                    <a:lnTo>
                      <a:pt x="76" y="589"/>
                    </a:lnTo>
                    <a:lnTo>
                      <a:pt x="76" y="470"/>
                    </a:lnTo>
                    <a:lnTo>
                      <a:pt x="0" y="390"/>
                    </a:lnTo>
                    <a:lnTo>
                      <a:pt x="36" y="314"/>
                    </a:lnTo>
                    <a:lnTo>
                      <a:pt x="36" y="274"/>
                    </a:lnTo>
                    <a:lnTo>
                      <a:pt x="0" y="235"/>
                    </a:lnTo>
                    <a:lnTo>
                      <a:pt x="0" y="195"/>
                    </a:lnTo>
                    <a:lnTo>
                      <a:pt x="36" y="155"/>
                    </a:lnTo>
                    <a:lnTo>
                      <a:pt x="36" y="115"/>
                    </a:lnTo>
                    <a:lnTo>
                      <a:pt x="0" y="75"/>
                    </a:lnTo>
                    <a:lnTo>
                      <a:pt x="36" y="75"/>
                    </a:lnTo>
                    <a:lnTo>
                      <a:pt x="3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6" name="Freeform 562">
                <a:extLst>
                  <a:ext uri="{FF2B5EF4-FFF2-40B4-BE49-F238E27FC236}">
                    <a16:creationId xmlns:a16="http://schemas.microsoft.com/office/drawing/2014/main" id="{0BA4D106-68AB-04D4-B7AD-6AD9D5BBF0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3" y="2228"/>
                <a:ext cx="141" cy="63"/>
              </a:xfrm>
              <a:custGeom>
                <a:avLst/>
                <a:gdLst>
                  <a:gd name="T0" fmla="*/ 0 w 707"/>
                  <a:gd name="T1" fmla="*/ 40 h 315"/>
                  <a:gd name="T2" fmla="*/ 0 w 707"/>
                  <a:gd name="T3" fmla="*/ 119 h 315"/>
                  <a:gd name="T4" fmla="*/ 79 w 707"/>
                  <a:gd name="T5" fmla="*/ 79 h 315"/>
                  <a:gd name="T6" fmla="*/ 118 w 707"/>
                  <a:gd name="T7" fmla="*/ 40 h 315"/>
                  <a:gd name="T8" fmla="*/ 118 w 707"/>
                  <a:gd name="T9" fmla="*/ 79 h 315"/>
                  <a:gd name="T10" fmla="*/ 198 w 707"/>
                  <a:gd name="T11" fmla="*/ 119 h 315"/>
                  <a:gd name="T12" fmla="*/ 198 w 707"/>
                  <a:gd name="T13" fmla="*/ 79 h 315"/>
                  <a:gd name="T14" fmla="*/ 235 w 707"/>
                  <a:gd name="T15" fmla="*/ 0 h 315"/>
                  <a:gd name="T16" fmla="*/ 274 w 707"/>
                  <a:gd name="T17" fmla="*/ 40 h 315"/>
                  <a:gd name="T18" fmla="*/ 314 w 707"/>
                  <a:gd name="T19" fmla="*/ 0 h 315"/>
                  <a:gd name="T20" fmla="*/ 314 w 707"/>
                  <a:gd name="T21" fmla="*/ 40 h 315"/>
                  <a:gd name="T22" fmla="*/ 353 w 707"/>
                  <a:gd name="T23" fmla="*/ 40 h 315"/>
                  <a:gd name="T24" fmla="*/ 353 w 707"/>
                  <a:gd name="T25" fmla="*/ 79 h 315"/>
                  <a:gd name="T26" fmla="*/ 314 w 707"/>
                  <a:gd name="T27" fmla="*/ 79 h 315"/>
                  <a:gd name="T28" fmla="*/ 314 w 707"/>
                  <a:gd name="T29" fmla="*/ 119 h 315"/>
                  <a:gd name="T30" fmla="*/ 353 w 707"/>
                  <a:gd name="T31" fmla="*/ 156 h 315"/>
                  <a:gd name="T32" fmla="*/ 393 w 707"/>
                  <a:gd name="T33" fmla="*/ 156 h 315"/>
                  <a:gd name="T34" fmla="*/ 353 w 707"/>
                  <a:gd name="T35" fmla="*/ 196 h 315"/>
                  <a:gd name="T36" fmla="*/ 393 w 707"/>
                  <a:gd name="T37" fmla="*/ 235 h 315"/>
                  <a:gd name="T38" fmla="*/ 353 w 707"/>
                  <a:gd name="T39" fmla="*/ 275 h 315"/>
                  <a:gd name="T40" fmla="*/ 393 w 707"/>
                  <a:gd name="T41" fmla="*/ 275 h 315"/>
                  <a:gd name="T42" fmla="*/ 433 w 707"/>
                  <a:gd name="T43" fmla="*/ 315 h 315"/>
                  <a:gd name="T44" fmla="*/ 472 w 707"/>
                  <a:gd name="T45" fmla="*/ 315 h 315"/>
                  <a:gd name="T46" fmla="*/ 472 w 707"/>
                  <a:gd name="T47" fmla="*/ 196 h 315"/>
                  <a:gd name="T48" fmla="*/ 548 w 707"/>
                  <a:gd name="T49" fmla="*/ 196 h 315"/>
                  <a:gd name="T50" fmla="*/ 588 w 707"/>
                  <a:gd name="T51" fmla="*/ 235 h 315"/>
                  <a:gd name="T52" fmla="*/ 707 w 707"/>
                  <a:gd name="T53" fmla="*/ 23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7" h="315">
                    <a:moveTo>
                      <a:pt x="0" y="40"/>
                    </a:moveTo>
                    <a:lnTo>
                      <a:pt x="0" y="119"/>
                    </a:lnTo>
                    <a:lnTo>
                      <a:pt x="79" y="79"/>
                    </a:lnTo>
                    <a:lnTo>
                      <a:pt x="118" y="40"/>
                    </a:lnTo>
                    <a:lnTo>
                      <a:pt x="118" y="79"/>
                    </a:lnTo>
                    <a:lnTo>
                      <a:pt x="198" y="119"/>
                    </a:lnTo>
                    <a:lnTo>
                      <a:pt x="198" y="79"/>
                    </a:lnTo>
                    <a:lnTo>
                      <a:pt x="235" y="0"/>
                    </a:lnTo>
                    <a:lnTo>
                      <a:pt x="274" y="40"/>
                    </a:lnTo>
                    <a:lnTo>
                      <a:pt x="314" y="0"/>
                    </a:lnTo>
                    <a:lnTo>
                      <a:pt x="314" y="40"/>
                    </a:lnTo>
                    <a:lnTo>
                      <a:pt x="353" y="40"/>
                    </a:lnTo>
                    <a:lnTo>
                      <a:pt x="353" y="79"/>
                    </a:lnTo>
                    <a:lnTo>
                      <a:pt x="314" y="79"/>
                    </a:lnTo>
                    <a:lnTo>
                      <a:pt x="314" y="119"/>
                    </a:lnTo>
                    <a:lnTo>
                      <a:pt x="353" y="156"/>
                    </a:lnTo>
                    <a:lnTo>
                      <a:pt x="393" y="156"/>
                    </a:lnTo>
                    <a:lnTo>
                      <a:pt x="353" y="196"/>
                    </a:lnTo>
                    <a:lnTo>
                      <a:pt x="393" y="235"/>
                    </a:lnTo>
                    <a:lnTo>
                      <a:pt x="353" y="275"/>
                    </a:lnTo>
                    <a:lnTo>
                      <a:pt x="393" y="275"/>
                    </a:lnTo>
                    <a:lnTo>
                      <a:pt x="433" y="315"/>
                    </a:lnTo>
                    <a:lnTo>
                      <a:pt x="472" y="315"/>
                    </a:lnTo>
                    <a:lnTo>
                      <a:pt x="472" y="196"/>
                    </a:lnTo>
                    <a:lnTo>
                      <a:pt x="548" y="196"/>
                    </a:lnTo>
                    <a:lnTo>
                      <a:pt x="588" y="235"/>
                    </a:lnTo>
                    <a:lnTo>
                      <a:pt x="707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7" name="Freeform 563">
                <a:extLst>
                  <a:ext uri="{FF2B5EF4-FFF2-40B4-BE49-F238E27FC236}">
                    <a16:creationId xmlns:a16="http://schemas.microsoft.com/office/drawing/2014/main" id="{387675CD-922E-1B36-0EAC-110F365E5A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2275"/>
                <a:ext cx="16" cy="102"/>
              </a:xfrm>
              <a:custGeom>
                <a:avLst/>
                <a:gdLst>
                  <a:gd name="T0" fmla="*/ 80 w 80"/>
                  <a:gd name="T1" fmla="*/ 510 h 510"/>
                  <a:gd name="T2" fmla="*/ 80 w 80"/>
                  <a:gd name="T3" fmla="*/ 355 h 510"/>
                  <a:gd name="T4" fmla="*/ 0 w 80"/>
                  <a:gd name="T5" fmla="*/ 235 h 510"/>
                  <a:gd name="T6" fmla="*/ 40 w 80"/>
                  <a:gd name="T7" fmla="*/ 195 h 510"/>
                  <a:gd name="T8" fmla="*/ 0 w 80"/>
                  <a:gd name="T9" fmla="*/ 159 h 510"/>
                  <a:gd name="T10" fmla="*/ 0 w 80"/>
                  <a:gd name="T11" fmla="*/ 40 h 510"/>
                  <a:gd name="T12" fmla="*/ 40 w 80"/>
                  <a:gd name="T13" fmla="*/ 40 h 510"/>
                  <a:gd name="T14" fmla="*/ 40 w 80"/>
                  <a:gd name="T15" fmla="*/ 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510">
                    <a:moveTo>
                      <a:pt x="80" y="510"/>
                    </a:moveTo>
                    <a:lnTo>
                      <a:pt x="80" y="355"/>
                    </a:lnTo>
                    <a:lnTo>
                      <a:pt x="0" y="235"/>
                    </a:lnTo>
                    <a:lnTo>
                      <a:pt x="40" y="195"/>
                    </a:lnTo>
                    <a:lnTo>
                      <a:pt x="0" y="159"/>
                    </a:lnTo>
                    <a:lnTo>
                      <a:pt x="0" y="40"/>
                    </a:lnTo>
                    <a:lnTo>
                      <a:pt x="40" y="40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8" name="Freeform 564">
                <a:extLst>
                  <a:ext uri="{FF2B5EF4-FFF2-40B4-BE49-F238E27FC236}">
                    <a16:creationId xmlns:a16="http://schemas.microsoft.com/office/drawing/2014/main" id="{AB75A43B-1B9B-54A7-C759-28DC2A2B4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9" y="2370"/>
                <a:ext cx="133" cy="47"/>
              </a:xfrm>
              <a:custGeom>
                <a:avLst/>
                <a:gdLst>
                  <a:gd name="T0" fmla="*/ 0 w 668"/>
                  <a:gd name="T1" fmla="*/ 0 h 235"/>
                  <a:gd name="T2" fmla="*/ 39 w 668"/>
                  <a:gd name="T3" fmla="*/ 0 h 235"/>
                  <a:gd name="T4" fmla="*/ 39 w 668"/>
                  <a:gd name="T5" fmla="*/ 36 h 235"/>
                  <a:gd name="T6" fmla="*/ 79 w 668"/>
                  <a:gd name="T7" fmla="*/ 76 h 235"/>
                  <a:gd name="T8" fmla="*/ 79 w 668"/>
                  <a:gd name="T9" fmla="*/ 116 h 235"/>
                  <a:gd name="T10" fmla="*/ 156 w 668"/>
                  <a:gd name="T11" fmla="*/ 116 h 235"/>
                  <a:gd name="T12" fmla="*/ 119 w 668"/>
                  <a:gd name="T13" fmla="*/ 76 h 235"/>
                  <a:gd name="T14" fmla="*/ 156 w 668"/>
                  <a:gd name="T15" fmla="*/ 36 h 235"/>
                  <a:gd name="T16" fmla="*/ 195 w 668"/>
                  <a:gd name="T17" fmla="*/ 76 h 235"/>
                  <a:gd name="T18" fmla="*/ 354 w 668"/>
                  <a:gd name="T19" fmla="*/ 76 h 235"/>
                  <a:gd name="T20" fmla="*/ 314 w 668"/>
                  <a:gd name="T21" fmla="*/ 155 h 235"/>
                  <a:gd name="T22" fmla="*/ 354 w 668"/>
                  <a:gd name="T23" fmla="*/ 155 h 235"/>
                  <a:gd name="T24" fmla="*/ 430 w 668"/>
                  <a:gd name="T25" fmla="*/ 195 h 235"/>
                  <a:gd name="T26" fmla="*/ 430 w 668"/>
                  <a:gd name="T27" fmla="*/ 235 h 235"/>
                  <a:gd name="T28" fmla="*/ 509 w 668"/>
                  <a:gd name="T29" fmla="*/ 195 h 235"/>
                  <a:gd name="T30" fmla="*/ 549 w 668"/>
                  <a:gd name="T31" fmla="*/ 235 h 235"/>
                  <a:gd name="T32" fmla="*/ 628 w 668"/>
                  <a:gd name="T33" fmla="*/ 235 h 235"/>
                  <a:gd name="T34" fmla="*/ 588 w 668"/>
                  <a:gd name="T35" fmla="*/ 195 h 235"/>
                  <a:gd name="T36" fmla="*/ 628 w 668"/>
                  <a:gd name="T37" fmla="*/ 116 h 235"/>
                  <a:gd name="T38" fmla="*/ 628 w 668"/>
                  <a:gd name="T39" fmla="*/ 36 h 235"/>
                  <a:gd name="T40" fmla="*/ 668 w 668"/>
                  <a:gd name="T41" fmla="*/ 36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68" h="235">
                    <a:moveTo>
                      <a:pt x="0" y="0"/>
                    </a:moveTo>
                    <a:lnTo>
                      <a:pt x="39" y="0"/>
                    </a:lnTo>
                    <a:lnTo>
                      <a:pt x="39" y="36"/>
                    </a:lnTo>
                    <a:lnTo>
                      <a:pt x="79" y="76"/>
                    </a:lnTo>
                    <a:lnTo>
                      <a:pt x="79" y="116"/>
                    </a:lnTo>
                    <a:lnTo>
                      <a:pt x="156" y="116"/>
                    </a:lnTo>
                    <a:lnTo>
                      <a:pt x="119" y="76"/>
                    </a:lnTo>
                    <a:lnTo>
                      <a:pt x="156" y="36"/>
                    </a:lnTo>
                    <a:lnTo>
                      <a:pt x="195" y="76"/>
                    </a:lnTo>
                    <a:lnTo>
                      <a:pt x="354" y="76"/>
                    </a:lnTo>
                    <a:lnTo>
                      <a:pt x="314" y="155"/>
                    </a:lnTo>
                    <a:lnTo>
                      <a:pt x="354" y="155"/>
                    </a:lnTo>
                    <a:lnTo>
                      <a:pt x="430" y="195"/>
                    </a:lnTo>
                    <a:lnTo>
                      <a:pt x="430" y="235"/>
                    </a:lnTo>
                    <a:lnTo>
                      <a:pt x="509" y="195"/>
                    </a:lnTo>
                    <a:lnTo>
                      <a:pt x="549" y="235"/>
                    </a:lnTo>
                    <a:lnTo>
                      <a:pt x="628" y="235"/>
                    </a:lnTo>
                    <a:lnTo>
                      <a:pt x="588" y="195"/>
                    </a:lnTo>
                    <a:lnTo>
                      <a:pt x="628" y="116"/>
                    </a:lnTo>
                    <a:lnTo>
                      <a:pt x="628" y="36"/>
                    </a:lnTo>
                    <a:lnTo>
                      <a:pt x="668" y="3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9" name="Freeform 565">
                <a:extLst>
                  <a:ext uri="{FF2B5EF4-FFF2-40B4-BE49-F238E27FC236}">
                    <a16:creationId xmlns:a16="http://schemas.microsoft.com/office/drawing/2014/main" id="{A18F75C0-7D0D-2960-EE0A-018209C0D2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2" y="2370"/>
                <a:ext cx="54" cy="86"/>
              </a:xfrm>
              <a:custGeom>
                <a:avLst/>
                <a:gdLst>
                  <a:gd name="T0" fmla="*/ 235 w 274"/>
                  <a:gd name="T1" fmla="*/ 0 h 430"/>
                  <a:gd name="T2" fmla="*/ 156 w 274"/>
                  <a:gd name="T3" fmla="*/ 0 h 430"/>
                  <a:gd name="T4" fmla="*/ 116 w 274"/>
                  <a:gd name="T5" fmla="*/ 76 h 430"/>
                  <a:gd name="T6" fmla="*/ 156 w 274"/>
                  <a:gd name="T7" fmla="*/ 116 h 430"/>
                  <a:gd name="T8" fmla="*/ 156 w 274"/>
                  <a:gd name="T9" fmla="*/ 235 h 430"/>
                  <a:gd name="T10" fmla="*/ 235 w 274"/>
                  <a:gd name="T11" fmla="*/ 235 h 430"/>
                  <a:gd name="T12" fmla="*/ 235 w 274"/>
                  <a:gd name="T13" fmla="*/ 312 h 430"/>
                  <a:gd name="T14" fmla="*/ 274 w 274"/>
                  <a:gd name="T15" fmla="*/ 312 h 430"/>
                  <a:gd name="T16" fmla="*/ 274 w 274"/>
                  <a:gd name="T17" fmla="*/ 352 h 430"/>
                  <a:gd name="T18" fmla="*/ 195 w 274"/>
                  <a:gd name="T19" fmla="*/ 430 h 430"/>
                  <a:gd name="T20" fmla="*/ 156 w 274"/>
                  <a:gd name="T21" fmla="*/ 430 h 430"/>
                  <a:gd name="T22" fmla="*/ 79 w 274"/>
                  <a:gd name="T23" fmla="*/ 390 h 430"/>
                  <a:gd name="T24" fmla="*/ 39 w 274"/>
                  <a:gd name="T25" fmla="*/ 430 h 430"/>
                  <a:gd name="T26" fmla="*/ 0 w 274"/>
                  <a:gd name="T27" fmla="*/ 39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74" h="430">
                    <a:moveTo>
                      <a:pt x="235" y="0"/>
                    </a:moveTo>
                    <a:lnTo>
                      <a:pt x="156" y="0"/>
                    </a:lnTo>
                    <a:lnTo>
                      <a:pt x="116" y="76"/>
                    </a:lnTo>
                    <a:lnTo>
                      <a:pt x="156" y="116"/>
                    </a:lnTo>
                    <a:lnTo>
                      <a:pt x="156" y="235"/>
                    </a:lnTo>
                    <a:lnTo>
                      <a:pt x="235" y="235"/>
                    </a:lnTo>
                    <a:lnTo>
                      <a:pt x="235" y="312"/>
                    </a:lnTo>
                    <a:lnTo>
                      <a:pt x="274" y="312"/>
                    </a:lnTo>
                    <a:lnTo>
                      <a:pt x="274" y="352"/>
                    </a:lnTo>
                    <a:lnTo>
                      <a:pt x="195" y="430"/>
                    </a:lnTo>
                    <a:lnTo>
                      <a:pt x="156" y="430"/>
                    </a:lnTo>
                    <a:lnTo>
                      <a:pt x="79" y="390"/>
                    </a:lnTo>
                    <a:lnTo>
                      <a:pt x="39" y="430"/>
                    </a:lnTo>
                    <a:lnTo>
                      <a:pt x="0" y="39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0" name="Freeform 566">
                <a:extLst>
                  <a:ext uri="{FF2B5EF4-FFF2-40B4-BE49-F238E27FC236}">
                    <a16:creationId xmlns:a16="http://schemas.microsoft.com/office/drawing/2014/main" id="{F0E2CD1A-51B9-447E-6CC3-1147D1C522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2" y="2472"/>
                <a:ext cx="101" cy="118"/>
              </a:xfrm>
              <a:custGeom>
                <a:avLst/>
                <a:gdLst>
                  <a:gd name="T0" fmla="*/ 0 w 509"/>
                  <a:gd name="T1" fmla="*/ 0 h 589"/>
                  <a:gd name="T2" fmla="*/ 39 w 509"/>
                  <a:gd name="T3" fmla="*/ 39 h 589"/>
                  <a:gd name="T4" fmla="*/ 116 w 509"/>
                  <a:gd name="T5" fmla="*/ 39 h 589"/>
                  <a:gd name="T6" fmla="*/ 195 w 509"/>
                  <a:gd name="T7" fmla="*/ 116 h 589"/>
                  <a:gd name="T8" fmla="*/ 235 w 509"/>
                  <a:gd name="T9" fmla="*/ 116 h 589"/>
                  <a:gd name="T10" fmla="*/ 195 w 509"/>
                  <a:gd name="T11" fmla="*/ 156 h 589"/>
                  <a:gd name="T12" fmla="*/ 195 w 509"/>
                  <a:gd name="T13" fmla="*/ 314 h 589"/>
                  <a:gd name="T14" fmla="*/ 274 w 509"/>
                  <a:gd name="T15" fmla="*/ 391 h 589"/>
                  <a:gd name="T16" fmla="*/ 274 w 509"/>
                  <a:gd name="T17" fmla="*/ 471 h 589"/>
                  <a:gd name="T18" fmla="*/ 314 w 509"/>
                  <a:gd name="T19" fmla="*/ 471 h 589"/>
                  <a:gd name="T20" fmla="*/ 354 w 509"/>
                  <a:gd name="T21" fmla="*/ 510 h 589"/>
                  <a:gd name="T22" fmla="*/ 391 w 509"/>
                  <a:gd name="T23" fmla="*/ 510 h 589"/>
                  <a:gd name="T24" fmla="*/ 430 w 509"/>
                  <a:gd name="T25" fmla="*/ 549 h 589"/>
                  <a:gd name="T26" fmla="*/ 430 w 509"/>
                  <a:gd name="T27" fmla="*/ 589 h 589"/>
                  <a:gd name="T28" fmla="*/ 470 w 509"/>
                  <a:gd name="T29" fmla="*/ 549 h 589"/>
                  <a:gd name="T30" fmla="*/ 430 w 509"/>
                  <a:gd name="T31" fmla="*/ 510 h 589"/>
                  <a:gd name="T32" fmla="*/ 509 w 509"/>
                  <a:gd name="T33" fmla="*/ 510 h 589"/>
                  <a:gd name="T34" fmla="*/ 509 w 509"/>
                  <a:gd name="T35" fmla="*/ 549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9" h="589">
                    <a:moveTo>
                      <a:pt x="0" y="0"/>
                    </a:moveTo>
                    <a:lnTo>
                      <a:pt x="39" y="39"/>
                    </a:lnTo>
                    <a:lnTo>
                      <a:pt x="116" y="39"/>
                    </a:lnTo>
                    <a:lnTo>
                      <a:pt x="195" y="116"/>
                    </a:lnTo>
                    <a:lnTo>
                      <a:pt x="235" y="116"/>
                    </a:lnTo>
                    <a:lnTo>
                      <a:pt x="195" y="156"/>
                    </a:lnTo>
                    <a:lnTo>
                      <a:pt x="195" y="314"/>
                    </a:lnTo>
                    <a:lnTo>
                      <a:pt x="274" y="391"/>
                    </a:lnTo>
                    <a:lnTo>
                      <a:pt x="274" y="471"/>
                    </a:lnTo>
                    <a:lnTo>
                      <a:pt x="314" y="471"/>
                    </a:lnTo>
                    <a:lnTo>
                      <a:pt x="354" y="510"/>
                    </a:lnTo>
                    <a:lnTo>
                      <a:pt x="391" y="510"/>
                    </a:lnTo>
                    <a:lnTo>
                      <a:pt x="430" y="549"/>
                    </a:lnTo>
                    <a:lnTo>
                      <a:pt x="430" y="589"/>
                    </a:lnTo>
                    <a:lnTo>
                      <a:pt x="470" y="549"/>
                    </a:lnTo>
                    <a:lnTo>
                      <a:pt x="430" y="510"/>
                    </a:lnTo>
                    <a:lnTo>
                      <a:pt x="509" y="510"/>
                    </a:lnTo>
                    <a:lnTo>
                      <a:pt x="509" y="54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1" name="Freeform 567">
                <a:extLst>
                  <a:ext uri="{FF2B5EF4-FFF2-40B4-BE49-F238E27FC236}">
                    <a16:creationId xmlns:a16="http://schemas.microsoft.com/office/drawing/2014/main" id="{0049426E-7BD6-8FFB-8B1D-2C46E3F4AA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7" y="2401"/>
                <a:ext cx="141" cy="47"/>
              </a:xfrm>
              <a:custGeom>
                <a:avLst/>
                <a:gdLst>
                  <a:gd name="T0" fmla="*/ 0 w 705"/>
                  <a:gd name="T1" fmla="*/ 0 h 235"/>
                  <a:gd name="T2" fmla="*/ 77 w 705"/>
                  <a:gd name="T3" fmla="*/ 0 h 235"/>
                  <a:gd name="T4" fmla="*/ 117 w 705"/>
                  <a:gd name="T5" fmla="*/ 40 h 235"/>
                  <a:gd name="T6" fmla="*/ 156 w 705"/>
                  <a:gd name="T7" fmla="*/ 0 h 235"/>
                  <a:gd name="T8" fmla="*/ 235 w 705"/>
                  <a:gd name="T9" fmla="*/ 0 h 235"/>
                  <a:gd name="T10" fmla="*/ 430 w 705"/>
                  <a:gd name="T11" fmla="*/ 197 h 235"/>
                  <a:gd name="T12" fmla="*/ 430 w 705"/>
                  <a:gd name="T13" fmla="*/ 235 h 235"/>
                  <a:gd name="T14" fmla="*/ 550 w 705"/>
                  <a:gd name="T15" fmla="*/ 235 h 235"/>
                  <a:gd name="T16" fmla="*/ 550 w 705"/>
                  <a:gd name="T17" fmla="*/ 197 h 235"/>
                  <a:gd name="T18" fmla="*/ 589 w 705"/>
                  <a:gd name="T19" fmla="*/ 197 h 235"/>
                  <a:gd name="T20" fmla="*/ 625 w 705"/>
                  <a:gd name="T21" fmla="*/ 120 h 235"/>
                  <a:gd name="T22" fmla="*/ 665 w 705"/>
                  <a:gd name="T23" fmla="*/ 120 h 235"/>
                  <a:gd name="T24" fmla="*/ 705 w 705"/>
                  <a:gd name="T25" fmla="*/ 8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05" h="235">
                    <a:moveTo>
                      <a:pt x="0" y="0"/>
                    </a:moveTo>
                    <a:lnTo>
                      <a:pt x="77" y="0"/>
                    </a:lnTo>
                    <a:lnTo>
                      <a:pt x="117" y="40"/>
                    </a:lnTo>
                    <a:lnTo>
                      <a:pt x="156" y="0"/>
                    </a:lnTo>
                    <a:lnTo>
                      <a:pt x="235" y="0"/>
                    </a:lnTo>
                    <a:lnTo>
                      <a:pt x="430" y="197"/>
                    </a:lnTo>
                    <a:lnTo>
                      <a:pt x="430" y="235"/>
                    </a:lnTo>
                    <a:lnTo>
                      <a:pt x="550" y="235"/>
                    </a:lnTo>
                    <a:lnTo>
                      <a:pt x="550" y="197"/>
                    </a:lnTo>
                    <a:lnTo>
                      <a:pt x="589" y="197"/>
                    </a:lnTo>
                    <a:lnTo>
                      <a:pt x="625" y="120"/>
                    </a:lnTo>
                    <a:lnTo>
                      <a:pt x="665" y="120"/>
                    </a:lnTo>
                    <a:lnTo>
                      <a:pt x="705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2" name="Freeform 568">
                <a:extLst>
                  <a:ext uri="{FF2B5EF4-FFF2-40B4-BE49-F238E27FC236}">
                    <a16:creationId xmlns:a16="http://schemas.microsoft.com/office/drawing/2014/main" id="{FFACFEE7-9CD5-926C-F683-3073D64A70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8" y="2417"/>
                <a:ext cx="24" cy="31"/>
              </a:xfrm>
              <a:custGeom>
                <a:avLst/>
                <a:gdLst>
                  <a:gd name="T0" fmla="*/ 119 w 119"/>
                  <a:gd name="T1" fmla="*/ 155 h 155"/>
                  <a:gd name="T2" fmla="*/ 119 w 119"/>
                  <a:gd name="T3" fmla="*/ 77 h 155"/>
                  <a:gd name="T4" fmla="*/ 79 w 119"/>
                  <a:gd name="T5" fmla="*/ 117 h 155"/>
                  <a:gd name="T6" fmla="*/ 40 w 119"/>
                  <a:gd name="T7" fmla="*/ 77 h 155"/>
                  <a:gd name="T8" fmla="*/ 0 w 119"/>
                  <a:gd name="T9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55">
                    <a:moveTo>
                      <a:pt x="119" y="155"/>
                    </a:moveTo>
                    <a:lnTo>
                      <a:pt x="119" y="77"/>
                    </a:lnTo>
                    <a:lnTo>
                      <a:pt x="79" y="117"/>
                    </a:lnTo>
                    <a:lnTo>
                      <a:pt x="40" y="7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3" name="Freeform 569">
                <a:extLst>
                  <a:ext uri="{FF2B5EF4-FFF2-40B4-BE49-F238E27FC236}">
                    <a16:creationId xmlns:a16="http://schemas.microsoft.com/office/drawing/2014/main" id="{46FB6759-E599-5858-4CB0-D0315F685C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6" y="2472"/>
                <a:ext cx="126" cy="141"/>
              </a:xfrm>
              <a:custGeom>
                <a:avLst/>
                <a:gdLst>
                  <a:gd name="T0" fmla="*/ 0 w 629"/>
                  <a:gd name="T1" fmla="*/ 705 h 705"/>
                  <a:gd name="T2" fmla="*/ 120 w 629"/>
                  <a:gd name="T3" fmla="*/ 705 h 705"/>
                  <a:gd name="T4" fmla="*/ 157 w 629"/>
                  <a:gd name="T5" fmla="*/ 666 h 705"/>
                  <a:gd name="T6" fmla="*/ 157 w 629"/>
                  <a:gd name="T7" fmla="*/ 629 h 705"/>
                  <a:gd name="T8" fmla="*/ 196 w 629"/>
                  <a:gd name="T9" fmla="*/ 589 h 705"/>
                  <a:gd name="T10" fmla="*/ 157 w 629"/>
                  <a:gd name="T11" fmla="*/ 510 h 705"/>
                  <a:gd name="T12" fmla="*/ 196 w 629"/>
                  <a:gd name="T13" fmla="*/ 471 h 705"/>
                  <a:gd name="T14" fmla="*/ 196 w 629"/>
                  <a:gd name="T15" fmla="*/ 391 h 705"/>
                  <a:gd name="T16" fmla="*/ 235 w 629"/>
                  <a:gd name="T17" fmla="*/ 351 h 705"/>
                  <a:gd name="T18" fmla="*/ 235 w 629"/>
                  <a:gd name="T19" fmla="*/ 274 h 705"/>
                  <a:gd name="T20" fmla="*/ 275 w 629"/>
                  <a:gd name="T21" fmla="*/ 235 h 705"/>
                  <a:gd name="T22" fmla="*/ 355 w 629"/>
                  <a:gd name="T23" fmla="*/ 274 h 705"/>
                  <a:gd name="T24" fmla="*/ 430 w 629"/>
                  <a:gd name="T25" fmla="*/ 274 h 705"/>
                  <a:gd name="T26" fmla="*/ 394 w 629"/>
                  <a:gd name="T27" fmla="*/ 196 h 705"/>
                  <a:gd name="T28" fmla="*/ 510 w 629"/>
                  <a:gd name="T29" fmla="*/ 235 h 705"/>
                  <a:gd name="T30" fmla="*/ 550 w 629"/>
                  <a:gd name="T31" fmla="*/ 196 h 705"/>
                  <a:gd name="T32" fmla="*/ 550 w 629"/>
                  <a:gd name="T33" fmla="*/ 116 h 705"/>
                  <a:gd name="T34" fmla="*/ 589 w 629"/>
                  <a:gd name="T35" fmla="*/ 76 h 705"/>
                  <a:gd name="T36" fmla="*/ 550 w 629"/>
                  <a:gd name="T37" fmla="*/ 39 h 705"/>
                  <a:gd name="T38" fmla="*/ 629 w 629"/>
                  <a:gd name="T39" fmla="*/ 0 h 7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29" h="705">
                    <a:moveTo>
                      <a:pt x="0" y="705"/>
                    </a:moveTo>
                    <a:lnTo>
                      <a:pt x="120" y="705"/>
                    </a:lnTo>
                    <a:lnTo>
                      <a:pt x="157" y="666"/>
                    </a:lnTo>
                    <a:lnTo>
                      <a:pt x="157" y="629"/>
                    </a:lnTo>
                    <a:lnTo>
                      <a:pt x="196" y="589"/>
                    </a:lnTo>
                    <a:lnTo>
                      <a:pt x="157" y="510"/>
                    </a:lnTo>
                    <a:lnTo>
                      <a:pt x="196" y="471"/>
                    </a:lnTo>
                    <a:lnTo>
                      <a:pt x="196" y="391"/>
                    </a:lnTo>
                    <a:lnTo>
                      <a:pt x="235" y="351"/>
                    </a:lnTo>
                    <a:lnTo>
                      <a:pt x="235" y="274"/>
                    </a:lnTo>
                    <a:lnTo>
                      <a:pt x="275" y="235"/>
                    </a:lnTo>
                    <a:lnTo>
                      <a:pt x="355" y="274"/>
                    </a:lnTo>
                    <a:lnTo>
                      <a:pt x="430" y="274"/>
                    </a:lnTo>
                    <a:lnTo>
                      <a:pt x="394" y="196"/>
                    </a:lnTo>
                    <a:lnTo>
                      <a:pt x="510" y="235"/>
                    </a:lnTo>
                    <a:lnTo>
                      <a:pt x="550" y="196"/>
                    </a:lnTo>
                    <a:lnTo>
                      <a:pt x="550" y="116"/>
                    </a:lnTo>
                    <a:lnTo>
                      <a:pt x="589" y="76"/>
                    </a:lnTo>
                    <a:lnTo>
                      <a:pt x="550" y="39"/>
                    </a:lnTo>
                    <a:lnTo>
                      <a:pt x="62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4" name="Line 570">
                <a:extLst>
                  <a:ext uri="{FF2B5EF4-FFF2-40B4-BE49-F238E27FC236}">
                    <a16:creationId xmlns:a16="http://schemas.microsoft.com/office/drawing/2014/main" id="{B1326592-C2CA-AE85-0B10-8C7089204D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02" y="2448"/>
                <a:ext cx="0" cy="24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5" name="Freeform 571">
                <a:extLst>
                  <a:ext uri="{FF2B5EF4-FFF2-40B4-BE49-F238E27FC236}">
                    <a16:creationId xmlns:a16="http://schemas.microsoft.com/office/drawing/2014/main" id="{437DD122-6495-3905-B867-D03B9BE83C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5" y="2401"/>
                <a:ext cx="71" cy="212"/>
              </a:xfrm>
              <a:custGeom>
                <a:avLst/>
                <a:gdLst>
                  <a:gd name="T0" fmla="*/ 353 w 353"/>
                  <a:gd name="T1" fmla="*/ 1060 h 1060"/>
                  <a:gd name="T2" fmla="*/ 314 w 353"/>
                  <a:gd name="T3" fmla="*/ 1021 h 1060"/>
                  <a:gd name="T4" fmla="*/ 275 w 353"/>
                  <a:gd name="T5" fmla="*/ 1021 h 1060"/>
                  <a:gd name="T6" fmla="*/ 275 w 353"/>
                  <a:gd name="T7" fmla="*/ 865 h 1060"/>
                  <a:gd name="T8" fmla="*/ 235 w 353"/>
                  <a:gd name="T9" fmla="*/ 865 h 1060"/>
                  <a:gd name="T10" fmla="*/ 158 w 353"/>
                  <a:gd name="T11" fmla="*/ 786 h 1060"/>
                  <a:gd name="T12" fmla="*/ 118 w 353"/>
                  <a:gd name="T13" fmla="*/ 786 h 1060"/>
                  <a:gd name="T14" fmla="*/ 118 w 353"/>
                  <a:gd name="T15" fmla="*/ 746 h 1060"/>
                  <a:gd name="T16" fmla="*/ 79 w 353"/>
                  <a:gd name="T17" fmla="*/ 746 h 1060"/>
                  <a:gd name="T18" fmla="*/ 79 w 353"/>
                  <a:gd name="T19" fmla="*/ 706 h 1060"/>
                  <a:gd name="T20" fmla="*/ 40 w 353"/>
                  <a:gd name="T21" fmla="*/ 669 h 1060"/>
                  <a:gd name="T22" fmla="*/ 40 w 353"/>
                  <a:gd name="T23" fmla="*/ 629 h 1060"/>
                  <a:gd name="T24" fmla="*/ 0 w 353"/>
                  <a:gd name="T25" fmla="*/ 590 h 1060"/>
                  <a:gd name="T26" fmla="*/ 0 w 353"/>
                  <a:gd name="T27" fmla="*/ 471 h 1060"/>
                  <a:gd name="T28" fmla="*/ 40 w 353"/>
                  <a:gd name="T29" fmla="*/ 471 h 1060"/>
                  <a:gd name="T30" fmla="*/ 79 w 353"/>
                  <a:gd name="T31" fmla="*/ 431 h 1060"/>
                  <a:gd name="T32" fmla="*/ 158 w 353"/>
                  <a:gd name="T33" fmla="*/ 431 h 1060"/>
                  <a:gd name="T34" fmla="*/ 195 w 353"/>
                  <a:gd name="T35" fmla="*/ 394 h 1060"/>
                  <a:gd name="T36" fmla="*/ 195 w 353"/>
                  <a:gd name="T37" fmla="*/ 315 h 1060"/>
                  <a:gd name="T38" fmla="*/ 158 w 353"/>
                  <a:gd name="T39" fmla="*/ 275 h 1060"/>
                  <a:gd name="T40" fmla="*/ 158 w 353"/>
                  <a:gd name="T41" fmla="*/ 197 h 1060"/>
                  <a:gd name="T42" fmla="*/ 79 w 353"/>
                  <a:gd name="T43" fmla="*/ 120 h 1060"/>
                  <a:gd name="T44" fmla="*/ 158 w 353"/>
                  <a:gd name="T45" fmla="*/ 120 h 1060"/>
                  <a:gd name="T46" fmla="*/ 118 w 353"/>
                  <a:gd name="T47" fmla="*/ 80 h 1060"/>
                  <a:gd name="T48" fmla="*/ 158 w 353"/>
                  <a:gd name="T49" fmla="*/ 40 h 1060"/>
                  <a:gd name="T50" fmla="*/ 158 w 353"/>
                  <a:gd name="T51" fmla="*/ 0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3" h="1060">
                    <a:moveTo>
                      <a:pt x="353" y="1060"/>
                    </a:moveTo>
                    <a:lnTo>
                      <a:pt x="314" y="1021"/>
                    </a:lnTo>
                    <a:lnTo>
                      <a:pt x="275" y="1021"/>
                    </a:lnTo>
                    <a:lnTo>
                      <a:pt x="275" y="865"/>
                    </a:lnTo>
                    <a:lnTo>
                      <a:pt x="235" y="865"/>
                    </a:lnTo>
                    <a:lnTo>
                      <a:pt x="158" y="786"/>
                    </a:lnTo>
                    <a:lnTo>
                      <a:pt x="118" y="786"/>
                    </a:lnTo>
                    <a:lnTo>
                      <a:pt x="118" y="746"/>
                    </a:lnTo>
                    <a:lnTo>
                      <a:pt x="79" y="746"/>
                    </a:lnTo>
                    <a:lnTo>
                      <a:pt x="79" y="706"/>
                    </a:lnTo>
                    <a:lnTo>
                      <a:pt x="40" y="669"/>
                    </a:lnTo>
                    <a:lnTo>
                      <a:pt x="40" y="629"/>
                    </a:lnTo>
                    <a:lnTo>
                      <a:pt x="0" y="590"/>
                    </a:lnTo>
                    <a:lnTo>
                      <a:pt x="0" y="471"/>
                    </a:lnTo>
                    <a:lnTo>
                      <a:pt x="40" y="471"/>
                    </a:lnTo>
                    <a:lnTo>
                      <a:pt x="79" y="431"/>
                    </a:lnTo>
                    <a:lnTo>
                      <a:pt x="158" y="431"/>
                    </a:lnTo>
                    <a:lnTo>
                      <a:pt x="195" y="394"/>
                    </a:lnTo>
                    <a:lnTo>
                      <a:pt x="195" y="315"/>
                    </a:lnTo>
                    <a:lnTo>
                      <a:pt x="158" y="275"/>
                    </a:lnTo>
                    <a:lnTo>
                      <a:pt x="158" y="197"/>
                    </a:lnTo>
                    <a:lnTo>
                      <a:pt x="79" y="120"/>
                    </a:lnTo>
                    <a:lnTo>
                      <a:pt x="158" y="120"/>
                    </a:lnTo>
                    <a:lnTo>
                      <a:pt x="118" y="80"/>
                    </a:lnTo>
                    <a:lnTo>
                      <a:pt x="158" y="40"/>
                    </a:lnTo>
                    <a:lnTo>
                      <a:pt x="15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6" name="Freeform 572">
                <a:extLst>
                  <a:ext uri="{FF2B5EF4-FFF2-40B4-BE49-F238E27FC236}">
                    <a16:creationId xmlns:a16="http://schemas.microsoft.com/office/drawing/2014/main" id="{DBBD5D75-6F9C-6202-05A6-43B29FF668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613"/>
                <a:ext cx="32" cy="63"/>
              </a:xfrm>
              <a:custGeom>
                <a:avLst/>
                <a:gdLst>
                  <a:gd name="T0" fmla="*/ 0 w 158"/>
                  <a:gd name="T1" fmla="*/ 315 h 315"/>
                  <a:gd name="T2" fmla="*/ 0 w 158"/>
                  <a:gd name="T3" fmla="*/ 198 h 315"/>
                  <a:gd name="T4" fmla="*/ 40 w 158"/>
                  <a:gd name="T5" fmla="*/ 160 h 315"/>
                  <a:gd name="T6" fmla="*/ 119 w 158"/>
                  <a:gd name="T7" fmla="*/ 120 h 315"/>
                  <a:gd name="T8" fmla="*/ 119 w 158"/>
                  <a:gd name="T9" fmla="*/ 40 h 315"/>
                  <a:gd name="T10" fmla="*/ 158 w 158"/>
                  <a:gd name="T11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8" h="315">
                    <a:moveTo>
                      <a:pt x="0" y="315"/>
                    </a:moveTo>
                    <a:lnTo>
                      <a:pt x="0" y="198"/>
                    </a:lnTo>
                    <a:lnTo>
                      <a:pt x="40" y="160"/>
                    </a:lnTo>
                    <a:lnTo>
                      <a:pt x="119" y="120"/>
                    </a:lnTo>
                    <a:lnTo>
                      <a:pt x="119" y="40"/>
                    </a:lnTo>
                    <a:lnTo>
                      <a:pt x="15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7" name="Freeform 573">
                <a:extLst>
                  <a:ext uri="{FF2B5EF4-FFF2-40B4-BE49-F238E27FC236}">
                    <a16:creationId xmlns:a16="http://schemas.microsoft.com/office/drawing/2014/main" id="{6B820C9F-F0C7-8B8A-C89F-5F5F25A397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3" y="2660"/>
                <a:ext cx="110" cy="63"/>
              </a:xfrm>
              <a:custGeom>
                <a:avLst/>
                <a:gdLst>
                  <a:gd name="T0" fmla="*/ 550 w 550"/>
                  <a:gd name="T1" fmla="*/ 315 h 315"/>
                  <a:gd name="T2" fmla="*/ 510 w 550"/>
                  <a:gd name="T3" fmla="*/ 239 h 315"/>
                  <a:gd name="T4" fmla="*/ 473 w 550"/>
                  <a:gd name="T5" fmla="*/ 239 h 315"/>
                  <a:gd name="T6" fmla="*/ 394 w 550"/>
                  <a:gd name="T7" fmla="*/ 279 h 315"/>
                  <a:gd name="T8" fmla="*/ 354 w 550"/>
                  <a:gd name="T9" fmla="*/ 239 h 315"/>
                  <a:gd name="T10" fmla="*/ 354 w 550"/>
                  <a:gd name="T11" fmla="*/ 199 h 315"/>
                  <a:gd name="T12" fmla="*/ 315 w 550"/>
                  <a:gd name="T13" fmla="*/ 279 h 315"/>
                  <a:gd name="T14" fmla="*/ 275 w 550"/>
                  <a:gd name="T15" fmla="*/ 279 h 315"/>
                  <a:gd name="T16" fmla="*/ 235 w 550"/>
                  <a:gd name="T17" fmla="*/ 239 h 315"/>
                  <a:gd name="T18" fmla="*/ 195 w 550"/>
                  <a:gd name="T19" fmla="*/ 279 h 315"/>
                  <a:gd name="T20" fmla="*/ 159 w 550"/>
                  <a:gd name="T21" fmla="*/ 239 h 315"/>
                  <a:gd name="T22" fmla="*/ 159 w 550"/>
                  <a:gd name="T23" fmla="*/ 80 h 315"/>
                  <a:gd name="T24" fmla="*/ 80 w 550"/>
                  <a:gd name="T25" fmla="*/ 120 h 315"/>
                  <a:gd name="T26" fmla="*/ 40 w 550"/>
                  <a:gd name="T27" fmla="*/ 80 h 315"/>
                  <a:gd name="T28" fmla="*/ 40 w 550"/>
                  <a:gd name="T29" fmla="*/ 0 h 315"/>
                  <a:gd name="T30" fmla="*/ 0 w 550"/>
                  <a:gd name="T31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50" h="315">
                    <a:moveTo>
                      <a:pt x="550" y="315"/>
                    </a:moveTo>
                    <a:lnTo>
                      <a:pt x="510" y="239"/>
                    </a:lnTo>
                    <a:lnTo>
                      <a:pt x="473" y="239"/>
                    </a:lnTo>
                    <a:lnTo>
                      <a:pt x="394" y="279"/>
                    </a:lnTo>
                    <a:lnTo>
                      <a:pt x="354" y="239"/>
                    </a:lnTo>
                    <a:lnTo>
                      <a:pt x="354" y="199"/>
                    </a:lnTo>
                    <a:lnTo>
                      <a:pt x="315" y="279"/>
                    </a:lnTo>
                    <a:lnTo>
                      <a:pt x="275" y="279"/>
                    </a:lnTo>
                    <a:lnTo>
                      <a:pt x="235" y="239"/>
                    </a:lnTo>
                    <a:lnTo>
                      <a:pt x="195" y="279"/>
                    </a:lnTo>
                    <a:lnTo>
                      <a:pt x="159" y="239"/>
                    </a:lnTo>
                    <a:lnTo>
                      <a:pt x="159" y="80"/>
                    </a:lnTo>
                    <a:lnTo>
                      <a:pt x="80" y="120"/>
                    </a:lnTo>
                    <a:lnTo>
                      <a:pt x="40" y="80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8" name="Freeform 574">
                <a:extLst>
                  <a:ext uri="{FF2B5EF4-FFF2-40B4-BE49-F238E27FC236}">
                    <a16:creationId xmlns:a16="http://schemas.microsoft.com/office/drawing/2014/main" id="{4A756BFB-2708-E094-4236-36C6D6AC8B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2" y="2668"/>
                <a:ext cx="75" cy="24"/>
              </a:xfrm>
              <a:custGeom>
                <a:avLst/>
                <a:gdLst>
                  <a:gd name="T0" fmla="*/ 374 w 374"/>
                  <a:gd name="T1" fmla="*/ 0 h 120"/>
                  <a:gd name="T2" fmla="*/ 314 w 374"/>
                  <a:gd name="T3" fmla="*/ 0 h 120"/>
                  <a:gd name="T4" fmla="*/ 314 w 374"/>
                  <a:gd name="T5" fmla="*/ 40 h 120"/>
                  <a:gd name="T6" fmla="*/ 238 w 374"/>
                  <a:gd name="T7" fmla="*/ 40 h 120"/>
                  <a:gd name="T8" fmla="*/ 238 w 374"/>
                  <a:gd name="T9" fmla="*/ 80 h 120"/>
                  <a:gd name="T10" fmla="*/ 198 w 374"/>
                  <a:gd name="T11" fmla="*/ 40 h 120"/>
                  <a:gd name="T12" fmla="*/ 158 w 374"/>
                  <a:gd name="T13" fmla="*/ 120 h 120"/>
                  <a:gd name="T14" fmla="*/ 158 w 374"/>
                  <a:gd name="T15" fmla="*/ 80 h 120"/>
                  <a:gd name="T16" fmla="*/ 79 w 374"/>
                  <a:gd name="T17" fmla="*/ 0 h 120"/>
                  <a:gd name="T18" fmla="*/ 40 w 374"/>
                  <a:gd name="T19" fmla="*/ 0 h 120"/>
                  <a:gd name="T20" fmla="*/ 0 w 374"/>
                  <a:gd name="T21" fmla="*/ 8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4" h="120">
                    <a:moveTo>
                      <a:pt x="374" y="0"/>
                    </a:moveTo>
                    <a:lnTo>
                      <a:pt x="314" y="0"/>
                    </a:lnTo>
                    <a:lnTo>
                      <a:pt x="314" y="40"/>
                    </a:lnTo>
                    <a:lnTo>
                      <a:pt x="238" y="40"/>
                    </a:lnTo>
                    <a:lnTo>
                      <a:pt x="238" y="80"/>
                    </a:lnTo>
                    <a:lnTo>
                      <a:pt x="198" y="40"/>
                    </a:lnTo>
                    <a:lnTo>
                      <a:pt x="158" y="120"/>
                    </a:lnTo>
                    <a:lnTo>
                      <a:pt x="158" y="80"/>
                    </a:lnTo>
                    <a:lnTo>
                      <a:pt x="79" y="0"/>
                    </a:lnTo>
                    <a:lnTo>
                      <a:pt x="40" y="0"/>
                    </a:lnTo>
                    <a:lnTo>
                      <a:pt x="0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9" name="Freeform 575">
                <a:extLst>
                  <a:ext uri="{FF2B5EF4-FFF2-40B4-BE49-F238E27FC236}">
                    <a16:creationId xmlns:a16="http://schemas.microsoft.com/office/drawing/2014/main" id="{E83DB824-9D8F-2CFB-74BF-AFEB56F206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2" y="2684"/>
                <a:ext cx="134" cy="244"/>
              </a:xfrm>
              <a:custGeom>
                <a:avLst/>
                <a:gdLst>
                  <a:gd name="T0" fmla="*/ 0 w 668"/>
                  <a:gd name="T1" fmla="*/ 0 h 1218"/>
                  <a:gd name="T2" fmla="*/ 79 w 668"/>
                  <a:gd name="T3" fmla="*/ 79 h 1218"/>
                  <a:gd name="T4" fmla="*/ 0 w 668"/>
                  <a:gd name="T5" fmla="*/ 159 h 1218"/>
                  <a:gd name="T6" fmla="*/ 0 w 668"/>
                  <a:gd name="T7" fmla="*/ 195 h 1218"/>
                  <a:gd name="T8" fmla="*/ 79 w 668"/>
                  <a:gd name="T9" fmla="*/ 195 h 1218"/>
                  <a:gd name="T10" fmla="*/ 118 w 668"/>
                  <a:gd name="T11" fmla="*/ 235 h 1218"/>
                  <a:gd name="T12" fmla="*/ 79 w 668"/>
                  <a:gd name="T13" fmla="*/ 235 h 1218"/>
                  <a:gd name="T14" fmla="*/ 118 w 668"/>
                  <a:gd name="T15" fmla="*/ 314 h 1218"/>
                  <a:gd name="T16" fmla="*/ 118 w 668"/>
                  <a:gd name="T17" fmla="*/ 354 h 1218"/>
                  <a:gd name="T18" fmla="*/ 158 w 668"/>
                  <a:gd name="T19" fmla="*/ 394 h 1218"/>
                  <a:gd name="T20" fmla="*/ 198 w 668"/>
                  <a:gd name="T21" fmla="*/ 394 h 1218"/>
                  <a:gd name="T22" fmla="*/ 198 w 668"/>
                  <a:gd name="T23" fmla="*/ 509 h 1218"/>
                  <a:gd name="T24" fmla="*/ 238 w 668"/>
                  <a:gd name="T25" fmla="*/ 509 h 1218"/>
                  <a:gd name="T26" fmla="*/ 275 w 668"/>
                  <a:gd name="T27" fmla="*/ 549 h 1218"/>
                  <a:gd name="T28" fmla="*/ 314 w 668"/>
                  <a:gd name="T29" fmla="*/ 549 h 1218"/>
                  <a:gd name="T30" fmla="*/ 353 w 668"/>
                  <a:gd name="T31" fmla="*/ 629 h 1218"/>
                  <a:gd name="T32" fmla="*/ 353 w 668"/>
                  <a:gd name="T33" fmla="*/ 745 h 1218"/>
                  <a:gd name="T34" fmla="*/ 393 w 668"/>
                  <a:gd name="T35" fmla="*/ 745 h 1218"/>
                  <a:gd name="T36" fmla="*/ 473 w 668"/>
                  <a:gd name="T37" fmla="*/ 785 h 1218"/>
                  <a:gd name="T38" fmla="*/ 473 w 668"/>
                  <a:gd name="T39" fmla="*/ 864 h 1218"/>
                  <a:gd name="T40" fmla="*/ 433 w 668"/>
                  <a:gd name="T41" fmla="*/ 904 h 1218"/>
                  <a:gd name="T42" fmla="*/ 433 w 668"/>
                  <a:gd name="T43" fmla="*/ 983 h 1218"/>
                  <a:gd name="T44" fmla="*/ 473 w 668"/>
                  <a:gd name="T45" fmla="*/ 983 h 1218"/>
                  <a:gd name="T46" fmla="*/ 512 w 668"/>
                  <a:gd name="T47" fmla="*/ 943 h 1218"/>
                  <a:gd name="T48" fmla="*/ 588 w 668"/>
                  <a:gd name="T49" fmla="*/ 943 h 1218"/>
                  <a:gd name="T50" fmla="*/ 588 w 668"/>
                  <a:gd name="T51" fmla="*/ 983 h 1218"/>
                  <a:gd name="T52" fmla="*/ 628 w 668"/>
                  <a:gd name="T53" fmla="*/ 983 h 1218"/>
                  <a:gd name="T54" fmla="*/ 628 w 668"/>
                  <a:gd name="T55" fmla="*/ 1060 h 1218"/>
                  <a:gd name="T56" fmla="*/ 668 w 668"/>
                  <a:gd name="T57" fmla="*/ 1100 h 1218"/>
                  <a:gd name="T58" fmla="*/ 628 w 668"/>
                  <a:gd name="T59" fmla="*/ 1100 h 1218"/>
                  <a:gd name="T60" fmla="*/ 548 w 668"/>
                  <a:gd name="T61" fmla="*/ 1178 h 1218"/>
                  <a:gd name="T62" fmla="*/ 548 w 668"/>
                  <a:gd name="T63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68" h="1218">
                    <a:moveTo>
                      <a:pt x="0" y="0"/>
                    </a:moveTo>
                    <a:lnTo>
                      <a:pt x="79" y="79"/>
                    </a:lnTo>
                    <a:lnTo>
                      <a:pt x="0" y="159"/>
                    </a:lnTo>
                    <a:lnTo>
                      <a:pt x="0" y="195"/>
                    </a:lnTo>
                    <a:lnTo>
                      <a:pt x="79" y="195"/>
                    </a:lnTo>
                    <a:lnTo>
                      <a:pt x="118" y="235"/>
                    </a:lnTo>
                    <a:lnTo>
                      <a:pt x="79" y="235"/>
                    </a:lnTo>
                    <a:lnTo>
                      <a:pt x="118" y="314"/>
                    </a:lnTo>
                    <a:lnTo>
                      <a:pt x="118" y="354"/>
                    </a:lnTo>
                    <a:lnTo>
                      <a:pt x="158" y="394"/>
                    </a:lnTo>
                    <a:lnTo>
                      <a:pt x="198" y="394"/>
                    </a:lnTo>
                    <a:lnTo>
                      <a:pt x="198" y="509"/>
                    </a:lnTo>
                    <a:lnTo>
                      <a:pt x="238" y="509"/>
                    </a:lnTo>
                    <a:lnTo>
                      <a:pt x="275" y="549"/>
                    </a:lnTo>
                    <a:lnTo>
                      <a:pt x="314" y="549"/>
                    </a:lnTo>
                    <a:lnTo>
                      <a:pt x="353" y="629"/>
                    </a:lnTo>
                    <a:lnTo>
                      <a:pt x="353" y="745"/>
                    </a:lnTo>
                    <a:lnTo>
                      <a:pt x="393" y="745"/>
                    </a:lnTo>
                    <a:lnTo>
                      <a:pt x="473" y="785"/>
                    </a:lnTo>
                    <a:lnTo>
                      <a:pt x="473" y="864"/>
                    </a:lnTo>
                    <a:lnTo>
                      <a:pt x="433" y="904"/>
                    </a:lnTo>
                    <a:lnTo>
                      <a:pt x="433" y="983"/>
                    </a:lnTo>
                    <a:lnTo>
                      <a:pt x="473" y="983"/>
                    </a:lnTo>
                    <a:lnTo>
                      <a:pt x="512" y="943"/>
                    </a:lnTo>
                    <a:lnTo>
                      <a:pt x="588" y="943"/>
                    </a:lnTo>
                    <a:lnTo>
                      <a:pt x="588" y="983"/>
                    </a:lnTo>
                    <a:lnTo>
                      <a:pt x="628" y="983"/>
                    </a:lnTo>
                    <a:lnTo>
                      <a:pt x="628" y="1060"/>
                    </a:lnTo>
                    <a:lnTo>
                      <a:pt x="668" y="1100"/>
                    </a:lnTo>
                    <a:lnTo>
                      <a:pt x="628" y="1100"/>
                    </a:lnTo>
                    <a:lnTo>
                      <a:pt x="548" y="1178"/>
                    </a:lnTo>
                    <a:lnTo>
                      <a:pt x="548" y="121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0" name="Line 576">
                <a:extLst>
                  <a:ext uri="{FF2B5EF4-FFF2-40B4-BE49-F238E27FC236}">
                    <a16:creationId xmlns:a16="http://schemas.microsoft.com/office/drawing/2014/main" id="{9A6C2542-38D4-0D60-5FE7-6D5CC56502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23" y="2660"/>
                <a:ext cx="4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1" name="Freeform 577">
                <a:extLst>
                  <a:ext uri="{FF2B5EF4-FFF2-40B4-BE49-F238E27FC236}">
                    <a16:creationId xmlns:a16="http://schemas.microsoft.com/office/drawing/2014/main" id="{5F181319-BA1D-DF9A-EAD7-FBB5BB8201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3" y="2574"/>
                <a:ext cx="126" cy="55"/>
              </a:xfrm>
              <a:custGeom>
                <a:avLst/>
                <a:gdLst>
                  <a:gd name="T0" fmla="*/ 0 w 629"/>
                  <a:gd name="T1" fmla="*/ 195 h 275"/>
                  <a:gd name="T2" fmla="*/ 40 w 629"/>
                  <a:gd name="T3" fmla="*/ 156 h 275"/>
                  <a:gd name="T4" fmla="*/ 119 w 629"/>
                  <a:gd name="T5" fmla="*/ 156 h 275"/>
                  <a:gd name="T6" fmla="*/ 156 w 629"/>
                  <a:gd name="T7" fmla="*/ 235 h 275"/>
                  <a:gd name="T8" fmla="*/ 195 w 629"/>
                  <a:gd name="T9" fmla="*/ 195 h 275"/>
                  <a:gd name="T10" fmla="*/ 156 w 629"/>
                  <a:gd name="T11" fmla="*/ 156 h 275"/>
                  <a:gd name="T12" fmla="*/ 156 w 629"/>
                  <a:gd name="T13" fmla="*/ 79 h 275"/>
                  <a:gd name="T14" fmla="*/ 235 w 629"/>
                  <a:gd name="T15" fmla="*/ 156 h 275"/>
                  <a:gd name="T16" fmla="*/ 314 w 629"/>
                  <a:gd name="T17" fmla="*/ 79 h 275"/>
                  <a:gd name="T18" fmla="*/ 235 w 629"/>
                  <a:gd name="T19" fmla="*/ 39 h 275"/>
                  <a:gd name="T20" fmla="*/ 275 w 629"/>
                  <a:gd name="T21" fmla="*/ 39 h 275"/>
                  <a:gd name="T22" fmla="*/ 314 w 629"/>
                  <a:gd name="T23" fmla="*/ 0 h 275"/>
                  <a:gd name="T24" fmla="*/ 354 w 629"/>
                  <a:gd name="T25" fmla="*/ 39 h 275"/>
                  <a:gd name="T26" fmla="*/ 394 w 629"/>
                  <a:gd name="T27" fmla="*/ 39 h 275"/>
                  <a:gd name="T28" fmla="*/ 430 w 629"/>
                  <a:gd name="T29" fmla="*/ 79 h 275"/>
                  <a:gd name="T30" fmla="*/ 394 w 629"/>
                  <a:gd name="T31" fmla="*/ 119 h 275"/>
                  <a:gd name="T32" fmla="*/ 354 w 629"/>
                  <a:gd name="T33" fmla="*/ 119 h 275"/>
                  <a:gd name="T34" fmla="*/ 314 w 629"/>
                  <a:gd name="T35" fmla="*/ 156 h 275"/>
                  <a:gd name="T36" fmla="*/ 354 w 629"/>
                  <a:gd name="T37" fmla="*/ 235 h 275"/>
                  <a:gd name="T38" fmla="*/ 589 w 629"/>
                  <a:gd name="T39" fmla="*/ 235 h 275"/>
                  <a:gd name="T40" fmla="*/ 629 w 629"/>
                  <a:gd name="T41" fmla="*/ 27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29" h="275">
                    <a:moveTo>
                      <a:pt x="0" y="195"/>
                    </a:moveTo>
                    <a:lnTo>
                      <a:pt x="40" y="156"/>
                    </a:lnTo>
                    <a:lnTo>
                      <a:pt x="119" y="156"/>
                    </a:lnTo>
                    <a:lnTo>
                      <a:pt x="156" y="235"/>
                    </a:lnTo>
                    <a:lnTo>
                      <a:pt x="195" y="195"/>
                    </a:lnTo>
                    <a:lnTo>
                      <a:pt x="156" y="156"/>
                    </a:lnTo>
                    <a:lnTo>
                      <a:pt x="156" y="79"/>
                    </a:lnTo>
                    <a:lnTo>
                      <a:pt x="235" y="156"/>
                    </a:lnTo>
                    <a:lnTo>
                      <a:pt x="314" y="79"/>
                    </a:lnTo>
                    <a:lnTo>
                      <a:pt x="235" y="39"/>
                    </a:lnTo>
                    <a:lnTo>
                      <a:pt x="275" y="39"/>
                    </a:lnTo>
                    <a:lnTo>
                      <a:pt x="314" y="0"/>
                    </a:lnTo>
                    <a:lnTo>
                      <a:pt x="354" y="39"/>
                    </a:lnTo>
                    <a:lnTo>
                      <a:pt x="394" y="39"/>
                    </a:lnTo>
                    <a:lnTo>
                      <a:pt x="430" y="79"/>
                    </a:lnTo>
                    <a:lnTo>
                      <a:pt x="394" y="119"/>
                    </a:lnTo>
                    <a:lnTo>
                      <a:pt x="354" y="119"/>
                    </a:lnTo>
                    <a:lnTo>
                      <a:pt x="314" y="156"/>
                    </a:lnTo>
                    <a:lnTo>
                      <a:pt x="354" y="235"/>
                    </a:lnTo>
                    <a:lnTo>
                      <a:pt x="589" y="235"/>
                    </a:lnTo>
                    <a:lnTo>
                      <a:pt x="629" y="27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2" name="Freeform 578">
                <a:extLst>
                  <a:ext uri="{FF2B5EF4-FFF2-40B4-BE49-F238E27FC236}">
                    <a16:creationId xmlns:a16="http://schemas.microsoft.com/office/drawing/2014/main" id="{BCF6C5DF-E8FE-4303-7435-C900C6BCCC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3" y="2613"/>
                <a:ext cx="70" cy="110"/>
              </a:xfrm>
              <a:custGeom>
                <a:avLst/>
                <a:gdLst>
                  <a:gd name="T0" fmla="*/ 353 w 353"/>
                  <a:gd name="T1" fmla="*/ 0 h 550"/>
                  <a:gd name="T2" fmla="*/ 353 w 353"/>
                  <a:gd name="T3" fmla="*/ 40 h 550"/>
                  <a:gd name="T4" fmla="*/ 314 w 353"/>
                  <a:gd name="T5" fmla="*/ 80 h 550"/>
                  <a:gd name="T6" fmla="*/ 274 w 353"/>
                  <a:gd name="T7" fmla="*/ 80 h 550"/>
                  <a:gd name="T8" fmla="*/ 235 w 353"/>
                  <a:gd name="T9" fmla="*/ 120 h 550"/>
                  <a:gd name="T10" fmla="*/ 235 w 353"/>
                  <a:gd name="T11" fmla="*/ 198 h 550"/>
                  <a:gd name="T12" fmla="*/ 198 w 353"/>
                  <a:gd name="T13" fmla="*/ 235 h 550"/>
                  <a:gd name="T14" fmla="*/ 158 w 353"/>
                  <a:gd name="T15" fmla="*/ 235 h 550"/>
                  <a:gd name="T16" fmla="*/ 158 w 353"/>
                  <a:gd name="T17" fmla="*/ 355 h 550"/>
                  <a:gd name="T18" fmla="*/ 79 w 353"/>
                  <a:gd name="T19" fmla="*/ 275 h 550"/>
                  <a:gd name="T20" fmla="*/ 79 w 353"/>
                  <a:gd name="T21" fmla="*/ 315 h 550"/>
                  <a:gd name="T22" fmla="*/ 39 w 353"/>
                  <a:gd name="T23" fmla="*/ 355 h 550"/>
                  <a:gd name="T24" fmla="*/ 0 w 353"/>
                  <a:gd name="T25" fmla="*/ 355 h 550"/>
                  <a:gd name="T26" fmla="*/ 0 w 353"/>
                  <a:gd name="T27" fmla="*/ 434 h 550"/>
                  <a:gd name="T28" fmla="*/ 39 w 353"/>
                  <a:gd name="T29" fmla="*/ 474 h 550"/>
                  <a:gd name="T30" fmla="*/ 0 w 353"/>
                  <a:gd name="T31" fmla="*/ 55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3" h="550">
                    <a:moveTo>
                      <a:pt x="353" y="0"/>
                    </a:moveTo>
                    <a:lnTo>
                      <a:pt x="353" y="40"/>
                    </a:lnTo>
                    <a:lnTo>
                      <a:pt x="314" y="80"/>
                    </a:lnTo>
                    <a:lnTo>
                      <a:pt x="274" y="80"/>
                    </a:lnTo>
                    <a:lnTo>
                      <a:pt x="235" y="120"/>
                    </a:lnTo>
                    <a:lnTo>
                      <a:pt x="235" y="198"/>
                    </a:lnTo>
                    <a:lnTo>
                      <a:pt x="198" y="235"/>
                    </a:lnTo>
                    <a:lnTo>
                      <a:pt x="158" y="235"/>
                    </a:lnTo>
                    <a:lnTo>
                      <a:pt x="158" y="355"/>
                    </a:lnTo>
                    <a:lnTo>
                      <a:pt x="79" y="275"/>
                    </a:lnTo>
                    <a:lnTo>
                      <a:pt x="79" y="315"/>
                    </a:lnTo>
                    <a:lnTo>
                      <a:pt x="39" y="355"/>
                    </a:lnTo>
                    <a:lnTo>
                      <a:pt x="0" y="355"/>
                    </a:lnTo>
                    <a:lnTo>
                      <a:pt x="0" y="434"/>
                    </a:lnTo>
                    <a:lnTo>
                      <a:pt x="39" y="474"/>
                    </a:lnTo>
                    <a:lnTo>
                      <a:pt x="0" y="55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3" name="Freeform 579">
                <a:extLst>
                  <a:ext uri="{FF2B5EF4-FFF2-40B4-BE49-F238E27FC236}">
                    <a16:creationId xmlns:a16="http://schemas.microsoft.com/office/drawing/2014/main" id="{6DE7B427-CA1B-316E-70DA-B00F3F1471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8" y="2590"/>
                <a:ext cx="15" cy="23"/>
              </a:xfrm>
              <a:custGeom>
                <a:avLst/>
                <a:gdLst>
                  <a:gd name="T0" fmla="*/ 20 w 79"/>
                  <a:gd name="T1" fmla="*/ 0 h 116"/>
                  <a:gd name="T2" fmla="*/ 0 w 79"/>
                  <a:gd name="T3" fmla="*/ 40 h 116"/>
                  <a:gd name="T4" fmla="*/ 0 w 79"/>
                  <a:gd name="T5" fmla="*/ 77 h 116"/>
                  <a:gd name="T6" fmla="*/ 40 w 79"/>
                  <a:gd name="T7" fmla="*/ 116 h 116"/>
                  <a:gd name="T8" fmla="*/ 79 w 79"/>
                  <a:gd name="T9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16">
                    <a:moveTo>
                      <a:pt x="20" y="0"/>
                    </a:moveTo>
                    <a:lnTo>
                      <a:pt x="0" y="40"/>
                    </a:lnTo>
                    <a:lnTo>
                      <a:pt x="0" y="77"/>
                    </a:lnTo>
                    <a:lnTo>
                      <a:pt x="40" y="116"/>
                    </a:lnTo>
                    <a:lnTo>
                      <a:pt x="79" y="11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4" name="Freeform 580">
                <a:extLst>
                  <a:ext uri="{FF2B5EF4-FFF2-40B4-BE49-F238E27FC236}">
                    <a16:creationId xmlns:a16="http://schemas.microsoft.com/office/drawing/2014/main" id="{E6616995-1F5F-71A1-B9B9-4765FD056C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" y="2723"/>
                <a:ext cx="47" cy="95"/>
              </a:xfrm>
              <a:custGeom>
                <a:avLst/>
                <a:gdLst>
                  <a:gd name="T0" fmla="*/ 238 w 238"/>
                  <a:gd name="T1" fmla="*/ 434 h 474"/>
                  <a:gd name="T2" fmla="*/ 198 w 238"/>
                  <a:gd name="T3" fmla="*/ 474 h 474"/>
                  <a:gd name="T4" fmla="*/ 198 w 238"/>
                  <a:gd name="T5" fmla="*/ 434 h 474"/>
                  <a:gd name="T6" fmla="*/ 158 w 238"/>
                  <a:gd name="T7" fmla="*/ 434 h 474"/>
                  <a:gd name="T8" fmla="*/ 119 w 238"/>
                  <a:gd name="T9" fmla="*/ 474 h 474"/>
                  <a:gd name="T10" fmla="*/ 158 w 238"/>
                  <a:gd name="T11" fmla="*/ 394 h 474"/>
                  <a:gd name="T12" fmla="*/ 158 w 238"/>
                  <a:gd name="T13" fmla="*/ 354 h 474"/>
                  <a:gd name="T14" fmla="*/ 119 w 238"/>
                  <a:gd name="T15" fmla="*/ 354 h 474"/>
                  <a:gd name="T16" fmla="*/ 79 w 238"/>
                  <a:gd name="T17" fmla="*/ 314 h 474"/>
                  <a:gd name="T18" fmla="*/ 40 w 238"/>
                  <a:gd name="T19" fmla="*/ 354 h 474"/>
                  <a:gd name="T20" fmla="*/ 40 w 238"/>
                  <a:gd name="T21" fmla="*/ 314 h 474"/>
                  <a:gd name="T22" fmla="*/ 0 w 238"/>
                  <a:gd name="T23" fmla="*/ 239 h 474"/>
                  <a:gd name="T24" fmla="*/ 40 w 238"/>
                  <a:gd name="T25" fmla="*/ 199 h 474"/>
                  <a:gd name="T26" fmla="*/ 79 w 238"/>
                  <a:gd name="T27" fmla="*/ 119 h 474"/>
                  <a:gd name="T28" fmla="*/ 79 w 238"/>
                  <a:gd name="T29" fmla="*/ 40 h 474"/>
                  <a:gd name="T30" fmla="*/ 40 w 238"/>
                  <a:gd name="T31" fmla="*/ 40 h 474"/>
                  <a:gd name="T32" fmla="*/ 40 w 238"/>
                  <a:gd name="T33" fmla="*/ 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38" h="474">
                    <a:moveTo>
                      <a:pt x="238" y="434"/>
                    </a:moveTo>
                    <a:lnTo>
                      <a:pt x="198" y="474"/>
                    </a:lnTo>
                    <a:lnTo>
                      <a:pt x="198" y="434"/>
                    </a:lnTo>
                    <a:lnTo>
                      <a:pt x="158" y="434"/>
                    </a:lnTo>
                    <a:lnTo>
                      <a:pt x="119" y="474"/>
                    </a:lnTo>
                    <a:lnTo>
                      <a:pt x="158" y="394"/>
                    </a:lnTo>
                    <a:lnTo>
                      <a:pt x="158" y="354"/>
                    </a:lnTo>
                    <a:lnTo>
                      <a:pt x="119" y="354"/>
                    </a:lnTo>
                    <a:lnTo>
                      <a:pt x="79" y="314"/>
                    </a:lnTo>
                    <a:lnTo>
                      <a:pt x="40" y="354"/>
                    </a:lnTo>
                    <a:lnTo>
                      <a:pt x="40" y="314"/>
                    </a:lnTo>
                    <a:lnTo>
                      <a:pt x="0" y="239"/>
                    </a:lnTo>
                    <a:lnTo>
                      <a:pt x="40" y="199"/>
                    </a:lnTo>
                    <a:lnTo>
                      <a:pt x="79" y="119"/>
                    </a:lnTo>
                    <a:lnTo>
                      <a:pt x="79" y="40"/>
                    </a:lnTo>
                    <a:lnTo>
                      <a:pt x="40" y="40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5" name="Line 581">
                <a:extLst>
                  <a:ext uri="{FF2B5EF4-FFF2-40B4-BE49-F238E27FC236}">
                    <a16:creationId xmlns:a16="http://schemas.microsoft.com/office/drawing/2014/main" id="{E9AB42D2-6E15-DD85-CD80-E34C36E36A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92" y="2582"/>
                <a:ext cx="11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6" name="Freeform 582">
                <a:extLst>
                  <a:ext uri="{FF2B5EF4-FFF2-40B4-BE49-F238E27FC236}">
                    <a16:creationId xmlns:a16="http://schemas.microsoft.com/office/drawing/2014/main" id="{497CA8D1-FE84-7BF1-D96A-37AA69B9F0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4" y="2393"/>
                <a:ext cx="63" cy="24"/>
              </a:xfrm>
              <a:custGeom>
                <a:avLst/>
                <a:gdLst>
                  <a:gd name="T0" fmla="*/ 0 w 313"/>
                  <a:gd name="T1" fmla="*/ 39 h 119"/>
                  <a:gd name="T2" fmla="*/ 0 w 313"/>
                  <a:gd name="T3" fmla="*/ 79 h 119"/>
                  <a:gd name="T4" fmla="*/ 75 w 313"/>
                  <a:gd name="T5" fmla="*/ 119 h 119"/>
                  <a:gd name="T6" fmla="*/ 155 w 313"/>
                  <a:gd name="T7" fmla="*/ 119 h 119"/>
                  <a:gd name="T8" fmla="*/ 273 w 313"/>
                  <a:gd name="T9" fmla="*/ 0 h 119"/>
                  <a:gd name="T10" fmla="*/ 313 w 313"/>
                  <a:gd name="T11" fmla="*/ 3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3" h="119">
                    <a:moveTo>
                      <a:pt x="0" y="39"/>
                    </a:moveTo>
                    <a:lnTo>
                      <a:pt x="0" y="79"/>
                    </a:lnTo>
                    <a:lnTo>
                      <a:pt x="75" y="119"/>
                    </a:lnTo>
                    <a:lnTo>
                      <a:pt x="155" y="119"/>
                    </a:lnTo>
                    <a:lnTo>
                      <a:pt x="273" y="0"/>
                    </a:lnTo>
                    <a:lnTo>
                      <a:pt x="313" y="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7" name="Freeform 583">
                <a:extLst>
                  <a:ext uri="{FF2B5EF4-FFF2-40B4-BE49-F238E27FC236}">
                    <a16:creationId xmlns:a16="http://schemas.microsoft.com/office/drawing/2014/main" id="{293A3151-8BFE-0010-32C8-7CAD450452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4" y="2377"/>
                <a:ext cx="55" cy="181"/>
              </a:xfrm>
              <a:custGeom>
                <a:avLst/>
                <a:gdLst>
                  <a:gd name="T0" fmla="*/ 195 w 275"/>
                  <a:gd name="T1" fmla="*/ 0 h 905"/>
                  <a:gd name="T2" fmla="*/ 195 w 275"/>
                  <a:gd name="T3" fmla="*/ 40 h 905"/>
                  <a:gd name="T4" fmla="*/ 155 w 275"/>
                  <a:gd name="T5" fmla="*/ 119 h 905"/>
                  <a:gd name="T6" fmla="*/ 77 w 275"/>
                  <a:gd name="T7" fmla="*/ 119 h 905"/>
                  <a:gd name="T8" fmla="*/ 37 w 275"/>
                  <a:gd name="T9" fmla="*/ 159 h 905"/>
                  <a:gd name="T10" fmla="*/ 0 w 275"/>
                  <a:gd name="T11" fmla="*/ 239 h 905"/>
                  <a:gd name="T12" fmla="*/ 0 w 275"/>
                  <a:gd name="T13" fmla="*/ 276 h 905"/>
                  <a:gd name="T14" fmla="*/ 37 w 275"/>
                  <a:gd name="T15" fmla="*/ 276 h 905"/>
                  <a:gd name="T16" fmla="*/ 37 w 275"/>
                  <a:gd name="T17" fmla="*/ 354 h 905"/>
                  <a:gd name="T18" fmla="*/ 0 w 275"/>
                  <a:gd name="T19" fmla="*/ 394 h 905"/>
                  <a:gd name="T20" fmla="*/ 0 w 275"/>
                  <a:gd name="T21" fmla="*/ 434 h 905"/>
                  <a:gd name="T22" fmla="*/ 37 w 275"/>
                  <a:gd name="T23" fmla="*/ 474 h 905"/>
                  <a:gd name="T24" fmla="*/ 117 w 275"/>
                  <a:gd name="T25" fmla="*/ 474 h 905"/>
                  <a:gd name="T26" fmla="*/ 77 w 275"/>
                  <a:gd name="T27" fmla="*/ 550 h 905"/>
                  <a:gd name="T28" fmla="*/ 195 w 275"/>
                  <a:gd name="T29" fmla="*/ 550 h 905"/>
                  <a:gd name="T30" fmla="*/ 195 w 275"/>
                  <a:gd name="T31" fmla="*/ 590 h 905"/>
                  <a:gd name="T32" fmla="*/ 235 w 275"/>
                  <a:gd name="T33" fmla="*/ 590 h 905"/>
                  <a:gd name="T34" fmla="*/ 275 w 275"/>
                  <a:gd name="T35" fmla="*/ 630 h 905"/>
                  <a:gd name="T36" fmla="*/ 235 w 275"/>
                  <a:gd name="T37" fmla="*/ 709 h 905"/>
                  <a:gd name="T38" fmla="*/ 275 w 275"/>
                  <a:gd name="T39" fmla="*/ 709 h 905"/>
                  <a:gd name="T40" fmla="*/ 275 w 275"/>
                  <a:gd name="T41" fmla="*/ 748 h 905"/>
                  <a:gd name="T42" fmla="*/ 235 w 275"/>
                  <a:gd name="T43" fmla="*/ 788 h 905"/>
                  <a:gd name="T44" fmla="*/ 275 w 275"/>
                  <a:gd name="T45" fmla="*/ 825 h 905"/>
                  <a:gd name="T46" fmla="*/ 195 w 275"/>
                  <a:gd name="T47" fmla="*/ 865 h 905"/>
                  <a:gd name="T48" fmla="*/ 155 w 275"/>
                  <a:gd name="T49" fmla="*/ 905 h 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75" h="905">
                    <a:moveTo>
                      <a:pt x="195" y="0"/>
                    </a:moveTo>
                    <a:lnTo>
                      <a:pt x="195" y="40"/>
                    </a:lnTo>
                    <a:lnTo>
                      <a:pt x="155" y="119"/>
                    </a:lnTo>
                    <a:lnTo>
                      <a:pt x="77" y="119"/>
                    </a:lnTo>
                    <a:lnTo>
                      <a:pt x="37" y="159"/>
                    </a:lnTo>
                    <a:lnTo>
                      <a:pt x="0" y="239"/>
                    </a:lnTo>
                    <a:lnTo>
                      <a:pt x="0" y="276"/>
                    </a:lnTo>
                    <a:lnTo>
                      <a:pt x="37" y="276"/>
                    </a:lnTo>
                    <a:lnTo>
                      <a:pt x="37" y="354"/>
                    </a:lnTo>
                    <a:lnTo>
                      <a:pt x="0" y="394"/>
                    </a:lnTo>
                    <a:lnTo>
                      <a:pt x="0" y="434"/>
                    </a:lnTo>
                    <a:lnTo>
                      <a:pt x="37" y="474"/>
                    </a:lnTo>
                    <a:lnTo>
                      <a:pt x="117" y="474"/>
                    </a:lnTo>
                    <a:lnTo>
                      <a:pt x="77" y="550"/>
                    </a:lnTo>
                    <a:lnTo>
                      <a:pt x="195" y="550"/>
                    </a:lnTo>
                    <a:lnTo>
                      <a:pt x="195" y="590"/>
                    </a:lnTo>
                    <a:lnTo>
                      <a:pt x="235" y="590"/>
                    </a:lnTo>
                    <a:lnTo>
                      <a:pt x="275" y="630"/>
                    </a:lnTo>
                    <a:lnTo>
                      <a:pt x="235" y="709"/>
                    </a:lnTo>
                    <a:lnTo>
                      <a:pt x="275" y="709"/>
                    </a:lnTo>
                    <a:lnTo>
                      <a:pt x="275" y="748"/>
                    </a:lnTo>
                    <a:lnTo>
                      <a:pt x="235" y="788"/>
                    </a:lnTo>
                    <a:lnTo>
                      <a:pt x="275" y="825"/>
                    </a:lnTo>
                    <a:lnTo>
                      <a:pt x="195" y="865"/>
                    </a:lnTo>
                    <a:lnTo>
                      <a:pt x="155" y="90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8" name="Freeform 584">
                <a:extLst>
                  <a:ext uri="{FF2B5EF4-FFF2-40B4-BE49-F238E27FC236}">
                    <a16:creationId xmlns:a16="http://schemas.microsoft.com/office/drawing/2014/main" id="{2848F7E2-4C7F-F16B-DB51-89B6D6E94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3" y="2362"/>
                <a:ext cx="71" cy="39"/>
              </a:xfrm>
              <a:custGeom>
                <a:avLst/>
                <a:gdLst>
                  <a:gd name="T0" fmla="*/ 355 w 355"/>
                  <a:gd name="T1" fmla="*/ 195 h 195"/>
                  <a:gd name="T2" fmla="*/ 315 w 355"/>
                  <a:gd name="T3" fmla="*/ 156 h 195"/>
                  <a:gd name="T4" fmla="*/ 275 w 355"/>
                  <a:gd name="T5" fmla="*/ 156 h 195"/>
                  <a:gd name="T6" fmla="*/ 195 w 355"/>
                  <a:gd name="T7" fmla="*/ 0 h 195"/>
                  <a:gd name="T8" fmla="*/ 117 w 355"/>
                  <a:gd name="T9" fmla="*/ 40 h 195"/>
                  <a:gd name="T10" fmla="*/ 0 w 355"/>
                  <a:gd name="T11" fmla="*/ 40 h 195"/>
                  <a:gd name="T12" fmla="*/ 0 w 355"/>
                  <a:gd name="T13" fmla="*/ 76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5" h="195">
                    <a:moveTo>
                      <a:pt x="355" y="195"/>
                    </a:moveTo>
                    <a:lnTo>
                      <a:pt x="315" y="156"/>
                    </a:lnTo>
                    <a:lnTo>
                      <a:pt x="275" y="156"/>
                    </a:lnTo>
                    <a:lnTo>
                      <a:pt x="195" y="0"/>
                    </a:lnTo>
                    <a:lnTo>
                      <a:pt x="117" y="40"/>
                    </a:lnTo>
                    <a:lnTo>
                      <a:pt x="0" y="40"/>
                    </a:lnTo>
                    <a:lnTo>
                      <a:pt x="0" y="7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9" name="Freeform 585">
                <a:extLst>
                  <a:ext uri="{FF2B5EF4-FFF2-40B4-BE49-F238E27FC236}">
                    <a16:creationId xmlns:a16="http://schemas.microsoft.com/office/drawing/2014/main" id="{08AEFAC4-F9C7-3291-41B5-9094497315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4" y="2550"/>
                <a:ext cx="211" cy="48"/>
              </a:xfrm>
              <a:custGeom>
                <a:avLst/>
                <a:gdLst>
                  <a:gd name="T0" fmla="*/ 1058 w 1058"/>
                  <a:gd name="T1" fmla="*/ 40 h 238"/>
                  <a:gd name="T2" fmla="*/ 1020 w 1058"/>
                  <a:gd name="T3" fmla="*/ 0 h 238"/>
                  <a:gd name="T4" fmla="*/ 980 w 1058"/>
                  <a:gd name="T5" fmla="*/ 0 h 238"/>
                  <a:gd name="T6" fmla="*/ 940 w 1058"/>
                  <a:gd name="T7" fmla="*/ 80 h 238"/>
                  <a:gd name="T8" fmla="*/ 903 w 1058"/>
                  <a:gd name="T9" fmla="*/ 119 h 238"/>
                  <a:gd name="T10" fmla="*/ 863 w 1058"/>
                  <a:gd name="T11" fmla="*/ 80 h 238"/>
                  <a:gd name="T12" fmla="*/ 863 w 1058"/>
                  <a:gd name="T13" fmla="*/ 0 h 238"/>
                  <a:gd name="T14" fmla="*/ 785 w 1058"/>
                  <a:gd name="T15" fmla="*/ 0 h 238"/>
                  <a:gd name="T16" fmla="*/ 745 w 1058"/>
                  <a:gd name="T17" fmla="*/ 80 h 238"/>
                  <a:gd name="T18" fmla="*/ 705 w 1058"/>
                  <a:gd name="T19" fmla="*/ 80 h 238"/>
                  <a:gd name="T20" fmla="*/ 705 w 1058"/>
                  <a:gd name="T21" fmla="*/ 0 h 238"/>
                  <a:gd name="T22" fmla="*/ 626 w 1058"/>
                  <a:gd name="T23" fmla="*/ 40 h 238"/>
                  <a:gd name="T24" fmla="*/ 590 w 1058"/>
                  <a:gd name="T25" fmla="*/ 80 h 238"/>
                  <a:gd name="T26" fmla="*/ 550 w 1058"/>
                  <a:gd name="T27" fmla="*/ 40 h 238"/>
                  <a:gd name="T28" fmla="*/ 510 w 1058"/>
                  <a:gd name="T29" fmla="*/ 80 h 238"/>
                  <a:gd name="T30" fmla="*/ 510 w 1058"/>
                  <a:gd name="T31" fmla="*/ 40 h 238"/>
                  <a:gd name="T32" fmla="*/ 391 w 1058"/>
                  <a:gd name="T33" fmla="*/ 40 h 238"/>
                  <a:gd name="T34" fmla="*/ 352 w 1058"/>
                  <a:gd name="T35" fmla="*/ 0 h 238"/>
                  <a:gd name="T36" fmla="*/ 315 w 1058"/>
                  <a:gd name="T37" fmla="*/ 0 h 238"/>
                  <a:gd name="T38" fmla="*/ 275 w 1058"/>
                  <a:gd name="T39" fmla="*/ 80 h 238"/>
                  <a:gd name="T40" fmla="*/ 195 w 1058"/>
                  <a:gd name="T41" fmla="*/ 80 h 238"/>
                  <a:gd name="T42" fmla="*/ 117 w 1058"/>
                  <a:gd name="T43" fmla="*/ 40 h 238"/>
                  <a:gd name="T44" fmla="*/ 77 w 1058"/>
                  <a:gd name="T45" fmla="*/ 40 h 238"/>
                  <a:gd name="T46" fmla="*/ 77 w 1058"/>
                  <a:gd name="T47" fmla="*/ 119 h 238"/>
                  <a:gd name="T48" fmla="*/ 37 w 1058"/>
                  <a:gd name="T49" fmla="*/ 158 h 238"/>
                  <a:gd name="T50" fmla="*/ 77 w 1058"/>
                  <a:gd name="T51" fmla="*/ 198 h 238"/>
                  <a:gd name="T52" fmla="*/ 37 w 1058"/>
                  <a:gd name="T53" fmla="*/ 238 h 238"/>
                  <a:gd name="T54" fmla="*/ 0 w 1058"/>
                  <a:gd name="T55" fmla="*/ 19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058" h="238">
                    <a:moveTo>
                      <a:pt x="1058" y="40"/>
                    </a:moveTo>
                    <a:lnTo>
                      <a:pt x="1020" y="0"/>
                    </a:lnTo>
                    <a:lnTo>
                      <a:pt x="980" y="0"/>
                    </a:lnTo>
                    <a:lnTo>
                      <a:pt x="940" y="80"/>
                    </a:lnTo>
                    <a:lnTo>
                      <a:pt x="903" y="119"/>
                    </a:lnTo>
                    <a:lnTo>
                      <a:pt x="863" y="80"/>
                    </a:lnTo>
                    <a:lnTo>
                      <a:pt x="863" y="0"/>
                    </a:lnTo>
                    <a:lnTo>
                      <a:pt x="785" y="0"/>
                    </a:lnTo>
                    <a:lnTo>
                      <a:pt x="745" y="80"/>
                    </a:lnTo>
                    <a:lnTo>
                      <a:pt x="705" y="80"/>
                    </a:lnTo>
                    <a:lnTo>
                      <a:pt x="705" y="0"/>
                    </a:lnTo>
                    <a:lnTo>
                      <a:pt x="626" y="40"/>
                    </a:lnTo>
                    <a:lnTo>
                      <a:pt x="590" y="80"/>
                    </a:lnTo>
                    <a:lnTo>
                      <a:pt x="550" y="40"/>
                    </a:lnTo>
                    <a:lnTo>
                      <a:pt x="510" y="80"/>
                    </a:lnTo>
                    <a:lnTo>
                      <a:pt x="510" y="40"/>
                    </a:lnTo>
                    <a:lnTo>
                      <a:pt x="391" y="40"/>
                    </a:lnTo>
                    <a:lnTo>
                      <a:pt x="352" y="0"/>
                    </a:lnTo>
                    <a:lnTo>
                      <a:pt x="315" y="0"/>
                    </a:lnTo>
                    <a:lnTo>
                      <a:pt x="275" y="80"/>
                    </a:lnTo>
                    <a:lnTo>
                      <a:pt x="195" y="80"/>
                    </a:lnTo>
                    <a:lnTo>
                      <a:pt x="117" y="40"/>
                    </a:lnTo>
                    <a:lnTo>
                      <a:pt x="77" y="40"/>
                    </a:lnTo>
                    <a:lnTo>
                      <a:pt x="77" y="119"/>
                    </a:lnTo>
                    <a:lnTo>
                      <a:pt x="37" y="158"/>
                    </a:lnTo>
                    <a:lnTo>
                      <a:pt x="77" y="198"/>
                    </a:lnTo>
                    <a:lnTo>
                      <a:pt x="37" y="238"/>
                    </a:lnTo>
                    <a:lnTo>
                      <a:pt x="0" y="19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0" name="Freeform 586">
                <a:extLst>
                  <a:ext uri="{FF2B5EF4-FFF2-40B4-BE49-F238E27FC236}">
                    <a16:creationId xmlns:a16="http://schemas.microsoft.com/office/drawing/2014/main" id="{034A7D03-F5A7-389C-1640-F1E33EEF0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9" y="2676"/>
                <a:ext cx="142" cy="71"/>
              </a:xfrm>
              <a:custGeom>
                <a:avLst/>
                <a:gdLst>
                  <a:gd name="T0" fmla="*/ 708 w 708"/>
                  <a:gd name="T1" fmla="*/ 354 h 354"/>
                  <a:gd name="T2" fmla="*/ 668 w 708"/>
                  <a:gd name="T3" fmla="*/ 354 h 354"/>
                  <a:gd name="T4" fmla="*/ 628 w 708"/>
                  <a:gd name="T5" fmla="*/ 275 h 354"/>
                  <a:gd name="T6" fmla="*/ 628 w 708"/>
                  <a:gd name="T7" fmla="*/ 199 h 354"/>
                  <a:gd name="T8" fmla="*/ 513 w 708"/>
                  <a:gd name="T9" fmla="*/ 199 h 354"/>
                  <a:gd name="T10" fmla="*/ 513 w 708"/>
                  <a:gd name="T11" fmla="*/ 159 h 354"/>
                  <a:gd name="T12" fmla="*/ 433 w 708"/>
                  <a:gd name="T13" fmla="*/ 159 h 354"/>
                  <a:gd name="T14" fmla="*/ 433 w 708"/>
                  <a:gd name="T15" fmla="*/ 0 h 354"/>
                  <a:gd name="T16" fmla="*/ 353 w 708"/>
                  <a:gd name="T17" fmla="*/ 80 h 354"/>
                  <a:gd name="T18" fmla="*/ 353 w 708"/>
                  <a:gd name="T19" fmla="*/ 119 h 354"/>
                  <a:gd name="T20" fmla="*/ 314 w 708"/>
                  <a:gd name="T21" fmla="*/ 159 h 354"/>
                  <a:gd name="T22" fmla="*/ 275 w 708"/>
                  <a:gd name="T23" fmla="*/ 159 h 354"/>
                  <a:gd name="T24" fmla="*/ 198 w 708"/>
                  <a:gd name="T25" fmla="*/ 119 h 354"/>
                  <a:gd name="T26" fmla="*/ 158 w 708"/>
                  <a:gd name="T27" fmla="*/ 119 h 354"/>
                  <a:gd name="T28" fmla="*/ 118 w 708"/>
                  <a:gd name="T29" fmla="*/ 40 h 354"/>
                  <a:gd name="T30" fmla="*/ 79 w 708"/>
                  <a:gd name="T31" fmla="*/ 40 h 354"/>
                  <a:gd name="T32" fmla="*/ 40 w 708"/>
                  <a:gd name="T33" fmla="*/ 80 h 354"/>
                  <a:gd name="T34" fmla="*/ 0 w 708"/>
                  <a:gd name="T35" fmla="*/ 4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8" h="354">
                    <a:moveTo>
                      <a:pt x="708" y="354"/>
                    </a:moveTo>
                    <a:lnTo>
                      <a:pt x="668" y="354"/>
                    </a:lnTo>
                    <a:lnTo>
                      <a:pt x="628" y="275"/>
                    </a:lnTo>
                    <a:lnTo>
                      <a:pt x="628" y="199"/>
                    </a:lnTo>
                    <a:lnTo>
                      <a:pt x="513" y="199"/>
                    </a:lnTo>
                    <a:lnTo>
                      <a:pt x="513" y="159"/>
                    </a:lnTo>
                    <a:lnTo>
                      <a:pt x="433" y="159"/>
                    </a:lnTo>
                    <a:lnTo>
                      <a:pt x="433" y="0"/>
                    </a:lnTo>
                    <a:lnTo>
                      <a:pt x="353" y="80"/>
                    </a:lnTo>
                    <a:lnTo>
                      <a:pt x="353" y="119"/>
                    </a:lnTo>
                    <a:lnTo>
                      <a:pt x="314" y="159"/>
                    </a:lnTo>
                    <a:lnTo>
                      <a:pt x="275" y="159"/>
                    </a:lnTo>
                    <a:lnTo>
                      <a:pt x="198" y="119"/>
                    </a:lnTo>
                    <a:lnTo>
                      <a:pt x="158" y="119"/>
                    </a:lnTo>
                    <a:lnTo>
                      <a:pt x="118" y="40"/>
                    </a:lnTo>
                    <a:lnTo>
                      <a:pt x="79" y="40"/>
                    </a:lnTo>
                    <a:lnTo>
                      <a:pt x="40" y="8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1" name="Freeform 587">
                <a:extLst>
                  <a:ext uri="{FF2B5EF4-FFF2-40B4-BE49-F238E27FC236}">
                    <a16:creationId xmlns:a16="http://schemas.microsoft.com/office/drawing/2014/main" id="{D749930E-D82D-FAD8-A9C4-27A57B3073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1" y="2660"/>
                <a:ext cx="101" cy="103"/>
              </a:xfrm>
              <a:custGeom>
                <a:avLst/>
                <a:gdLst>
                  <a:gd name="T0" fmla="*/ 508 w 508"/>
                  <a:gd name="T1" fmla="*/ 0 h 514"/>
                  <a:gd name="T2" fmla="*/ 430 w 508"/>
                  <a:gd name="T3" fmla="*/ 120 h 514"/>
                  <a:gd name="T4" fmla="*/ 393 w 508"/>
                  <a:gd name="T5" fmla="*/ 120 h 514"/>
                  <a:gd name="T6" fmla="*/ 393 w 508"/>
                  <a:gd name="T7" fmla="*/ 160 h 514"/>
                  <a:gd name="T8" fmla="*/ 353 w 508"/>
                  <a:gd name="T9" fmla="*/ 199 h 514"/>
                  <a:gd name="T10" fmla="*/ 393 w 508"/>
                  <a:gd name="T11" fmla="*/ 239 h 514"/>
                  <a:gd name="T12" fmla="*/ 393 w 508"/>
                  <a:gd name="T13" fmla="*/ 315 h 514"/>
                  <a:gd name="T14" fmla="*/ 353 w 508"/>
                  <a:gd name="T15" fmla="*/ 315 h 514"/>
                  <a:gd name="T16" fmla="*/ 273 w 508"/>
                  <a:gd name="T17" fmla="*/ 395 h 514"/>
                  <a:gd name="T18" fmla="*/ 235 w 508"/>
                  <a:gd name="T19" fmla="*/ 395 h 514"/>
                  <a:gd name="T20" fmla="*/ 235 w 508"/>
                  <a:gd name="T21" fmla="*/ 514 h 514"/>
                  <a:gd name="T22" fmla="*/ 195 w 508"/>
                  <a:gd name="T23" fmla="*/ 514 h 514"/>
                  <a:gd name="T24" fmla="*/ 195 w 508"/>
                  <a:gd name="T25" fmla="*/ 395 h 514"/>
                  <a:gd name="T26" fmla="*/ 118 w 508"/>
                  <a:gd name="T27" fmla="*/ 474 h 514"/>
                  <a:gd name="T28" fmla="*/ 38 w 508"/>
                  <a:gd name="T29" fmla="*/ 474 h 514"/>
                  <a:gd name="T30" fmla="*/ 38 w 508"/>
                  <a:gd name="T31" fmla="*/ 395 h 514"/>
                  <a:gd name="T32" fmla="*/ 0 w 508"/>
                  <a:gd name="T33" fmla="*/ 434 h 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08" h="514">
                    <a:moveTo>
                      <a:pt x="508" y="0"/>
                    </a:moveTo>
                    <a:lnTo>
                      <a:pt x="430" y="120"/>
                    </a:lnTo>
                    <a:lnTo>
                      <a:pt x="393" y="120"/>
                    </a:lnTo>
                    <a:lnTo>
                      <a:pt x="393" y="160"/>
                    </a:lnTo>
                    <a:lnTo>
                      <a:pt x="353" y="199"/>
                    </a:lnTo>
                    <a:lnTo>
                      <a:pt x="393" y="239"/>
                    </a:lnTo>
                    <a:lnTo>
                      <a:pt x="393" y="315"/>
                    </a:lnTo>
                    <a:lnTo>
                      <a:pt x="353" y="315"/>
                    </a:lnTo>
                    <a:lnTo>
                      <a:pt x="273" y="395"/>
                    </a:lnTo>
                    <a:lnTo>
                      <a:pt x="235" y="395"/>
                    </a:lnTo>
                    <a:lnTo>
                      <a:pt x="235" y="514"/>
                    </a:lnTo>
                    <a:lnTo>
                      <a:pt x="195" y="514"/>
                    </a:lnTo>
                    <a:lnTo>
                      <a:pt x="195" y="395"/>
                    </a:lnTo>
                    <a:lnTo>
                      <a:pt x="118" y="474"/>
                    </a:lnTo>
                    <a:lnTo>
                      <a:pt x="38" y="474"/>
                    </a:lnTo>
                    <a:lnTo>
                      <a:pt x="38" y="395"/>
                    </a:lnTo>
                    <a:lnTo>
                      <a:pt x="0" y="43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2" name="Freeform 588">
                <a:extLst>
                  <a:ext uri="{FF2B5EF4-FFF2-40B4-BE49-F238E27FC236}">
                    <a16:creationId xmlns:a16="http://schemas.microsoft.com/office/drawing/2014/main" id="{FA91070B-DC48-A227-7DCF-BA8F91CACF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2" y="2660"/>
                <a:ext cx="102" cy="24"/>
              </a:xfrm>
              <a:custGeom>
                <a:avLst/>
                <a:gdLst>
                  <a:gd name="T0" fmla="*/ 0 w 510"/>
                  <a:gd name="T1" fmla="*/ 0 h 120"/>
                  <a:gd name="T2" fmla="*/ 0 w 510"/>
                  <a:gd name="T3" fmla="*/ 80 h 120"/>
                  <a:gd name="T4" fmla="*/ 40 w 510"/>
                  <a:gd name="T5" fmla="*/ 120 h 120"/>
                  <a:gd name="T6" fmla="*/ 80 w 510"/>
                  <a:gd name="T7" fmla="*/ 120 h 120"/>
                  <a:gd name="T8" fmla="*/ 120 w 510"/>
                  <a:gd name="T9" fmla="*/ 80 h 120"/>
                  <a:gd name="T10" fmla="*/ 120 w 510"/>
                  <a:gd name="T11" fmla="*/ 40 h 120"/>
                  <a:gd name="T12" fmla="*/ 160 w 510"/>
                  <a:gd name="T13" fmla="*/ 40 h 120"/>
                  <a:gd name="T14" fmla="*/ 199 w 510"/>
                  <a:gd name="T15" fmla="*/ 80 h 120"/>
                  <a:gd name="T16" fmla="*/ 315 w 510"/>
                  <a:gd name="T17" fmla="*/ 80 h 120"/>
                  <a:gd name="T18" fmla="*/ 355 w 510"/>
                  <a:gd name="T19" fmla="*/ 0 h 120"/>
                  <a:gd name="T20" fmla="*/ 394 w 510"/>
                  <a:gd name="T21" fmla="*/ 0 h 120"/>
                  <a:gd name="T22" fmla="*/ 394 w 510"/>
                  <a:gd name="T23" fmla="*/ 40 h 120"/>
                  <a:gd name="T24" fmla="*/ 473 w 510"/>
                  <a:gd name="T25" fmla="*/ 80 h 120"/>
                  <a:gd name="T26" fmla="*/ 510 w 510"/>
                  <a:gd name="T27" fmla="*/ 8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10" h="120">
                    <a:moveTo>
                      <a:pt x="0" y="0"/>
                    </a:moveTo>
                    <a:lnTo>
                      <a:pt x="0" y="80"/>
                    </a:lnTo>
                    <a:lnTo>
                      <a:pt x="40" y="120"/>
                    </a:lnTo>
                    <a:lnTo>
                      <a:pt x="80" y="120"/>
                    </a:lnTo>
                    <a:lnTo>
                      <a:pt x="120" y="80"/>
                    </a:lnTo>
                    <a:lnTo>
                      <a:pt x="120" y="40"/>
                    </a:lnTo>
                    <a:lnTo>
                      <a:pt x="160" y="40"/>
                    </a:lnTo>
                    <a:lnTo>
                      <a:pt x="199" y="80"/>
                    </a:lnTo>
                    <a:lnTo>
                      <a:pt x="315" y="80"/>
                    </a:lnTo>
                    <a:lnTo>
                      <a:pt x="355" y="0"/>
                    </a:lnTo>
                    <a:lnTo>
                      <a:pt x="394" y="0"/>
                    </a:lnTo>
                    <a:lnTo>
                      <a:pt x="394" y="40"/>
                    </a:lnTo>
                    <a:lnTo>
                      <a:pt x="473" y="80"/>
                    </a:lnTo>
                    <a:lnTo>
                      <a:pt x="510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3" name="Freeform 589">
                <a:extLst>
                  <a:ext uri="{FF2B5EF4-FFF2-40B4-BE49-F238E27FC236}">
                    <a16:creationId xmlns:a16="http://schemas.microsoft.com/office/drawing/2014/main" id="{1677336F-3958-3B50-89DE-CB77EF738B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8" y="2558"/>
                <a:ext cx="54" cy="102"/>
              </a:xfrm>
              <a:custGeom>
                <a:avLst/>
                <a:gdLst>
                  <a:gd name="T0" fmla="*/ 38 w 273"/>
                  <a:gd name="T1" fmla="*/ 0 h 509"/>
                  <a:gd name="T2" fmla="*/ 0 w 273"/>
                  <a:gd name="T3" fmla="*/ 40 h 509"/>
                  <a:gd name="T4" fmla="*/ 38 w 273"/>
                  <a:gd name="T5" fmla="*/ 79 h 509"/>
                  <a:gd name="T6" fmla="*/ 38 w 273"/>
                  <a:gd name="T7" fmla="*/ 158 h 509"/>
                  <a:gd name="T8" fmla="*/ 118 w 273"/>
                  <a:gd name="T9" fmla="*/ 158 h 509"/>
                  <a:gd name="T10" fmla="*/ 158 w 273"/>
                  <a:gd name="T11" fmla="*/ 198 h 509"/>
                  <a:gd name="T12" fmla="*/ 158 w 273"/>
                  <a:gd name="T13" fmla="*/ 354 h 509"/>
                  <a:gd name="T14" fmla="*/ 78 w 273"/>
                  <a:gd name="T15" fmla="*/ 354 h 509"/>
                  <a:gd name="T16" fmla="*/ 38 w 273"/>
                  <a:gd name="T17" fmla="*/ 394 h 509"/>
                  <a:gd name="T18" fmla="*/ 158 w 273"/>
                  <a:gd name="T19" fmla="*/ 394 h 509"/>
                  <a:gd name="T20" fmla="*/ 118 w 273"/>
                  <a:gd name="T21" fmla="*/ 434 h 509"/>
                  <a:gd name="T22" fmla="*/ 158 w 273"/>
                  <a:gd name="T23" fmla="*/ 472 h 509"/>
                  <a:gd name="T24" fmla="*/ 235 w 273"/>
                  <a:gd name="T25" fmla="*/ 472 h 509"/>
                  <a:gd name="T26" fmla="*/ 273 w 273"/>
                  <a:gd name="T27" fmla="*/ 509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73" h="509">
                    <a:moveTo>
                      <a:pt x="38" y="0"/>
                    </a:moveTo>
                    <a:lnTo>
                      <a:pt x="0" y="40"/>
                    </a:lnTo>
                    <a:lnTo>
                      <a:pt x="38" y="79"/>
                    </a:lnTo>
                    <a:lnTo>
                      <a:pt x="38" y="158"/>
                    </a:lnTo>
                    <a:lnTo>
                      <a:pt x="118" y="158"/>
                    </a:lnTo>
                    <a:lnTo>
                      <a:pt x="158" y="198"/>
                    </a:lnTo>
                    <a:lnTo>
                      <a:pt x="158" y="354"/>
                    </a:lnTo>
                    <a:lnTo>
                      <a:pt x="78" y="354"/>
                    </a:lnTo>
                    <a:lnTo>
                      <a:pt x="38" y="394"/>
                    </a:lnTo>
                    <a:lnTo>
                      <a:pt x="158" y="394"/>
                    </a:lnTo>
                    <a:lnTo>
                      <a:pt x="118" y="434"/>
                    </a:lnTo>
                    <a:lnTo>
                      <a:pt x="158" y="472"/>
                    </a:lnTo>
                    <a:lnTo>
                      <a:pt x="235" y="472"/>
                    </a:lnTo>
                    <a:lnTo>
                      <a:pt x="273" y="50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4" name="Freeform 590">
                <a:extLst>
                  <a:ext uri="{FF2B5EF4-FFF2-40B4-BE49-F238E27FC236}">
                    <a16:creationId xmlns:a16="http://schemas.microsoft.com/office/drawing/2014/main" id="{7B892328-86A1-2C2F-C45B-C2F8709976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676"/>
                <a:ext cx="8" cy="8"/>
              </a:xfrm>
              <a:custGeom>
                <a:avLst/>
                <a:gdLst>
                  <a:gd name="T0" fmla="*/ 40 w 40"/>
                  <a:gd name="T1" fmla="*/ 40 h 40"/>
                  <a:gd name="T2" fmla="*/ 0 w 40"/>
                  <a:gd name="T3" fmla="*/ 40 h 40"/>
                  <a:gd name="T4" fmla="*/ 0 w 40"/>
                  <a:gd name="T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40">
                    <a:moveTo>
                      <a:pt x="40" y="40"/>
                    </a:move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5" name="Freeform 591">
                <a:extLst>
                  <a:ext uri="{FF2B5EF4-FFF2-40B4-BE49-F238E27FC236}">
                    <a16:creationId xmlns:a16="http://schemas.microsoft.com/office/drawing/2014/main" id="{D062F8D7-9B09-79AF-F509-7402E88972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2" y="2857"/>
                <a:ext cx="172" cy="126"/>
              </a:xfrm>
              <a:custGeom>
                <a:avLst/>
                <a:gdLst>
                  <a:gd name="T0" fmla="*/ 863 w 863"/>
                  <a:gd name="T1" fmla="*/ 630 h 630"/>
                  <a:gd name="T2" fmla="*/ 826 w 863"/>
                  <a:gd name="T3" fmla="*/ 630 h 630"/>
                  <a:gd name="T4" fmla="*/ 826 w 863"/>
                  <a:gd name="T5" fmla="*/ 510 h 630"/>
                  <a:gd name="T6" fmla="*/ 786 w 863"/>
                  <a:gd name="T7" fmla="*/ 510 h 630"/>
                  <a:gd name="T8" fmla="*/ 786 w 863"/>
                  <a:gd name="T9" fmla="*/ 471 h 630"/>
                  <a:gd name="T10" fmla="*/ 747 w 863"/>
                  <a:gd name="T11" fmla="*/ 471 h 630"/>
                  <a:gd name="T12" fmla="*/ 668 w 863"/>
                  <a:gd name="T13" fmla="*/ 394 h 630"/>
                  <a:gd name="T14" fmla="*/ 668 w 863"/>
                  <a:gd name="T15" fmla="*/ 354 h 630"/>
                  <a:gd name="T16" fmla="*/ 628 w 863"/>
                  <a:gd name="T17" fmla="*/ 314 h 630"/>
                  <a:gd name="T18" fmla="*/ 513 w 863"/>
                  <a:gd name="T19" fmla="*/ 314 h 630"/>
                  <a:gd name="T20" fmla="*/ 513 w 863"/>
                  <a:gd name="T21" fmla="*/ 276 h 630"/>
                  <a:gd name="T22" fmla="*/ 473 w 863"/>
                  <a:gd name="T23" fmla="*/ 196 h 630"/>
                  <a:gd name="T24" fmla="*/ 393 w 863"/>
                  <a:gd name="T25" fmla="*/ 236 h 630"/>
                  <a:gd name="T26" fmla="*/ 393 w 863"/>
                  <a:gd name="T27" fmla="*/ 276 h 630"/>
                  <a:gd name="T28" fmla="*/ 353 w 863"/>
                  <a:gd name="T29" fmla="*/ 354 h 630"/>
                  <a:gd name="T30" fmla="*/ 353 w 863"/>
                  <a:gd name="T31" fmla="*/ 314 h 630"/>
                  <a:gd name="T32" fmla="*/ 238 w 863"/>
                  <a:gd name="T33" fmla="*/ 354 h 630"/>
                  <a:gd name="T34" fmla="*/ 198 w 863"/>
                  <a:gd name="T35" fmla="*/ 394 h 630"/>
                  <a:gd name="T36" fmla="*/ 118 w 863"/>
                  <a:gd name="T37" fmla="*/ 276 h 630"/>
                  <a:gd name="T38" fmla="*/ 118 w 863"/>
                  <a:gd name="T39" fmla="*/ 196 h 630"/>
                  <a:gd name="T40" fmla="*/ 80 w 863"/>
                  <a:gd name="T41" fmla="*/ 159 h 630"/>
                  <a:gd name="T42" fmla="*/ 80 w 863"/>
                  <a:gd name="T43" fmla="*/ 79 h 630"/>
                  <a:gd name="T44" fmla="*/ 0 w 863"/>
                  <a:gd name="T45" fmla="*/ 40 h 630"/>
                  <a:gd name="T46" fmla="*/ 0 w 863"/>
                  <a:gd name="T47" fmla="*/ 0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63" h="630">
                    <a:moveTo>
                      <a:pt x="863" y="630"/>
                    </a:moveTo>
                    <a:lnTo>
                      <a:pt x="826" y="630"/>
                    </a:lnTo>
                    <a:lnTo>
                      <a:pt x="826" y="510"/>
                    </a:lnTo>
                    <a:lnTo>
                      <a:pt x="786" y="510"/>
                    </a:lnTo>
                    <a:lnTo>
                      <a:pt x="786" y="471"/>
                    </a:lnTo>
                    <a:lnTo>
                      <a:pt x="747" y="471"/>
                    </a:lnTo>
                    <a:lnTo>
                      <a:pt x="668" y="394"/>
                    </a:lnTo>
                    <a:lnTo>
                      <a:pt x="668" y="354"/>
                    </a:lnTo>
                    <a:lnTo>
                      <a:pt x="628" y="314"/>
                    </a:lnTo>
                    <a:lnTo>
                      <a:pt x="513" y="314"/>
                    </a:lnTo>
                    <a:lnTo>
                      <a:pt x="513" y="276"/>
                    </a:lnTo>
                    <a:lnTo>
                      <a:pt x="473" y="196"/>
                    </a:lnTo>
                    <a:lnTo>
                      <a:pt x="393" y="236"/>
                    </a:lnTo>
                    <a:lnTo>
                      <a:pt x="393" y="276"/>
                    </a:lnTo>
                    <a:lnTo>
                      <a:pt x="353" y="354"/>
                    </a:lnTo>
                    <a:lnTo>
                      <a:pt x="353" y="314"/>
                    </a:lnTo>
                    <a:lnTo>
                      <a:pt x="238" y="354"/>
                    </a:lnTo>
                    <a:lnTo>
                      <a:pt x="198" y="394"/>
                    </a:lnTo>
                    <a:lnTo>
                      <a:pt x="118" y="276"/>
                    </a:lnTo>
                    <a:lnTo>
                      <a:pt x="118" y="196"/>
                    </a:lnTo>
                    <a:lnTo>
                      <a:pt x="80" y="159"/>
                    </a:lnTo>
                    <a:lnTo>
                      <a:pt x="80" y="79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6" name="Freeform 592">
                <a:extLst>
                  <a:ext uri="{FF2B5EF4-FFF2-40B4-BE49-F238E27FC236}">
                    <a16:creationId xmlns:a16="http://schemas.microsoft.com/office/drawing/2014/main" id="{E9F537D1-84FF-E41C-BF0F-5FA7492B4B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3" y="2747"/>
                <a:ext cx="39" cy="53"/>
              </a:xfrm>
              <a:custGeom>
                <a:avLst/>
                <a:gdLst>
                  <a:gd name="T0" fmla="*/ 40 w 195"/>
                  <a:gd name="T1" fmla="*/ 0 h 267"/>
                  <a:gd name="T2" fmla="*/ 0 w 195"/>
                  <a:gd name="T3" fmla="*/ 80 h 267"/>
                  <a:gd name="T4" fmla="*/ 40 w 195"/>
                  <a:gd name="T5" fmla="*/ 120 h 267"/>
                  <a:gd name="T6" fmla="*/ 78 w 195"/>
                  <a:gd name="T7" fmla="*/ 195 h 267"/>
                  <a:gd name="T8" fmla="*/ 118 w 195"/>
                  <a:gd name="T9" fmla="*/ 195 h 267"/>
                  <a:gd name="T10" fmla="*/ 195 w 195"/>
                  <a:gd name="T11" fmla="*/ 235 h 267"/>
                  <a:gd name="T12" fmla="*/ 136 w 195"/>
                  <a:gd name="T13" fmla="*/ 267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5" h="267">
                    <a:moveTo>
                      <a:pt x="40" y="0"/>
                    </a:moveTo>
                    <a:lnTo>
                      <a:pt x="0" y="80"/>
                    </a:lnTo>
                    <a:lnTo>
                      <a:pt x="40" y="120"/>
                    </a:lnTo>
                    <a:lnTo>
                      <a:pt x="78" y="195"/>
                    </a:lnTo>
                    <a:lnTo>
                      <a:pt x="118" y="195"/>
                    </a:lnTo>
                    <a:lnTo>
                      <a:pt x="195" y="235"/>
                    </a:lnTo>
                    <a:lnTo>
                      <a:pt x="136" y="26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7" name="Line 593">
                <a:extLst>
                  <a:ext uri="{FF2B5EF4-FFF2-40B4-BE49-F238E27FC236}">
                    <a16:creationId xmlns:a16="http://schemas.microsoft.com/office/drawing/2014/main" id="{89D80EFD-4F39-D067-7954-225ED266F9F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248" y="2794"/>
                <a:ext cx="12" cy="6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8" name="Freeform 594">
                <a:extLst>
                  <a:ext uri="{FF2B5EF4-FFF2-40B4-BE49-F238E27FC236}">
                    <a16:creationId xmlns:a16="http://schemas.microsoft.com/office/drawing/2014/main" id="{3967DBA5-75CE-CFB9-B3F0-DCEB7B9DDC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1" y="2794"/>
                <a:ext cx="31" cy="63"/>
              </a:xfrm>
              <a:custGeom>
                <a:avLst/>
                <a:gdLst>
                  <a:gd name="T0" fmla="*/ 155 w 155"/>
                  <a:gd name="T1" fmla="*/ 315 h 315"/>
                  <a:gd name="T2" fmla="*/ 155 w 155"/>
                  <a:gd name="T3" fmla="*/ 236 h 315"/>
                  <a:gd name="T4" fmla="*/ 118 w 155"/>
                  <a:gd name="T5" fmla="*/ 236 h 315"/>
                  <a:gd name="T6" fmla="*/ 118 w 155"/>
                  <a:gd name="T7" fmla="*/ 196 h 315"/>
                  <a:gd name="T8" fmla="*/ 38 w 155"/>
                  <a:gd name="T9" fmla="*/ 196 h 315"/>
                  <a:gd name="T10" fmla="*/ 38 w 155"/>
                  <a:gd name="T11" fmla="*/ 159 h 315"/>
                  <a:gd name="T12" fmla="*/ 78 w 155"/>
                  <a:gd name="T13" fmla="*/ 40 h 315"/>
                  <a:gd name="T14" fmla="*/ 0 w 155"/>
                  <a:gd name="T15" fmla="*/ 0 h 315"/>
                  <a:gd name="T16" fmla="*/ 38 w 155"/>
                  <a:gd name="T17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5" h="315">
                    <a:moveTo>
                      <a:pt x="155" y="315"/>
                    </a:moveTo>
                    <a:lnTo>
                      <a:pt x="155" y="236"/>
                    </a:lnTo>
                    <a:lnTo>
                      <a:pt x="118" y="236"/>
                    </a:lnTo>
                    <a:lnTo>
                      <a:pt x="118" y="196"/>
                    </a:lnTo>
                    <a:lnTo>
                      <a:pt x="38" y="196"/>
                    </a:lnTo>
                    <a:lnTo>
                      <a:pt x="38" y="159"/>
                    </a:lnTo>
                    <a:lnTo>
                      <a:pt x="78" y="40"/>
                    </a:lnTo>
                    <a:lnTo>
                      <a:pt x="0" y="0"/>
                    </a:lnTo>
                    <a:lnTo>
                      <a:pt x="3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9" name="Freeform 595">
                <a:extLst>
                  <a:ext uri="{FF2B5EF4-FFF2-40B4-BE49-F238E27FC236}">
                    <a16:creationId xmlns:a16="http://schemas.microsoft.com/office/drawing/2014/main" id="{54DE06D7-8210-103F-2EA2-8BEA37F3C4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7" y="2857"/>
                <a:ext cx="125" cy="150"/>
              </a:xfrm>
              <a:custGeom>
                <a:avLst/>
                <a:gdLst>
                  <a:gd name="T0" fmla="*/ 0 w 625"/>
                  <a:gd name="T1" fmla="*/ 748 h 748"/>
                  <a:gd name="T2" fmla="*/ 37 w 625"/>
                  <a:gd name="T3" fmla="*/ 590 h 748"/>
                  <a:gd name="T4" fmla="*/ 76 w 625"/>
                  <a:gd name="T5" fmla="*/ 590 h 748"/>
                  <a:gd name="T6" fmla="*/ 76 w 625"/>
                  <a:gd name="T7" fmla="*/ 510 h 748"/>
                  <a:gd name="T8" fmla="*/ 115 w 625"/>
                  <a:gd name="T9" fmla="*/ 434 h 748"/>
                  <a:gd name="T10" fmla="*/ 76 w 625"/>
                  <a:gd name="T11" fmla="*/ 394 h 748"/>
                  <a:gd name="T12" fmla="*/ 155 w 625"/>
                  <a:gd name="T13" fmla="*/ 354 h 748"/>
                  <a:gd name="T14" fmla="*/ 155 w 625"/>
                  <a:gd name="T15" fmla="*/ 314 h 748"/>
                  <a:gd name="T16" fmla="*/ 195 w 625"/>
                  <a:gd name="T17" fmla="*/ 314 h 748"/>
                  <a:gd name="T18" fmla="*/ 195 w 625"/>
                  <a:gd name="T19" fmla="*/ 196 h 748"/>
                  <a:gd name="T20" fmla="*/ 235 w 625"/>
                  <a:gd name="T21" fmla="*/ 159 h 748"/>
                  <a:gd name="T22" fmla="*/ 275 w 625"/>
                  <a:gd name="T23" fmla="*/ 159 h 748"/>
                  <a:gd name="T24" fmla="*/ 311 w 625"/>
                  <a:gd name="T25" fmla="*/ 236 h 748"/>
                  <a:gd name="T26" fmla="*/ 390 w 625"/>
                  <a:gd name="T27" fmla="*/ 196 h 748"/>
                  <a:gd name="T28" fmla="*/ 390 w 625"/>
                  <a:gd name="T29" fmla="*/ 159 h 748"/>
                  <a:gd name="T30" fmla="*/ 430 w 625"/>
                  <a:gd name="T31" fmla="*/ 119 h 748"/>
                  <a:gd name="T32" fmla="*/ 430 w 625"/>
                  <a:gd name="T33" fmla="*/ 79 h 748"/>
                  <a:gd name="T34" fmla="*/ 508 w 625"/>
                  <a:gd name="T35" fmla="*/ 119 h 748"/>
                  <a:gd name="T36" fmla="*/ 508 w 625"/>
                  <a:gd name="T37" fmla="*/ 79 h 748"/>
                  <a:gd name="T38" fmla="*/ 588 w 625"/>
                  <a:gd name="T39" fmla="*/ 40 h 748"/>
                  <a:gd name="T40" fmla="*/ 625 w 625"/>
                  <a:gd name="T41" fmla="*/ 0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25" h="748">
                    <a:moveTo>
                      <a:pt x="0" y="748"/>
                    </a:moveTo>
                    <a:lnTo>
                      <a:pt x="37" y="590"/>
                    </a:lnTo>
                    <a:lnTo>
                      <a:pt x="76" y="590"/>
                    </a:lnTo>
                    <a:lnTo>
                      <a:pt x="76" y="510"/>
                    </a:lnTo>
                    <a:lnTo>
                      <a:pt x="115" y="434"/>
                    </a:lnTo>
                    <a:lnTo>
                      <a:pt x="76" y="394"/>
                    </a:lnTo>
                    <a:lnTo>
                      <a:pt x="155" y="354"/>
                    </a:lnTo>
                    <a:lnTo>
                      <a:pt x="155" y="314"/>
                    </a:lnTo>
                    <a:lnTo>
                      <a:pt x="195" y="314"/>
                    </a:lnTo>
                    <a:lnTo>
                      <a:pt x="195" y="196"/>
                    </a:lnTo>
                    <a:lnTo>
                      <a:pt x="235" y="159"/>
                    </a:lnTo>
                    <a:lnTo>
                      <a:pt x="275" y="159"/>
                    </a:lnTo>
                    <a:lnTo>
                      <a:pt x="311" y="236"/>
                    </a:lnTo>
                    <a:lnTo>
                      <a:pt x="390" y="196"/>
                    </a:lnTo>
                    <a:lnTo>
                      <a:pt x="390" y="159"/>
                    </a:lnTo>
                    <a:lnTo>
                      <a:pt x="430" y="119"/>
                    </a:lnTo>
                    <a:lnTo>
                      <a:pt x="430" y="79"/>
                    </a:lnTo>
                    <a:lnTo>
                      <a:pt x="508" y="119"/>
                    </a:lnTo>
                    <a:lnTo>
                      <a:pt x="508" y="79"/>
                    </a:lnTo>
                    <a:lnTo>
                      <a:pt x="588" y="40"/>
                    </a:lnTo>
                    <a:lnTo>
                      <a:pt x="62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0" name="Freeform 596">
                <a:extLst>
                  <a:ext uri="{FF2B5EF4-FFF2-40B4-BE49-F238E27FC236}">
                    <a16:creationId xmlns:a16="http://schemas.microsoft.com/office/drawing/2014/main" id="{FF9AE11D-77A0-04B7-7D43-823FE0C33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6" y="2896"/>
                <a:ext cx="71" cy="111"/>
              </a:xfrm>
              <a:custGeom>
                <a:avLst/>
                <a:gdLst>
                  <a:gd name="T0" fmla="*/ 0 w 355"/>
                  <a:gd name="T1" fmla="*/ 0 h 552"/>
                  <a:gd name="T2" fmla="*/ 0 w 355"/>
                  <a:gd name="T3" fmla="*/ 80 h 552"/>
                  <a:gd name="T4" fmla="*/ 40 w 355"/>
                  <a:gd name="T5" fmla="*/ 40 h 552"/>
                  <a:gd name="T6" fmla="*/ 157 w 355"/>
                  <a:gd name="T7" fmla="*/ 40 h 552"/>
                  <a:gd name="T8" fmla="*/ 117 w 355"/>
                  <a:gd name="T9" fmla="*/ 80 h 552"/>
                  <a:gd name="T10" fmla="*/ 157 w 355"/>
                  <a:gd name="T11" fmla="*/ 198 h 552"/>
                  <a:gd name="T12" fmla="*/ 196 w 355"/>
                  <a:gd name="T13" fmla="*/ 238 h 552"/>
                  <a:gd name="T14" fmla="*/ 235 w 355"/>
                  <a:gd name="T15" fmla="*/ 198 h 552"/>
                  <a:gd name="T16" fmla="*/ 275 w 355"/>
                  <a:gd name="T17" fmla="*/ 238 h 552"/>
                  <a:gd name="T18" fmla="*/ 275 w 355"/>
                  <a:gd name="T19" fmla="*/ 473 h 552"/>
                  <a:gd name="T20" fmla="*/ 315 w 355"/>
                  <a:gd name="T21" fmla="*/ 552 h 552"/>
                  <a:gd name="T22" fmla="*/ 355 w 355"/>
                  <a:gd name="T23" fmla="*/ 552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552">
                    <a:moveTo>
                      <a:pt x="0" y="0"/>
                    </a:moveTo>
                    <a:lnTo>
                      <a:pt x="0" y="80"/>
                    </a:lnTo>
                    <a:lnTo>
                      <a:pt x="40" y="40"/>
                    </a:lnTo>
                    <a:lnTo>
                      <a:pt x="157" y="40"/>
                    </a:lnTo>
                    <a:lnTo>
                      <a:pt x="117" y="80"/>
                    </a:lnTo>
                    <a:lnTo>
                      <a:pt x="157" y="198"/>
                    </a:lnTo>
                    <a:lnTo>
                      <a:pt x="196" y="238"/>
                    </a:lnTo>
                    <a:lnTo>
                      <a:pt x="235" y="198"/>
                    </a:lnTo>
                    <a:lnTo>
                      <a:pt x="275" y="238"/>
                    </a:lnTo>
                    <a:lnTo>
                      <a:pt x="275" y="473"/>
                    </a:lnTo>
                    <a:lnTo>
                      <a:pt x="315" y="552"/>
                    </a:lnTo>
                    <a:lnTo>
                      <a:pt x="355" y="55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1" name="Freeform 597">
                <a:extLst>
                  <a:ext uri="{FF2B5EF4-FFF2-40B4-BE49-F238E27FC236}">
                    <a16:creationId xmlns:a16="http://schemas.microsoft.com/office/drawing/2014/main" id="{C69B1558-F21F-2690-040B-FE797D20D0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7" y="3007"/>
                <a:ext cx="55" cy="133"/>
              </a:xfrm>
              <a:custGeom>
                <a:avLst/>
                <a:gdLst>
                  <a:gd name="T0" fmla="*/ 235 w 275"/>
                  <a:gd name="T1" fmla="*/ 666 h 666"/>
                  <a:gd name="T2" fmla="*/ 235 w 275"/>
                  <a:gd name="T3" fmla="*/ 551 h 666"/>
                  <a:gd name="T4" fmla="*/ 275 w 275"/>
                  <a:gd name="T5" fmla="*/ 511 h 666"/>
                  <a:gd name="T6" fmla="*/ 235 w 275"/>
                  <a:gd name="T7" fmla="*/ 471 h 666"/>
                  <a:gd name="T8" fmla="*/ 235 w 275"/>
                  <a:gd name="T9" fmla="*/ 431 h 666"/>
                  <a:gd name="T10" fmla="*/ 195 w 275"/>
                  <a:gd name="T11" fmla="*/ 392 h 666"/>
                  <a:gd name="T12" fmla="*/ 115 w 275"/>
                  <a:gd name="T13" fmla="*/ 352 h 666"/>
                  <a:gd name="T14" fmla="*/ 155 w 275"/>
                  <a:gd name="T15" fmla="*/ 315 h 666"/>
                  <a:gd name="T16" fmla="*/ 155 w 275"/>
                  <a:gd name="T17" fmla="*/ 196 h 666"/>
                  <a:gd name="T18" fmla="*/ 76 w 275"/>
                  <a:gd name="T19" fmla="*/ 117 h 666"/>
                  <a:gd name="T20" fmla="*/ 0 w 275"/>
                  <a:gd name="T21" fmla="*/ 0 h 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5" h="666">
                    <a:moveTo>
                      <a:pt x="235" y="666"/>
                    </a:moveTo>
                    <a:lnTo>
                      <a:pt x="235" y="551"/>
                    </a:lnTo>
                    <a:lnTo>
                      <a:pt x="275" y="511"/>
                    </a:lnTo>
                    <a:lnTo>
                      <a:pt x="235" y="471"/>
                    </a:lnTo>
                    <a:lnTo>
                      <a:pt x="235" y="431"/>
                    </a:lnTo>
                    <a:lnTo>
                      <a:pt x="195" y="392"/>
                    </a:lnTo>
                    <a:lnTo>
                      <a:pt x="115" y="352"/>
                    </a:lnTo>
                    <a:lnTo>
                      <a:pt x="155" y="315"/>
                    </a:lnTo>
                    <a:lnTo>
                      <a:pt x="155" y="196"/>
                    </a:lnTo>
                    <a:lnTo>
                      <a:pt x="76" y="11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2" name="Freeform 598">
                <a:extLst>
                  <a:ext uri="{FF2B5EF4-FFF2-40B4-BE49-F238E27FC236}">
                    <a16:creationId xmlns:a16="http://schemas.microsoft.com/office/drawing/2014/main" id="{7B8CBB5A-5420-6A00-2F31-D3492559FB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3" y="3125"/>
                <a:ext cx="141" cy="157"/>
              </a:xfrm>
              <a:custGeom>
                <a:avLst/>
                <a:gdLst>
                  <a:gd name="T0" fmla="*/ 702 w 702"/>
                  <a:gd name="T1" fmla="*/ 76 h 785"/>
                  <a:gd name="T2" fmla="*/ 622 w 702"/>
                  <a:gd name="T3" fmla="*/ 76 h 785"/>
                  <a:gd name="T4" fmla="*/ 582 w 702"/>
                  <a:gd name="T5" fmla="*/ 36 h 785"/>
                  <a:gd name="T6" fmla="*/ 504 w 702"/>
                  <a:gd name="T7" fmla="*/ 36 h 785"/>
                  <a:gd name="T8" fmla="*/ 467 w 702"/>
                  <a:gd name="T9" fmla="*/ 0 h 785"/>
                  <a:gd name="T10" fmla="*/ 427 w 702"/>
                  <a:gd name="T11" fmla="*/ 0 h 785"/>
                  <a:gd name="T12" fmla="*/ 387 w 702"/>
                  <a:gd name="T13" fmla="*/ 36 h 785"/>
                  <a:gd name="T14" fmla="*/ 347 w 702"/>
                  <a:gd name="T15" fmla="*/ 36 h 785"/>
                  <a:gd name="T16" fmla="*/ 387 w 702"/>
                  <a:gd name="T17" fmla="*/ 76 h 785"/>
                  <a:gd name="T18" fmla="*/ 347 w 702"/>
                  <a:gd name="T19" fmla="*/ 156 h 785"/>
                  <a:gd name="T20" fmla="*/ 308 w 702"/>
                  <a:gd name="T21" fmla="*/ 156 h 785"/>
                  <a:gd name="T22" fmla="*/ 308 w 702"/>
                  <a:gd name="T23" fmla="*/ 272 h 785"/>
                  <a:gd name="T24" fmla="*/ 269 w 702"/>
                  <a:gd name="T25" fmla="*/ 351 h 785"/>
                  <a:gd name="T26" fmla="*/ 269 w 702"/>
                  <a:gd name="T27" fmla="*/ 470 h 785"/>
                  <a:gd name="T28" fmla="*/ 308 w 702"/>
                  <a:gd name="T29" fmla="*/ 470 h 785"/>
                  <a:gd name="T30" fmla="*/ 347 w 702"/>
                  <a:gd name="T31" fmla="*/ 510 h 785"/>
                  <a:gd name="T32" fmla="*/ 308 w 702"/>
                  <a:gd name="T33" fmla="*/ 510 h 785"/>
                  <a:gd name="T34" fmla="*/ 269 w 702"/>
                  <a:gd name="T35" fmla="*/ 550 h 785"/>
                  <a:gd name="T36" fmla="*/ 229 w 702"/>
                  <a:gd name="T37" fmla="*/ 627 h 785"/>
                  <a:gd name="T38" fmla="*/ 229 w 702"/>
                  <a:gd name="T39" fmla="*/ 667 h 785"/>
                  <a:gd name="T40" fmla="*/ 152 w 702"/>
                  <a:gd name="T41" fmla="*/ 667 h 785"/>
                  <a:gd name="T42" fmla="*/ 152 w 702"/>
                  <a:gd name="T43" fmla="*/ 785 h 785"/>
                  <a:gd name="T44" fmla="*/ 112 w 702"/>
                  <a:gd name="T45" fmla="*/ 785 h 785"/>
                  <a:gd name="T46" fmla="*/ 34 w 702"/>
                  <a:gd name="T47" fmla="*/ 705 h 785"/>
                  <a:gd name="T48" fmla="*/ 0 w 702"/>
                  <a:gd name="T49" fmla="*/ 774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02" h="785">
                    <a:moveTo>
                      <a:pt x="702" y="76"/>
                    </a:moveTo>
                    <a:lnTo>
                      <a:pt x="622" y="76"/>
                    </a:lnTo>
                    <a:lnTo>
                      <a:pt x="582" y="36"/>
                    </a:lnTo>
                    <a:lnTo>
                      <a:pt x="504" y="36"/>
                    </a:lnTo>
                    <a:lnTo>
                      <a:pt x="467" y="0"/>
                    </a:lnTo>
                    <a:lnTo>
                      <a:pt x="427" y="0"/>
                    </a:lnTo>
                    <a:lnTo>
                      <a:pt x="387" y="36"/>
                    </a:lnTo>
                    <a:lnTo>
                      <a:pt x="347" y="36"/>
                    </a:lnTo>
                    <a:lnTo>
                      <a:pt x="387" y="76"/>
                    </a:lnTo>
                    <a:lnTo>
                      <a:pt x="347" y="156"/>
                    </a:lnTo>
                    <a:lnTo>
                      <a:pt x="308" y="156"/>
                    </a:lnTo>
                    <a:lnTo>
                      <a:pt x="308" y="272"/>
                    </a:lnTo>
                    <a:lnTo>
                      <a:pt x="269" y="351"/>
                    </a:lnTo>
                    <a:lnTo>
                      <a:pt x="269" y="470"/>
                    </a:lnTo>
                    <a:lnTo>
                      <a:pt x="308" y="470"/>
                    </a:lnTo>
                    <a:lnTo>
                      <a:pt x="347" y="510"/>
                    </a:lnTo>
                    <a:lnTo>
                      <a:pt x="308" y="510"/>
                    </a:lnTo>
                    <a:lnTo>
                      <a:pt x="269" y="550"/>
                    </a:lnTo>
                    <a:lnTo>
                      <a:pt x="229" y="627"/>
                    </a:lnTo>
                    <a:lnTo>
                      <a:pt x="229" y="667"/>
                    </a:lnTo>
                    <a:lnTo>
                      <a:pt x="152" y="667"/>
                    </a:lnTo>
                    <a:lnTo>
                      <a:pt x="152" y="785"/>
                    </a:lnTo>
                    <a:lnTo>
                      <a:pt x="112" y="785"/>
                    </a:lnTo>
                    <a:lnTo>
                      <a:pt x="34" y="705"/>
                    </a:lnTo>
                    <a:lnTo>
                      <a:pt x="0" y="7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3" name="Freeform 599">
                <a:extLst>
                  <a:ext uri="{FF2B5EF4-FFF2-40B4-BE49-F238E27FC236}">
                    <a16:creationId xmlns:a16="http://schemas.microsoft.com/office/drawing/2014/main" id="{EB45B648-1BD2-038C-6B5D-D237141DAE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3140"/>
                <a:ext cx="125" cy="110"/>
              </a:xfrm>
              <a:custGeom>
                <a:avLst/>
                <a:gdLst>
                  <a:gd name="T0" fmla="*/ 628 w 628"/>
                  <a:gd name="T1" fmla="*/ 551 h 551"/>
                  <a:gd name="T2" fmla="*/ 508 w 628"/>
                  <a:gd name="T3" fmla="*/ 551 h 551"/>
                  <a:gd name="T4" fmla="*/ 508 w 628"/>
                  <a:gd name="T5" fmla="*/ 511 h 551"/>
                  <a:gd name="T6" fmla="*/ 430 w 628"/>
                  <a:gd name="T7" fmla="*/ 474 h 551"/>
                  <a:gd name="T8" fmla="*/ 390 w 628"/>
                  <a:gd name="T9" fmla="*/ 434 h 551"/>
                  <a:gd name="T10" fmla="*/ 390 w 628"/>
                  <a:gd name="T11" fmla="*/ 394 h 551"/>
                  <a:gd name="T12" fmla="*/ 313 w 628"/>
                  <a:gd name="T13" fmla="*/ 394 h 551"/>
                  <a:gd name="T14" fmla="*/ 273 w 628"/>
                  <a:gd name="T15" fmla="*/ 355 h 551"/>
                  <a:gd name="T16" fmla="*/ 195 w 628"/>
                  <a:gd name="T17" fmla="*/ 394 h 551"/>
                  <a:gd name="T18" fmla="*/ 115 w 628"/>
                  <a:gd name="T19" fmla="*/ 394 h 551"/>
                  <a:gd name="T20" fmla="*/ 155 w 628"/>
                  <a:gd name="T21" fmla="*/ 355 h 551"/>
                  <a:gd name="T22" fmla="*/ 155 w 628"/>
                  <a:gd name="T23" fmla="*/ 315 h 551"/>
                  <a:gd name="T24" fmla="*/ 115 w 628"/>
                  <a:gd name="T25" fmla="*/ 275 h 551"/>
                  <a:gd name="T26" fmla="*/ 40 w 628"/>
                  <a:gd name="T27" fmla="*/ 275 h 551"/>
                  <a:gd name="T28" fmla="*/ 0 w 628"/>
                  <a:gd name="T29" fmla="*/ 236 h 551"/>
                  <a:gd name="T30" fmla="*/ 0 w 628"/>
                  <a:gd name="T31" fmla="*/ 196 h 551"/>
                  <a:gd name="T32" fmla="*/ 40 w 628"/>
                  <a:gd name="T33" fmla="*/ 120 h 551"/>
                  <a:gd name="T34" fmla="*/ 0 w 628"/>
                  <a:gd name="T35" fmla="*/ 80 h 551"/>
                  <a:gd name="T36" fmla="*/ 0 w 628"/>
                  <a:gd name="T37" fmla="*/ 0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8" h="551">
                    <a:moveTo>
                      <a:pt x="628" y="551"/>
                    </a:moveTo>
                    <a:lnTo>
                      <a:pt x="508" y="551"/>
                    </a:lnTo>
                    <a:lnTo>
                      <a:pt x="508" y="511"/>
                    </a:lnTo>
                    <a:lnTo>
                      <a:pt x="430" y="474"/>
                    </a:lnTo>
                    <a:lnTo>
                      <a:pt x="390" y="434"/>
                    </a:lnTo>
                    <a:lnTo>
                      <a:pt x="390" y="394"/>
                    </a:lnTo>
                    <a:lnTo>
                      <a:pt x="313" y="394"/>
                    </a:lnTo>
                    <a:lnTo>
                      <a:pt x="273" y="355"/>
                    </a:lnTo>
                    <a:lnTo>
                      <a:pt x="195" y="394"/>
                    </a:lnTo>
                    <a:lnTo>
                      <a:pt x="115" y="394"/>
                    </a:lnTo>
                    <a:lnTo>
                      <a:pt x="155" y="355"/>
                    </a:lnTo>
                    <a:lnTo>
                      <a:pt x="155" y="315"/>
                    </a:lnTo>
                    <a:lnTo>
                      <a:pt x="115" y="275"/>
                    </a:lnTo>
                    <a:lnTo>
                      <a:pt x="40" y="275"/>
                    </a:lnTo>
                    <a:lnTo>
                      <a:pt x="0" y="236"/>
                    </a:lnTo>
                    <a:lnTo>
                      <a:pt x="0" y="196"/>
                    </a:lnTo>
                    <a:lnTo>
                      <a:pt x="40" y="120"/>
                    </a:lnTo>
                    <a:lnTo>
                      <a:pt x="0" y="8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4" name="Freeform 600">
                <a:extLst>
                  <a:ext uri="{FF2B5EF4-FFF2-40B4-BE49-F238E27FC236}">
                    <a16:creationId xmlns:a16="http://schemas.microsoft.com/office/drawing/2014/main" id="{A86D4985-1EFB-68CF-9DDB-A538DD6F79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983"/>
                <a:ext cx="16" cy="55"/>
              </a:xfrm>
              <a:custGeom>
                <a:avLst/>
                <a:gdLst>
                  <a:gd name="T0" fmla="*/ 0 w 80"/>
                  <a:gd name="T1" fmla="*/ 0 h 275"/>
                  <a:gd name="T2" fmla="*/ 0 w 80"/>
                  <a:gd name="T3" fmla="*/ 195 h 275"/>
                  <a:gd name="T4" fmla="*/ 40 w 80"/>
                  <a:gd name="T5" fmla="*/ 195 h 275"/>
                  <a:gd name="T6" fmla="*/ 40 w 80"/>
                  <a:gd name="T7" fmla="*/ 235 h 275"/>
                  <a:gd name="T8" fmla="*/ 80 w 80"/>
                  <a:gd name="T9" fmla="*/ 27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275">
                    <a:moveTo>
                      <a:pt x="0" y="0"/>
                    </a:moveTo>
                    <a:lnTo>
                      <a:pt x="0" y="195"/>
                    </a:lnTo>
                    <a:lnTo>
                      <a:pt x="40" y="195"/>
                    </a:lnTo>
                    <a:lnTo>
                      <a:pt x="40" y="235"/>
                    </a:lnTo>
                    <a:lnTo>
                      <a:pt x="80" y="27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5" name="Freeform 601">
                <a:extLst>
                  <a:ext uri="{FF2B5EF4-FFF2-40B4-BE49-F238E27FC236}">
                    <a16:creationId xmlns:a16="http://schemas.microsoft.com/office/drawing/2014/main" id="{9F015EED-0A6A-A63E-65E4-1A2F1B37A7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" y="3038"/>
                <a:ext cx="141" cy="220"/>
              </a:xfrm>
              <a:custGeom>
                <a:avLst/>
                <a:gdLst>
                  <a:gd name="T0" fmla="*/ 705 w 705"/>
                  <a:gd name="T1" fmla="*/ 0 h 1100"/>
                  <a:gd name="T2" fmla="*/ 588 w 705"/>
                  <a:gd name="T3" fmla="*/ 79 h 1100"/>
                  <a:gd name="T4" fmla="*/ 548 w 705"/>
                  <a:gd name="T5" fmla="*/ 118 h 1100"/>
                  <a:gd name="T6" fmla="*/ 588 w 705"/>
                  <a:gd name="T7" fmla="*/ 158 h 1100"/>
                  <a:gd name="T8" fmla="*/ 509 w 705"/>
                  <a:gd name="T9" fmla="*/ 195 h 1100"/>
                  <a:gd name="T10" fmla="*/ 548 w 705"/>
                  <a:gd name="T11" fmla="*/ 235 h 1100"/>
                  <a:gd name="T12" fmla="*/ 548 w 705"/>
                  <a:gd name="T13" fmla="*/ 314 h 1100"/>
                  <a:gd name="T14" fmla="*/ 509 w 705"/>
                  <a:gd name="T15" fmla="*/ 314 h 1100"/>
                  <a:gd name="T16" fmla="*/ 509 w 705"/>
                  <a:gd name="T17" fmla="*/ 394 h 1100"/>
                  <a:gd name="T18" fmla="*/ 548 w 705"/>
                  <a:gd name="T19" fmla="*/ 394 h 1100"/>
                  <a:gd name="T20" fmla="*/ 588 w 705"/>
                  <a:gd name="T21" fmla="*/ 433 h 1100"/>
                  <a:gd name="T22" fmla="*/ 625 w 705"/>
                  <a:gd name="T23" fmla="*/ 433 h 1100"/>
                  <a:gd name="T24" fmla="*/ 588 w 705"/>
                  <a:gd name="T25" fmla="*/ 469 h 1100"/>
                  <a:gd name="T26" fmla="*/ 588 w 705"/>
                  <a:gd name="T27" fmla="*/ 549 h 1100"/>
                  <a:gd name="T28" fmla="*/ 548 w 705"/>
                  <a:gd name="T29" fmla="*/ 589 h 1100"/>
                  <a:gd name="T30" fmla="*/ 588 w 705"/>
                  <a:gd name="T31" fmla="*/ 589 h 1100"/>
                  <a:gd name="T32" fmla="*/ 588 w 705"/>
                  <a:gd name="T33" fmla="*/ 629 h 1100"/>
                  <a:gd name="T34" fmla="*/ 548 w 705"/>
                  <a:gd name="T35" fmla="*/ 629 h 1100"/>
                  <a:gd name="T36" fmla="*/ 548 w 705"/>
                  <a:gd name="T37" fmla="*/ 668 h 1100"/>
                  <a:gd name="T38" fmla="*/ 509 w 705"/>
                  <a:gd name="T39" fmla="*/ 629 h 1100"/>
                  <a:gd name="T40" fmla="*/ 470 w 705"/>
                  <a:gd name="T41" fmla="*/ 629 h 1100"/>
                  <a:gd name="T42" fmla="*/ 509 w 705"/>
                  <a:gd name="T43" fmla="*/ 668 h 1100"/>
                  <a:gd name="T44" fmla="*/ 509 w 705"/>
                  <a:gd name="T45" fmla="*/ 745 h 1100"/>
                  <a:gd name="T46" fmla="*/ 548 w 705"/>
                  <a:gd name="T47" fmla="*/ 705 h 1100"/>
                  <a:gd name="T48" fmla="*/ 548 w 705"/>
                  <a:gd name="T49" fmla="*/ 784 h 1100"/>
                  <a:gd name="T50" fmla="*/ 509 w 705"/>
                  <a:gd name="T51" fmla="*/ 784 h 1100"/>
                  <a:gd name="T52" fmla="*/ 470 w 705"/>
                  <a:gd name="T53" fmla="*/ 745 h 1100"/>
                  <a:gd name="T54" fmla="*/ 430 w 705"/>
                  <a:gd name="T55" fmla="*/ 784 h 1100"/>
                  <a:gd name="T56" fmla="*/ 430 w 705"/>
                  <a:gd name="T57" fmla="*/ 903 h 1100"/>
                  <a:gd name="T58" fmla="*/ 470 w 705"/>
                  <a:gd name="T59" fmla="*/ 903 h 1100"/>
                  <a:gd name="T60" fmla="*/ 430 w 705"/>
                  <a:gd name="T61" fmla="*/ 983 h 1100"/>
                  <a:gd name="T62" fmla="*/ 390 w 705"/>
                  <a:gd name="T63" fmla="*/ 983 h 1100"/>
                  <a:gd name="T64" fmla="*/ 314 w 705"/>
                  <a:gd name="T65" fmla="*/ 943 h 1100"/>
                  <a:gd name="T66" fmla="*/ 235 w 705"/>
                  <a:gd name="T67" fmla="*/ 943 h 1100"/>
                  <a:gd name="T68" fmla="*/ 195 w 705"/>
                  <a:gd name="T69" fmla="*/ 983 h 1100"/>
                  <a:gd name="T70" fmla="*/ 235 w 705"/>
                  <a:gd name="T71" fmla="*/ 1060 h 1100"/>
                  <a:gd name="T72" fmla="*/ 195 w 705"/>
                  <a:gd name="T73" fmla="*/ 1100 h 1100"/>
                  <a:gd name="T74" fmla="*/ 115 w 705"/>
                  <a:gd name="T75" fmla="*/ 1060 h 1100"/>
                  <a:gd name="T76" fmla="*/ 77 w 705"/>
                  <a:gd name="T77" fmla="*/ 1100 h 1100"/>
                  <a:gd name="T78" fmla="*/ 0 w 705"/>
                  <a:gd name="T79" fmla="*/ 1060 h 1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05" h="1100">
                    <a:moveTo>
                      <a:pt x="705" y="0"/>
                    </a:moveTo>
                    <a:lnTo>
                      <a:pt x="588" y="79"/>
                    </a:lnTo>
                    <a:lnTo>
                      <a:pt x="548" y="118"/>
                    </a:lnTo>
                    <a:lnTo>
                      <a:pt x="588" y="158"/>
                    </a:lnTo>
                    <a:lnTo>
                      <a:pt x="509" y="195"/>
                    </a:lnTo>
                    <a:lnTo>
                      <a:pt x="548" y="235"/>
                    </a:lnTo>
                    <a:lnTo>
                      <a:pt x="548" y="314"/>
                    </a:lnTo>
                    <a:lnTo>
                      <a:pt x="509" y="314"/>
                    </a:lnTo>
                    <a:lnTo>
                      <a:pt x="509" y="394"/>
                    </a:lnTo>
                    <a:lnTo>
                      <a:pt x="548" y="394"/>
                    </a:lnTo>
                    <a:lnTo>
                      <a:pt x="588" y="433"/>
                    </a:lnTo>
                    <a:lnTo>
                      <a:pt x="625" y="433"/>
                    </a:lnTo>
                    <a:lnTo>
                      <a:pt x="588" y="469"/>
                    </a:lnTo>
                    <a:lnTo>
                      <a:pt x="588" y="549"/>
                    </a:lnTo>
                    <a:lnTo>
                      <a:pt x="548" y="589"/>
                    </a:lnTo>
                    <a:lnTo>
                      <a:pt x="588" y="589"/>
                    </a:lnTo>
                    <a:lnTo>
                      <a:pt x="588" y="629"/>
                    </a:lnTo>
                    <a:lnTo>
                      <a:pt x="548" y="629"/>
                    </a:lnTo>
                    <a:lnTo>
                      <a:pt x="548" y="668"/>
                    </a:lnTo>
                    <a:lnTo>
                      <a:pt x="509" y="629"/>
                    </a:lnTo>
                    <a:lnTo>
                      <a:pt x="470" y="629"/>
                    </a:lnTo>
                    <a:lnTo>
                      <a:pt x="509" y="668"/>
                    </a:lnTo>
                    <a:lnTo>
                      <a:pt x="509" y="745"/>
                    </a:lnTo>
                    <a:lnTo>
                      <a:pt x="548" y="705"/>
                    </a:lnTo>
                    <a:lnTo>
                      <a:pt x="548" y="784"/>
                    </a:lnTo>
                    <a:lnTo>
                      <a:pt x="509" y="784"/>
                    </a:lnTo>
                    <a:lnTo>
                      <a:pt x="470" y="745"/>
                    </a:lnTo>
                    <a:lnTo>
                      <a:pt x="430" y="784"/>
                    </a:lnTo>
                    <a:lnTo>
                      <a:pt x="430" y="903"/>
                    </a:lnTo>
                    <a:lnTo>
                      <a:pt x="470" y="903"/>
                    </a:lnTo>
                    <a:lnTo>
                      <a:pt x="430" y="983"/>
                    </a:lnTo>
                    <a:lnTo>
                      <a:pt x="390" y="983"/>
                    </a:lnTo>
                    <a:lnTo>
                      <a:pt x="314" y="943"/>
                    </a:lnTo>
                    <a:lnTo>
                      <a:pt x="235" y="943"/>
                    </a:lnTo>
                    <a:lnTo>
                      <a:pt x="195" y="983"/>
                    </a:lnTo>
                    <a:lnTo>
                      <a:pt x="235" y="1060"/>
                    </a:lnTo>
                    <a:lnTo>
                      <a:pt x="195" y="1100"/>
                    </a:lnTo>
                    <a:lnTo>
                      <a:pt x="115" y="1060"/>
                    </a:lnTo>
                    <a:lnTo>
                      <a:pt x="77" y="1100"/>
                    </a:lnTo>
                    <a:lnTo>
                      <a:pt x="0" y="106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6" name="Freeform 602">
                <a:extLst>
                  <a:ext uri="{FF2B5EF4-FFF2-40B4-BE49-F238E27FC236}">
                    <a16:creationId xmlns:a16="http://schemas.microsoft.com/office/drawing/2014/main" id="{187457B1-F227-1CCE-B957-0ED9845D44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912"/>
                <a:ext cx="118" cy="71"/>
              </a:xfrm>
              <a:custGeom>
                <a:avLst/>
                <a:gdLst>
                  <a:gd name="T0" fmla="*/ 588 w 588"/>
                  <a:gd name="T1" fmla="*/ 78 h 354"/>
                  <a:gd name="T2" fmla="*/ 588 w 588"/>
                  <a:gd name="T3" fmla="*/ 118 h 354"/>
                  <a:gd name="T4" fmla="*/ 552 w 588"/>
                  <a:gd name="T5" fmla="*/ 158 h 354"/>
                  <a:gd name="T6" fmla="*/ 513 w 588"/>
                  <a:gd name="T7" fmla="*/ 158 h 354"/>
                  <a:gd name="T8" fmla="*/ 473 w 588"/>
                  <a:gd name="T9" fmla="*/ 118 h 354"/>
                  <a:gd name="T10" fmla="*/ 433 w 588"/>
                  <a:gd name="T11" fmla="*/ 118 h 354"/>
                  <a:gd name="T12" fmla="*/ 433 w 588"/>
                  <a:gd name="T13" fmla="*/ 38 h 354"/>
                  <a:gd name="T14" fmla="*/ 473 w 588"/>
                  <a:gd name="T15" fmla="*/ 0 h 354"/>
                  <a:gd name="T16" fmla="*/ 433 w 588"/>
                  <a:gd name="T17" fmla="*/ 0 h 354"/>
                  <a:gd name="T18" fmla="*/ 393 w 588"/>
                  <a:gd name="T19" fmla="*/ 38 h 354"/>
                  <a:gd name="T20" fmla="*/ 354 w 588"/>
                  <a:gd name="T21" fmla="*/ 38 h 354"/>
                  <a:gd name="T22" fmla="*/ 315 w 588"/>
                  <a:gd name="T23" fmla="*/ 118 h 354"/>
                  <a:gd name="T24" fmla="*/ 278 w 588"/>
                  <a:gd name="T25" fmla="*/ 118 h 354"/>
                  <a:gd name="T26" fmla="*/ 278 w 588"/>
                  <a:gd name="T27" fmla="*/ 158 h 354"/>
                  <a:gd name="T28" fmla="*/ 238 w 588"/>
                  <a:gd name="T29" fmla="*/ 274 h 354"/>
                  <a:gd name="T30" fmla="*/ 238 w 588"/>
                  <a:gd name="T31" fmla="*/ 354 h 354"/>
                  <a:gd name="T32" fmla="*/ 198 w 588"/>
                  <a:gd name="T33" fmla="*/ 314 h 354"/>
                  <a:gd name="T34" fmla="*/ 158 w 588"/>
                  <a:gd name="T35" fmla="*/ 314 h 354"/>
                  <a:gd name="T36" fmla="*/ 119 w 588"/>
                  <a:gd name="T37" fmla="*/ 354 h 354"/>
                  <a:gd name="T38" fmla="*/ 80 w 588"/>
                  <a:gd name="T39" fmla="*/ 314 h 354"/>
                  <a:gd name="T40" fmla="*/ 80 w 588"/>
                  <a:gd name="T41" fmla="*/ 234 h 354"/>
                  <a:gd name="T42" fmla="*/ 40 w 588"/>
                  <a:gd name="T43" fmla="*/ 274 h 354"/>
                  <a:gd name="T44" fmla="*/ 0 w 588"/>
                  <a:gd name="T45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8" h="354">
                    <a:moveTo>
                      <a:pt x="588" y="78"/>
                    </a:moveTo>
                    <a:lnTo>
                      <a:pt x="588" y="118"/>
                    </a:lnTo>
                    <a:lnTo>
                      <a:pt x="552" y="158"/>
                    </a:lnTo>
                    <a:lnTo>
                      <a:pt x="513" y="158"/>
                    </a:lnTo>
                    <a:lnTo>
                      <a:pt x="473" y="118"/>
                    </a:lnTo>
                    <a:lnTo>
                      <a:pt x="433" y="118"/>
                    </a:lnTo>
                    <a:lnTo>
                      <a:pt x="433" y="38"/>
                    </a:lnTo>
                    <a:lnTo>
                      <a:pt x="473" y="0"/>
                    </a:lnTo>
                    <a:lnTo>
                      <a:pt x="433" y="0"/>
                    </a:lnTo>
                    <a:lnTo>
                      <a:pt x="393" y="38"/>
                    </a:lnTo>
                    <a:lnTo>
                      <a:pt x="354" y="38"/>
                    </a:lnTo>
                    <a:lnTo>
                      <a:pt x="315" y="118"/>
                    </a:lnTo>
                    <a:lnTo>
                      <a:pt x="278" y="118"/>
                    </a:lnTo>
                    <a:lnTo>
                      <a:pt x="278" y="158"/>
                    </a:lnTo>
                    <a:lnTo>
                      <a:pt x="238" y="274"/>
                    </a:lnTo>
                    <a:lnTo>
                      <a:pt x="238" y="354"/>
                    </a:lnTo>
                    <a:lnTo>
                      <a:pt x="198" y="314"/>
                    </a:lnTo>
                    <a:lnTo>
                      <a:pt x="158" y="314"/>
                    </a:lnTo>
                    <a:lnTo>
                      <a:pt x="119" y="354"/>
                    </a:lnTo>
                    <a:lnTo>
                      <a:pt x="80" y="314"/>
                    </a:lnTo>
                    <a:lnTo>
                      <a:pt x="80" y="234"/>
                    </a:lnTo>
                    <a:lnTo>
                      <a:pt x="40" y="274"/>
                    </a:lnTo>
                    <a:lnTo>
                      <a:pt x="0" y="3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7" name="Freeform 603">
                <a:extLst>
                  <a:ext uri="{FF2B5EF4-FFF2-40B4-BE49-F238E27FC236}">
                    <a16:creationId xmlns:a16="http://schemas.microsoft.com/office/drawing/2014/main" id="{9E117957-7B0D-35EA-BF55-08FC6AC0CF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4" y="2771"/>
                <a:ext cx="189" cy="141"/>
              </a:xfrm>
              <a:custGeom>
                <a:avLst/>
                <a:gdLst>
                  <a:gd name="T0" fmla="*/ 943 w 943"/>
                  <a:gd name="T1" fmla="*/ 706 h 706"/>
                  <a:gd name="T2" fmla="*/ 863 w 943"/>
                  <a:gd name="T3" fmla="*/ 706 h 706"/>
                  <a:gd name="T4" fmla="*/ 823 w 943"/>
                  <a:gd name="T5" fmla="*/ 666 h 706"/>
                  <a:gd name="T6" fmla="*/ 784 w 943"/>
                  <a:gd name="T7" fmla="*/ 706 h 706"/>
                  <a:gd name="T8" fmla="*/ 744 w 943"/>
                  <a:gd name="T9" fmla="*/ 706 h 706"/>
                  <a:gd name="T10" fmla="*/ 744 w 943"/>
                  <a:gd name="T11" fmla="*/ 589 h 706"/>
                  <a:gd name="T12" fmla="*/ 665 w 943"/>
                  <a:gd name="T13" fmla="*/ 549 h 706"/>
                  <a:gd name="T14" fmla="*/ 589 w 943"/>
                  <a:gd name="T15" fmla="*/ 549 h 706"/>
                  <a:gd name="T16" fmla="*/ 549 w 943"/>
                  <a:gd name="T17" fmla="*/ 589 h 706"/>
                  <a:gd name="T18" fmla="*/ 510 w 943"/>
                  <a:gd name="T19" fmla="*/ 589 h 706"/>
                  <a:gd name="T20" fmla="*/ 510 w 943"/>
                  <a:gd name="T21" fmla="*/ 666 h 706"/>
                  <a:gd name="T22" fmla="*/ 470 w 943"/>
                  <a:gd name="T23" fmla="*/ 666 h 706"/>
                  <a:gd name="T24" fmla="*/ 430 w 943"/>
                  <a:gd name="T25" fmla="*/ 626 h 706"/>
                  <a:gd name="T26" fmla="*/ 430 w 943"/>
                  <a:gd name="T27" fmla="*/ 589 h 706"/>
                  <a:gd name="T28" fmla="*/ 391 w 943"/>
                  <a:gd name="T29" fmla="*/ 589 h 706"/>
                  <a:gd name="T30" fmla="*/ 430 w 943"/>
                  <a:gd name="T31" fmla="*/ 509 h 706"/>
                  <a:gd name="T32" fmla="*/ 430 w 943"/>
                  <a:gd name="T33" fmla="*/ 430 h 706"/>
                  <a:gd name="T34" fmla="*/ 354 w 943"/>
                  <a:gd name="T35" fmla="*/ 430 h 706"/>
                  <a:gd name="T36" fmla="*/ 277 w 943"/>
                  <a:gd name="T37" fmla="*/ 392 h 706"/>
                  <a:gd name="T38" fmla="*/ 314 w 943"/>
                  <a:gd name="T39" fmla="*/ 351 h 706"/>
                  <a:gd name="T40" fmla="*/ 275 w 943"/>
                  <a:gd name="T41" fmla="*/ 311 h 706"/>
                  <a:gd name="T42" fmla="*/ 195 w 943"/>
                  <a:gd name="T43" fmla="*/ 311 h 706"/>
                  <a:gd name="T44" fmla="*/ 235 w 943"/>
                  <a:gd name="T45" fmla="*/ 235 h 706"/>
                  <a:gd name="T46" fmla="*/ 76 w 943"/>
                  <a:gd name="T47" fmla="*/ 235 h 706"/>
                  <a:gd name="T48" fmla="*/ 76 w 943"/>
                  <a:gd name="T49" fmla="*/ 115 h 706"/>
                  <a:gd name="T50" fmla="*/ 0 w 943"/>
                  <a:gd name="T51" fmla="*/ 75 h 706"/>
                  <a:gd name="T52" fmla="*/ 40 w 943"/>
                  <a:gd name="T53" fmla="*/ 37 h 706"/>
                  <a:gd name="T54" fmla="*/ 40 w 943"/>
                  <a:gd name="T55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43" h="706">
                    <a:moveTo>
                      <a:pt x="943" y="706"/>
                    </a:moveTo>
                    <a:lnTo>
                      <a:pt x="863" y="706"/>
                    </a:lnTo>
                    <a:lnTo>
                      <a:pt x="823" y="666"/>
                    </a:lnTo>
                    <a:lnTo>
                      <a:pt x="784" y="706"/>
                    </a:lnTo>
                    <a:lnTo>
                      <a:pt x="744" y="706"/>
                    </a:lnTo>
                    <a:lnTo>
                      <a:pt x="744" y="589"/>
                    </a:lnTo>
                    <a:lnTo>
                      <a:pt x="665" y="549"/>
                    </a:lnTo>
                    <a:lnTo>
                      <a:pt x="589" y="549"/>
                    </a:lnTo>
                    <a:lnTo>
                      <a:pt x="549" y="589"/>
                    </a:lnTo>
                    <a:lnTo>
                      <a:pt x="510" y="589"/>
                    </a:lnTo>
                    <a:lnTo>
                      <a:pt x="510" y="666"/>
                    </a:lnTo>
                    <a:lnTo>
                      <a:pt x="470" y="666"/>
                    </a:lnTo>
                    <a:lnTo>
                      <a:pt x="430" y="626"/>
                    </a:lnTo>
                    <a:lnTo>
                      <a:pt x="430" y="589"/>
                    </a:lnTo>
                    <a:lnTo>
                      <a:pt x="391" y="589"/>
                    </a:lnTo>
                    <a:lnTo>
                      <a:pt x="430" y="509"/>
                    </a:lnTo>
                    <a:lnTo>
                      <a:pt x="430" y="430"/>
                    </a:lnTo>
                    <a:lnTo>
                      <a:pt x="354" y="430"/>
                    </a:lnTo>
                    <a:lnTo>
                      <a:pt x="277" y="392"/>
                    </a:lnTo>
                    <a:lnTo>
                      <a:pt x="314" y="351"/>
                    </a:lnTo>
                    <a:lnTo>
                      <a:pt x="275" y="311"/>
                    </a:lnTo>
                    <a:lnTo>
                      <a:pt x="195" y="311"/>
                    </a:lnTo>
                    <a:lnTo>
                      <a:pt x="235" y="235"/>
                    </a:lnTo>
                    <a:lnTo>
                      <a:pt x="76" y="235"/>
                    </a:lnTo>
                    <a:lnTo>
                      <a:pt x="76" y="115"/>
                    </a:lnTo>
                    <a:lnTo>
                      <a:pt x="0" y="75"/>
                    </a:lnTo>
                    <a:lnTo>
                      <a:pt x="40" y="37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8" name="Freeform 604">
                <a:extLst>
                  <a:ext uri="{FF2B5EF4-FFF2-40B4-BE49-F238E27FC236}">
                    <a16:creationId xmlns:a16="http://schemas.microsoft.com/office/drawing/2014/main" id="{D543D8C1-845D-887E-D24C-4379C8EB20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2" y="2723"/>
                <a:ext cx="63" cy="48"/>
              </a:xfrm>
              <a:custGeom>
                <a:avLst/>
                <a:gdLst>
                  <a:gd name="T0" fmla="*/ 314 w 314"/>
                  <a:gd name="T1" fmla="*/ 0 h 239"/>
                  <a:gd name="T2" fmla="*/ 274 w 314"/>
                  <a:gd name="T3" fmla="*/ 40 h 239"/>
                  <a:gd name="T4" fmla="*/ 235 w 314"/>
                  <a:gd name="T5" fmla="*/ 0 h 239"/>
                  <a:gd name="T6" fmla="*/ 195 w 314"/>
                  <a:gd name="T7" fmla="*/ 40 h 239"/>
                  <a:gd name="T8" fmla="*/ 155 w 314"/>
                  <a:gd name="T9" fmla="*/ 119 h 239"/>
                  <a:gd name="T10" fmla="*/ 116 w 314"/>
                  <a:gd name="T11" fmla="*/ 80 h 239"/>
                  <a:gd name="T12" fmla="*/ 116 w 314"/>
                  <a:gd name="T13" fmla="*/ 199 h 239"/>
                  <a:gd name="T14" fmla="*/ 0 w 314"/>
                  <a:gd name="T15" fmla="*/ 199 h 239"/>
                  <a:gd name="T16" fmla="*/ 0 w 314"/>
                  <a:gd name="T17" fmla="*/ 239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4" h="239">
                    <a:moveTo>
                      <a:pt x="314" y="0"/>
                    </a:moveTo>
                    <a:lnTo>
                      <a:pt x="274" y="40"/>
                    </a:lnTo>
                    <a:lnTo>
                      <a:pt x="235" y="0"/>
                    </a:lnTo>
                    <a:lnTo>
                      <a:pt x="195" y="40"/>
                    </a:lnTo>
                    <a:lnTo>
                      <a:pt x="155" y="119"/>
                    </a:lnTo>
                    <a:lnTo>
                      <a:pt x="116" y="80"/>
                    </a:lnTo>
                    <a:lnTo>
                      <a:pt x="116" y="199"/>
                    </a:lnTo>
                    <a:lnTo>
                      <a:pt x="0" y="199"/>
                    </a:lnTo>
                    <a:lnTo>
                      <a:pt x="0" y="2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9" name="Freeform 605">
                <a:extLst>
                  <a:ext uri="{FF2B5EF4-FFF2-40B4-BE49-F238E27FC236}">
                    <a16:creationId xmlns:a16="http://schemas.microsoft.com/office/drawing/2014/main" id="{455570A7-8855-70EB-4461-D8D7E07A6D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2" y="2771"/>
                <a:ext cx="110" cy="55"/>
              </a:xfrm>
              <a:custGeom>
                <a:avLst/>
                <a:gdLst>
                  <a:gd name="T0" fmla="*/ 549 w 549"/>
                  <a:gd name="T1" fmla="*/ 0 h 274"/>
                  <a:gd name="T2" fmla="*/ 430 w 549"/>
                  <a:gd name="T3" fmla="*/ 0 h 274"/>
                  <a:gd name="T4" fmla="*/ 350 w 549"/>
                  <a:gd name="T5" fmla="*/ 37 h 274"/>
                  <a:gd name="T6" fmla="*/ 311 w 549"/>
                  <a:gd name="T7" fmla="*/ 0 h 274"/>
                  <a:gd name="T8" fmla="*/ 235 w 549"/>
                  <a:gd name="T9" fmla="*/ 0 h 274"/>
                  <a:gd name="T10" fmla="*/ 235 w 549"/>
                  <a:gd name="T11" fmla="*/ 37 h 274"/>
                  <a:gd name="T12" fmla="*/ 195 w 549"/>
                  <a:gd name="T13" fmla="*/ 115 h 274"/>
                  <a:gd name="T14" fmla="*/ 235 w 549"/>
                  <a:gd name="T15" fmla="*/ 155 h 274"/>
                  <a:gd name="T16" fmla="*/ 155 w 549"/>
                  <a:gd name="T17" fmla="*/ 155 h 274"/>
                  <a:gd name="T18" fmla="*/ 155 w 549"/>
                  <a:gd name="T19" fmla="*/ 274 h 274"/>
                  <a:gd name="T20" fmla="*/ 37 w 549"/>
                  <a:gd name="T21" fmla="*/ 195 h 274"/>
                  <a:gd name="T22" fmla="*/ 0 w 549"/>
                  <a:gd name="T23" fmla="*/ 195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9" h="274">
                    <a:moveTo>
                      <a:pt x="549" y="0"/>
                    </a:moveTo>
                    <a:lnTo>
                      <a:pt x="430" y="0"/>
                    </a:lnTo>
                    <a:lnTo>
                      <a:pt x="350" y="37"/>
                    </a:lnTo>
                    <a:lnTo>
                      <a:pt x="311" y="0"/>
                    </a:lnTo>
                    <a:lnTo>
                      <a:pt x="235" y="0"/>
                    </a:lnTo>
                    <a:lnTo>
                      <a:pt x="235" y="37"/>
                    </a:lnTo>
                    <a:lnTo>
                      <a:pt x="195" y="115"/>
                    </a:lnTo>
                    <a:lnTo>
                      <a:pt x="235" y="155"/>
                    </a:lnTo>
                    <a:lnTo>
                      <a:pt x="155" y="155"/>
                    </a:lnTo>
                    <a:lnTo>
                      <a:pt x="155" y="274"/>
                    </a:lnTo>
                    <a:lnTo>
                      <a:pt x="37" y="195"/>
                    </a:lnTo>
                    <a:lnTo>
                      <a:pt x="0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0" name="Freeform 606">
                <a:extLst>
                  <a:ext uri="{FF2B5EF4-FFF2-40B4-BE49-F238E27FC236}">
                    <a16:creationId xmlns:a16="http://schemas.microsoft.com/office/drawing/2014/main" id="{5D2956D4-B0CC-FF54-8231-2FFF770641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6" y="2810"/>
                <a:ext cx="63" cy="86"/>
              </a:xfrm>
              <a:custGeom>
                <a:avLst/>
                <a:gdLst>
                  <a:gd name="T0" fmla="*/ 0 w 315"/>
                  <a:gd name="T1" fmla="*/ 431 h 431"/>
                  <a:gd name="T2" fmla="*/ 0 w 315"/>
                  <a:gd name="T3" fmla="*/ 394 h 431"/>
                  <a:gd name="T4" fmla="*/ 40 w 315"/>
                  <a:gd name="T5" fmla="*/ 314 h 431"/>
                  <a:gd name="T6" fmla="*/ 117 w 315"/>
                  <a:gd name="T7" fmla="*/ 275 h 431"/>
                  <a:gd name="T8" fmla="*/ 235 w 315"/>
                  <a:gd name="T9" fmla="*/ 275 h 431"/>
                  <a:gd name="T10" fmla="*/ 314 w 315"/>
                  <a:gd name="T11" fmla="*/ 197 h 431"/>
                  <a:gd name="T12" fmla="*/ 315 w 315"/>
                  <a:gd name="T13" fmla="*/ 156 h 431"/>
                  <a:gd name="T14" fmla="*/ 235 w 315"/>
                  <a:gd name="T15" fmla="*/ 116 h 431"/>
                  <a:gd name="T16" fmla="*/ 196 w 315"/>
                  <a:gd name="T17" fmla="*/ 79 h 431"/>
                  <a:gd name="T18" fmla="*/ 156 w 315"/>
                  <a:gd name="T19" fmla="*/ 79 h 431"/>
                  <a:gd name="T20" fmla="*/ 80 w 315"/>
                  <a:gd name="T21" fmla="*/ 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5" h="431">
                    <a:moveTo>
                      <a:pt x="0" y="431"/>
                    </a:moveTo>
                    <a:lnTo>
                      <a:pt x="0" y="394"/>
                    </a:lnTo>
                    <a:lnTo>
                      <a:pt x="40" y="314"/>
                    </a:lnTo>
                    <a:lnTo>
                      <a:pt x="117" y="275"/>
                    </a:lnTo>
                    <a:lnTo>
                      <a:pt x="235" y="275"/>
                    </a:lnTo>
                    <a:lnTo>
                      <a:pt x="314" y="197"/>
                    </a:lnTo>
                    <a:lnTo>
                      <a:pt x="315" y="156"/>
                    </a:lnTo>
                    <a:lnTo>
                      <a:pt x="235" y="116"/>
                    </a:lnTo>
                    <a:lnTo>
                      <a:pt x="196" y="79"/>
                    </a:lnTo>
                    <a:lnTo>
                      <a:pt x="156" y="79"/>
                    </a:lnTo>
                    <a:lnTo>
                      <a:pt x="8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9" name="Group 808">
              <a:extLst>
                <a:ext uri="{FF2B5EF4-FFF2-40B4-BE49-F238E27FC236}">
                  <a16:creationId xmlns:a16="http://schemas.microsoft.com/office/drawing/2014/main" id="{FDF3861D-295B-FB11-6EE7-7320607F44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55" y="4"/>
              <a:ext cx="2982" cy="3333"/>
              <a:chOff x="2655" y="4"/>
              <a:chExt cx="2982" cy="3333"/>
            </a:xfrm>
          </p:grpSpPr>
          <p:sp>
            <p:nvSpPr>
              <p:cNvPr id="741" name="Freeform 608">
                <a:extLst>
                  <a:ext uri="{FF2B5EF4-FFF2-40B4-BE49-F238E27FC236}">
                    <a16:creationId xmlns:a16="http://schemas.microsoft.com/office/drawing/2014/main" id="{E7A8EB75-A791-2B23-BDFD-513D2D850E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6" y="2896"/>
                <a:ext cx="79" cy="71"/>
              </a:xfrm>
              <a:custGeom>
                <a:avLst/>
                <a:gdLst>
                  <a:gd name="T0" fmla="*/ 391 w 391"/>
                  <a:gd name="T1" fmla="*/ 354 h 354"/>
                  <a:gd name="T2" fmla="*/ 391 w 391"/>
                  <a:gd name="T3" fmla="*/ 158 h 354"/>
                  <a:gd name="T4" fmla="*/ 196 w 391"/>
                  <a:gd name="T5" fmla="*/ 158 h 354"/>
                  <a:gd name="T6" fmla="*/ 196 w 391"/>
                  <a:gd name="T7" fmla="*/ 118 h 354"/>
                  <a:gd name="T8" fmla="*/ 156 w 391"/>
                  <a:gd name="T9" fmla="*/ 118 h 354"/>
                  <a:gd name="T10" fmla="*/ 196 w 391"/>
                  <a:gd name="T11" fmla="*/ 80 h 354"/>
                  <a:gd name="T12" fmla="*/ 117 w 391"/>
                  <a:gd name="T13" fmla="*/ 40 h 354"/>
                  <a:gd name="T14" fmla="*/ 80 w 391"/>
                  <a:gd name="T15" fmla="*/ 0 h 354"/>
                  <a:gd name="T16" fmla="*/ 80 w 391"/>
                  <a:gd name="T17" fmla="*/ 40 h 354"/>
                  <a:gd name="T18" fmla="*/ 40 w 391"/>
                  <a:gd name="T19" fmla="*/ 40 h 354"/>
                  <a:gd name="T20" fmla="*/ 0 w 391"/>
                  <a:gd name="T21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1" h="354">
                    <a:moveTo>
                      <a:pt x="391" y="354"/>
                    </a:moveTo>
                    <a:lnTo>
                      <a:pt x="391" y="158"/>
                    </a:lnTo>
                    <a:lnTo>
                      <a:pt x="196" y="158"/>
                    </a:lnTo>
                    <a:lnTo>
                      <a:pt x="196" y="118"/>
                    </a:lnTo>
                    <a:lnTo>
                      <a:pt x="156" y="118"/>
                    </a:lnTo>
                    <a:lnTo>
                      <a:pt x="196" y="80"/>
                    </a:lnTo>
                    <a:lnTo>
                      <a:pt x="117" y="40"/>
                    </a:lnTo>
                    <a:lnTo>
                      <a:pt x="80" y="0"/>
                    </a:lnTo>
                    <a:lnTo>
                      <a:pt x="80" y="40"/>
                    </a:lnTo>
                    <a:lnTo>
                      <a:pt x="4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2" name="Freeform 609">
                <a:extLst>
                  <a:ext uri="{FF2B5EF4-FFF2-40B4-BE49-F238E27FC236}">
                    <a16:creationId xmlns:a16="http://schemas.microsoft.com/office/drawing/2014/main" id="{998EFFD4-6B1B-6D41-4EA7-279B75B5F1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2" y="2896"/>
                <a:ext cx="94" cy="32"/>
              </a:xfrm>
              <a:custGeom>
                <a:avLst/>
                <a:gdLst>
                  <a:gd name="T0" fmla="*/ 0 w 473"/>
                  <a:gd name="T1" fmla="*/ 158 h 158"/>
                  <a:gd name="T2" fmla="*/ 120 w 473"/>
                  <a:gd name="T3" fmla="*/ 158 h 158"/>
                  <a:gd name="T4" fmla="*/ 159 w 473"/>
                  <a:gd name="T5" fmla="*/ 80 h 158"/>
                  <a:gd name="T6" fmla="*/ 199 w 473"/>
                  <a:gd name="T7" fmla="*/ 118 h 158"/>
                  <a:gd name="T8" fmla="*/ 238 w 473"/>
                  <a:gd name="T9" fmla="*/ 80 h 158"/>
                  <a:gd name="T10" fmla="*/ 238 w 473"/>
                  <a:gd name="T11" fmla="*/ 40 h 158"/>
                  <a:gd name="T12" fmla="*/ 394 w 473"/>
                  <a:gd name="T13" fmla="*/ 40 h 158"/>
                  <a:gd name="T14" fmla="*/ 394 w 473"/>
                  <a:gd name="T15" fmla="*/ 0 h 158"/>
                  <a:gd name="T16" fmla="*/ 473 w 473"/>
                  <a:gd name="T17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3" h="158">
                    <a:moveTo>
                      <a:pt x="0" y="158"/>
                    </a:moveTo>
                    <a:lnTo>
                      <a:pt x="120" y="158"/>
                    </a:lnTo>
                    <a:lnTo>
                      <a:pt x="159" y="80"/>
                    </a:lnTo>
                    <a:lnTo>
                      <a:pt x="199" y="118"/>
                    </a:lnTo>
                    <a:lnTo>
                      <a:pt x="238" y="80"/>
                    </a:lnTo>
                    <a:lnTo>
                      <a:pt x="238" y="40"/>
                    </a:lnTo>
                    <a:lnTo>
                      <a:pt x="394" y="40"/>
                    </a:lnTo>
                    <a:lnTo>
                      <a:pt x="394" y="0"/>
                    </a:lnTo>
                    <a:lnTo>
                      <a:pt x="47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3" name="Freeform 610">
                <a:extLst>
                  <a:ext uri="{FF2B5EF4-FFF2-40B4-BE49-F238E27FC236}">
                    <a16:creationId xmlns:a16="http://schemas.microsoft.com/office/drawing/2014/main" id="{F0244679-A645-5062-6B2A-53C95D45E3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0" y="3038"/>
                <a:ext cx="157" cy="141"/>
              </a:xfrm>
              <a:custGeom>
                <a:avLst/>
                <a:gdLst>
                  <a:gd name="T0" fmla="*/ 786 w 786"/>
                  <a:gd name="T1" fmla="*/ 668 h 705"/>
                  <a:gd name="T2" fmla="*/ 786 w 786"/>
                  <a:gd name="T3" fmla="*/ 509 h 705"/>
                  <a:gd name="T4" fmla="*/ 746 w 786"/>
                  <a:gd name="T5" fmla="*/ 549 h 705"/>
                  <a:gd name="T6" fmla="*/ 667 w 786"/>
                  <a:gd name="T7" fmla="*/ 549 h 705"/>
                  <a:gd name="T8" fmla="*/ 667 w 786"/>
                  <a:gd name="T9" fmla="*/ 589 h 705"/>
                  <a:gd name="T10" fmla="*/ 588 w 786"/>
                  <a:gd name="T11" fmla="*/ 589 h 705"/>
                  <a:gd name="T12" fmla="*/ 588 w 786"/>
                  <a:gd name="T13" fmla="*/ 668 h 705"/>
                  <a:gd name="T14" fmla="*/ 548 w 786"/>
                  <a:gd name="T15" fmla="*/ 705 h 705"/>
                  <a:gd name="T16" fmla="*/ 508 w 786"/>
                  <a:gd name="T17" fmla="*/ 705 h 705"/>
                  <a:gd name="T18" fmla="*/ 433 w 786"/>
                  <a:gd name="T19" fmla="*/ 629 h 705"/>
                  <a:gd name="T20" fmla="*/ 433 w 786"/>
                  <a:gd name="T21" fmla="*/ 589 h 705"/>
                  <a:gd name="T22" fmla="*/ 353 w 786"/>
                  <a:gd name="T23" fmla="*/ 629 h 705"/>
                  <a:gd name="T24" fmla="*/ 313 w 786"/>
                  <a:gd name="T25" fmla="*/ 549 h 705"/>
                  <a:gd name="T26" fmla="*/ 235 w 786"/>
                  <a:gd name="T27" fmla="*/ 589 h 705"/>
                  <a:gd name="T28" fmla="*/ 198 w 786"/>
                  <a:gd name="T29" fmla="*/ 589 h 705"/>
                  <a:gd name="T30" fmla="*/ 198 w 786"/>
                  <a:gd name="T31" fmla="*/ 433 h 705"/>
                  <a:gd name="T32" fmla="*/ 235 w 786"/>
                  <a:gd name="T33" fmla="*/ 394 h 705"/>
                  <a:gd name="T34" fmla="*/ 198 w 786"/>
                  <a:gd name="T35" fmla="*/ 354 h 705"/>
                  <a:gd name="T36" fmla="*/ 198 w 786"/>
                  <a:gd name="T37" fmla="*/ 314 h 705"/>
                  <a:gd name="T38" fmla="*/ 158 w 786"/>
                  <a:gd name="T39" fmla="*/ 274 h 705"/>
                  <a:gd name="T40" fmla="*/ 118 w 786"/>
                  <a:gd name="T41" fmla="*/ 274 h 705"/>
                  <a:gd name="T42" fmla="*/ 78 w 786"/>
                  <a:gd name="T43" fmla="*/ 235 h 705"/>
                  <a:gd name="T44" fmla="*/ 78 w 786"/>
                  <a:gd name="T45" fmla="*/ 158 h 705"/>
                  <a:gd name="T46" fmla="*/ 39 w 786"/>
                  <a:gd name="T47" fmla="*/ 79 h 705"/>
                  <a:gd name="T48" fmla="*/ 39 w 786"/>
                  <a:gd name="T49" fmla="*/ 0 h 705"/>
                  <a:gd name="T50" fmla="*/ 0 w 786"/>
                  <a:gd name="T51" fmla="*/ 0 h 7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86" h="705">
                    <a:moveTo>
                      <a:pt x="786" y="668"/>
                    </a:moveTo>
                    <a:lnTo>
                      <a:pt x="786" y="509"/>
                    </a:lnTo>
                    <a:lnTo>
                      <a:pt x="746" y="549"/>
                    </a:lnTo>
                    <a:lnTo>
                      <a:pt x="667" y="549"/>
                    </a:lnTo>
                    <a:lnTo>
                      <a:pt x="667" y="589"/>
                    </a:lnTo>
                    <a:lnTo>
                      <a:pt x="588" y="589"/>
                    </a:lnTo>
                    <a:lnTo>
                      <a:pt x="588" y="668"/>
                    </a:lnTo>
                    <a:lnTo>
                      <a:pt x="548" y="705"/>
                    </a:lnTo>
                    <a:lnTo>
                      <a:pt x="508" y="705"/>
                    </a:lnTo>
                    <a:lnTo>
                      <a:pt x="433" y="629"/>
                    </a:lnTo>
                    <a:lnTo>
                      <a:pt x="433" y="589"/>
                    </a:lnTo>
                    <a:lnTo>
                      <a:pt x="353" y="629"/>
                    </a:lnTo>
                    <a:lnTo>
                      <a:pt x="313" y="549"/>
                    </a:lnTo>
                    <a:lnTo>
                      <a:pt x="235" y="589"/>
                    </a:lnTo>
                    <a:lnTo>
                      <a:pt x="198" y="589"/>
                    </a:lnTo>
                    <a:lnTo>
                      <a:pt x="198" y="433"/>
                    </a:lnTo>
                    <a:lnTo>
                      <a:pt x="235" y="394"/>
                    </a:lnTo>
                    <a:lnTo>
                      <a:pt x="198" y="354"/>
                    </a:lnTo>
                    <a:lnTo>
                      <a:pt x="198" y="314"/>
                    </a:lnTo>
                    <a:lnTo>
                      <a:pt x="158" y="274"/>
                    </a:lnTo>
                    <a:lnTo>
                      <a:pt x="118" y="274"/>
                    </a:lnTo>
                    <a:lnTo>
                      <a:pt x="78" y="235"/>
                    </a:lnTo>
                    <a:lnTo>
                      <a:pt x="78" y="158"/>
                    </a:lnTo>
                    <a:lnTo>
                      <a:pt x="39" y="79"/>
                    </a:lnTo>
                    <a:lnTo>
                      <a:pt x="3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4" name="Freeform 611">
                <a:extLst>
                  <a:ext uri="{FF2B5EF4-FFF2-40B4-BE49-F238E27FC236}">
                    <a16:creationId xmlns:a16="http://schemas.microsoft.com/office/drawing/2014/main" id="{02EF7ED3-96B9-6118-9EDA-246C150BBB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5" y="2959"/>
                <a:ext cx="165" cy="103"/>
              </a:xfrm>
              <a:custGeom>
                <a:avLst/>
                <a:gdLst>
                  <a:gd name="T0" fmla="*/ 826 w 826"/>
                  <a:gd name="T1" fmla="*/ 513 h 513"/>
                  <a:gd name="T2" fmla="*/ 787 w 826"/>
                  <a:gd name="T3" fmla="*/ 395 h 513"/>
                  <a:gd name="T4" fmla="*/ 787 w 826"/>
                  <a:gd name="T5" fmla="*/ 315 h 513"/>
                  <a:gd name="T6" fmla="*/ 747 w 826"/>
                  <a:gd name="T7" fmla="*/ 275 h 513"/>
                  <a:gd name="T8" fmla="*/ 747 w 826"/>
                  <a:gd name="T9" fmla="*/ 238 h 513"/>
                  <a:gd name="T10" fmla="*/ 668 w 826"/>
                  <a:gd name="T11" fmla="*/ 238 h 513"/>
                  <a:gd name="T12" fmla="*/ 628 w 826"/>
                  <a:gd name="T13" fmla="*/ 198 h 513"/>
                  <a:gd name="T14" fmla="*/ 589 w 826"/>
                  <a:gd name="T15" fmla="*/ 238 h 513"/>
                  <a:gd name="T16" fmla="*/ 552 w 826"/>
                  <a:gd name="T17" fmla="*/ 238 h 513"/>
                  <a:gd name="T18" fmla="*/ 552 w 826"/>
                  <a:gd name="T19" fmla="*/ 275 h 513"/>
                  <a:gd name="T20" fmla="*/ 512 w 826"/>
                  <a:gd name="T21" fmla="*/ 315 h 513"/>
                  <a:gd name="T22" fmla="*/ 473 w 826"/>
                  <a:gd name="T23" fmla="*/ 315 h 513"/>
                  <a:gd name="T24" fmla="*/ 433 w 826"/>
                  <a:gd name="T25" fmla="*/ 275 h 513"/>
                  <a:gd name="T26" fmla="*/ 393 w 826"/>
                  <a:gd name="T27" fmla="*/ 275 h 513"/>
                  <a:gd name="T28" fmla="*/ 354 w 826"/>
                  <a:gd name="T29" fmla="*/ 198 h 513"/>
                  <a:gd name="T30" fmla="*/ 354 w 826"/>
                  <a:gd name="T31" fmla="*/ 159 h 513"/>
                  <a:gd name="T32" fmla="*/ 238 w 826"/>
                  <a:gd name="T33" fmla="*/ 159 h 513"/>
                  <a:gd name="T34" fmla="*/ 198 w 826"/>
                  <a:gd name="T35" fmla="*/ 120 h 513"/>
                  <a:gd name="T36" fmla="*/ 198 w 826"/>
                  <a:gd name="T37" fmla="*/ 40 h 513"/>
                  <a:gd name="T38" fmla="*/ 158 w 826"/>
                  <a:gd name="T39" fmla="*/ 40 h 513"/>
                  <a:gd name="T40" fmla="*/ 158 w 826"/>
                  <a:gd name="T41" fmla="*/ 0 h 513"/>
                  <a:gd name="T42" fmla="*/ 79 w 826"/>
                  <a:gd name="T43" fmla="*/ 40 h 513"/>
                  <a:gd name="T44" fmla="*/ 0 w 826"/>
                  <a:gd name="T45" fmla="*/ 40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26" h="513">
                    <a:moveTo>
                      <a:pt x="826" y="513"/>
                    </a:moveTo>
                    <a:lnTo>
                      <a:pt x="787" y="395"/>
                    </a:lnTo>
                    <a:lnTo>
                      <a:pt x="787" y="315"/>
                    </a:lnTo>
                    <a:lnTo>
                      <a:pt x="747" y="275"/>
                    </a:lnTo>
                    <a:lnTo>
                      <a:pt x="747" y="238"/>
                    </a:lnTo>
                    <a:lnTo>
                      <a:pt x="668" y="238"/>
                    </a:lnTo>
                    <a:lnTo>
                      <a:pt x="628" y="198"/>
                    </a:lnTo>
                    <a:lnTo>
                      <a:pt x="589" y="238"/>
                    </a:lnTo>
                    <a:lnTo>
                      <a:pt x="552" y="238"/>
                    </a:lnTo>
                    <a:lnTo>
                      <a:pt x="552" y="275"/>
                    </a:lnTo>
                    <a:lnTo>
                      <a:pt x="512" y="315"/>
                    </a:lnTo>
                    <a:lnTo>
                      <a:pt x="473" y="315"/>
                    </a:lnTo>
                    <a:lnTo>
                      <a:pt x="433" y="275"/>
                    </a:lnTo>
                    <a:lnTo>
                      <a:pt x="393" y="275"/>
                    </a:lnTo>
                    <a:lnTo>
                      <a:pt x="354" y="198"/>
                    </a:lnTo>
                    <a:lnTo>
                      <a:pt x="354" y="159"/>
                    </a:lnTo>
                    <a:lnTo>
                      <a:pt x="238" y="159"/>
                    </a:lnTo>
                    <a:lnTo>
                      <a:pt x="198" y="120"/>
                    </a:lnTo>
                    <a:lnTo>
                      <a:pt x="198" y="40"/>
                    </a:lnTo>
                    <a:lnTo>
                      <a:pt x="158" y="40"/>
                    </a:lnTo>
                    <a:lnTo>
                      <a:pt x="158" y="0"/>
                    </a:lnTo>
                    <a:lnTo>
                      <a:pt x="79" y="4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5" name="Freeform 612">
                <a:extLst>
                  <a:ext uri="{FF2B5EF4-FFF2-40B4-BE49-F238E27FC236}">
                    <a16:creationId xmlns:a16="http://schemas.microsoft.com/office/drawing/2014/main" id="{3A1A3196-DF9A-FFC7-2C46-ED5B5E45BF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9" y="2967"/>
                <a:ext cx="93" cy="110"/>
              </a:xfrm>
              <a:custGeom>
                <a:avLst/>
                <a:gdLst>
                  <a:gd name="T0" fmla="*/ 430 w 469"/>
                  <a:gd name="T1" fmla="*/ 0 h 550"/>
                  <a:gd name="T2" fmla="*/ 469 w 469"/>
                  <a:gd name="T3" fmla="*/ 80 h 550"/>
                  <a:gd name="T4" fmla="*/ 430 w 469"/>
                  <a:gd name="T5" fmla="*/ 119 h 550"/>
                  <a:gd name="T6" fmla="*/ 393 w 469"/>
                  <a:gd name="T7" fmla="*/ 119 h 550"/>
                  <a:gd name="T8" fmla="*/ 393 w 469"/>
                  <a:gd name="T9" fmla="*/ 198 h 550"/>
                  <a:gd name="T10" fmla="*/ 354 w 469"/>
                  <a:gd name="T11" fmla="*/ 198 h 550"/>
                  <a:gd name="T12" fmla="*/ 274 w 469"/>
                  <a:gd name="T13" fmla="*/ 158 h 550"/>
                  <a:gd name="T14" fmla="*/ 235 w 469"/>
                  <a:gd name="T15" fmla="*/ 119 h 550"/>
                  <a:gd name="T16" fmla="*/ 156 w 469"/>
                  <a:gd name="T17" fmla="*/ 158 h 550"/>
                  <a:gd name="T18" fmla="*/ 156 w 469"/>
                  <a:gd name="T19" fmla="*/ 198 h 550"/>
                  <a:gd name="T20" fmla="*/ 235 w 469"/>
                  <a:gd name="T21" fmla="*/ 235 h 550"/>
                  <a:gd name="T22" fmla="*/ 195 w 469"/>
                  <a:gd name="T23" fmla="*/ 275 h 550"/>
                  <a:gd name="T24" fmla="*/ 195 w 469"/>
                  <a:gd name="T25" fmla="*/ 315 h 550"/>
                  <a:gd name="T26" fmla="*/ 156 w 469"/>
                  <a:gd name="T27" fmla="*/ 315 h 550"/>
                  <a:gd name="T28" fmla="*/ 156 w 469"/>
                  <a:gd name="T29" fmla="*/ 355 h 550"/>
                  <a:gd name="T30" fmla="*/ 119 w 469"/>
                  <a:gd name="T31" fmla="*/ 355 h 550"/>
                  <a:gd name="T32" fmla="*/ 79 w 469"/>
                  <a:gd name="T33" fmla="*/ 394 h 550"/>
                  <a:gd name="T34" fmla="*/ 119 w 469"/>
                  <a:gd name="T35" fmla="*/ 434 h 550"/>
                  <a:gd name="T36" fmla="*/ 79 w 469"/>
                  <a:gd name="T37" fmla="*/ 513 h 550"/>
                  <a:gd name="T38" fmla="*/ 39 w 469"/>
                  <a:gd name="T39" fmla="*/ 513 h 550"/>
                  <a:gd name="T40" fmla="*/ 0 w 469"/>
                  <a:gd name="T41" fmla="*/ 550 h 550"/>
                  <a:gd name="T42" fmla="*/ 39 w 469"/>
                  <a:gd name="T43" fmla="*/ 55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69" h="550">
                    <a:moveTo>
                      <a:pt x="430" y="0"/>
                    </a:moveTo>
                    <a:lnTo>
                      <a:pt x="469" y="80"/>
                    </a:lnTo>
                    <a:lnTo>
                      <a:pt x="430" y="119"/>
                    </a:lnTo>
                    <a:lnTo>
                      <a:pt x="393" y="119"/>
                    </a:lnTo>
                    <a:lnTo>
                      <a:pt x="393" y="198"/>
                    </a:lnTo>
                    <a:lnTo>
                      <a:pt x="354" y="198"/>
                    </a:lnTo>
                    <a:lnTo>
                      <a:pt x="274" y="158"/>
                    </a:lnTo>
                    <a:lnTo>
                      <a:pt x="235" y="119"/>
                    </a:lnTo>
                    <a:lnTo>
                      <a:pt x="156" y="158"/>
                    </a:lnTo>
                    <a:lnTo>
                      <a:pt x="156" y="198"/>
                    </a:lnTo>
                    <a:lnTo>
                      <a:pt x="235" y="235"/>
                    </a:lnTo>
                    <a:lnTo>
                      <a:pt x="195" y="275"/>
                    </a:lnTo>
                    <a:lnTo>
                      <a:pt x="195" y="315"/>
                    </a:lnTo>
                    <a:lnTo>
                      <a:pt x="156" y="315"/>
                    </a:lnTo>
                    <a:lnTo>
                      <a:pt x="156" y="355"/>
                    </a:lnTo>
                    <a:lnTo>
                      <a:pt x="119" y="355"/>
                    </a:lnTo>
                    <a:lnTo>
                      <a:pt x="79" y="394"/>
                    </a:lnTo>
                    <a:lnTo>
                      <a:pt x="119" y="434"/>
                    </a:lnTo>
                    <a:lnTo>
                      <a:pt x="79" y="513"/>
                    </a:lnTo>
                    <a:lnTo>
                      <a:pt x="39" y="513"/>
                    </a:lnTo>
                    <a:lnTo>
                      <a:pt x="0" y="550"/>
                    </a:lnTo>
                    <a:lnTo>
                      <a:pt x="39" y="55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6" name="Freeform 613">
                <a:extLst>
                  <a:ext uri="{FF2B5EF4-FFF2-40B4-BE49-F238E27FC236}">
                    <a16:creationId xmlns:a16="http://schemas.microsoft.com/office/drawing/2014/main" id="{F946A781-A185-E2BF-E9BC-4647F9C99C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6" y="3077"/>
                <a:ext cx="110" cy="24"/>
              </a:xfrm>
              <a:custGeom>
                <a:avLst/>
                <a:gdLst>
                  <a:gd name="T0" fmla="*/ 0 w 549"/>
                  <a:gd name="T1" fmla="*/ 0 h 119"/>
                  <a:gd name="T2" fmla="*/ 80 w 549"/>
                  <a:gd name="T3" fmla="*/ 40 h 119"/>
                  <a:gd name="T4" fmla="*/ 117 w 549"/>
                  <a:gd name="T5" fmla="*/ 0 h 119"/>
                  <a:gd name="T6" fmla="*/ 156 w 549"/>
                  <a:gd name="T7" fmla="*/ 40 h 119"/>
                  <a:gd name="T8" fmla="*/ 235 w 549"/>
                  <a:gd name="T9" fmla="*/ 40 h 119"/>
                  <a:gd name="T10" fmla="*/ 275 w 549"/>
                  <a:gd name="T11" fmla="*/ 119 h 119"/>
                  <a:gd name="T12" fmla="*/ 315 w 549"/>
                  <a:gd name="T13" fmla="*/ 40 h 119"/>
                  <a:gd name="T14" fmla="*/ 354 w 549"/>
                  <a:gd name="T15" fmla="*/ 79 h 119"/>
                  <a:gd name="T16" fmla="*/ 391 w 549"/>
                  <a:gd name="T17" fmla="*/ 79 h 119"/>
                  <a:gd name="T18" fmla="*/ 430 w 549"/>
                  <a:gd name="T19" fmla="*/ 40 h 119"/>
                  <a:gd name="T20" fmla="*/ 549 w 549"/>
                  <a:gd name="T21" fmla="*/ 4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9" h="119">
                    <a:moveTo>
                      <a:pt x="0" y="0"/>
                    </a:moveTo>
                    <a:lnTo>
                      <a:pt x="80" y="40"/>
                    </a:lnTo>
                    <a:lnTo>
                      <a:pt x="117" y="0"/>
                    </a:lnTo>
                    <a:lnTo>
                      <a:pt x="156" y="40"/>
                    </a:lnTo>
                    <a:lnTo>
                      <a:pt x="235" y="40"/>
                    </a:lnTo>
                    <a:lnTo>
                      <a:pt x="275" y="119"/>
                    </a:lnTo>
                    <a:lnTo>
                      <a:pt x="315" y="40"/>
                    </a:lnTo>
                    <a:lnTo>
                      <a:pt x="354" y="79"/>
                    </a:lnTo>
                    <a:lnTo>
                      <a:pt x="391" y="79"/>
                    </a:lnTo>
                    <a:lnTo>
                      <a:pt x="430" y="40"/>
                    </a:lnTo>
                    <a:lnTo>
                      <a:pt x="549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7" name="Freeform 614">
                <a:extLst>
                  <a:ext uri="{FF2B5EF4-FFF2-40B4-BE49-F238E27FC236}">
                    <a16:creationId xmlns:a16="http://schemas.microsoft.com/office/drawing/2014/main" id="{19D51422-F810-63D3-D340-594F7E037C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1" y="3077"/>
                <a:ext cx="31" cy="71"/>
              </a:xfrm>
              <a:custGeom>
                <a:avLst/>
                <a:gdLst>
                  <a:gd name="T0" fmla="*/ 79 w 159"/>
                  <a:gd name="T1" fmla="*/ 0 h 354"/>
                  <a:gd name="T2" fmla="*/ 0 w 159"/>
                  <a:gd name="T3" fmla="*/ 40 h 354"/>
                  <a:gd name="T4" fmla="*/ 0 w 159"/>
                  <a:gd name="T5" fmla="*/ 119 h 354"/>
                  <a:gd name="T6" fmla="*/ 40 w 159"/>
                  <a:gd name="T7" fmla="*/ 159 h 354"/>
                  <a:gd name="T8" fmla="*/ 119 w 159"/>
                  <a:gd name="T9" fmla="*/ 199 h 354"/>
                  <a:gd name="T10" fmla="*/ 159 w 159"/>
                  <a:gd name="T11" fmla="*/ 238 h 354"/>
                  <a:gd name="T12" fmla="*/ 119 w 159"/>
                  <a:gd name="T13" fmla="*/ 238 h 354"/>
                  <a:gd name="T14" fmla="*/ 79 w 159"/>
                  <a:gd name="T15" fmla="*/ 314 h 354"/>
                  <a:gd name="T16" fmla="*/ 79 w 159"/>
                  <a:gd name="T17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9" h="354">
                    <a:moveTo>
                      <a:pt x="79" y="0"/>
                    </a:moveTo>
                    <a:lnTo>
                      <a:pt x="0" y="40"/>
                    </a:lnTo>
                    <a:lnTo>
                      <a:pt x="0" y="119"/>
                    </a:lnTo>
                    <a:lnTo>
                      <a:pt x="40" y="159"/>
                    </a:lnTo>
                    <a:lnTo>
                      <a:pt x="119" y="199"/>
                    </a:lnTo>
                    <a:lnTo>
                      <a:pt x="159" y="238"/>
                    </a:lnTo>
                    <a:lnTo>
                      <a:pt x="119" y="238"/>
                    </a:lnTo>
                    <a:lnTo>
                      <a:pt x="79" y="314"/>
                    </a:lnTo>
                    <a:lnTo>
                      <a:pt x="79" y="3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8" name="Freeform 615">
                <a:extLst>
                  <a:ext uri="{FF2B5EF4-FFF2-40B4-BE49-F238E27FC236}">
                    <a16:creationId xmlns:a16="http://schemas.microsoft.com/office/drawing/2014/main" id="{FBEF8762-E6F7-8122-D927-E7DEF5E94A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7" y="3148"/>
                <a:ext cx="39" cy="24"/>
              </a:xfrm>
              <a:custGeom>
                <a:avLst/>
                <a:gdLst>
                  <a:gd name="T0" fmla="*/ 195 w 195"/>
                  <a:gd name="T1" fmla="*/ 0 h 119"/>
                  <a:gd name="T2" fmla="*/ 77 w 195"/>
                  <a:gd name="T3" fmla="*/ 0 h 119"/>
                  <a:gd name="T4" fmla="*/ 77 w 195"/>
                  <a:gd name="T5" fmla="*/ 119 h 119"/>
                  <a:gd name="T6" fmla="*/ 0 w 195"/>
                  <a:gd name="T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" h="119">
                    <a:moveTo>
                      <a:pt x="195" y="0"/>
                    </a:moveTo>
                    <a:lnTo>
                      <a:pt x="77" y="0"/>
                    </a:lnTo>
                    <a:lnTo>
                      <a:pt x="77" y="119"/>
                    </a:lnTo>
                    <a:lnTo>
                      <a:pt x="0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9" name="Freeform 616">
                <a:extLst>
                  <a:ext uri="{FF2B5EF4-FFF2-40B4-BE49-F238E27FC236}">
                    <a16:creationId xmlns:a16="http://schemas.microsoft.com/office/drawing/2014/main" id="{37060318-D5BD-53AE-0559-FE9F6F0B3E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6" y="3148"/>
                <a:ext cx="63" cy="55"/>
              </a:xfrm>
              <a:custGeom>
                <a:avLst/>
                <a:gdLst>
                  <a:gd name="T0" fmla="*/ 315 w 315"/>
                  <a:gd name="T1" fmla="*/ 275 h 275"/>
                  <a:gd name="T2" fmla="*/ 275 w 315"/>
                  <a:gd name="T3" fmla="*/ 275 h 275"/>
                  <a:gd name="T4" fmla="*/ 275 w 315"/>
                  <a:gd name="T5" fmla="*/ 235 h 275"/>
                  <a:gd name="T6" fmla="*/ 235 w 315"/>
                  <a:gd name="T7" fmla="*/ 156 h 275"/>
                  <a:gd name="T8" fmla="*/ 196 w 315"/>
                  <a:gd name="T9" fmla="*/ 119 h 275"/>
                  <a:gd name="T10" fmla="*/ 156 w 315"/>
                  <a:gd name="T11" fmla="*/ 119 h 275"/>
                  <a:gd name="T12" fmla="*/ 80 w 315"/>
                  <a:gd name="T13" fmla="*/ 80 h 275"/>
                  <a:gd name="T14" fmla="*/ 0 w 315"/>
                  <a:gd name="T15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5" h="275">
                    <a:moveTo>
                      <a:pt x="315" y="275"/>
                    </a:moveTo>
                    <a:lnTo>
                      <a:pt x="275" y="275"/>
                    </a:lnTo>
                    <a:lnTo>
                      <a:pt x="275" y="235"/>
                    </a:lnTo>
                    <a:lnTo>
                      <a:pt x="235" y="156"/>
                    </a:lnTo>
                    <a:lnTo>
                      <a:pt x="196" y="119"/>
                    </a:lnTo>
                    <a:lnTo>
                      <a:pt x="156" y="119"/>
                    </a:lnTo>
                    <a:lnTo>
                      <a:pt x="80" y="8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0" name="Freeform 617">
                <a:extLst>
                  <a:ext uri="{FF2B5EF4-FFF2-40B4-BE49-F238E27FC236}">
                    <a16:creationId xmlns:a16="http://schemas.microsoft.com/office/drawing/2014/main" id="{9B05201E-FB22-49D2-D6AC-52CCE95C90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3062"/>
                <a:ext cx="134" cy="39"/>
              </a:xfrm>
              <a:custGeom>
                <a:avLst/>
                <a:gdLst>
                  <a:gd name="T0" fmla="*/ 0 w 668"/>
                  <a:gd name="T1" fmla="*/ 117 h 196"/>
                  <a:gd name="T2" fmla="*/ 0 w 668"/>
                  <a:gd name="T3" fmla="*/ 40 h 196"/>
                  <a:gd name="T4" fmla="*/ 40 w 668"/>
                  <a:gd name="T5" fmla="*/ 77 h 196"/>
                  <a:gd name="T6" fmla="*/ 80 w 668"/>
                  <a:gd name="T7" fmla="*/ 40 h 196"/>
                  <a:gd name="T8" fmla="*/ 116 w 668"/>
                  <a:gd name="T9" fmla="*/ 40 h 196"/>
                  <a:gd name="T10" fmla="*/ 116 w 668"/>
                  <a:gd name="T11" fmla="*/ 77 h 196"/>
                  <a:gd name="T12" fmla="*/ 156 w 668"/>
                  <a:gd name="T13" fmla="*/ 77 h 196"/>
                  <a:gd name="T14" fmla="*/ 196 w 668"/>
                  <a:gd name="T15" fmla="*/ 40 h 196"/>
                  <a:gd name="T16" fmla="*/ 235 w 668"/>
                  <a:gd name="T17" fmla="*/ 40 h 196"/>
                  <a:gd name="T18" fmla="*/ 275 w 668"/>
                  <a:gd name="T19" fmla="*/ 77 h 196"/>
                  <a:gd name="T20" fmla="*/ 275 w 668"/>
                  <a:gd name="T21" fmla="*/ 156 h 196"/>
                  <a:gd name="T22" fmla="*/ 354 w 668"/>
                  <a:gd name="T23" fmla="*/ 156 h 196"/>
                  <a:gd name="T24" fmla="*/ 394 w 668"/>
                  <a:gd name="T25" fmla="*/ 117 h 196"/>
                  <a:gd name="T26" fmla="*/ 431 w 668"/>
                  <a:gd name="T27" fmla="*/ 117 h 196"/>
                  <a:gd name="T28" fmla="*/ 431 w 668"/>
                  <a:gd name="T29" fmla="*/ 156 h 196"/>
                  <a:gd name="T30" fmla="*/ 470 w 668"/>
                  <a:gd name="T31" fmla="*/ 196 h 196"/>
                  <a:gd name="T32" fmla="*/ 510 w 668"/>
                  <a:gd name="T33" fmla="*/ 156 h 196"/>
                  <a:gd name="T34" fmla="*/ 550 w 668"/>
                  <a:gd name="T35" fmla="*/ 156 h 196"/>
                  <a:gd name="T36" fmla="*/ 550 w 668"/>
                  <a:gd name="T37" fmla="*/ 77 h 196"/>
                  <a:gd name="T38" fmla="*/ 589 w 668"/>
                  <a:gd name="T39" fmla="*/ 77 h 196"/>
                  <a:gd name="T40" fmla="*/ 589 w 668"/>
                  <a:gd name="T41" fmla="*/ 40 h 196"/>
                  <a:gd name="T42" fmla="*/ 668 w 668"/>
                  <a:gd name="T43" fmla="*/ 77 h 196"/>
                  <a:gd name="T44" fmla="*/ 668 w 668"/>
                  <a:gd name="T45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68" h="196">
                    <a:moveTo>
                      <a:pt x="0" y="117"/>
                    </a:moveTo>
                    <a:lnTo>
                      <a:pt x="0" y="40"/>
                    </a:lnTo>
                    <a:lnTo>
                      <a:pt x="40" y="77"/>
                    </a:lnTo>
                    <a:lnTo>
                      <a:pt x="80" y="40"/>
                    </a:lnTo>
                    <a:lnTo>
                      <a:pt x="116" y="40"/>
                    </a:lnTo>
                    <a:lnTo>
                      <a:pt x="116" y="77"/>
                    </a:lnTo>
                    <a:lnTo>
                      <a:pt x="156" y="77"/>
                    </a:lnTo>
                    <a:lnTo>
                      <a:pt x="196" y="40"/>
                    </a:lnTo>
                    <a:lnTo>
                      <a:pt x="235" y="40"/>
                    </a:lnTo>
                    <a:lnTo>
                      <a:pt x="275" y="77"/>
                    </a:lnTo>
                    <a:lnTo>
                      <a:pt x="275" y="156"/>
                    </a:lnTo>
                    <a:lnTo>
                      <a:pt x="354" y="156"/>
                    </a:lnTo>
                    <a:lnTo>
                      <a:pt x="394" y="117"/>
                    </a:lnTo>
                    <a:lnTo>
                      <a:pt x="431" y="117"/>
                    </a:lnTo>
                    <a:lnTo>
                      <a:pt x="431" y="156"/>
                    </a:lnTo>
                    <a:lnTo>
                      <a:pt x="470" y="196"/>
                    </a:lnTo>
                    <a:lnTo>
                      <a:pt x="510" y="156"/>
                    </a:lnTo>
                    <a:lnTo>
                      <a:pt x="550" y="156"/>
                    </a:lnTo>
                    <a:lnTo>
                      <a:pt x="550" y="77"/>
                    </a:lnTo>
                    <a:lnTo>
                      <a:pt x="589" y="77"/>
                    </a:lnTo>
                    <a:lnTo>
                      <a:pt x="589" y="40"/>
                    </a:lnTo>
                    <a:lnTo>
                      <a:pt x="668" y="77"/>
                    </a:lnTo>
                    <a:lnTo>
                      <a:pt x="66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1" name="Freeform 618">
                <a:extLst>
                  <a:ext uri="{FF2B5EF4-FFF2-40B4-BE49-F238E27FC236}">
                    <a16:creationId xmlns:a16="http://schemas.microsoft.com/office/drawing/2014/main" id="{563EB627-62A0-9A90-7A59-5E6634266D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3085"/>
                <a:ext cx="23" cy="94"/>
              </a:xfrm>
              <a:custGeom>
                <a:avLst/>
                <a:gdLst>
                  <a:gd name="T0" fmla="*/ 0 w 116"/>
                  <a:gd name="T1" fmla="*/ 0 h 470"/>
                  <a:gd name="T2" fmla="*/ 40 w 116"/>
                  <a:gd name="T3" fmla="*/ 0 h 470"/>
                  <a:gd name="T4" fmla="*/ 0 w 116"/>
                  <a:gd name="T5" fmla="*/ 119 h 470"/>
                  <a:gd name="T6" fmla="*/ 0 w 116"/>
                  <a:gd name="T7" fmla="*/ 159 h 470"/>
                  <a:gd name="T8" fmla="*/ 40 w 116"/>
                  <a:gd name="T9" fmla="*/ 159 h 470"/>
                  <a:gd name="T10" fmla="*/ 80 w 116"/>
                  <a:gd name="T11" fmla="*/ 234 h 470"/>
                  <a:gd name="T12" fmla="*/ 40 w 116"/>
                  <a:gd name="T13" fmla="*/ 274 h 470"/>
                  <a:gd name="T14" fmla="*/ 80 w 116"/>
                  <a:gd name="T15" fmla="*/ 314 h 470"/>
                  <a:gd name="T16" fmla="*/ 80 w 116"/>
                  <a:gd name="T17" fmla="*/ 394 h 470"/>
                  <a:gd name="T18" fmla="*/ 116 w 116"/>
                  <a:gd name="T19" fmla="*/ 354 h 470"/>
                  <a:gd name="T20" fmla="*/ 80 w 116"/>
                  <a:gd name="T21" fmla="*/ 433 h 470"/>
                  <a:gd name="T22" fmla="*/ 116 w 116"/>
                  <a:gd name="T23" fmla="*/ 47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470">
                    <a:moveTo>
                      <a:pt x="0" y="0"/>
                    </a:moveTo>
                    <a:lnTo>
                      <a:pt x="40" y="0"/>
                    </a:lnTo>
                    <a:lnTo>
                      <a:pt x="0" y="119"/>
                    </a:lnTo>
                    <a:lnTo>
                      <a:pt x="0" y="159"/>
                    </a:lnTo>
                    <a:lnTo>
                      <a:pt x="40" y="159"/>
                    </a:lnTo>
                    <a:lnTo>
                      <a:pt x="80" y="234"/>
                    </a:lnTo>
                    <a:lnTo>
                      <a:pt x="40" y="274"/>
                    </a:lnTo>
                    <a:lnTo>
                      <a:pt x="80" y="314"/>
                    </a:lnTo>
                    <a:lnTo>
                      <a:pt x="80" y="394"/>
                    </a:lnTo>
                    <a:lnTo>
                      <a:pt x="116" y="354"/>
                    </a:lnTo>
                    <a:lnTo>
                      <a:pt x="80" y="433"/>
                    </a:lnTo>
                    <a:lnTo>
                      <a:pt x="116" y="47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2" name="Freeform 619">
                <a:extLst>
                  <a:ext uri="{FF2B5EF4-FFF2-40B4-BE49-F238E27FC236}">
                    <a16:creationId xmlns:a16="http://schemas.microsoft.com/office/drawing/2014/main" id="{D74B09F1-4B55-17AA-4EED-CAEBB7E61A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8" y="2433"/>
                <a:ext cx="118" cy="47"/>
              </a:xfrm>
              <a:custGeom>
                <a:avLst/>
                <a:gdLst>
                  <a:gd name="T0" fmla="*/ 588 w 588"/>
                  <a:gd name="T1" fmla="*/ 78 h 237"/>
                  <a:gd name="T2" fmla="*/ 512 w 588"/>
                  <a:gd name="T3" fmla="*/ 118 h 237"/>
                  <a:gd name="T4" fmla="*/ 473 w 588"/>
                  <a:gd name="T5" fmla="*/ 237 h 237"/>
                  <a:gd name="T6" fmla="*/ 433 w 588"/>
                  <a:gd name="T7" fmla="*/ 237 h 237"/>
                  <a:gd name="T8" fmla="*/ 433 w 588"/>
                  <a:gd name="T9" fmla="*/ 198 h 237"/>
                  <a:gd name="T10" fmla="*/ 393 w 588"/>
                  <a:gd name="T11" fmla="*/ 158 h 237"/>
                  <a:gd name="T12" fmla="*/ 433 w 588"/>
                  <a:gd name="T13" fmla="*/ 118 h 237"/>
                  <a:gd name="T14" fmla="*/ 353 w 588"/>
                  <a:gd name="T15" fmla="*/ 40 h 237"/>
                  <a:gd name="T16" fmla="*/ 313 w 588"/>
                  <a:gd name="T17" fmla="*/ 40 h 237"/>
                  <a:gd name="T18" fmla="*/ 275 w 588"/>
                  <a:gd name="T19" fmla="*/ 78 h 237"/>
                  <a:gd name="T20" fmla="*/ 198 w 588"/>
                  <a:gd name="T21" fmla="*/ 118 h 237"/>
                  <a:gd name="T22" fmla="*/ 158 w 588"/>
                  <a:gd name="T23" fmla="*/ 118 h 237"/>
                  <a:gd name="T24" fmla="*/ 118 w 588"/>
                  <a:gd name="T25" fmla="*/ 158 h 237"/>
                  <a:gd name="T26" fmla="*/ 158 w 588"/>
                  <a:gd name="T27" fmla="*/ 158 h 237"/>
                  <a:gd name="T28" fmla="*/ 78 w 588"/>
                  <a:gd name="T29" fmla="*/ 198 h 237"/>
                  <a:gd name="T30" fmla="*/ 40 w 588"/>
                  <a:gd name="T31" fmla="*/ 158 h 237"/>
                  <a:gd name="T32" fmla="*/ 78 w 588"/>
                  <a:gd name="T33" fmla="*/ 158 h 237"/>
                  <a:gd name="T34" fmla="*/ 78 w 588"/>
                  <a:gd name="T35" fmla="*/ 78 h 237"/>
                  <a:gd name="T36" fmla="*/ 0 w 588"/>
                  <a:gd name="T37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88" h="237">
                    <a:moveTo>
                      <a:pt x="588" y="78"/>
                    </a:moveTo>
                    <a:lnTo>
                      <a:pt x="512" y="118"/>
                    </a:lnTo>
                    <a:lnTo>
                      <a:pt x="473" y="237"/>
                    </a:lnTo>
                    <a:lnTo>
                      <a:pt x="433" y="237"/>
                    </a:lnTo>
                    <a:lnTo>
                      <a:pt x="433" y="198"/>
                    </a:lnTo>
                    <a:lnTo>
                      <a:pt x="393" y="158"/>
                    </a:lnTo>
                    <a:lnTo>
                      <a:pt x="433" y="118"/>
                    </a:lnTo>
                    <a:lnTo>
                      <a:pt x="353" y="40"/>
                    </a:lnTo>
                    <a:lnTo>
                      <a:pt x="313" y="40"/>
                    </a:lnTo>
                    <a:lnTo>
                      <a:pt x="275" y="78"/>
                    </a:lnTo>
                    <a:lnTo>
                      <a:pt x="198" y="118"/>
                    </a:lnTo>
                    <a:lnTo>
                      <a:pt x="158" y="118"/>
                    </a:lnTo>
                    <a:lnTo>
                      <a:pt x="118" y="158"/>
                    </a:lnTo>
                    <a:lnTo>
                      <a:pt x="158" y="158"/>
                    </a:lnTo>
                    <a:lnTo>
                      <a:pt x="78" y="198"/>
                    </a:lnTo>
                    <a:lnTo>
                      <a:pt x="40" y="158"/>
                    </a:lnTo>
                    <a:lnTo>
                      <a:pt x="78" y="158"/>
                    </a:lnTo>
                    <a:lnTo>
                      <a:pt x="78" y="7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3" name="Freeform 620">
                <a:extLst>
                  <a:ext uri="{FF2B5EF4-FFF2-40B4-BE49-F238E27FC236}">
                    <a16:creationId xmlns:a16="http://schemas.microsoft.com/office/drawing/2014/main" id="{0BE964DD-A4CD-1508-FCA6-6560DDD308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9" y="2354"/>
                <a:ext cx="71" cy="31"/>
              </a:xfrm>
              <a:custGeom>
                <a:avLst/>
                <a:gdLst>
                  <a:gd name="T0" fmla="*/ 40 w 353"/>
                  <a:gd name="T1" fmla="*/ 0 h 156"/>
                  <a:gd name="T2" fmla="*/ 40 w 353"/>
                  <a:gd name="T3" fmla="*/ 40 h 156"/>
                  <a:gd name="T4" fmla="*/ 0 w 353"/>
                  <a:gd name="T5" fmla="*/ 80 h 156"/>
                  <a:gd name="T6" fmla="*/ 40 w 353"/>
                  <a:gd name="T7" fmla="*/ 116 h 156"/>
                  <a:gd name="T8" fmla="*/ 0 w 353"/>
                  <a:gd name="T9" fmla="*/ 156 h 156"/>
                  <a:gd name="T10" fmla="*/ 78 w 353"/>
                  <a:gd name="T11" fmla="*/ 156 h 156"/>
                  <a:gd name="T12" fmla="*/ 155 w 353"/>
                  <a:gd name="T13" fmla="*/ 80 h 156"/>
                  <a:gd name="T14" fmla="*/ 195 w 353"/>
                  <a:gd name="T15" fmla="*/ 0 h 156"/>
                  <a:gd name="T16" fmla="*/ 273 w 353"/>
                  <a:gd name="T17" fmla="*/ 40 h 156"/>
                  <a:gd name="T18" fmla="*/ 313 w 353"/>
                  <a:gd name="T19" fmla="*/ 40 h 156"/>
                  <a:gd name="T20" fmla="*/ 353 w 353"/>
                  <a:gd name="T21" fmla="*/ 8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53" h="156">
                    <a:moveTo>
                      <a:pt x="40" y="0"/>
                    </a:moveTo>
                    <a:lnTo>
                      <a:pt x="40" y="40"/>
                    </a:lnTo>
                    <a:lnTo>
                      <a:pt x="0" y="80"/>
                    </a:lnTo>
                    <a:lnTo>
                      <a:pt x="40" y="116"/>
                    </a:lnTo>
                    <a:lnTo>
                      <a:pt x="0" y="156"/>
                    </a:lnTo>
                    <a:lnTo>
                      <a:pt x="78" y="156"/>
                    </a:lnTo>
                    <a:lnTo>
                      <a:pt x="155" y="80"/>
                    </a:lnTo>
                    <a:lnTo>
                      <a:pt x="195" y="0"/>
                    </a:lnTo>
                    <a:lnTo>
                      <a:pt x="273" y="40"/>
                    </a:lnTo>
                    <a:lnTo>
                      <a:pt x="313" y="40"/>
                    </a:lnTo>
                    <a:lnTo>
                      <a:pt x="353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4" name="Freeform 621">
                <a:extLst>
                  <a:ext uri="{FF2B5EF4-FFF2-40B4-BE49-F238E27FC236}">
                    <a16:creationId xmlns:a16="http://schemas.microsoft.com/office/drawing/2014/main" id="{94204601-2550-8F36-4A17-4DE5131191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8" y="2370"/>
                <a:ext cx="32" cy="63"/>
              </a:xfrm>
              <a:custGeom>
                <a:avLst/>
                <a:gdLst>
                  <a:gd name="T0" fmla="*/ 0 w 158"/>
                  <a:gd name="T1" fmla="*/ 312 h 312"/>
                  <a:gd name="T2" fmla="*/ 0 w 158"/>
                  <a:gd name="T3" fmla="*/ 235 h 312"/>
                  <a:gd name="T4" fmla="*/ 158 w 158"/>
                  <a:gd name="T5" fmla="*/ 76 h 312"/>
                  <a:gd name="T6" fmla="*/ 158 w 158"/>
                  <a:gd name="T7" fmla="*/ 0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8" h="312">
                    <a:moveTo>
                      <a:pt x="0" y="312"/>
                    </a:moveTo>
                    <a:lnTo>
                      <a:pt x="0" y="235"/>
                    </a:lnTo>
                    <a:lnTo>
                      <a:pt x="158" y="76"/>
                    </a:lnTo>
                    <a:lnTo>
                      <a:pt x="15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5" name="Freeform 622">
                <a:extLst>
                  <a:ext uri="{FF2B5EF4-FFF2-40B4-BE49-F238E27FC236}">
                    <a16:creationId xmlns:a16="http://schemas.microsoft.com/office/drawing/2014/main" id="{F1275F29-74EB-819A-E713-C44205356B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6" y="2448"/>
                <a:ext cx="110" cy="157"/>
              </a:xfrm>
              <a:custGeom>
                <a:avLst/>
                <a:gdLst>
                  <a:gd name="T0" fmla="*/ 550 w 550"/>
                  <a:gd name="T1" fmla="*/ 786 h 786"/>
                  <a:gd name="T2" fmla="*/ 510 w 550"/>
                  <a:gd name="T3" fmla="*/ 709 h 786"/>
                  <a:gd name="T4" fmla="*/ 433 w 550"/>
                  <a:gd name="T5" fmla="*/ 709 h 786"/>
                  <a:gd name="T6" fmla="*/ 433 w 550"/>
                  <a:gd name="T7" fmla="*/ 669 h 786"/>
                  <a:gd name="T8" fmla="*/ 394 w 550"/>
                  <a:gd name="T9" fmla="*/ 669 h 786"/>
                  <a:gd name="T10" fmla="*/ 354 w 550"/>
                  <a:gd name="T11" fmla="*/ 630 h 786"/>
                  <a:gd name="T12" fmla="*/ 354 w 550"/>
                  <a:gd name="T13" fmla="*/ 471 h 786"/>
                  <a:gd name="T14" fmla="*/ 315 w 550"/>
                  <a:gd name="T15" fmla="*/ 434 h 786"/>
                  <a:gd name="T16" fmla="*/ 315 w 550"/>
                  <a:gd name="T17" fmla="*/ 355 h 786"/>
                  <a:gd name="T18" fmla="*/ 354 w 550"/>
                  <a:gd name="T19" fmla="*/ 316 h 786"/>
                  <a:gd name="T20" fmla="*/ 275 w 550"/>
                  <a:gd name="T21" fmla="*/ 276 h 786"/>
                  <a:gd name="T22" fmla="*/ 235 w 550"/>
                  <a:gd name="T23" fmla="*/ 316 h 786"/>
                  <a:gd name="T24" fmla="*/ 198 w 550"/>
                  <a:gd name="T25" fmla="*/ 316 h 786"/>
                  <a:gd name="T26" fmla="*/ 198 w 550"/>
                  <a:gd name="T27" fmla="*/ 276 h 786"/>
                  <a:gd name="T28" fmla="*/ 159 w 550"/>
                  <a:gd name="T29" fmla="*/ 236 h 786"/>
                  <a:gd name="T30" fmla="*/ 80 w 550"/>
                  <a:gd name="T31" fmla="*/ 196 h 786"/>
                  <a:gd name="T32" fmla="*/ 40 w 550"/>
                  <a:gd name="T33" fmla="*/ 120 h 786"/>
                  <a:gd name="T34" fmla="*/ 0 w 550"/>
                  <a:gd name="T35" fmla="*/ 0 h 7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50" h="786">
                    <a:moveTo>
                      <a:pt x="550" y="786"/>
                    </a:moveTo>
                    <a:lnTo>
                      <a:pt x="510" y="709"/>
                    </a:lnTo>
                    <a:lnTo>
                      <a:pt x="433" y="709"/>
                    </a:lnTo>
                    <a:lnTo>
                      <a:pt x="433" y="669"/>
                    </a:lnTo>
                    <a:lnTo>
                      <a:pt x="394" y="669"/>
                    </a:lnTo>
                    <a:lnTo>
                      <a:pt x="354" y="630"/>
                    </a:lnTo>
                    <a:lnTo>
                      <a:pt x="354" y="471"/>
                    </a:lnTo>
                    <a:lnTo>
                      <a:pt x="315" y="434"/>
                    </a:lnTo>
                    <a:lnTo>
                      <a:pt x="315" y="355"/>
                    </a:lnTo>
                    <a:lnTo>
                      <a:pt x="354" y="316"/>
                    </a:lnTo>
                    <a:lnTo>
                      <a:pt x="275" y="276"/>
                    </a:lnTo>
                    <a:lnTo>
                      <a:pt x="235" y="316"/>
                    </a:lnTo>
                    <a:lnTo>
                      <a:pt x="198" y="316"/>
                    </a:lnTo>
                    <a:lnTo>
                      <a:pt x="198" y="276"/>
                    </a:lnTo>
                    <a:lnTo>
                      <a:pt x="159" y="236"/>
                    </a:lnTo>
                    <a:lnTo>
                      <a:pt x="80" y="196"/>
                    </a:lnTo>
                    <a:lnTo>
                      <a:pt x="40" y="12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6" name="Freeform 623">
                <a:extLst>
                  <a:ext uri="{FF2B5EF4-FFF2-40B4-BE49-F238E27FC236}">
                    <a16:creationId xmlns:a16="http://schemas.microsoft.com/office/drawing/2014/main" id="{42F53BFB-4FF6-19B1-CE5E-960A2FD2F6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8" y="2433"/>
                <a:ext cx="70" cy="102"/>
              </a:xfrm>
              <a:custGeom>
                <a:avLst/>
                <a:gdLst>
                  <a:gd name="T0" fmla="*/ 352 w 352"/>
                  <a:gd name="T1" fmla="*/ 0 h 512"/>
                  <a:gd name="T2" fmla="*/ 312 w 352"/>
                  <a:gd name="T3" fmla="*/ 78 h 512"/>
                  <a:gd name="T4" fmla="*/ 235 w 352"/>
                  <a:gd name="T5" fmla="*/ 158 h 512"/>
                  <a:gd name="T6" fmla="*/ 235 w 352"/>
                  <a:gd name="T7" fmla="*/ 237 h 512"/>
                  <a:gd name="T8" fmla="*/ 197 w 352"/>
                  <a:gd name="T9" fmla="*/ 314 h 512"/>
                  <a:gd name="T10" fmla="*/ 157 w 352"/>
                  <a:gd name="T11" fmla="*/ 314 h 512"/>
                  <a:gd name="T12" fmla="*/ 77 w 352"/>
                  <a:gd name="T13" fmla="*/ 354 h 512"/>
                  <a:gd name="T14" fmla="*/ 77 w 352"/>
                  <a:gd name="T15" fmla="*/ 394 h 512"/>
                  <a:gd name="T16" fmla="*/ 37 w 352"/>
                  <a:gd name="T17" fmla="*/ 433 h 512"/>
                  <a:gd name="T18" fmla="*/ 37 w 352"/>
                  <a:gd name="T19" fmla="*/ 512 h 512"/>
                  <a:gd name="T20" fmla="*/ 0 w 352"/>
                  <a:gd name="T21" fmla="*/ 512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52" h="512">
                    <a:moveTo>
                      <a:pt x="352" y="0"/>
                    </a:moveTo>
                    <a:lnTo>
                      <a:pt x="312" y="78"/>
                    </a:lnTo>
                    <a:lnTo>
                      <a:pt x="235" y="158"/>
                    </a:lnTo>
                    <a:lnTo>
                      <a:pt x="235" y="237"/>
                    </a:lnTo>
                    <a:lnTo>
                      <a:pt x="197" y="314"/>
                    </a:lnTo>
                    <a:lnTo>
                      <a:pt x="157" y="314"/>
                    </a:lnTo>
                    <a:lnTo>
                      <a:pt x="77" y="354"/>
                    </a:lnTo>
                    <a:lnTo>
                      <a:pt x="77" y="394"/>
                    </a:lnTo>
                    <a:lnTo>
                      <a:pt x="37" y="433"/>
                    </a:lnTo>
                    <a:lnTo>
                      <a:pt x="37" y="512"/>
                    </a:lnTo>
                    <a:lnTo>
                      <a:pt x="0" y="51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7" name="Freeform 624">
                <a:extLst>
                  <a:ext uri="{FF2B5EF4-FFF2-40B4-BE49-F238E27FC236}">
                    <a16:creationId xmlns:a16="http://schemas.microsoft.com/office/drawing/2014/main" id="{E5F3352F-BB62-D088-D973-D7736CF627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0" y="2464"/>
                <a:ext cx="118" cy="86"/>
              </a:xfrm>
              <a:custGeom>
                <a:avLst/>
                <a:gdLst>
                  <a:gd name="T0" fmla="*/ 588 w 588"/>
                  <a:gd name="T1" fmla="*/ 354 h 431"/>
                  <a:gd name="T2" fmla="*/ 550 w 588"/>
                  <a:gd name="T3" fmla="*/ 391 h 431"/>
                  <a:gd name="T4" fmla="*/ 510 w 588"/>
                  <a:gd name="T5" fmla="*/ 391 h 431"/>
                  <a:gd name="T6" fmla="*/ 470 w 588"/>
                  <a:gd name="T7" fmla="*/ 431 h 431"/>
                  <a:gd name="T8" fmla="*/ 430 w 588"/>
                  <a:gd name="T9" fmla="*/ 431 h 431"/>
                  <a:gd name="T10" fmla="*/ 470 w 588"/>
                  <a:gd name="T11" fmla="*/ 314 h 431"/>
                  <a:gd name="T12" fmla="*/ 430 w 588"/>
                  <a:gd name="T13" fmla="*/ 314 h 431"/>
                  <a:gd name="T14" fmla="*/ 430 w 588"/>
                  <a:gd name="T15" fmla="*/ 275 h 431"/>
                  <a:gd name="T16" fmla="*/ 390 w 588"/>
                  <a:gd name="T17" fmla="*/ 196 h 431"/>
                  <a:gd name="T18" fmla="*/ 312 w 588"/>
                  <a:gd name="T19" fmla="*/ 314 h 431"/>
                  <a:gd name="T20" fmla="*/ 275 w 588"/>
                  <a:gd name="T21" fmla="*/ 275 h 431"/>
                  <a:gd name="T22" fmla="*/ 351 w 588"/>
                  <a:gd name="T23" fmla="*/ 156 h 431"/>
                  <a:gd name="T24" fmla="*/ 275 w 588"/>
                  <a:gd name="T25" fmla="*/ 196 h 431"/>
                  <a:gd name="T26" fmla="*/ 312 w 588"/>
                  <a:gd name="T27" fmla="*/ 79 h 431"/>
                  <a:gd name="T28" fmla="*/ 235 w 588"/>
                  <a:gd name="T29" fmla="*/ 40 h 431"/>
                  <a:gd name="T30" fmla="*/ 235 w 588"/>
                  <a:gd name="T31" fmla="*/ 79 h 431"/>
                  <a:gd name="T32" fmla="*/ 195 w 588"/>
                  <a:gd name="T33" fmla="*/ 79 h 431"/>
                  <a:gd name="T34" fmla="*/ 155 w 588"/>
                  <a:gd name="T35" fmla="*/ 116 h 431"/>
                  <a:gd name="T36" fmla="*/ 117 w 588"/>
                  <a:gd name="T37" fmla="*/ 79 h 431"/>
                  <a:gd name="T38" fmla="*/ 155 w 588"/>
                  <a:gd name="T39" fmla="*/ 40 h 431"/>
                  <a:gd name="T40" fmla="*/ 117 w 588"/>
                  <a:gd name="T41" fmla="*/ 0 h 431"/>
                  <a:gd name="T42" fmla="*/ 77 w 588"/>
                  <a:gd name="T43" fmla="*/ 0 h 431"/>
                  <a:gd name="T44" fmla="*/ 37 w 588"/>
                  <a:gd name="T45" fmla="*/ 40 h 431"/>
                  <a:gd name="T46" fmla="*/ 0 w 588"/>
                  <a:gd name="T47" fmla="*/ 4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88" h="431">
                    <a:moveTo>
                      <a:pt x="588" y="354"/>
                    </a:moveTo>
                    <a:lnTo>
                      <a:pt x="550" y="391"/>
                    </a:lnTo>
                    <a:lnTo>
                      <a:pt x="510" y="391"/>
                    </a:lnTo>
                    <a:lnTo>
                      <a:pt x="470" y="431"/>
                    </a:lnTo>
                    <a:lnTo>
                      <a:pt x="430" y="431"/>
                    </a:lnTo>
                    <a:lnTo>
                      <a:pt x="470" y="314"/>
                    </a:lnTo>
                    <a:lnTo>
                      <a:pt x="430" y="314"/>
                    </a:lnTo>
                    <a:lnTo>
                      <a:pt x="430" y="275"/>
                    </a:lnTo>
                    <a:lnTo>
                      <a:pt x="390" y="196"/>
                    </a:lnTo>
                    <a:lnTo>
                      <a:pt x="312" y="314"/>
                    </a:lnTo>
                    <a:lnTo>
                      <a:pt x="275" y="275"/>
                    </a:lnTo>
                    <a:lnTo>
                      <a:pt x="351" y="156"/>
                    </a:lnTo>
                    <a:lnTo>
                      <a:pt x="275" y="196"/>
                    </a:lnTo>
                    <a:lnTo>
                      <a:pt x="312" y="79"/>
                    </a:lnTo>
                    <a:lnTo>
                      <a:pt x="235" y="40"/>
                    </a:lnTo>
                    <a:lnTo>
                      <a:pt x="235" y="79"/>
                    </a:lnTo>
                    <a:lnTo>
                      <a:pt x="195" y="79"/>
                    </a:lnTo>
                    <a:lnTo>
                      <a:pt x="155" y="116"/>
                    </a:lnTo>
                    <a:lnTo>
                      <a:pt x="117" y="79"/>
                    </a:lnTo>
                    <a:lnTo>
                      <a:pt x="155" y="40"/>
                    </a:lnTo>
                    <a:lnTo>
                      <a:pt x="117" y="0"/>
                    </a:lnTo>
                    <a:lnTo>
                      <a:pt x="77" y="0"/>
                    </a:lnTo>
                    <a:lnTo>
                      <a:pt x="37" y="4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8" name="Freeform 625">
                <a:extLst>
                  <a:ext uri="{FF2B5EF4-FFF2-40B4-BE49-F238E27FC236}">
                    <a16:creationId xmlns:a16="http://schemas.microsoft.com/office/drawing/2014/main" id="{3524424C-113F-20D6-5E74-C884866670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3" y="2558"/>
                <a:ext cx="16" cy="24"/>
              </a:xfrm>
              <a:custGeom>
                <a:avLst/>
                <a:gdLst>
                  <a:gd name="T0" fmla="*/ 38 w 80"/>
                  <a:gd name="T1" fmla="*/ 2 h 118"/>
                  <a:gd name="T2" fmla="*/ 40 w 80"/>
                  <a:gd name="T3" fmla="*/ 0 h 118"/>
                  <a:gd name="T4" fmla="*/ 80 w 80"/>
                  <a:gd name="T5" fmla="*/ 40 h 118"/>
                  <a:gd name="T6" fmla="*/ 0 w 80"/>
                  <a:gd name="T7" fmla="*/ 40 h 118"/>
                  <a:gd name="T8" fmla="*/ 0 w 80"/>
                  <a:gd name="T9" fmla="*/ 79 h 118"/>
                  <a:gd name="T10" fmla="*/ 40 w 80"/>
                  <a:gd name="T11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18">
                    <a:moveTo>
                      <a:pt x="38" y="2"/>
                    </a:moveTo>
                    <a:lnTo>
                      <a:pt x="40" y="0"/>
                    </a:lnTo>
                    <a:lnTo>
                      <a:pt x="80" y="40"/>
                    </a:lnTo>
                    <a:lnTo>
                      <a:pt x="0" y="40"/>
                    </a:lnTo>
                    <a:lnTo>
                      <a:pt x="0" y="79"/>
                    </a:lnTo>
                    <a:lnTo>
                      <a:pt x="40" y="11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9" name="Freeform 626">
                <a:extLst>
                  <a:ext uri="{FF2B5EF4-FFF2-40B4-BE49-F238E27FC236}">
                    <a16:creationId xmlns:a16="http://schemas.microsoft.com/office/drawing/2014/main" id="{BFAA477A-AC13-2FAD-594C-54045EB3E0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2" y="2558"/>
                <a:ext cx="9" cy="6"/>
              </a:xfrm>
              <a:custGeom>
                <a:avLst/>
                <a:gdLst>
                  <a:gd name="T0" fmla="*/ 49 w 49"/>
                  <a:gd name="T1" fmla="*/ 0 h 29"/>
                  <a:gd name="T2" fmla="*/ 47 w 49"/>
                  <a:gd name="T3" fmla="*/ 2 h 29"/>
                  <a:gd name="T4" fmla="*/ 0 w 49"/>
                  <a:gd name="T5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9" h="29">
                    <a:moveTo>
                      <a:pt x="49" y="0"/>
                    </a:moveTo>
                    <a:lnTo>
                      <a:pt x="47" y="2"/>
                    </a:lnTo>
                    <a:lnTo>
                      <a:pt x="0" y="2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0" name="Freeform 627">
                <a:extLst>
                  <a:ext uri="{FF2B5EF4-FFF2-40B4-BE49-F238E27FC236}">
                    <a16:creationId xmlns:a16="http://schemas.microsoft.com/office/drawing/2014/main" id="{FD0790C2-CCF8-990C-69B6-B947E54B73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8" y="2535"/>
                <a:ext cx="14" cy="29"/>
              </a:xfrm>
              <a:custGeom>
                <a:avLst/>
                <a:gdLst>
                  <a:gd name="T0" fmla="*/ 0 w 68"/>
                  <a:gd name="T1" fmla="*/ 0 h 146"/>
                  <a:gd name="T2" fmla="*/ 37 w 68"/>
                  <a:gd name="T3" fmla="*/ 77 h 146"/>
                  <a:gd name="T4" fmla="*/ 0 w 68"/>
                  <a:gd name="T5" fmla="*/ 77 h 146"/>
                  <a:gd name="T6" fmla="*/ 68 w 68"/>
                  <a:gd name="T7" fmla="*/ 146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" h="146">
                    <a:moveTo>
                      <a:pt x="0" y="0"/>
                    </a:moveTo>
                    <a:lnTo>
                      <a:pt x="37" y="77"/>
                    </a:lnTo>
                    <a:lnTo>
                      <a:pt x="0" y="77"/>
                    </a:lnTo>
                    <a:lnTo>
                      <a:pt x="68" y="14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1" name="Freeform 628">
                <a:extLst>
                  <a:ext uri="{FF2B5EF4-FFF2-40B4-BE49-F238E27FC236}">
                    <a16:creationId xmlns:a16="http://schemas.microsoft.com/office/drawing/2014/main" id="{E997F11D-9EE1-9B2C-E498-D98A637695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1" y="2574"/>
                <a:ext cx="275" cy="126"/>
              </a:xfrm>
              <a:custGeom>
                <a:avLst/>
                <a:gdLst>
                  <a:gd name="T0" fmla="*/ 0 w 1373"/>
                  <a:gd name="T1" fmla="*/ 39 h 629"/>
                  <a:gd name="T2" fmla="*/ 40 w 1373"/>
                  <a:gd name="T3" fmla="*/ 0 h 629"/>
                  <a:gd name="T4" fmla="*/ 80 w 1373"/>
                  <a:gd name="T5" fmla="*/ 39 h 629"/>
                  <a:gd name="T6" fmla="*/ 80 w 1373"/>
                  <a:gd name="T7" fmla="*/ 0 h 629"/>
                  <a:gd name="T8" fmla="*/ 158 w 1373"/>
                  <a:gd name="T9" fmla="*/ 79 h 629"/>
                  <a:gd name="T10" fmla="*/ 158 w 1373"/>
                  <a:gd name="T11" fmla="*/ 156 h 629"/>
                  <a:gd name="T12" fmla="*/ 118 w 1373"/>
                  <a:gd name="T13" fmla="*/ 195 h 629"/>
                  <a:gd name="T14" fmla="*/ 235 w 1373"/>
                  <a:gd name="T15" fmla="*/ 235 h 629"/>
                  <a:gd name="T16" fmla="*/ 195 w 1373"/>
                  <a:gd name="T17" fmla="*/ 315 h 629"/>
                  <a:gd name="T18" fmla="*/ 235 w 1373"/>
                  <a:gd name="T19" fmla="*/ 355 h 629"/>
                  <a:gd name="T20" fmla="*/ 195 w 1373"/>
                  <a:gd name="T21" fmla="*/ 393 h 629"/>
                  <a:gd name="T22" fmla="*/ 275 w 1373"/>
                  <a:gd name="T23" fmla="*/ 430 h 629"/>
                  <a:gd name="T24" fmla="*/ 275 w 1373"/>
                  <a:gd name="T25" fmla="*/ 470 h 629"/>
                  <a:gd name="T26" fmla="*/ 313 w 1373"/>
                  <a:gd name="T27" fmla="*/ 510 h 629"/>
                  <a:gd name="T28" fmla="*/ 313 w 1373"/>
                  <a:gd name="T29" fmla="*/ 550 h 629"/>
                  <a:gd name="T30" fmla="*/ 393 w 1373"/>
                  <a:gd name="T31" fmla="*/ 550 h 629"/>
                  <a:gd name="T32" fmla="*/ 393 w 1373"/>
                  <a:gd name="T33" fmla="*/ 590 h 629"/>
                  <a:gd name="T34" fmla="*/ 433 w 1373"/>
                  <a:gd name="T35" fmla="*/ 629 h 629"/>
                  <a:gd name="T36" fmla="*/ 510 w 1373"/>
                  <a:gd name="T37" fmla="*/ 590 h 629"/>
                  <a:gd name="T38" fmla="*/ 588 w 1373"/>
                  <a:gd name="T39" fmla="*/ 590 h 629"/>
                  <a:gd name="T40" fmla="*/ 588 w 1373"/>
                  <a:gd name="T41" fmla="*/ 550 h 629"/>
                  <a:gd name="T42" fmla="*/ 628 w 1373"/>
                  <a:gd name="T43" fmla="*/ 550 h 629"/>
                  <a:gd name="T44" fmla="*/ 668 w 1373"/>
                  <a:gd name="T45" fmla="*/ 590 h 629"/>
                  <a:gd name="T46" fmla="*/ 708 w 1373"/>
                  <a:gd name="T47" fmla="*/ 590 h 629"/>
                  <a:gd name="T48" fmla="*/ 708 w 1373"/>
                  <a:gd name="T49" fmla="*/ 510 h 629"/>
                  <a:gd name="T50" fmla="*/ 783 w 1373"/>
                  <a:gd name="T51" fmla="*/ 510 h 629"/>
                  <a:gd name="T52" fmla="*/ 783 w 1373"/>
                  <a:gd name="T53" fmla="*/ 393 h 629"/>
                  <a:gd name="T54" fmla="*/ 863 w 1373"/>
                  <a:gd name="T55" fmla="*/ 355 h 629"/>
                  <a:gd name="T56" fmla="*/ 863 w 1373"/>
                  <a:gd name="T57" fmla="*/ 275 h 629"/>
                  <a:gd name="T58" fmla="*/ 903 w 1373"/>
                  <a:gd name="T59" fmla="*/ 235 h 629"/>
                  <a:gd name="T60" fmla="*/ 982 w 1373"/>
                  <a:gd name="T61" fmla="*/ 235 h 629"/>
                  <a:gd name="T62" fmla="*/ 1021 w 1373"/>
                  <a:gd name="T63" fmla="*/ 195 h 629"/>
                  <a:gd name="T64" fmla="*/ 1058 w 1373"/>
                  <a:gd name="T65" fmla="*/ 235 h 629"/>
                  <a:gd name="T66" fmla="*/ 1058 w 1373"/>
                  <a:gd name="T67" fmla="*/ 275 h 629"/>
                  <a:gd name="T68" fmla="*/ 1138 w 1373"/>
                  <a:gd name="T69" fmla="*/ 315 h 629"/>
                  <a:gd name="T70" fmla="*/ 1217 w 1373"/>
                  <a:gd name="T71" fmla="*/ 315 h 629"/>
                  <a:gd name="T72" fmla="*/ 1217 w 1373"/>
                  <a:gd name="T73" fmla="*/ 235 h 629"/>
                  <a:gd name="T74" fmla="*/ 1256 w 1373"/>
                  <a:gd name="T75" fmla="*/ 156 h 629"/>
                  <a:gd name="T76" fmla="*/ 1296 w 1373"/>
                  <a:gd name="T77" fmla="*/ 195 h 629"/>
                  <a:gd name="T78" fmla="*/ 1373 w 1373"/>
                  <a:gd name="T79" fmla="*/ 156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373" h="629">
                    <a:moveTo>
                      <a:pt x="0" y="39"/>
                    </a:moveTo>
                    <a:lnTo>
                      <a:pt x="40" y="0"/>
                    </a:lnTo>
                    <a:lnTo>
                      <a:pt x="80" y="39"/>
                    </a:lnTo>
                    <a:lnTo>
                      <a:pt x="80" y="0"/>
                    </a:lnTo>
                    <a:lnTo>
                      <a:pt x="158" y="79"/>
                    </a:lnTo>
                    <a:lnTo>
                      <a:pt x="158" y="156"/>
                    </a:lnTo>
                    <a:lnTo>
                      <a:pt x="118" y="195"/>
                    </a:lnTo>
                    <a:lnTo>
                      <a:pt x="235" y="235"/>
                    </a:lnTo>
                    <a:lnTo>
                      <a:pt x="195" y="315"/>
                    </a:lnTo>
                    <a:lnTo>
                      <a:pt x="235" y="355"/>
                    </a:lnTo>
                    <a:lnTo>
                      <a:pt x="195" y="393"/>
                    </a:lnTo>
                    <a:lnTo>
                      <a:pt x="275" y="430"/>
                    </a:lnTo>
                    <a:lnTo>
                      <a:pt x="275" y="470"/>
                    </a:lnTo>
                    <a:lnTo>
                      <a:pt x="313" y="510"/>
                    </a:lnTo>
                    <a:lnTo>
                      <a:pt x="313" y="550"/>
                    </a:lnTo>
                    <a:lnTo>
                      <a:pt x="393" y="550"/>
                    </a:lnTo>
                    <a:lnTo>
                      <a:pt x="393" y="590"/>
                    </a:lnTo>
                    <a:lnTo>
                      <a:pt x="433" y="629"/>
                    </a:lnTo>
                    <a:lnTo>
                      <a:pt x="510" y="590"/>
                    </a:lnTo>
                    <a:lnTo>
                      <a:pt x="588" y="590"/>
                    </a:lnTo>
                    <a:lnTo>
                      <a:pt x="588" y="550"/>
                    </a:lnTo>
                    <a:lnTo>
                      <a:pt x="628" y="550"/>
                    </a:lnTo>
                    <a:lnTo>
                      <a:pt x="668" y="590"/>
                    </a:lnTo>
                    <a:lnTo>
                      <a:pt x="708" y="590"/>
                    </a:lnTo>
                    <a:lnTo>
                      <a:pt x="708" y="510"/>
                    </a:lnTo>
                    <a:lnTo>
                      <a:pt x="783" y="510"/>
                    </a:lnTo>
                    <a:lnTo>
                      <a:pt x="783" y="393"/>
                    </a:lnTo>
                    <a:lnTo>
                      <a:pt x="863" y="355"/>
                    </a:lnTo>
                    <a:lnTo>
                      <a:pt x="863" y="275"/>
                    </a:lnTo>
                    <a:lnTo>
                      <a:pt x="903" y="235"/>
                    </a:lnTo>
                    <a:lnTo>
                      <a:pt x="982" y="235"/>
                    </a:lnTo>
                    <a:lnTo>
                      <a:pt x="1021" y="195"/>
                    </a:lnTo>
                    <a:lnTo>
                      <a:pt x="1058" y="235"/>
                    </a:lnTo>
                    <a:lnTo>
                      <a:pt x="1058" y="275"/>
                    </a:lnTo>
                    <a:lnTo>
                      <a:pt x="1138" y="315"/>
                    </a:lnTo>
                    <a:lnTo>
                      <a:pt x="1217" y="315"/>
                    </a:lnTo>
                    <a:lnTo>
                      <a:pt x="1217" y="235"/>
                    </a:lnTo>
                    <a:lnTo>
                      <a:pt x="1256" y="156"/>
                    </a:lnTo>
                    <a:lnTo>
                      <a:pt x="1296" y="195"/>
                    </a:lnTo>
                    <a:lnTo>
                      <a:pt x="1373" y="15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2" name="Freeform 629">
                <a:extLst>
                  <a:ext uri="{FF2B5EF4-FFF2-40B4-BE49-F238E27FC236}">
                    <a16:creationId xmlns:a16="http://schemas.microsoft.com/office/drawing/2014/main" id="{E80E90DD-5872-0EB4-DECD-8758F6753E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8" y="2582"/>
                <a:ext cx="23" cy="78"/>
              </a:xfrm>
              <a:custGeom>
                <a:avLst/>
                <a:gdLst>
                  <a:gd name="T0" fmla="*/ 0 w 117"/>
                  <a:gd name="T1" fmla="*/ 391 h 391"/>
                  <a:gd name="T2" fmla="*/ 0 w 117"/>
                  <a:gd name="T3" fmla="*/ 236 h 391"/>
                  <a:gd name="T4" fmla="*/ 37 w 117"/>
                  <a:gd name="T5" fmla="*/ 236 h 391"/>
                  <a:gd name="T6" fmla="*/ 37 w 117"/>
                  <a:gd name="T7" fmla="*/ 196 h 391"/>
                  <a:gd name="T8" fmla="*/ 0 w 117"/>
                  <a:gd name="T9" fmla="*/ 196 h 391"/>
                  <a:gd name="T10" fmla="*/ 37 w 117"/>
                  <a:gd name="T11" fmla="*/ 156 h 391"/>
                  <a:gd name="T12" fmla="*/ 37 w 117"/>
                  <a:gd name="T13" fmla="*/ 80 h 391"/>
                  <a:gd name="T14" fmla="*/ 117 w 117"/>
                  <a:gd name="T15" fmla="*/ 0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7" h="391">
                    <a:moveTo>
                      <a:pt x="0" y="391"/>
                    </a:moveTo>
                    <a:lnTo>
                      <a:pt x="0" y="236"/>
                    </a:lnTo>
                    <a:lnTo>
                      <a:pt x="37" y="236"/>
                    </a:lnTo>
                    <a:lnTo>
                      <a:pt x="37" y="196"/>
                    </a:lnTo>
                    <a:lnTo>
                      <a:pt x="0" y="196"/>
                    </a:lnTo>
                    <a:lnTo>
                      <a:pt x="37" y="156"/>
                    </a:lnTo>
                    <a:lnTo>
                      <a:pt x="37" y="80"/>
                    </a:lnTo>
                    <a:lnTo>
                      <a:pt x="11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3" name="Freeform 630">
                <a:extLst>
                  <a:ext uri="{FF2B5EF4-FFF2-40B4-BE49-F238E27FC236}">
                    <a16:creationId xmlns:a16="http://schemas.microsoft.com/office/drawing/2014/main" id="{BB7655BF-2EDE-1271-75C1-A628682721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6" y="2598"/>
                <a:ext cx="102" cy="62"/>
              </a:xfrm>
              <a:custGeom>
                <a:avLst/>
                <a:gdLst>
                  <a:gd name="T0" fmla="*/ 511 w 511"/>
                  <a:gd name="T1" fmla="*/ 311 h 311"/>
                  <a:gd name="T2" fmla="*/ 473 w 511"/>
                  <a:gd name="T3" fmla="*/ 274 h 311"/>
                  <a:gd name="T4" fmla="*/ 492 w 511"/>
                  <a:gd name="T5" fmla="*/ 255 h 311"/>
                  <a:gd name="T6" fmla="*/ 491 w 511"/>
                  <a:gd name="T7" fmla="*/ 214 h 311"/>
                  <a:gd name="T8" fmla="*/ 393 w 511"/>
                  <a:gd name="T9" fmla="*/ 116 h 311"/>
                  <a:gd name="T10" fmla="*/ 353 w 511"/>
                  <a:gd name="T11" fmla="*/ 116 h 311"/>
                  <a:gd name="T12" fmla="*/ 313 w 511"/>
                  <a:gd name="T13" fmla="*/ 76 h 311"/>
                  <a:gd name="T14" fmla="*/ 274 w 511"/>
                  <a:gd name="T15" fmla="*/ 116 h 311"/>
                  <a:gd name="T16" fmla="*/ 198 w 511"/>
                  <a:gd name="T17" fmla="*/ 76 h 311"/>
                  <a:gd name="T18" fmla="*/ 158 w 511"/>
                  <a:gd name="T19" fmla="*/ 0 h 311"/>
                  <a:gd name="T20" fmla="*/ 40 w 511"/>
                  <a:gd name="T21" fmla="*/ 37 h 311"/>
                  <a:gd name="T22" fmla="*/ 40 w 511"/>
                  <a:gd name="T23" fmla="*/ 236 h 311"/>
                  <a:gd name="T24" fmla="*/ 0 w 511"/>
                  <a:gd name="T25" fmla="*/ 236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11" h="311">
                    <a:moveTo>
                      <a:pt x="511" y="311"/>
                    </a:moveTo>
                    <a:lnTo>
                      <a:pt x="473" y="274"/>
                    </a:lnTo>
                    <a:lnTo>
                      <a:pt x="492" y="255"/>
                    </a:lnTo>
                    <a:lnTo>
                      <a:pt x="491" y="214"/>
                    </a:lnTo>
                    <a:lnTo>
                      <a:pt x="393" y="116"/>
                    </a:lnTo>
                    <a:lnTo>
                      <a:pt x="353" y="116"/>
                    </a:lnTo>
                    <a:lnTo>
                      <a:pt x="313" y="76"/>
                    </a:lnTo>
                    <a:lnTo>
                      <a:pt x="274" y="116"/>
                    </a:lnTo>
                    <a:lnTo>
                      <a:pt x="198" y="76"/>
                    </a:lnTo>
                    <a:lnTo>
                      <a:pt x="158" y="0"/>
                    </a:lnTo>
                    <a:lnTo>
                      <a:pt x="40" y="37"/>
                    </a:lnTo>
                    <a:lnTo>
                      <a:pt x="40" y="236"/>
                    </a:lnTo>
                    <a:lnTo>
                      <a:pt x="0" y="23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4" name="Freeform 631">
                <a:extLst>
                  <a:ext uri="{FF2B5EF4-FFF2-40B4-BE49-F238E27FC236}">
                    <a16:creationId xmlns:a16="http://schemas.microsoft.com/office/drawing/2014/main" id="{E78948FE-9142-FB6B-114F-EA3E361C3F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4" y="2660"/>
                <a:ext cx="47" cy="103"/>
              </a:xfrm>
              <a:custGeom>
                <a:avLst/>
                <a:gdLst>
                  <a:gd name="T0" fmla="*/ 235 w 235"/>
                  <a:gd name="T1" fmla="*/ 514 h 514"/>
                  <a:gd name="T2" fmla="*/ 235 w 235"/>
                  <a:gd name="T3" fmla="*/ 474 h 514"/>
                  <a:gd name="T4" fmla="*/ 155 w 235"/>
                  <a:gd name="T5" fmla="*/ 434 h 514"/>
                  <a:gd name="T6" fmla="*/ 80 w 235"/>
                  <a:gd name="T7" fmla="*/ 434 h 514"/>
                  <a:gd name="T8" fmla="*/ 40 w 235"/>
                  <a:gd name="T9" fmla="*/ 474 h 514"/>
                  <a:gd name="T10" fmla="*/ 80 w 235"/>
                  <a:gd name="T11" fmla="*/ 355 h 514"/>
                  <a:gd name="T12" fmla="*/ 40 w 235"/>
                  <a:gd name="T13" fmla="*/ 315 h 514"/>
                  <a:gd name="T14" fmla="*/ 0 w 235"/>
                  <a:gd name="T15" fmla="*/ 239 h 514"/>
                  <a:gd name="T16" fmla="*/ 40 w 235"/>
                  <a:gd name="T17" fmla="*/ 199 h 514"/>
                  <a:gd name="T18" fmla="*/ 0 w 235"/>
                  <a:gd name="T19" fmla="*/ 160 h 514"/>
                  <a:gd name="T20" fmla="*/ 40 w 235"/>
                  <a:gd name="T21" fmla="*/ 80 h 514"/>
                  <a:gd name="T22" fmla="*/ 118 w 235"/>
                  <a:gd name="T23" fmla="*/ 80 h 514"/>
                  <a:gd name="T24" fmla="*/ 118 w 235"/>
                  <a:gd name="T25" fmla="*/ 0 h 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5" h="514">
                    <a:moveTo>
                      <a:pt x="235" y="514"/>
                    </a:moveTo>
                    <a:lnTo>
                      <a:pt x="235" y="474"/>
                    </a:lnTo>
                    <a:lnTo>
                      <a:pt x="155" y="434"/>
                    </a:lnTo>
                    <a:lnTo>
                      <a:pt x="80" y="434"/>
                    </a:lnTo>
                    <a:lnTo>
                      <a:pt x="40" y="474"/>
                    </a:lnTo>
                    <a:lnTo>
                      <a:pt x="80" y="355"/>
                    </a:lnTo>
                    <a:lnTo>
                      <a:pt x="40" y="315"/>
                    </a:lnTo>
                    <a:lnTo>
                      <a:pt x="0" y="239"/>
                    </a:lnTo>
                    <a:lnTo>
                      <a:pt x="40" y="199"/>
                    </a:lnTo>
                    <a:lnTo>
                      <a:pt x="0" y="160"/>
                    </a:lnTo>
                    <a:lnTo>
                      <a:pt x="40" y="80"/>
                    </a:lnTo>
                    <a:lnTo>
                      <a:pt x="118" y="80"/>
                    </a:lnTo>
                    <a:lnTo>
                      <a:pt x="11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5" name="Freeform 632">
                <a:extLst>
                  <a:ext uri="{FF2B5EF4-FFF2-40B4-BE49-F238E27FC236}">
                    <a16:creationId xmlns:a16="http://schemas.microsoft.com/office/drawing/2014/main" id="{FDAB0B9B-718D-960D-10DF-29A52C518A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7" y="2605"/>
                <a:ext cx="173" cy="158"/>
              </a:xfrm>
              <a:custGeom>
                <a:avLst/>
                <a:gdLst>
                  <a:gd name="T0" fmla="*/ 0 w 863"/>
                  <a:gd name="T1" fmla="*/ 788 h 788"/>
                  <a:gd name="T2" fmla="*/ 80 w 863"/>
                  <a:gd name="T3" fmla="*/ 748 h 788"/>
                  <a:gd name="T4" fmla="*/ 80 w 863"/>
                  <a:gd name="T5" fmla="*/ 708 h 788"/>
                  <a:gd name="T6" fmla="*/ 195 w 863"/>
                  <a:gd name="T7" fmla="*/ 708 h 788"/>
                  <a:gd name="T8" fmla="*/ 235 w 863"/>
                  <a:gd name="T9" fmla="*/ 669 h 788"/>
                  <a:gd name="T10" fmla="*/ 275 w 863"/>
                  <a:gd name="T11" fmla="*/ 669 h 788"/>
                  <a:gd name="T12" fmla="*/ 354 w 863"/>
                  <a:gd name="T13" fmla="*/ 748 h 788"/>
                  <a:gd name="T14" fmla="*/ 430 w 863"/>
                  <a:gd name="T15" fmla="*/ 708 h 788"/>
                  <a:gd name="T16" fmla="*/ 393 w 863"/>
                  <a:gd name="T17" fmla="*/ 669 h 788"/>
                  <a:gd name="T18" fmla="*/ 510 w 863"/>
                  <a:gd name="T19" fmla="*/ 589 h 788"/>
                  <a:gd name="T20" fmla="*/ 549 w 863"/>
                  <a:gd name="T21" fmla="*/ 553 h 788"/>
                  <a:gd name="T22" fmla="*/ 628 w 863"/>
                  <a:gd name="T23" fmla="*/ 513 h 788"/>
                  <a:gd name="T24" fmla="*/ 705 w 863"/>
                  <a:gd name="T25" fmla="*/ 513 h 788"/>
                  <a:gd name="T26" fmla="*/ 784 w 863"/>
                  <a:gd name="T27" fmla="*/ 434 h 788"/>
                  <a:gd name="T28" fmla="*/ 823 w 863"/>
                  <a:gd name="T29" fmla="*/ 354 h 788"/>
                  <a:gd name="T30" fmla="*/ 784 w 863"/>
                  <a:gd name="T31" fmla="*/ 314 h 788"/>
                  <a:gd name="T32" fmla="*/ 745 w 863"/>
                  <a:gd name="T33" fmla="*/ 237 h 788"/>
                  <a:gd name="T34" fmla="*/ 784 w 863"/>
                  <a:gd name="T35" fmla="*/ 237 h 788"/>
                  <a:gd name="T36" fmla="*/ 784 w 863"/>
                  <a:gd name="T37" fmla="*/ 199 h 788"/>
                  <a:gd name="T38" fmla="*/ 823 w 863"/>
                  <a:gd name="T39" fmla="*/ 159 h 788"/>
                  <a:gd name="T40" fmla="*/ 823 w 863"/>
                  <a:gd name="T41" fmla="*/ 119 h 788"/>
                  <a:gd name="T42" fmla="*/ 863 w 863"/>
                  <a:gd name="T43" fmla="*/ 119 h 788"/>
                  <a:gd name="T44" fmla="*/ 863 w 863"/>
                  <a:gd name="T45" fmla="*/ 39 h 788"/>
                  <a:gd name="T46" fmla="*/ 823 w 863"/>
                  <a:gd name="T47" fmla="*/ 39 h 788"/>
                  <a:gd name="T48" fmla="*/ 745 w 863"/>
                  <a:gd name="T49" fmla="*/ 0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63" h="788">
                    <a:moveTo>
                      <a:pt x="0" y="788"/>
                    </a:moveTo>
                    <a:lnTo>
                      <a:pt x="80" y="748"/>
                    </a:lnTo>
                    <a:lnTo>
                      <a:pt x="80" y="708"/>
                    </a:lnTo>
                    <a:lnTo>
                      <a:pt x="195" y="708"/>
                    </a:lnTo>
                    <a:lnTo>
                      <a:pt x="235" y="669"/>
                    </a:lnTo>
                    <a:lnTo>
                      <a:pt x="275" y="669"/>
                    </a:lnTo>
                    <a:lnTo>
                      <a:pt x="354" y="748"/>
                    </a:lnTo>
                    <a:lnTo>
                      <a:pt x="430" y="708"/>
                    </a:lnTo>
                    <a:lnTo>
                      <a:pt x="393" y="669"/>
                    </a:lnTo>
                    <a:lnTo>
                      <a:pt x="510" y="589"/>
                    </a:lnTo>
                    <a:lnTo>
                      <a:pt x="549" y="553"/>
                    </a:lnTo>
                    <a:lnTo>
                      <a:pt x="628" y="513"/>
                    </a:lnTo>
                    <a:lnTo>
                      <a:pt x="705" y="513"/>
                    </a:lnTo>
                    <a:lnTo>
                      <a:pt x="784" y="434"/>
                    </a:lnTo>
                    <a:lnTo>
                      <a:pt x="823" y="354"/>
                    </a:lnTo>
                    <a:lnTo>
                      <a:pt x="784" y="314"/>
                    </a:lnTo>
                    <a:lnTo>
                      <a:pt x="745" y="237"/>
                    </a:lnTo>
                    <a:lnTo>
                      <a:pt x="784" y="237"/>
                    </a:lnTo>
                    <a:lnTo>
                      <a:pt x="784" y="199"/>
                    </a:lnTo>
                    <a:lnTo>
                      <a:pt x="823" y="159"/>
                    </a:lnTo>
                    <a:lnTo>
                      <a:pt x="823" y="119"/>
                    </a:lnTo>
                    <a:lnTo>
                      <a:pt x="863" y="119"/>
                    </a:lnTo>
                    <a:lnTo>
                      <a:pt x="863" y="39"/>
                    </a:lnTo>
                    <a:lnTo>
                      <a:pt x="823" y="39"/>
                    </a:lnTo>
                    <a:lnTo>
                      <a:pt x="74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6" name="Freeform 633">
                <a:extLst>
                  <a:ext uri="{FF2B5EF4-FFF2-40B4-BE49-F238E27FC236}">
                    <a16:creationId xmlns:a16="http://schemas.microsoft.com/office/drawing/2014/main" id="{3F15F2CB-21FC-CAF8-163B-23D6503C3F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" y="2393"/>
                <a:ext cx="23" cy="79"/>
              </a:xfrm>
              <a:custGeom>
                <a:avLst/>
                <a:gdLst>
                  <a:gd name="T0" fmla="*/ 79 w 116"/>
                  <a:gd name="T1" fmla="*/ 394 h 394"/>
                  <a:gd name="T2" fmla="*/ 39 w 116"/>
                  <a:gd name="T3" fmla="*/ 354 h 394"/>
                  <a:gd name="T4" fmla="*/ 79 w 116"/>
                  <a:gd name="T5" fmla="*/ 354 h 394"/>
                  <a:gd name="T6" fmla="*/ 79 w 116"/>
                  <a:gd name="T7" fmla="*/ 196 h 394"/>
                  <a:gd name="T8" fmla="*/ 116 w 116"/>
                  <a:gd name="T9" fmla="*/ 196 h 394"/>
                  <a:gd name="T10" fmla="*/ 116 w 116"/>
                  <a:gd name="T11" fmla="*/ 159 h 394"/>
                  <a:gd name="T12" fmla="*/ 79 w 116"/>
                  <a:gd name="T13" fmla="*/ 79 h 394"/>
                  <a:gd name="T14" fmla="*/ 79 w 116"/>
                  <a:gd name="T15" fmla="*/ 0 h 394"/>
                  <a:gd name="T16" fmla="*/ 0 w 116"/>
                  <a:gd name="T17" fmla="*/ 0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394">
                    <a:moveTo>
                      <a:pt x="79" y="394"/>
                    </a:moveTo>
                    <a:lnTo>
                      <a:pt x="39" y="354"/>
                    </a:lnTo>
                    <a:lnTo>
                      <a:pt x="79" y="354"/>
                    </a:lnTo>
                    <a:lnTo>
                      <a:pt x="79" y="196"/>
                    </a:lnTo>
                    <a:lnTo>
                      <a:pt x="116" y="196"/>
                    </a:lnTo>
                    <a:lnTo>
                      <a:pt x="116" y="159"/>
                    </a:lnTo>
                    <a:lnTo>
                      <a:pt x="79" y="79"/>
                    </a:lnTo>
                    <a:lnTo>
                      <a:pt x="7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7" name="Freeform 634">
                <a:extLst>
                  <a:ext uri="{FF2B5EF4-FFF2-40B4-BE49-F238E27FC236}">
                    <a16:creationId xmlns:a16="http://schemas.microsoft.com/office/drawing/2014/main" id="{46172906-8D4D-AAA7-9CA5-373AE82505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3" y="2487"/>
                <a:ext cx="70" cy="55"/>
              </a:xfrm>
              <a:custGeom>
                <a:avLst/>
                <a:gdLst>
                  <a:gd name="T0" fmla="*/ 0 w 350"/>
                  <a:gd name="T1" fmla="*/ 0 h 275"/>
                  <a:gd name="T2" fmla="*/ 36 w 350"/>
                  <a:gd name="T3" fmla="*/ 0 h 275"/>
                  <a:gd name="T4" fmla="*/ 36 w 350"/>
                  <a:gd name="T5" fmla="*/ 40 h 275"/>
                  <a:gd name="T6" fmla="*/ 76 w 350"/>
                  <a:gd name="T7" fmla="*/ 40 h 275"/>
                  <a:gd name="T8" fmla="*/ 115 w 350"/>
                  <a:gd name="T9" fmla="*/ 80 h 275"/>
                  <a:gd name="T10" fmla="*/ 76 w 350"/>
                  <a:gd name="T11" fmla="*/ 120 h 275"/>
                  <a:gd name="T12" fmla="*/ 115 w 350"/>
                  <a:gd name="T13" fmla="*/ 159 h 275"/>
                  <a:gd name="T14" fmla="*/ 155 w 350"/>
                  <a:gd name="T15" fmla="*/ 159 h 275"/>
                  <a:gd name="T16" fmla="*/ 195 w 350"/>
                  <a:gd name="T17" fmla="*/ 198 h 275"/>
                  <a:gd name="T18" fmla="*/ 195 w 350"/>
                  <a:gd name="T19" fmla="*/ 238 h 275"/>
                  <a:gd name="T20" fmla="*/ 235 w 350"/>
                  <a:gd name="T21" fmla="*/ 275 h 275"/>
                  <a:gd name="T22" fmla="*/ 311 w 350"/>
                  <a:gd name="T23" fmla="*/ 198 h 275"/>
                  <a:gd name="T24" fmla="*/ 350 w 350"/>
                  <a:gd name="T25" fmla="*/ 198 h 275"/>
                  <a:gd name="T26" fmla="*/ 350 w 350"/>
                  <a:gd name="T27" fmla="*/ 238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0" h="275">
                    <a:moveTo>
                      <a:pt x="0" y="0"/>
                    </a:moveTo>
                    <a:lnTo>
                      <a:pt x="36" y="0"/>
                    </a:lnTo>
                    <a:lnTo>
                      <a:pt x="36" y="40"/>
                    </a:lnTo>
                    <a:lnTo>
                      <a:pt x="76" y="40"/>
                    </a:lnTo>
                    <a:lnTo>
                      <a:pt x="115" y="80"/>
                    </a:lnTo>
                    <a:lnTo>
                      <a:pt x="76" y="120"/>
                    </a:lnTo>
                    <a:lnTo>
                      <a:pt x="115" y="159"/>
                    </a:lnTo>
                    <a:lnTo>
                      <a:pt x="155" y="159"/>
                    </a:lnTo>
                    <a:lnTo>
                      <a:pt x="195" y="198"/>
                    </a:lnTo>
                    <a:lnTo>
                      <a:pt x="195" y="238"/>
                    </a:lnTo>
                    <a:lnTo>
                      <a:pt x="235" y="275"/>
                    </a:lnTo>
                    <a:lnTo>
                      <a:pt x="311" y="198"/>
                    </a:lnTo>
                    <a:lnTo>
                      <a:pt x="350" y="198"/>
                    </a:lnTo>
                    <a:lnTo>
                      <a:pt x="350" y="23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8" name="Freeform 635">
                <a:extLst>
                  <a:ext uri="{FF2B5EF4-FFF2-40B4-BE49-F238E27FC236}">
                    <a16:creationId xmlns:a16="http://schemas.microsoft.com/office/drawing/2014/main" id="{017F507E-8DAB-D60B-5369-EA3C0EE9DA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3" y="2464"/>
                <a:ext cx="40" cy="23"/>
              </a:xfrm>
              <a:custGeom>
                <a:avLst/>
                <a:gdLst>
                  <a:gd name="T0" fmla="*/ 199 w 199"/>
                  <a:gd name="T1" fmla="*/ 116 h 116"/>
                  <a:gd name="T2" fmla="*/ 159 w 199"/>
                  <a:gd name="T3" fmla="*/ 40 h 116"/>
                  <a:gd name="T4" fmla="*/ 40 w 199"/>
                  <a:gd name="T5" fmla="*/ 40 h 116"/>
                  <a:gd name="T6" fmla="*/ 0 w 199"/>
                  <a:gd name="T7" fmla="*/ 0 h 116"/>
                  <a:gd name="T8" fmla="*/ 0 w 199"/>
                  <a:gd name="T9" fmla="*/ 4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9" h="116">
                    <a:moveTo>
                      <a:pt x="199" y="116"/>
                    </a:moveTo>
                    <a:lnTo>
                      <a:pt x="159" y="40"/>
                    </a:lnTo>
                    <a:lnTo>
                      <a:pt x="40" y="40"/>
                    </a:lnTo>
                    <a:lnTo>
                      <a:pt x="0" y="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9" name="Freeform 636">
                <a:extLst>
                  <a:ext uri="{FF2B5EF4-FFF2-40B4-BE49-F238E27FC236}">
                    <a16:creationId xmlns:a16="http://schemas.microsoft.com/office/drawing/2014/main" id="{2A644AC9-7738-FB02-72EA-80F4636D44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3" y="2472"/>
                <a:ext cx="47" cy="63"/>
              </a:xfrm>
              <a:custGeom>
                <a:avLst/>
                <a:gdLst>
                  <a:gd name="T0" fmla="*/ 0 w 238"/>
                  <a:gd name="T1" fmla="*/ 314 h 314"/>
                  <a:gd name="T2" fmla="*/ 80 w 238"/>
                  <a:gd name="T3" fmla="*/ 274 h 314"/>
                  <a:gd name="T4" fmla="*/ 80 w 238"/>
                  <a:gd name="T5" fmla="*/ 235 h 314"/>
                  <a:gd name="T6" fmla="*/ 159 w 238"/>
                  <a:gd name="T7" fmla="*/ 156 h 314"/>
                  <a:gd name="T8" fmla="*/ 159 w 238"/>
                  <a:gd name="T9" fmla="*/ 116 h 314"/>
                  <a:gd name="T10" fmla="*/ 198 w 238"/>
                  <a:gd name="T11" fmla="*/ 76 h 314"/>
                  <a:gd name="T12" fmla="*/ 198 w 238"/>
                  <a:gd name="T13" fmla="*/ 39 h 314"/>
                  <a:gd name="T14" fmla="*/ 238 w 238"/>
                  <a:gd name="T15" fmla="*/ 76 h 314"/>
                  <a:gd name="T16" fmla="*/ 238 w 238"/>
                  <a:gd name="T17" fmla="*/ 0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8" h="314">
                    <a:moveTo>
                      <a:pt x="0" y="314"/>
                    </a:moveTo>
                    <a:lnTo>
                      <a:pt x="80" y="274"/>
                    </a:lnTo>
                    <a:lnTo>
                      <a:pt x="80" y="235"/>
                    </a:lnTo>
                    <a:lnTo>
                      <a:pt x="159" y="156"/>
                    </a:lnTo>
                    <a:lnTo>
                      <a:pt x="159" y="116"/>
                    </a:lnTo>
                    <a:lnTo>
                      <a:pt x="198" y="76"/>
                    </a:lnTo>
                    <a:lnTo>
                      <a:pt x="198" y="39"/>
                    </a:lnTo>
                    <a:lnTo>
                      <a:pt x="238" y="76"/>
                    </a:lnTo>
                    <a:lnTo>
                      <a:pt x="23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0" name="Freeform 637">
                <a:extLst>
                  <a:ext uri="{FF2B5EF4-FFF2-40B4-BE49-F238E27FC236}">
                    <a16:creationId xmlns:a16="http://schemas.microsoft.com/office/drawing/2014/main" id="{09F355EE-A70D-1A67-A12A-9E5B6AB2A2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3" y="2535"/>
                <a:ext cx="16" cy="70"/>
              </a:xfrm>
              <a:custGeom>
                <a:avLst/>
                <a:gdLst>
                  <a:gd name="T0" fmla="*/ 40 w 80"/>
                  <a:gd name="T1" fmla="*/ 352 h 352"/>
                  <a:gd name="T2" fmla="*/ 80 w 80"/>
                  <a:gd name="T3" fmla="*/ 275 h 352"/>
                  <a:gd name="T4" fmla="*/ 80 w 80"/>
                  <a:gd name="T5" fmla="*/ 196 h 352"/>
                  <a:gd name="T6" fmla="*/ 40 w 80"/>
                  <a:gd name="T7" fmla="*/ 157 h 352"/>
                  <a:gd name="T8" fmla="*/ 40 w 80"/>
                  <a:gd name="T9" fmla="*/ 77 h 352"/>
                  <a:gd name="T10" fmla="*/ 0 w 80"/>
                  <a:gd name="T11" fmla="*/ 77 h 352"/>
                  <a:gd name="T12" fmla="*/ 40 w 80"/>
                  <a:gd name="T13" fmla="*/ 37 h 352"/>
                  <a:gd name="T14" fmla="*/ 0 w 80"/>
                  <a:gd name="T15" fmla="*/ 0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352">
                    <a:moveTo>
                      <a:pt x="40" y="352"/>
                    </a:moveTo>
                    <a:lnTo>
                      <a:pt x="80" y="275"/>
                    </a:lnTo>
                    <a:lnTo>
                      <a:pt x="80" y="196"/>
                    </a:lnTo>
                    <a:lnTo>
                      <a:pt x="40" y="157"/>
                    </a:lnTo>
                    <a:lnTo>
                      <a:pt x="40" y="77"/>
                    </a:lnTo>
                    <a:lnTo>
                      <a:pt x="0" y="77"/>
                    </a:lnTo>
                    <a:lnTo>
                      <a:pt x="40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1" name="Freeform 638">
                <a:extLst>
                  <a:ext uri="{FF2B5EF4-FFF2-40B4-BE49-F238E27FC236}">
                    <a16:creationId xmlns:a16="http://schemas.microsoft.com/office/drawing/2014/main" id="{9EC3FEB2-36F6-9181-1B9E-D22F5A323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2" y="2377"/>
                <a:ext cx="141" cy="95"/>
              </a:xfrm>
              <a:custGeom>
                <a:avLst/>
                <a:gdLst>
                  <a:gd name="T0" fmla="*/ 704 w 704"/>
                  <a:gd name="T1" fmla="*/ 474 h 474"/>
                  <a:gd name="T2" fmla="*/ 625 w 704"/>
                  <a:gd name="T3" fmla="*/ 394 h 474"/>
                  <a:gd name="T4" fmla="*/ 625 w 704"/>
                  <a:gd name="T5" fmla="*/ 354 h 474"/>
                  <a:gd name="T6" fmla="*/ 588 w 704"/>
                  <a:gd name="T7" fmla="*/ 354 h 474"/>
                  <a:gd name="T8" fmla="*/ 509 w 704"/>
                  <a:gd name="T9" fmla="*/ 434 h 474"/>
                  <a:gd name="T10" fmla="*/ 470 w 704"/>
                  <a:gd name="T11" fmla="*/ 354 h 474"/>
                  <a:gd name="T12" fmla="*/ 509 w 704"/>
                  <a:gd name="T13" fmla="*/ 354 h 474"/>
                  <a:gd name="T14" fmla="*/ 470 w 704"/>
                  <a:gd name="T15" fmla="*/ 276 h 474"/>
                  <a:gd name="T16" fmla="*/ 430 w 704"/>
                  <a:gd name="T17" fmla="*/ 276 h 474"/>
                  <a:gd name="T18" fmla="*/ 351 w 704"/>
                  <a:gd name="T19" fmla="*/ 316 h 474"/>
                  <a:gd name="T20" fmla="*/ 390 w 704"/>
                  <a:gd name="T21" fmla="*/ 276 h 474"/>
                  <a:gd name="T22" fmla="*/ 314 w 704"/>
                  <a:gd name="T23" fmla="*/ 276 h 474"/>
                  <a:gd name="T24" fmla="*/ 274 w 704"/>
                  <a:gd name="T25" fmla="*/ 239 h 474"/>
                  <a:gd name="T26" fmla="*/ 351 w 704"/>
                  <a:gd name="T27" fmla="*/ 199 h 474"/>
                  <a:gd name="T28" fmla="*/ 351 w 704"/>
                  <a:gd name="T29" fmla="*/ 159 h 474"/>
                  <a:gd name="T30" fmla="*/ 390 w 704"/>
                  <a:gd name="T31" fmla="*/ 159 h 474"/>
                  <a:gd name="T32" fmla="*/ 390 w 704"/>
                  <a:gd name="T33" fmla="*/ 119 h 474"/>
                  <a:gd name="T34" fmla="*/ 314 w 704"/>
                  <a:gd name="T35" fmla="*/ 40 h 474"/>
                  <a:gd name="T36" fmla="*/ 314 w 704"/>
                  <a:gd name="T37" fmla="*/ 119 h 474"/>
                  <a:gd name="T38" fmla="*/ 235 w 704"/>
                  <a:gd name="T39" fmla="*/ 159 h 474"/>
                  <a:gd name="T40" fmla="*/ 235 w 704"/>
                  <a:gd name="T41" fmla="*/ 119 h 474"/>
                  <a:gd name="T42" fmla="*/ 195 w 704"/>
                  <a:gd name="T43" fmla="*/ 80 h 474"/>
                  <a:gd name="T44" fmla="*/ 155 w 704"/>
                  <a:gd name="T45" fmla="*/ 119 h 474"/>
                  <a:gd name="T46" fmla="*/ 116 w 704"/>
                  <a:gd name="T47" fmla="*/ 119 h 474"/>
                  <a:gd name="T48" fmla="*/ 76 w 704"/>
                  <a:gd name="T49" fmla="*/ 40 h 474"/>
                  <a:gd name="T50" fmla="*/ 36 w 704"/>
                  <a:gd name="T51" fmla="*/ 40 h 474"/>
                  <a:gd name="T52" fmla="*/ 0 w 704"/>
                  <a:gd name="T53" fmla="*/ 0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4" h="474">
                    <a:moveTo>
                      <a:pt x="704" y="474"/>
                    </a:moveTo>
                    <a:lnTo>
                      <a:pt x="625" y="394"/>
                    </a:lnTo>
                    <a:lnTo>
                      <a:pt x="625" y="354"/>
                    </a:lnTo>
                    <a:lnTo>
                      <a:pt x="588" y="354"/>
                    </a:lnTo>
                    <a:lnTo>
                      <a:pt x="509" y="434"/>
                    </a:lnTo>
                    <a:lnTo>
                      <a:pt x="470" y="354"/>
                    </a:lnTo>
                    <a:lnTo>
                      <a:pt x="509" y="354"/>
                    </a:lnTo>
                    <a:lnTo>
                      <a:pt x="470" y="276"/>
                    </a:lnTo>
                    <a:lnTo>
                      <a:pt x="430" y="276"/>
                    </a:lnTo>
                    <a:lnTo>
                      <a:pt x="351" y="316"/>
                    </a:lnTo>
                    <a:lnTo>
                      <a:pt x="390" y="276"/>
                    </a:lnTo>
                    <a:lnTo>
                      <a:pt x="314" y="276"/>
                    </a:lnTo>
                    <a:lnTo>
                      <a:pt x="274" y="239"/>
                    </a:lnTo>
                    <a:lnTo>
                      <a:pt x="351" y="199"/>
                    </a:lnTo>
                    <a:lnTo>
                      <a:pt x="351" y="159"/>
                    </a:lnTo>
                    <a:lnTo>
                      <a:pt x="390" y="159"/>
                    </a:lnTo>
                    <a:lnTo>
                      <a:pt x="390" y="119"/>
                    </a:lnTo>
                    <a:lnTo>
                      <a:pt x="314" y="40"/>
                    </a:lnTo>
                    <a:lnTo>
                      <a:pt x="314" y="119"/>
                    </a:lnTo>
                    <a:lnTo>
                      <a:pt x="235" y="159"/>
                    </a:lnTo>
                    <a:lnTo>
                      <a:pt x="235" y="119"/>
                    </a:lnTo>
                    <a:lnTo>
                      <a:pt x="195" y="80"/>
                    </a:lnTo>
                    <a:lnTo>
                      <a:pt x="155" y="119"/>
                    </a:lnTo>
                    <a:lnTo>
                      <a:pt x="116" y="119"/>
                    </a:lnTo>
                    <a:lnTo>
                      <a:pt x="76" y="40"/>
                    </a:lnTo>
                    <a:lnTo>
                      <a:pt x="36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2" name="Freeform 639">
                <a:extLst>
                  <a:ext uri="{FF2B5EF4-FFF2-40B4-BE49-F238E27FC236}">
                    <a16:creationId xmlns:a16="http://schemas.microsoft.com/office/drawing/2014/main" id="{0F1AD731-525A-5B82-6586-CAA303EDB0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3" y="2472"/>
                <a:ext cx="110" cy="157"/>
              </a:xfrm>
              <a:custGeom>
                <a:avLst/>
                <a:gdLst>
                  <a:gd name="T0" fmla="*/ 80 w 549"/>
                  <a:gd name="T1" fmla="*/ 785 h 785"/>
                  <a:gd name="T2" fmla="*/ 80 w 549"/>
                  <a:gd name="T3" fmla="*/ 705 h 785"/>
                  <a:gd name="T4" fmla="*/ 40 w 549"/>
                  <a:gd name="T5" fmla="*/ 666 h 785"/>
                  <a:gd name="T6" fmla="*/ 0 w 549"/>
                  <a:gd name="T7" fmla="*/ 666 h 785"/>
                  <a:gd name="T8" fmla="*/ 40 w 549"/>
                  <a:gd name="T9" fmla="*/ 589 h 785"/>
                  <a:gd name="T10" fmla="*/ 119 w 549"/>
                  <a:gd name="T11" fmla="*/ 549 h 785"/>
                  <a:gd name="T12" fmla="*/ 119 w 549"/>
                  <a:gd name="T13" fmla="*/ 589 h 785"/>
                  <a:gd name="T14" fmla="*/ 159 w 549"/>
                  <a:gd name="T15" fmla="*/ 589 h 785"/>
                  <a:gd name="T16" fmla="*/ 196 w 549"/>
                  <a:gd name="T17" fmla="*/ 510 h 785"/>
                  <a:gd name="T18" fmla="*/ 235 w 549"/>
                  <a:gd name="T19" fmla="*/ 510 h 785"/>
                  <a:gd name="T20" fmla="*/ 235 w 549"/>
                  <a:gd name="T21" fmla="*/ 431 h 785"/>
                  <a:gd name="T22" fmla="*/ 196 w 549"/>
                  <a:gd name="T23" fmla="*/ 391 h 785"/>
                  <a:gd name="T24" fmla="*/ 80 w 549"/>
                  <a:gd name="T25" fmla="*/ 391 h 785"/>
                  <a:gd name="T26" fmla="*/ 80 w 549"/>
                  <a:gd name="T27" fmla="*/ 314 h 785"/>
                  <a:gd name="T28" fmla="*/ 119 w 549"/>
                  <a:gd name="T29" fmla="*/ 235 h 785"/>
                  <a:gd name="T30" fmla="*/ 80 w 549"/>
                  <a:gd name="T31" fmla="*/ 235 h 785"/>
                  <a:gd name="T32" fmla="*/ 159 w 549"/>
                  <a:gd name="T33" fmla="*/ 156 h 785"/>
                  <a:gd name="T34" fmla="*/ 196 w 549"/>
                  <a:gd name="T35" fmla="*/ 196 h 785"/>
                  <a:gd name="T36" fmla="*/ 196 w 549"/>
                  <a:gd name="T37" fmla="*/ 274 h 785"/>
                  <a:gd name="T38" fmla="*/ 275 w 549"/>
                  <a:gd name="T39" fmla="*/ 351 h 785"/>
                  <a:gd name="T40" fmla="*/ 315 w 549"/>
                  <a:gd name="T41" fmla="*/ 274 h 785"/>
                  <a:gd name="T42" fmla="*/ 315 w 549"/>
                  <a:gd name="T43" fmla="*/ 156 h 785"/>
                  <a:gd name="T44" fmla="*/ 354 w 549"/>
                  <a:gd name="T45" fmla="*/ 196 h 785"/>
                  <a:gd name="T46" fmla="*/ 394 w 549"/>
                  <a:gd name="T47" fmla="*/ 156 h 785"/>
                  <a:gd name="T48" fmla="*/ 394 w 549"/>
                  <a:gd name="T49" fmla="*/ 196 h 785"/>
                  <a:gd name="T50" fmla="*/ 433 w 549"/>
                  <a:gd name="T51" fmla="*/ 196 h 785"/>
                  <a:gd name="T52" fmla="*/ 470 w 549"/>
                  <a:gd name="T53" fmla="*/ 156 h 785"/>
                  <a:gd name="T54" fmla="*/ 510 w 549"/>
                  <a:gd name="T55" fmla="*/ 76 h 785"/>
                  <a:gd name="T56" fmla="*/ 549 w 549"/>
                  <a:gd name="T57" fmla="*/ 39 h 785"/>
                  <a:gd name="T58" fmla="*/ 549 w 549"/>
                  <a:gd name="T59" fmla="*/ 0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49" h="785">
                    <a:moveTo>
                      <a:pt x="80" y="785"/>
                    </a:moveTo>
                    <a:lnTo>
                      <a:pt x="80" y="705"/>
                    </a:lnTo>
                    <a:lnTo>
                      <a:pt x="40" y="666"/>
                    </a:lnTo>
                    <a:lnTo>
                      <a:pt x="0" y="666"/>
                    </a:lnTo>
                    <a:lnTo>
                      <a:pt x="40" y="589"/>
                    </a:lnTo>
                    <a:lnTo>
                      <a:pt x="119" y="549"/>
                    </a:lnTo>
                    <a:lnTo>
                      <a:pt x="119" y="589"/>
                    </a:lnTo>
                    <a:lnTo>
                      <a:pt x="159" y="589"/>
                    </a:lnTo>
                    <a:lnTo>
                      <a:pt x="196" y="510"/>
                    </a:lnTo>
                    <a:lnTo>
                      <a:pt x="235" y="510"/>
                    </a:lnTo>
                    <a:lnTo>
                      <a:pt x="235" y="431"/>
                    </a:lnTo>
                    <a:lnTo>
                      <a:pt x="196" y="391"/>
                    </a:lnTo>
                    <a:lnTo>
                      <a:pt x="80" y="391"/>
                    </a:lnTo>
                    <a:lnTo>
                      <a:pt x="80" y="314"/>
                    </a:lnTo>
                    <a:lnTo>
                      <a:pt x="119" y="235"/>
                    </a:lnTo>
                    <a:lnTo>
                      <a:pt x="80" y="235"/>
                    </a:lnTo>
                    <a:lnTo>
                      <a:pt x="159" y="156"/>
                    </a:lnTo>
                    <a:lnTo>
                      <a:pt x="196" y="196"/>
                    </a:lnTo>
                    <a:lnTo>
                      <a:pt x="196" y="274"/>
                    </a:lnTo>
                    <a:lnTo>
                      <a:pt x="275" y="351"/>
                    </a:lnTo>
                    <a:lnTo>
                      <a:pt x="315" y="274"/>
                    </a:lnTo>
                    <a:lnTo>
                      <a:pt x="315" y="156"/>
                    </a:lnTo>
                    <a:lnTo>
                      <a:pt x="354" y="196"/>
                    </a:lnTo>
                    <a:lnTo>
                      <a:pt x="394" y="156"/>
                    </a:lnTo>
                    <a:lnTo>
                      <a:pt x="394" y="196"/>
                    </a:lnTo>
                    <a:lnTo>
                      <a:pt x="433" y="196"/>
                    </a:lnTo>
                    <a:lnTo>
                      <a:pt x="470" y="156"/>
                    </a:lnTo>
                    <a:lnTo>
                      <a:pt x="510" y="76"/>
                    </a:lnTo>
                    <a:lnTo>
                      <a:pt x="549" y="39"/>
                    </a:lnTo>
                    <a:lnTo>
                      <a:pt x="54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3" name="Freeform 640">
                <a:extLst>
                  <a:ext uri="{FF2B5EF4-FFF2-40B4-BE49-F238E27FC236}">
                    <a16:creationId xmlns:a16="http://schemas.microsoft.com/office/drawing/2014/main" id="{7CAD4A3C-BCC0-0575-D48B-A2E13E4967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" y="2582"/>
                <a:ext cx="196" cy="47"/>
              </a:xfrm>
              <a:custGeom>
                <a:avLst/>
                <a:gdLst>
                  <a:gd name="T0" fmla="*/ 0 w 979"/>
                  <a:gd name="T1" fmla="*/ 236 h 236"/>
                  <a:gd name="T2" fmla="*/ 37 w 979"/>
                  <a:gd name="T3" fmla="*/ 236 h 236"/>
                  <a:gd name="T4" fmla="*/ 37 w 979"/>
                  <a:gd name="T5" fmla="*/ 196 h 236"/>
                  <a:gd name="T6" fmla="*/ 235 w 979"/>
                  <a:gd name="T7" fmla="*/ 196 h 236"/>
                  <a:gd name="T8" fmla="*/ 274 w 979"/>
                  <a:gd name="T9" fmla="*/ 117 h 236"/>
                  <a:gd name="T10" fmla="*/ 351 w 979"/>
                  <a:gd name="T11" fmla="*/ 156 h 236"/>
                  <a:gd name="T12" fmla="*/ 430 w 979"/>
                  <a:gd name="T13" fmla="*/ 156 h 236"/>
                  <a:gd name="T14" fmla="*/ 469 w 979"/>
                  <a:gd name="T15" fmla="*/ 196 h 236"/>
                  <a:gd name="T16" fmla="*/ 509 w 979"/>
                  <a:gd name="T17" fmla="*/ 117 h 236"/>
                  <a:gd name="T18" fmla="*/ 549 w 979"/>
                  <a:gd name="T19" fmla="*/ 156 h 236"/>
                  <a:gd name="T20" fmla="*/ 549 w 979"/>
                  <a:gd name="T21" fmla="*/ 196 h 236"/>
                  <a:gd name="T22" fmla="*/ 589 w 979"/>
                  <a:gd name="T23" fmla="*/ 196 h 236"/>
                  <a:gd name="T24" fmla="*/ 625 w 979"/>
                  <a:gd name="T25" fmla="*/ 117 h 236"/>
                  <a:gd name="T26" fmla="*/ 724 w 979"/>
                  <a:gd name="T27" fmla="*/ 86 h 236"/>
                  <a:gd name="T28" fmla="*/ 734 w 979"/>
                  <a:gd name="T29" fmla="*/ 40 h 236"/>
                  <a:gd name="T30" fmla="*/ 722 w 979"/>
                  <a:gd name="T31" fmla="*/ 0 h 236"/>
                  <a:gd name="T32" fmla="*/ 784 w 979"/>
                  <a:gd name="T33" fmla="*/ 0 h 236"/>
                  <a:gd name="T34" fmla="*/ 744 w 979"/>
                  <a:gd name="T35" fmla="*/ 80 h 236"/>
                  <a:gd name="T36" fmla="*/ 824 w 979"/>
                  <a:gd name="T37" fmla="*/ 80 h 236"/>
                  <a:gd name="T38" fmla="*/ 824 w 979"/>
                  <a:gd name="T39" fmla="*/ 40 h 236"/>
                  <a:gd name="T40" fmla="*/ 863 w 979"/>
                  <a:gd name="T41" fmla="*/ 80 h 236"/>
                  <a:gd name="T42" fmla="*/ 900 w 979"/>
                  <a:gd name="T43" fmla="*/ 80 h 236"/>
                  <a:gd name="T44" fmla="*/ 900 w 979"/>
                  <a:gd name="T45" fmla="*/ 117 h 236"/>
                  <a:gd name="T46" fmla="*/ 939 w 979"/>
                  <a:gd name="T47" fmla="*/ 117 h 236"/>
                  <a:gd name="T48" fmla="*/ 979 w 979"/>
                  <a:gd name="T49" fmla="*/ 80 h 236"/>
                  <a:gd name="T50" fmla="*/ 979 w 979"/>
                  <a:gd name="T51" fmla="*/ 117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79" h="236">
                    <a:moveTo>
                      <a:pt x="0" y="236"/>
                    </a:moveTo>
                    <a:lnTo>
                      <a:pt x="37" y="236"/>
                    </a:lnTo>
                    <a:lnTo>
                      <a:pt x="37" y="196"/>
                    </a:lnTo>
                    <a:lnTo>
                      <a:pt x="235" y="196"/>
                    </a:lnTo>
                    <a:lnTo>
                      <a:pt x="274" y="117"/>
                    </a:lnTo>
                    <a:lnTo>
                      <a:pt x="351" y="156"/>
                    </a:lnTo>
                    <a:lnTo>
                      <a:pt x="430" y="156"/>
                    </a:lnTo>
                    <a:lnTo>
                      <a:pt x="469" y="196"/>
                    </a:lnTo>
                    <a:lnTo>
                      <a:pt x="509" y="117"/>
                    </a:lnTo>
                    <a:lnTo>
                      <a:pt x="549" y="156"/>
                    </a:lnTo>
                    <a:lnTo>
                      <a:pt x="549" y="196"/>
                    </a:lnTo>
                    <a:lnTo>
                      <a:pt x="589" y="196"/>
                    </a:lnTo>
                    <a:lnTo>
                      <a:pt x="625" y="117"/>
                    </a:lnTo>
                    <a:lnTo>
                      <a:pt x="724" y="86"/>
                    </a:lnTo>
                    <a:lnTo>
                      <a:pt x="734" y="40"/>
                    </a:lnTo>
                    <a:lnTo>
                      <a:pt x="722" y="0"/>
                    </a:lnTo>
                    <a:lnTo>
                      <a:pt x="784" y="0"/>
                    </a:lnTo>
                    <a:lnTo>
                      <a:pt x="744" y="80"/>
                    </a:lnTo>
                    <a:lnTo>
                      <a:pt x="824" y="80"/>
                    </a:lnTo>
                    <a:lnTo>
                      <a:pt x="824" y="40"/>
                    </a:lnTo>
                    <a:lnTo>
                      <a:pt x="863" y="80"/>
                    </a:lnTo>
                    <a:lnTo>
                      <a:pt x="900" y="80"/>
                    </a:lnTo>
                    <a:lnTo>
                      <a:pt x="900" y="117"/>
                    </a:lnTo>
                    <a:lnTo>
                      <a:pt x="939" y="117"/>
                    </a:lnTo>
                    <a:lnTo>
                      <a:pt x="979" y="80"/>
                    </a:lnTo>
                    <a:lnTo>
                      <a:pt x="979" y="11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4" name="Line 641">
                <a:extLst>
                  <a:ext uri="{FF2B5EF4-FFF2-40B4-BE49-F238E27FC236}">
                    <a16:creationId xmlns:a16="http://schemas.microsoft.com/office/drawing/2014/main" id="{BE055703-3BDB-A0AA-FB2D-82E07321CD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29" y="2629"/>
                <a:ext cx="16" cy="0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5" name="Freeform 642">
                <a:extLst>
                  <a:ext uri="{FF2B5EF4-FFF2-40B4-BE49-F238E27FC236}">
                    <a16:creationId xmlns:a16="http://schemas.microsoft.com/office/drawing/2014/main" id="{E2A34CA3-370E-07AD-A042-E680289EBA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" y="2629"/>
                <a:ext cx="15" cy="94"/>
              </a:xfrm>
              <a:custGeom>
                <a:avLst/>
                <a:gdLst>
                  <a:gd name="T0" fmla="*/ 0 w 76"/>
                  <a:gd name="T1" fmla="*/ 0 h 470"/>
                  <a:gd name="T2" fmla="*/ 0 w 76"/>
                  <a:gd name="T3" fmla="*/ 40 h 470"/>
                  <a:gd name="T4" fmla="*/ 37 w 76"/>
                  <a:gd name="T5" fmla="*/ 80 h 470"/>
                  <a:gd name="T6" fmla="*/ 0 w 76"/>
                  <a:gd name="T7" fmla="*/ 118 h 470"/>
                  <a:gd name="T8" fmla="*/ 37 w 76"/>
                  <a:gd name="T9" fmla="*/ 155 h 470"/>
                  <a:gd name="T10" fmla="*/ 76 w 76"/>
                  <a:gd name="T11" fmla="*/ 155 h 470"/>
                  <a:gd name="T12" fmla="*/ 76 w 76"/>
                  <a:gd name="T13" fmla="*/ 195 h 470"/>
                  <a:gd name="T14" fmla="*/ 37 w 76"/>
                  <a:gd name="T15" fmla="*/ 235 h 470"/>
                  <a:gd name="T16" fmla="*/ 37 w 76"/>
                  <a:gd name="T17" fmla="*/ 354 h 470"/>
                  <a:gd name="T18" fmla="*/ 0 w 76"/>
                  <a:gd name="T19" fmla="*/ 47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470">
                    <a:moveTo>
                      <a:pt x="0" y="0"/>
                    </a:moveTo>
                    <a:lnTo>
                      <a:pt x="0" y="40"/>
                    </a:lnTo>
                    <a:lnTo>
                      <a:pt x="37" y="80"/>
                    </a:lnTo>
                    <a:lnTo>
                      <a:pt x="0" y="118"/>
                    </a:lnTo>
                    <a:lnTo>
                      <a:pt x="37" y="155"/>
                    </a:lnTo>
                    <a:lnTo>
                      <a:pt x="76" y="155"/>
                    </a:lnTo>
                    <a:lnTo>
                      <a:pt x="76" y="195"/>
                    </a:lnTo>
                    <a:lnTo>
                      <a:pt x="37" y="235"/>
                    </a:lnTo>
                    <a:lnTo>
                      <a:pt x="37" y="354"/>
                    </a:lnTo>
                    <a:lnTo>
                      <a:pt x="0" y="47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6" name="Freeform 643">
                <a:extLst>
                  <a:ext uri="{FF2B5EF4-FFF2-40B4-BE49-F238E27FC236}">
                    <a16:creationId xmlns:a16="http://schemas.microsoft.com/office/drawing/2014/main" id="{A2E12502-9B79-D676-A950-D6C95FCBEA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" y="2716"/>
                <a:ext cx="125" cy="94"/>
              </a:xfrm>
              <a:custGeom>
                <a:avLst/>
                <a:gdLst>
                  <a:gd name="T0" fmla="*/ 0 w 625"/>
                  <a:gd name="T1" fmla="*/ 36 h 470"/>
                  <a:gd name="T2" fmla="*/ 76 w 625"/>
                  <a:gd name="T3" fmla="*/ 0 h 470"/>
                  <a:gd name="T4" fmla="*/ 116 w 625"/>
                  <a:gd name="T5" fmla="*/ 0 h 470"/>
                  <a:gd name="T6" fmla="*/ 156 w 625"/>
                  <a:gd name="T7" fmla="*/ 76 h 470"/>
                  <a:gd name="T8" fmla="*/ 76 w 625"/>
                  <a:gd name="T9" fmla="*/ 116 h 470"/>
                  <a:gd name="T10" fmla="*/ 76 w 625"/>
                  <a:gd name="T11" fmla="*/ 155 h 470"/>
                  <a:gd name="T12" fmla="*/ 116 w 625"/>
                  <a:gd name="T13" fmla="*/ 195 h 470"/>
                  <a:gd name="T14" fmla="*/ 116 w 625"/>
                  <a:gd name="T15" fmla="*/ 312 h 470"/>
                  <a:gd name="T16" fmla="*/ 76 w 625"/>
                  <a:gd name="T17" fmla="*/ 350 h 470"/>
                  <a:gd name="T18" fmla="*/ 76 w 625"/>
                  <a:gd name="T19" fmla="*/ 390 h 470"/>
                  <a:gd name="T20" fmla="*/ 37 w 625"/>
                  <a:gd name="T21" fmla="*/ 430 h 470"/>
                  <a:gd name="T22" fmla="*/ 76 w 625"/>
                  <a:gd name="T23" fmla="*/ 430 h 470"/>
                  <a:gd name="T24" fmla="*/ 116 w 625"/>
                  <a:gd name="T25" fmla="*/ 390 h 470"/>
                  <a:gd name="T26" fmla="*/ 195 w 625"/>
                  <a:gd name="T27" fmla="*/ 390 h 470"/>
                  <a:gd name="T28" fmla="*/ 274 w 625"/>
                  <a:gd name="T29" fmla="*/ 470 h 470"/>
                  <a:gd name="T30" fmla="*/ 311 w 625"/>
                  <a:gd name="T31" fmla="*/ 430 h 470"/>
                  <a:gd name="T32" fmla="*/ 311 w 625"/>
                  <a:gd name="T33" fmla="*/ 470 h 470"/>
                  <a:gd name="T34" fmla="*/ 351 w 625"/>
                  <a:gd name="T35" fmla="*/ 470 h 470"/>
                  <a:gd name="T36" fmla="*/ 390 w 625"/>
                  <a:gd name="T37" fmla="*/ 430 h 470"/>
                  <a:gd name="T38" fmla="*/ 390 w 625"/>
                  <a:gd name="T39" fmla="*/ 470 h 470"/>
                  <a:gd name="T40" fmla="*/ 469 w 625"/>
                  <a:gd name="T41" fmla="*/ 470 h 470"/>
                  <a:gd name="T42" fmla="*/ 549 w 625"/>
                  <a:gd name="T43" fmla="*/ 390 h 470"/>
                  <a:gd name="T44" fmla="*/ 589 w 625"/>
                  <a:gd name="T45" fmla="*/ 390 h 470"/>
                  <a:gd name="T46" fmla="*/ 589 w 625"/>
                  <a:gd name="T47" fmla="*/ 350 h 470"/>
                  <a:gd name="T48" fmla="*/ 625 w 625"/>
                  <a:gd name="T49" fmla="*/ 39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25" h="470">
                    <a:moveTo>
                      <a:pt x="0" y="36"/>
                    </a:moveTo>
                    <a:lnTo>
                      <a:pt x="76" y="0"/>
                    </a:lnTo>
                    <a:lnTo>
                      <a:pt x="116" y="0"/>
                    </a:lnTo>
                    <a:lnTo>
                      <a:pt x="156" y="76"/>
                    </a:lnTo>
                    <a:lnTo>
                      <a:pt x="76" y="116"/>
                    </a:lnTo>
                    <a:lnTo>
                      <a:pt x="76" y="155"/>
                    </a:lnTo>
                    <a:lnTo>
                      <a:pt x="116" y="195"/>
                    </a:lnTo>
                    <a:lnTo>
                      <a:pt x="116" y="312"/>
                    </a:lnTo>
                    <a:lnTo>
                      <a:pt x="76" y="350"/>
                    </a:lnTo>
                    <a:lnTo>
                      <a:pt x="76" y="390"/>
                    </a:lnTo>
                    <a:lnTo>
                      <a:pt x="37" y="430"/>
                    </a:lnTo>
                    <a:lnTo>
                      <a:pt x="76" y="430"/>
                    </a:lnTo>
                    <a:lnTo>
                      <a:pt x="116" y="390"/>
                    </a:lnTo>
                    <a:lnTo>
                      <a:pt x="195" y="390"/>
                    </a:lnTo>
                    <a:lnTo>
                      <a:pt x="274" y="470"/>
                    </a:lnTo>
                    <a:lnTo>
                      <a:pt x="311" y="430"/>
                    </a:lnTo>
                    <a:lnTo>
                      <a:pt x="311" y="470"/>
                    </a:lnTo>
                    <a:lnTo>
                      <a:pt x="351" y="470"/>
                    </a:lnTo>
                    <a:lnTo>
                      <a:pt x="390" y="430"/>
                    </a:lnTo>
                    <a:lnTo>
                      <a:pt x="390" y="470"/>
                    </a:lnTo>
                    <a:lnTo>
                      <a:pt x="469" y="470"/>
                    </a:lnTo>
                    <a:lnTo>
                      <a:pt x="549" y="390"/>
                    </a:lnTo>
                    <a:lnTo>
                      <a:pt x="589" y="390"/>
                    </a:lnTo>
                    <a:lnTo>
                      <a:pt x="589" y="350"/>
                    </a:lnTo>
                    <a:lnTo>
                      <a:pt x="625" y="39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7" name="Freeform 644">
                <a:extLst>
                  <a:ext uri="{FF2B5EF4-FFF2-40B4-BE49-F238E27FC236}">
                    <a16:creationId xmlns:a16="http://schemas.microsoft.com/office/drawing/2014/main" id="{62885BB9-092C-0581-99FC-8CF4BCB241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1" y="2605"/>
                <a:ext cx="55" cy="40"/>
              </a:xfrm>
              <a:custGeom>
                <a:avLst/>
                <a:gdLst>
                  <a:gd name="T0" fmla="*/ 275 w 275"/>
                  <a:gd name="T1" fmla="*/ 199 h 199"/>
                  <a:gd name="T2" fmla="*/ 275 w 275"/>
                  <a:gd name="T3" fmla="*/ 159 h 199"/>
                  <a:gd name="T4" fmla="*/ 198 w 275"/>
                  <a:gd name="T5" fmla="*/ 119 h 199"/>
                  <a:gd name="T6" fmla="*/ 158 w 275"/>
                  <a:gd name="T7" fmla="*/ 119 h 199"/>
                  <a:gd name="T8" fmla="*/ 119 w 275"/>
                  <a:gd name="T9" fmla="*/ 79 h 199"/>
                  <a:gd name="T10" fmla="*/ 40 w 275"/>
                  <a:gd name="T11" fmla="*/ 79 h 199"/>
                  <a:gd name="T12" fmla="*/ 40 w 275"/>
                  <a:gd name="T13" fmla="*/ 0 h 199"/>
                  <a:gd name="T14" fmla="*/ 0 w 275"/>
                  <a:gd name="T15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5" h="199">
                    <a:moveTo>
                      <a:pt x="275" y="199"/>
                    </a:moveTo>
                    <a:lnTo>
                      <a:pt x="275" y="159"/>
                    </a:lnTo>
                    <a:lnTo>
                      <a:pt x="198" y="119"/>
                    </a:lnTo>
                    <a:lnTo>
                      <a:pt x="158" y="119"/>
                    </a:lnTo>
                    <a:lnTo>
                      <a:pt x="119" y="79"/>
                    </a:lnTo>
                    <a:lnTo>
                      <a:pt x="40" y="79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8" name="Freeform 645">
                <a:extLst>
                  <a:ext uri="{FF2B5EF4-FFF2-40B4-BE49-F238E27FC236}">
                    <a16:creationId xmlns:a16="http://schemas.microsoft.com/office/drawing/2014/main" id="{955F30E5-6347-4C3F-1AE6-0D311BF66B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0" y="2645"/>
                <a:ext cx="126" cy="149"/>
              </a:xfrm>
              <a:custGeom>
                <a:avLst/>
                <a:gdLst>
                  <a:gd name="T0" fmla="*/ 629 w 629"/>
                  <a:gd name="T1" fmla="*/ 0 h 744"/>
                  <a:gd name="T2" fmla="*/ 629 w 629"/>
                  <a:gd name="T3" fmla="*/ 115 h 744"/>
                  <a:gd name="T4" fmla="*/ 552 w 629"/>
                  <a:gd name="T5" fmla="*/ 195 h 744"/>
                  <a:gd name="T6" fmla="*/ 552 w 629"/>
                  <a:gd name="T7" fmla="*/ 235 h 744"/>
                  <a:gd name="T8" fmla="*/ 512 w 629"/>
                  <a:gd name="T9" fmla="*/ 235 h 744"/>
                  <a:gd name="T10" fmla="*/ 512 w 629"/>
                  <a:gd name="T11" fmla="*/ 274 h 744"/>
                  <a:gd name="T12" fmla="*/ 473 w 629"/>
                  <a:gd name="T13" fmla="*/ 235 h 744"/>
                  <a:gd name="T14" fmla="*/ 394 w 629"/>
                  <a:gd name="T15" fmla="*/ 235 h 744"/>
                  <a:gd name="T16" fmla="*/ 394 w 629"/>
                  <a:gd name="T17" fmla="*/ 155 h 744"/>
                  <a:gd name="T18" fmla="*/ 354 w 629"/>
                  <a:gd name="T19" fmla="*/ 195 h 744"/>
                  <a:gd name="T20" fmla="*/ 354 w 629"/>
                  <a:gd name="T21" fmla="*/ 115 h 744"/>
                  <a:gd name="T22" fmla="*/ 275 w 629"/>
                  <a:gd name="T23" fmla="*/ 75 h 744"/>
                  <a:gd name="T24" fmla="*/ 238 w 629"/>
                  <a:gd name="T25" fmla="*/ 75 h 744"/>
                  <a:gd name="T26" fmla="*/ 238 w 629"/>
                  <a:gd name="T27" fmla="*/ 195 h 744"/>
                  <a:gd name="T28" fmla="*/ 159 w 629"/>
                  <a:gd name="T29" fmla="*/ 195 h 744"/>
                  <a:gd name="T30" fmla="*/ 159 w 629"/>
                  <a:gd name="T31" fmla="*/ 235 h 744"/>
                  <a:gd name="T32" fmla="*/ 119 w 629"/>
                  <a:gd name="T33" fmla="*/ 314 h 744"/>
                  <a:gd name="T34" fmla="*/ 119 w 629"/>
                  <a:gd name="T35" fmla="*/ 354 h 744"/>
                  <a:gd name="T36" fmla="*/ 79 w 629"/>
                  <a:gd name="T37" fmla="*/ 390 h 744"/>
                  <a:gd name="T38" fmla="*/ 40 w 629"/>
                  <a:gd name="T39" fmla="*/ 470 h 744"/>
                  <a:gd name="T40" fmla="*/ 40 w 629"/>
                  <a:gd name="T41" fmla="*/ 549 h 744"/>
                  <a:gd name="T42" fmla="*/ 0 w 629"/>
                  <a:gd name="T43" fmla="*/ 589 h 744"/>
                  <a:gd name="T44" fmla="*/ 0 w 629"/>
                  <a:gd name="T45" fmla="*/ 744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29" h="744">
                    <a:moveTo>
                      <a:pt x="629" y="0"/>
                    </a:moveTo>
                    <a:lnTo>
                      <a:pt x="629" y="115"/>
                    </a:lnTo>
                    <a:lnTo>
                      <a:pt x="552" y="195"/>
                    </a:lnTo>
                    <a:lnTo>
                      <a:pt x="552" y="235"/>
                    </a:lnTo>
                    <a:lnTo>
                      <a:pt x="512" y="235"/>
                    </a:lnTo>
                    <a:lnTo>
                      <a:pt x="512" y="274"/>
                    </a:lnTo>
                    <a:lnTo>
                      <a:pt x="473" y="235"/>
                    </a:lnTo>
                    <a:lnTo>
                      <a:pt x="394" y="235"/>
                    </a:lnTo>
                    <a:lnTo>
                      <a:pt x="394" y="155"/>
                    </a:lnTo>
                    <a:lnTo>
                      <a:pt x="354" y="195"/>
                    </a:lnTo>
                    <a:lnTo>
                      <a:pt x="354" y="115"/>
                    </a:lnTo>
                    <a:lnTo>
                      <a:pt x="275" y="75"/>
                    </a:lnTo>
                    <a:lnTo>
                      <a:pt x="238" y="75"/>
                    </a:lnTo>
                    <a:lnTo>
                      <a:pt x="238" y="195"/>
                    </a:lnTo>
                    <a:lnTo>
                      <a:pt x="159" y="195"/>
                    </a:lnTo>
                    <a:lnTo>
                      <a:pt x="159" y="235"/>
                    </a:lnTo>
                    <a:lnTo>
                      <a:pt x="119" y="314"/>
                    </a:lnTo>
                    <a:lnTo>
                      <a:pt x="119" y="354"/>
                    </a:lnTo>
                    <a:lnTo>
                      <a:pt x="79" y="390"/>
                    </a:lnTo>
                    <a:lnTo>
                      <a:pt x="40" y="470"/>
                    </a:lnTo>
                    <a:lnTo>
                      <a:pt x="40" y="549"/>
                    </a:lnTo>
                    <a:lnTo>
                      <a:pt x="0" y="589"/>
                    </a:lnTo>
                    <a:lnTo>
                      <a:pt x="0" y="74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9" name="Freeform 646">
                <a:extLst>
                  <a:ext uri="{FF2B5EF4-FFF2-40B4-BE49-F238E27FC236}">
                    <a16:creationId xmlns:a16="http://schemas.microsoft.com/office/drawing/2014/main" id="{2A0D88C0-D0C9-A6A9-44E1-39CB522086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3" y="2794"/>
                <a:ext cx="7" cy="118"/>
              </a:xfrm>
              <a:custGeom>
                <a:avLst/>
                <a:gdLst>
                  <a:gd name="T0" fmla="*/ 36 w 36"/>
                  <a:gd name="T1" fmla="*/ 0 h 591"/>
                  <a:gd name="T2" fmla="*/ 0 w 36"/>
                  <a:gd name="T3" fmla="*/ 80 h 591"/>
                  <a:gd name="T4" fmla="*/ 36 w 36"/>
                  <a:gd name="T5" fmla="*/ 120 h 591"/>
                  <a:gd name="T6" fmla="*/ 36 w 36"/>
                  <a:gd name="T7" fmla="*/ 511 h 591"/>
                  <a:gd name="T8" fmla="*/ 0 w 36"/>
                  <a:gd name="T9" fmla="*/ 591 h 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591">
                    <a:moveTo>
                      <a:pt x="36" y="0"/>
                    </a:moveTo>
                    <a:lnTo>
                      <a:pt x="0" y="80"/>
                    </a:lnTo>
                    <a:lnTo>
                      <a:pt x="36" y="120"/>
                    </a:lnTo>
                    <a:lnTo>
                      <a:pt x="36" y="511"/>
                    </a:lnTo>
                    <a:lnTo>
                      <a:pt x="0" y="59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0" name="Freeform 647">
                <a:extLst>
                  <a:ext uri="{FF2B5EF4-FFF2-40B4-BE49-F238E27FC236}">
                    <a16:creationId xmlns:a16="http://schemas.microsoft.com/office/drawing/2014/main" id="{71184FD8-0553-9F74-5937-4375C8A4B0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3" y="2912"/>
                <a:ext cx="117" cy="55"/>
              </a:xfrm>
              <a:custGeom>
                <a:avLst/>
                <a:gdLst>
                  <a:gd name="T0" fmla="*/ 0 w 588"/>
                  <a:gd name="T1" fmla="*/ 0 h 274"/>
                  <a:gd name="T2" fmla="*/ 36 w 588"/>
                  <a:gd name="T3" fmla="*/ 0 h 274"/>
                  <a:gd name="T4" fmla="*/ 0 w 588"/>
                  <a:gd name="T5" fmla="*/ 78 h 274"/>
                  <a:gd name="T6" fmla="*/ 36 w 588"/>
                  <a:gd name="T7" fmla="*/ 78 h 274"/>
                  <a:gd name="T8" fmla="*/ 155 w 588"/>
                  <a:gd name="T9" fmla="*/ 118 h 274"/>
                  <a:gd name="T10" fmla="*/ 155 w 588"/>
                  <a:gd name="T11" fmla="*/ 78 h 274"/>
                  <a:gd name="T12" fmla="*/ 235 w 588"/>
                  <a:gd name="T13" fmla="*/ 118 h 274"/>
                  <a:gd name="T14" fmla="*/ 311 w 588"/>
                  <a:gd name="T15" fmla="*/ 195 h 274"/>
                  <a:gd name="T16" fmla="*/ 311 w 588"/>
                  <a:gd name="T17" fmla="*/ 234 h 274"/>
                  <a:gd name="T18" fmla="*/ 430 w 588"/>
                  <a:gd name="T19" fmla="*/ 234 h 274"/>
                  <a:gd name="T20" fmla="*/ 430 w 588"/>
                  <a:gd name="T21" fmla="*/ 195 h 274"/>
                  <a:gd name="T22" fmla="*/ 509 w 588"/>
                  <a:gd name="T23" fmla="*/ 274 h 274"/>
                  <a:gd name="T24" fmla="*/ 588 w 588"/>
                  <a:gd name="T25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88" h="274">
                    <a:moveTo>
                      <a:pt x="0" y="0"/>
                    </a:moveTo>
                    <a:lnTo>
                      <a:pt x="36" y="0"/>
                    </a:lnTo>
                    <a:lnTo>
                      <a:pt x="0" y="78"/>
                    </a:lnTo>
                    <a:lnTo>
                      <a:pt x="36" y="78"/>
                    </a:lnTo>
                    <a:lnTo>
                      <a:pt x="155" y="118"/>
                    </a:lnTo>
                    <a:lnTo>
                      <a:pt x="155" y="78"/>
                    </a:lnTo>
                    <a:lnTo>
                      <a:pt x="235" y="118"/>
                    </a:lnTo>
                    <a:lnTo>
                      <a:pt x="311" y="195"/>
                    </a:lnTo>
                    <a:lnTo>
                      <a:pt x="311" y="234"/>
                    </a:lnTo>
                    <a:lnTo>
                      <a:pt x="430" y="234"/>
                    </a:lnTo>
                    <a:lnTo>
                      <a:pt x="430" y="195"/>
                    </a:lnTo>
                    <a:lnTo>
                      <a:pt x="509" y="274"/>
                    </a:lnTo>
                    <a:lnTo>
                      <a:pt x="588" y="2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1" name="Freeform 648">
                <a:extLst>
                  <a:ext uri="{FF2B5EF4-FFF2-40B4-BE49-F238E27FC236}">
                    <a16:creationId xmlns:a16="http://schemas.microsoft.com/office/drawing/2014/main" id="{AE7B7FC5-E1C0-690F-405F-AF3F634CC9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0" y="2881"/>
                <a:ext cx="173" cy="86"/>
              </a:xfrm>
              <a:custGeom>
                <a:avLst/>
                <a:gdLst>
                  <a:gd name="T0" fmla="*/ 863 w 863"/>
                  <a:gd name="T1" fmla="*/ 40 h 431"/>
                  <a:gd name="T2" fmla="*/ 823 w 863"/>
                  <a:gd name="T3" fmla="*/ 0 h 431"/>
                  <a:gd name="T4" fmla="*/ 745 w 863"/>
                  <a:gd name="T5" fmla="*/ 0 h 431"/>
                  <a:gd name="T6" fmla="*/ 745 w 863"/>
                  <a:gd name="T7" fmla="*/ 40 h 431"/>
                  <a:gd name="T8" fmla="*/ 510 w 863"/>
                  <a:gd name="T9" fmla="*/ 40 h 431"/>
                  <a:gd name="T10" fmla="*/ 390 w 863"/>
                  <a:gd name="T11" fmla="*/ 157 h 431"/>
                  <a:gd name="T12" fmla="*/ 351 w 863"/>
                  <a:gd name="T13" fmla="*/ 77 h 431"/>
                  <a:gd name="T14" fmla="*/ 312 w 863"/>
                  <a:gd name="T15" fmla="*/ 157 h 431"/>
                  <a:gd name="T16" fmla="*/ 275 w 863"/>
                  <a:gd name="T17" fmla="*/ 157 h 431"/>
                  <a:gd name="T18" fmla="*/ 235 w 863"/>
                  <a:gd name="T19" fmla="*/ 195 h 431"/>
                  <a:gd name="T20" fmla="*/ 275 w 863"/>
                  <a:gd name="T21" fmla="*/ 195 h 431"/>
                  <a:gd name="T22" fmla="*/ 275 w 863"/>
                  <a:gd name="T23" fmla="*/ 235 h 431"/>
                  <a:gd name="T24" fmla="*/ 235 w 863"/>
                  <a:gd name="T25" fmla="*/ 275 h 431"/>
                  <a:gd name="T26" fmla="*/ 117 w 863"/>
                  <a:gd name="T27" fmla="*/ 315 h 431"/>
                  <a:gd name="T28" fmla="*/ 77 w 863"/>
                  <a:gd name="T29" fmla="*/ 315 h 431"/>
                  <a:gd name="T30" fmla="*/ 37 w 863"/>
                  <a:gd name="T31" fmla="*/ 275 h 431"/>
                  <a:gd name="T32" fmla="*/ 37 w 863"/>
                  <a:gd name="T33" fmla="*/ 315 h 431"/>
                  <a:gd name="T34" fmla="*/ 0 w 863"/>
                  <a:gd name="T35" fmla="*/ 431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63" h="431">
                    <a:moveTo>
                      <a:pt x="863" y="40"/>
                    </a:moveTo>
                    <a:lnTo>
                      <a:pt x="823" y="0"/>
                    </a:lnTo>
                    <a:lnTo>
                      <a:pt x="745" y="0"/>
                    </a:lnTo>
                    <a:lnTo>
                      <a:pt x="745" y="40"/>
                    </a:lnTo>
                    <a:lnTo>
                      <a:pt x="510" y="40"/>
                    </a:lnTo>
                    <a:lnTo>
                      <a:pt x="390" y="157"/>
                    </a:lnTo>
                    <a:lnTo>
                      <a:pt x="351" y="77"/>
                    </a:lnTo>
                    <a:lnTo>
                      <a:pt x="312" y="157"/>
                    </a:lnTo>
                    <a:lnTo>
                      <a:pt x="275" y="157"/>
                    </a:lnTo>
                    <a:lnTo>
                      <a:pt x="235" y="195"/>
                    </a:lnTo>
                    <a:lnTo>
                      <a:pt x="275" y="195"/>
                    </a:lnTo>
                    <a:lnTo>
                      <a:pt x="275" y="235"/>
                    </a:lnTo>
                    <a:lnTo>
                      <a:pt x="235" y="275"/>
                    </a:lnTo>
                    <a:lnTo>
                      <a:pt x="117" y="315"/>
                    </a:lnTo>
                    <a:lnTo>
                      <a:pt x="77" y="315"/>
                    </a:lnTo>
                    <a:lnTo>
                      <a:pt x="37" y="275"/>
                    </a:lnTo>
                    <a:lnTo>
                      <a:pt x="37" y="315"/>
                    </a:lnTo>
                    <a:lnTo>
                      <a:pt x="0" y="43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2" name="Freeform 649">
                <a:extLst>
                  <a:ext uri="{FF2B5EF4-FFF2-40B4-BE49-F238E27FC236}">
                    <a16:creationId xmlns:a16="http://schemas.microsoft.com/office/drawing/2014/main" id="{DA6C3A03-E82A-EFF5-528F-EF2F297B93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0" y="3022"/>
                <a:ext cx="70" cy="40"/>
              </a:xfrm>
              <a:custGeom>
                <a:avLst/>
                <a:gdLst>
                  <a:gd name="T0" fmla="*/ 351 w 351"/>
                  <a:gd name="T1" fmla="*/ 198 h 198"/>
                  <a:gd name="T2" fmla="*/ 351 w 351"/>
                  <a:gd name="T3" fmla="*/ 159 h 198"/>
                  <a:gd name="T4" fmla="*/ 275 w 351"/>
                  <a:gd name="T5" fmla="*/ 159 h 198"/>
                  <a:gd name="T6" fmla="*/ 275 w 351"/>
                  <a:gd name="T7" fmla="*/ 198 h 198"/>
                  <a:gd name="T8" fmla="*/ 235 w 351"/>
                  <a:gd name="T9" fmla="*/ 119 h 198"/>
                  <a:gd name="T10" fmla="*/ 195 w 351"/>
                  <a:gd name="T11" fmla="*/ 80 h 198"/>
                  <a:gd name="T12" fmla="*/ 195 w 351"/>
                  <a:gd name="T13" fmla="*/ 0 h 198"/>
                  <a:gd name="T14" fmla="*/ 156 w 351"/>
                  <a:gd name="T15" fmla="*/ 0 h 198"/>
                  <a:gd name="T16" fmla="*/ 116 w 351"/>
                  <a:gd name="T17" fmla="*/ 80 h 198"/>
                  <a:gd name="T18" fmla="*/ 116 w 351"/>
                  <a:gd name="T19" fmla="*/ 119 h 198"/>
                  <a:gd name="T20" fmla="*/ 37 w 351"/>
                  <a:gd name="T21" fmla="*/ 119 h 198"/>
                  <a:gd name="T22" fmla="*/ 0 w 351"/>
                  <a:gd name="T23" fmla="*/ 19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1" h="198">
                    <a:moveTo>
                      <a:pt x="351" y="198"/>
                    </a:moveTo>
                    <a:lnTo>
                      <a:pt x="351" y="159"/>
                    </a:lnTo>
                    <a:lnTo>
                      <a:pt x="275" y="159"/>
                    </a:lnTo>
                    <a:lnTo>
                      <a:pt x="275" y="198"/>
                    </a:lnTo>
                    <a:lnTo>
                      <a:pt x="235" y="119"/>
                    </a:lnTo>
                    <a:lnTo>
                      <a:pt x="195" y="80"/>
                    </a:lnTo>
                    <a:lnTo>
                      <a:pt x="195" y="0"/>
                    </a:lnTo>
                    <a:lnTo>
                      <a:pt x="156" y="0"/>
                    </a:lnTo>
                    <a:lnTo>
                      <a:pt x="116" y="80"/>
                    </a:lnTo>
                    <a:lnTo>
                      <a:pt x="116" y="119"/>
                    </a:lnTo>
                    <a:lnTo>
                      <a:pt x="37" y="119"/>
                    </a:lnTo>
                    <a:lnTo>
                      <a:pt x="0" y="19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3" name="Freeform 650">
                <a:extLst>
                  <a:ext uri="{FF2B5EF4-FFF2-40B4-BE49-F238E27FC236}">
                    <a16:creationId xmlns:a16="http://schemas.microsoft.com/office/drawing/2014/main" id="{A02CBB46-DF7D-E86F-0B46-198FEB1C67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0" y="2967"/>
                <a:ext cx="118" cy="110"/>
              </a:xfrm>
              <a:custGeom>
                <a:avLst/>
                <a:gdLst>
                  <a:gd name="T0" fmla="*/ 552 w 589"/>
                  <a:gd name="T1" fmla="*/ 0 h 550"/>
                  <a:gd name="T2" fmla="*/ 589 w 589"/>
                  <a:gd name="T3" fmla="*/ 0 h 550"/>
                  <a:gd name="T4" fmla="*/ 589 w 589"/>
                  <a:gd name="T5" fmla="*/ 40 h 550"/>
                  <a:gd name="T6" fmla="*/ 552 w 589"/>
                  <a:gd name="T7" fmla="*/ 40 h 550"/>
                  <a:gd name="T8" fmla="*/ 552 w 589"/>
                  <a:gd name="T9" fmla="*/ 119 h 550"/>
                  <a:gd name="T10" fmla="*/ 473 w 589"/>
                  <a:gd name="T11" fmla="*/ 119 h 550"/>
                  <a:gd name="T12" fmla="*/ 434 w 589"/>
                  <a:gd name="T13" fmla="*/ 158 h 550"/>
                  <a:gd name="T14" fmla="*/ 314 w 589"/>
                  <a:gd name="T15" fmla="*/ 119 h 550"/>
                  <a:gd name="T16" fmla="*/ 275 w 589"/>
                  <a:gd name="T17" fmla="*/ 119 h 550"/>
                  <a:gd name="T18" fmla="*/ 314 w 589"/>
                  <a:gd name="T19" fmla="*/ 198 h 550"/>
                  <a:gd name="T20" fmla="*/ 275 w 589"/>
                  <a:gd name="T21" fmla="*/ 235 h 550"/>
                  <a:gd name="T22" fmla="*/ 275 w 589"/>
                  <a:gd name="T23" fmla="*/ 275 h 550"/>
                  <a:gd name="T24" fmla="*/ 238 w 589"/>
                  <a:gd name="T25" fmla="*/ 315 h 550"/>
                  <a:gd name="T26" fmla="*/ 238 w 589"/>
                  <a:gd name="T27" fmla="*/ 394 h 550"/>
                  <a:gd name="T28" fmla="*/ 314 w 589"/>
                  <a:gd name="T29" fmla="*/ 434 h 550"/>
                  <a:gd name="T30" fmla="*/ 354 w 589"/>
                  <a:gd name="T31" fmla="*/ 473 h 550"/>
                  <a:gd name="T32" fmla="*/ 275 w 589"/>
                  <a:gd name="T33" fmla="*/ 473 h 550"/>
                  <a:gd name="T34" fmla="*/ 275 w 589"/>
                  <a:gd name="T35" fmla="*/ 550 h 550"/>
                  <a:gd name="T36" fmla="*/ 159 w 589"/>
                  <a:gd name="T37" fmla="*/ 550 h 550"/>
                  <a:gd name="T38" fmla="*/ 79 w 589"/>
                  <a:gd name="T39" fmla="*/ 513 h 550"/>
                  <a:gd name="T40" fmla="*/ 40 w 589"/>
                  <a:gd name="T41" fmla="*/ 513 h 550"/>
                  <a:gd name="T42" fmla="*/ 0 w 589"/>
                  <a:gd name="T43" fmla="*/ 473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89" h="550">
                    <a:moveTo>
                      <a:pt x="552" y="0"/>
                    </a:moveTo>
                    <a:lnTo>
                      <a:pt x="589" y="0"/>
                    </a:lnTo>
                    <a:lnTo>
                      <a:pt x="589" y="40"/>
                    </a:lnTo>
                    <a:lnTo>
                      <a:pt x="552" y="40"/>
                    </a:lnTo>
                    <a:lnTo>
                      <a:pt x="552" y="119"/>
                    </a:lnTo>
                    <a:lnTo>
                      <a:pt x="473" y="119"/>
                    </a:lnTo>
                    <a:lnTo>
                      <a:pt x="434" y="158"/>
                    </a:lnTo>
                    <a:lnTo>
                      <a:pt x="314" y="119"/>
                    </a:lnTo>
                    <a:lnTo>
                      <a:pt x="275" y="119"/>
                    </a:lnTo>
                    <a:lnTo>
                      <a:pt x="314" y="198"/>
                    </a:lnTo>
                    <a:lnTo>
                      <a:pt x="275" y="235"/>
                    </a:lnTo>
                    <a:lnTo>
                      <a:pt x="275" y="275"/>
                    </a:lnTo>
                    <a:lnTo>
                      <a:pt x="238" y="315"/>
                    </a:lnTo>
                    <a:lnTo>
                      <a:pt x="238" y="394"/>
                    </a:lnTo>
                    <a:lnTo>
                      <a:pt x="314" y="434"/>
                    </a:lnTo>
                    <a:lnTo>
                      <a:pt x="354" y="473"/>
                    </a:lnTo>
                    <a:lnTo>
                      <a:pt x="275" y="473"/>
                    </a:lnTo>
                    <a:lnTo>
                      <a:pt x="275" y="550"/>
                    </a:lnTo>
                    <a:lnTo>
                      <a:pt x="159" y="550"/>
                    </a:lnTo>
                    <a:lnTo>
                      <a:pt x="79" y="513"/>
                    </a:lnTo>
                    <a:lnTo>
                      <a:pt x="40" y="513"/>
                    </a:lnTo>
                    <a:lnTo>
                      <a:pt x="0" y="47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4" name="Freeform 651">
                <a:extLst>
                  <a:ext uri="{FF2B5EF4-FFF2-40B4-BE49-F238E27FC236}">
                    <a16:creationId xmlns:a16="http://schemas.microsoft.com/office/drawing/2014/main" id="{751521A6-B968-FAD2-B353-A37DED0F67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" y="3062"/>
                <a:ext cx="86" cy="110"/>
              </a:xfrm>
              <a:custGeom>
                <a:avLst/>
                <a:gdLst>
                  <a:gd name="T0" fmla="*/ 430 w 430"/>
                  <a:gd name="T1" fmla="*/ 511 h 550"/>
                  <a:gd name="T2" fmla="*/ 390 w 430"/>
                  <a:gd name="T3" fmla="*/ 550 h 550"/>
                  <a:gd name="T4" fmla="*/ 390 w 430"/>
                  <a:gd name="T5" fmla="*/ 471 h 550"/>
                  <a:gd name="T6" fmla="*/ 351 w 430"/>
                  <a:gd name="T7" fmla="*/ 471 h 550"/>
                  <a:gd name="T8" fmla="*/ 351 w 430"/>
                  <a:gd name="T9" fmla="*/ 391 h 550"/>
                  <a:gd name="T10" fmla="*/ 235 w 430"/>
                  <a:gd name="T11" fmla="*/ 391 h 550"/>
                  <a:gd name="T12" fmla="*/ 195 w 430"/>
                  <a:gd name="T13" fmla="*/ 351 h 550"/>
                  <a:gd name="T14" fmla="*/ 155 w 430"/>
                  <a:gd name="T15" fmla="*/ 391 h 550"/>
                  <a:gd name="T16" fmla="*/ 76 w 430"/>
                  <a:gd name="T17" fmla="*/ 315 h 550"/>
                  <a:gd name="T18" fmla="*/ 40 w 430"/>
                  <a:gd name="T19" fmla="*/ 315 h 550"/>
                  <a:gd name="T20" fmla="*/ 40 w 430"/>
                  <a:gd name="T21" fmla="*/ 276 h 550"/>
                  <a:gd name="T22" fmla="*/ 0 w 430"/>
                  <a:gd name="T23" fmla="*/ 196 h 550"/>
                  <a:gd name="T24" fmla="*/ 40 w 430"/>
                  <a:gd name="T25" fmla="*/ 156 h 550"/>
                  <a:gd name="T26" fmla="*/ 116 w 430"/>
                  <a:gd name="T27" fmla="*/ 196 h 550"/>
                  <a:gd name="T28" fmla="*/ 155 w 430"/>
                  <a:gd name="T29" fmla="*/ 156 h 550"/>
                  <a:gd name="T30" fmla="*/ 76 w 430"/>
                  <a:gd name="T31" fmla="*/ 117 h 550"/>
                  <a:gd name="T32" fmla="*/ 76 w 430"/>
                  <a:gd name="T33" fmla="*/ 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0" h="550">
                    <a:moveTo>
                      <a:pt x="430" y="511"/>
                    </a:moveTo>
                    <a:lnTo>
                      <a:pt x="390" y="550"/>
                    </a:lnTo>
                    <a:lnTo>
                      <a:pt x="390" y="471"/>
                    </a:lnTo>
                    <a:lnTo>
                      <a:pt x="351" y="471"/>
                    </a:lnTo>
                    <a:lnTo>
                      <a:pt x="351" y="391"/>
                    </a:lnTo>
                    <a:lnTo>
                      <a:pt x="235" y="391"/>
                    </a:lnTo>
                    <a:lnTo>
                      <a:pt x="195" y="351"/>
                    </a:lnTo>
                    <a:lnTo>
                      <a:pt x="155" y="391"/>
                    </a:lnTo>
                    <a:lnTo>
                      <a:pt x="76" y="315"/>
                    </a:lnTo>
                    <a:lnTo>
                      <a:pt x="40" y="315"/>
                    </a:lnTo>
                    <a:lnTo>
                      <a:pt x="40" y="276"/>
                    </a:lnTo>
                    <a:lnTo>
                      <a:pt x="0" y="196"/>
                    </a:lnTo>
                    <a:lnTo>
                      <a:pt x="40" y="156"/>
                    </a:lnTo>
                    <a:lnTo>
                      <a:pt x="116" y="196"/>
                    </a:lnTo>
                    <a:lnTo>
                      <a:pt x="155" y="156"/>
                    </a:lnTo>
                    <a:lnTo>
                      <a:pt x="76" y="117"/>
                    </a:lnTo>
                    <a:lnTo>
                      <a:pt x="7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5" name="Freeform 652">
                <a:extLst>
                  <a:ext uri="{FF2B5EF4-FFF2-40B4-BE49-F238E27FC236}">
                    <a16:creationId xmlns:a16="http://schemas.microsoft.com/office/drawing/2014/main" id="{EE04F8A5-8659-0F4E-65F7-F9D3C07AC0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1" y="3030"/>
                <a:ext cx="337" cy="134"/>
              </a:xfrm>
              <a:custGeom>
                <a:avLst/>
                <a:gdLst>
                  <a:gd name="T0" fmla="*/ 1686 w 1686"/>
                  <a:gd name="T1" fmla="*/ 0 h 669"/>
                  <a:gd name="T2" fmla="*/ 1650 w 1686"/>
                  <a:gd name="T3" fmla="*/ 79 h 669"/>
                  <a:gd name="T4" fmla="*/ 1611 w 1686"/>
                  <a:gd name="T5" fmla="*/ 119 h 669"/>
                  <a:gd name="T6" fmla="*/ 1611 w 1686"/>
                  <a:gd name="T7" fmla="*/ 235 h 669"/>
                  <a:gd name="T8" fmla="*/ 1413 w 1686"/>
                  <a:gd name="T9" fmla="*/ 235 h 669"/>
                  <a:gd name="T10" fmla="*/ 1336 w 1686"/>
                  <a:gd name="T11" fmla="*/ 198 h 669"/>
                  <a:gd name="T12" fmla="*/ 1216 w 1686"/>
                  <a:gd name="T13" fmla="*/ 198 h 669"/>
                  <a:gd name="T14" fmla="*/ 1216 w 1686"/>
                  <a:gd name="T15" fmla="*/ 158 h 669"/>
                  <a:gd name="T16" fmla="*/ 1098 w 1686"/>
                  <a:gd name="T17" fmla="*/ 158 h 669"/>
                  <a:gd name="T18" fmla="*/ 1098 w 1686"/>
                  <a:gd name="T19" fmla="*/ 198 h 669"/>
                  <a:gd name="T20" fmla="*/ 1021 w 1686"/>
                  <a:gd name="T21" fmla="*/ 158 h 669"/>
                  <a:gd name="T22" fmla="*/ 983 w 1686"/>
                  <a:gd name="T23" fmla="*/ 198 h 669"/>
                  <a:gd name="T24" fmla="*/ 943 w 1686"/>
                  <a:gd name="T25" fmla="*/ 198 h 669"/>
                  <a:gd name="T26" fmla="*/ 943 w 1686"/>
                  <a:gd name="T27" fmla="*/ 235 h 669"/>
                  <a:gd name="T28" fmla="*/ 983 w 1686"/>
                  <a:gd name="T29" fmla="*/ 314 h 669"/>
                  <a:gd name="T30" fmla="*/ 943 w 1686"/>
                  <a:gd name="T31" fmla="*/ 394 h 669"/>
                  <a:gd name="T32" fmla="*/ 823 w 1686"/>
                  <a:gd name="T33" fmla="*/ 275 h 669"/>
                  <a:gd name="T34" fmla="*/ 748 w 1686"/>
                  <a:gd name="T35" fmla="*/ 275 h 669"/>
                  <a:gd name="T36" fmla="*/ 708 w 1686"/>
                  <a:gd name="T37" fmla="*/ 314 h 669"/>
                  <a:gd name="T38" fmla="*/ 708 w 1686"/>
                  <a:gd name="T39" fmla="*/ 354 h 669"/>
                  <a:gd name="T40" fmla="*/ 668 w 1686"/>
                  <a:gd name="T41" fmla="*/ 354 h 669"/>
                  <a:gd name="T42" fmla="*/ 628 w 1686"/>
                  <a:gd name="T43" fmla="*/ 434 h 669"/>
                  <a:gd name="T44" fmla="*/ 588 w 1686"/>
                  <a:gd name="T45" fmla="*/ 434 h 669"/>
                  <a:gd name="T46" fmla="*/ 549 w 1686"/>
                  <a:gd name="T47" fmla="*/ 394 h 669"/>
                  <a:gd name="T48" fmla="*/ 510 w 1686"/>
                  <a:gd name="T49" fmla="*/ 434 h 669"/>
                  <a:gd name="T50" fmla="*/ 510 w 1686"/>
                  <a:gd name="T51" fmla="*/ 473 h 669"/>
                  <a:gd name="T52" fmla="*/ 473 w 1686"/>
                  <a:gd name="T53" fmla="*/ 509 h 669"/>
                  <a:gd name="T54" fmla="*/ 393 w 1686"/>
                  <a:gd name="T55" fmla="*/ 509 h 669"/>
                  <a:gd name="T56" fmla="*/ 393 w 1686"/>
                  <a:gd name="T57" fmla="*/ 549 h 669"/>
                  <a:gd name="T58" fmla="*/ 433 w 1686"/>
                  <a:gd name="T59" fmla="*/ 589 h 669"/>
                  <a:gd name="T60" fmla="*/ 393 w 1686"/>
                  <a:gd name="T61" fmla="*/ 589 h 669"/>
                  <a:gd name="T62" fmla="*/ 353 w 1686"/>
                  <a:gd name="T63" fmla="*/ 629 h 669"/>
                  <a:gd name="T64" fmla="*/ 275 w 1686"/>
                  <a:gd name="T65" fmla="*/ 629 h 669"/>
                  <a:gd name="T66" fmla="*/ 235 w 1686"/>
                  <a:gd name="T67" fmla="*/ 589 h 669"/>
                  <a:gd name="T68" fmla="*/ 80 w 1686"/>
                  <a:gd name="T69" fmla="*/ 669 h 669"/>
                  <a:gd name="T70" fmla="*/ 0 w 1686"/>
                  <a:gd name="T71" fmla="*/ 669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686" h="669">
                    <a:moveTo>
                      <a:pt x="1686" y="0"/>
                    </a:moveTo>
                    <a:lnTo>
                      <a:pt x="1650" y="79"/>
                    </a:lnTo>
                    <a:lnTo>
                      <a:pt x="1611" y="119"/>
                    </a:lnTo>
                    <a:lnTo>
                      <a:pt x="1611" y="235"/>
                    </a:lnTo>
                    <a:lnTo>
                      <a:pt x="1413" y="235"/>
                    </a:lnTo>
                    <a:lnTo>
                      <a:pt x="1336" y="198"/>
                    </a:lnTo>
                    <a:lnTo>
                      <a:pt x="1216" y="198"/>
                    </a:lnTo>
                    <a:lnTo>
                      <a:pt x="1216" y="158"/>
                    </a:lnTo>
                    <a:lnTo>
                      <a:pt x="1098" y="158"/>
                    </a:lnTo>
                    <a:lnTo>
                      <a:pt x="1098" y="198"/>
                    </a:lnTo>
                    <a:lnTo>
                      <a:pt x="1021" y="158"/>
                    </a:lnTo>
                    <a:lnTo>
                      <a:pt x="983" y="198"/>
                    </a:lnTo>
                    <a:lnTo>
                      <a:pt x="943" y="198"/>
                    </a:lnTo>
                    <a:lnTo>
                      <a:pt x="943" y="235"/>
                    </a:lnTo>
                    <a:lnTo>
                      <a:pt x="983" y="314"/>
                    </a:lnTo>
                    <a:lnTo>
                      <a:pt x="943" y="394"/>
                    </a:lnTo>
                    <a:lnTo>
                      <a:pt x="823" y="275"/>
                    </a:lnTo>
                    <a:lnTo>
                      <a:pt x="748" y="275"/>
                    </a:lnTo>
                    <a:lnTo>
                      <a:pt x="708" y="314"/>
                    </a:lnTo>
                    <a:lnTo>
                      <a:pt x="708" y="354"/>
                    </a:lnTo>
                    <a:lnTo>
                      <a:pt x="668" y="354"/>
                    </a:lnTo>
                    <a:lnTo>
                      <a:pt x="628" y="434"/>
                    </a:lnTo>
                    <a:lnTo>
                      <a:pt x="588" y="434"/>
                    </a:lnTo>
                    <a:lnTo>
                      <a:pt x="549" y="394"/>
                    </a:lnTo>
                    <a:lnTo>
                      <a:pt x="510" y="434"/>
                    </a:lnTo>
                    <a:lnTo>
                      <a:pt x="510" y="473"/>
                    </a:lnTo>
                    <a:lnTo>
                      <a:pt x="473" y="509"/>
                    </a:lnTo>
                    <a:lnTo>
                      <a:pt x="393" y="509"/>
                    </a:lnTo>
                    <a:lnTo>
                      <a:pt x="393" y="549"/>
                    </a:lnTo>
                    <a:lnTo>
                      <a:pt x="433" y="589"/>
                    </a:lnTo>
                    <a:lnTo>
                      <a:pt x="393" y="589"/>
                    </a:lnTo>
                    <a:lnTo>
                      <a:pt x="353" y="629"/>
                    </a:lnTo>
                    <a:lnTo>
                      <a:pt x="275" y="629"/>
                    </a:lnTo>
                    <a:lnTo>
                      <a:pt x="235" y="589"/>
                    </a:lnTo>
                    <a:lnTo>
                      <a:pt x="80" y="669"/>
                    </a:lnTo>
                    <a:lnTo>
                      <a:pt x="0" y="66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6" name="Freeform 653">
                <a:extLst>
                  <a:ext uri="{FF2B5EF4-FFF2-40B4-BE49-F238E27FC236}">
                    <a16:creationId xmlns:a16="http://schemas.microsoft.com/office/drawing/2014/main" id="{17C2BC42-5ED8-F2AB-ECAA-9B1CAE839A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7" y="2763"/>
                <a:ext cx="47" cy="86"/>
              </a:xfrm>
              <a:custGeom>
                <a:avLst/>
                <a:gdLst>
                  <a:gd name="T0" fmla="*/ 195 w 235"/>
                  <a:gd name="T1" fmla="*/ 431 h 431"/>
                  <a:gd name="T2" fmla="*/ 235 w 235"/>
                  <a:gd name="T3" fmla="*/ 351 h 431"/>
                  <a:gd name="T4" fmla="*/ 235 w 235"/>
                  <a:gd name="T5" fmla="*/ 314 h 431"/>
                  <a:gd name="T6" fmla="*/ 195 w 235"/>
                  <a:gd name="T7" fmla="*/ 275 h 431"/>
                  <a:gd name="T8" fmla="*/ 195 w 235"/>
                  <a:gd name="T9" fmla="*/ 235 h 431"/>
                  <a:gd name="T10" fmla="*/ 155 w 235"/>
                  <a:gd name="T11" fmla="*/ 195 h 431"/>
                  <a:gd name="T12" fmla="*/ 80 w 235"/>
                  <a:gd name="T13" fmla="*/ 235 h 431"/>
                  <a:gd name="T14" fmla="*/ 0 w 235"/>
                  <a:gd name="T15" fmla="*/ 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5" h="431">
                    <a:moveTo>
                      <a:pt x="195" y="431"/>
                    </a:moveTo>
                    <a:lnTo>
                      <a:pt x="235" y="351"/>
                    </a:lnTo>
                    <a:lnTo>
                      <a:pt x="235" y="314"/>
                    </a:lnTo>
                    <a:lnTo>
                      <a:pt x="195" y="275"/>
                    </a:lnTo>
                    <a:lnTo>
                      <a:pt x="195" y="235"/>
                    </a:lnTo>
                    <a:lnTo>
                      <a:pt x="155" y="195"/>
                    </a:lnTo>
                    <a:lnTo>
                      <a:pt x="80" y="23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7" name="Freeform 654">
                <a:extLst>
                  <a:ext uri="{FF2B5EF4-FFF2-40B4-BE49-F238E27FC236}">
                    <a16:creationId xmlns:a16="http://schemas.microsoft.com/office/drawing/2014/main" id="{AFB36514-43B1-CC5A-B207-9778EFEB0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1" y="2763"/>
                <a:ext cx="126" cy="31"/>
              </a:xfrm>
              <a:custGeom>
                <a:avLst/>
                <a:gdLst>
                  <a:gd name="T0" fmla="*/ 628 w 628"/>
                  <a:gd name="T1" fmla="*/ 0 h 155"/>
                  <a:gd name="T2" fmla="*/ 510 w 628"/>
                  <a:gd name="T3" fmla="*/ 0 h 155"/>
                  <a:gd name="T4" fmla="*/ 470 w 628"/>
                  <a:gd name="T5" fmla="*/ 40 h 155"/>
                  <a:gd name="T6" fmla="*/ 393 w 628"/>
                  <a:gd name="T7" fmla="*/ 40 h 155"/>
                  <a:gd name="T8" fmla="*/ 393 w 628"/>
                  <a:gd name="T9" fmla="*/ 155 h 155"/>
                  <a:gd name="T10" fmla="*/ 313 w 628"/>
                  <a:gd name="T11" fmla="*/ 155 h 155"/>
                  <a:gd name="T12" fmla="*/ 195 w 628"/>
                  <a:gd name="T13" fmla="*/ 115 h 155"/>
                  <a:gd name="T14" fmla="*/ 195 w 628"/>
                  <a:gd name="T15" fmla="*/ 40 h 155"/>
                  <a:gd name="T16" fmla="*/ 118 w 628"/>
                  <a:gd name="T17" fmla="*/ 0 h 155"/>
                  <a:gd name="T18" fmla="*/ 80 w 628"/>
                  <a:gd name="T19" fmla="*/ 40 h 155"/>
                  <a:gd name="T20" fmla="*/ 0 w 628"/>
                  <a:gd name="T21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8" h="155">
                    <a:moveTo>
                      <a:pt x="628" y="0"/>
                    </a:moveTo>
                    <a:lnTo>
                      <a:pt x="510" y="0"/>
                    </a:lnTo>
                    <a:lnTo>
                      <a:pt x="470" y="40"/>
                    </a:lnTo>
                    <a:lnTo>
                      <a:pt x="393" y="40"/>
                    </a:lnTo>
                    <a:lnTo>
                      <a:pt x="393" y="155"/>
                    </a:lnTo>
                    <a:lnTo>
                      <a:pt x="313" y="155"/>
                    </a:lnTo>
                    <a:lnTo>
                      <a:pt x="195" y="115"/>
                    </a:lnTo>
                    <a:lnTo>
                      <a:pt x="195" y="40"/>
                    </a:lnTo>
                    <a:lnTo>
                      <a:pt x="118" y="0"/>
                    </a:lnTo>
                    <a:lnTo>
                      <a:pt x="8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8" name="Freeform 655">
                <a:extLst>
                  <a:ext uri="{FF2B5EF4-FFF2-40B4-BE49-F238E27FC236}">
                    <a16:creationId xmlns:a16="http://schemas.microsoft.com/office/drawing/2014/main" id="{3EC5E8C6-C772-3CF2-7EE0-F906CF011D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3" y="2889"/>
                <a:ext cx="125" cy="141"/>
              </a:xfrm>
              <a:custGeom>
                <a:avLst/>
                <a:gdLst>
                  <a:gd name="T0" fmla="*/ 0 w 625"/>
                  <a:gd name="T1" fmla="*/ 0 h 706"/>
                  <a:gd name="T2" fmla="*/ 0 w 625"/>
                  <a:gd name="T3" fmla="*/ 37 h 706"/>
                  <a:gd name="T4" fmla="*/ 37 w 625"/>
                  <a:gd name="T5" fmla="*/ 77 h 706"/>
                  <a:gd name="T6" fmla="*/ 0 w 625"/>
                  <a:gd name="T7" fmla="*/ 117 h 706"/>
                  <a:gd name="T8" fmla="*/ 37 w 625"/>
                  <a:gd name="T9" fmla="*/ 195 h 706"/>
                  <a:gd name="T10" fmla="*/ 37 w 625"/>
                  <a:gd name="T11" fmla="*/ 235 h 706"/>
                  <a:gd name="T12" fmla="*/ 117 w 625"/>
                  <a:gd name="T13" fmla="*/ 312 h 706"/>
                  <a:gd name="T14" fmla="*/ 117 w 625"/>
                  <a:gd name="T15" fmla="*/ 351 h 706"/>
                  <a:gd name="T16" fmla="*/ 195 w 625"/>
                  <a:gd name="T17" fmla="*/ 391 h 706"/>
                  <a:gd name="T18" fmla="*/ 235 w 625"/>
                  <a:gd name="T19" fmla="*/ 351 h 706"/>
                  <a:gd name="T20" fmla="*/ 275 w 625"/>
                  <a:gd name="T21" fmla="*/ 351 h 706"/>
                  <a:gd name="T22" fmla="*/ 390 w 625"/>
                  <a:gd name="T23" fmla="*/ 471 h 706"/>
                  <a:gd name="T24" fmla="*/ 390 w 625"/>
                  <a:gd name="T25" fmla="*/ 549 h 706"/>
                  <a:gd name="T26" fmla="*/ 470 w 625"/>
                  <a:gd name="T27" fmla="*/ 589 h 706"/>
                  <a:gd name="T28" fmla="*/ 550 w 625"/>
                  <a:gd name="T29" fmla="*/ 589 h 706"/>
                  <a:gd name="T30" fmla="*/ 550 w 625"/>
                  <a:gd name="T31" fmla="*/ 666 h 706"/>
                  <a:gd name="T32" fmla="*/ 625 w 625"/>
                  <a:gd name="T33" fmla="*/ 706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5" h="706">
                    <a:moveTo>
                      <a:pt x="0" y="0"/>
                    </a:moveTo>
                    <a:lnTo>
                      <a:pt x="0" y="37"/>
                    </a:lnTo>
                    <a:lnTo>
                      <a:pt x="37" y="77"/>
                    </a:lnTo>
                    <a:lnTo>
                      <a:pt x="0" y="117"/>
                    </a:lnTo>
                    <a:lnTo>
                      <a:pt x="37" y="195"/>
                    </a:lnTo>
                    <a:lnTo>
                      <a:pt x="37" y="235"/>
                    </a:lnTo>
                    <a:lnTo>
                      <a:pt x="117" y="312"/>
                    </a:lnTo>
                    <a:lnTo>
                      <a:pt x="117" y="351"/>
                    </a:lnTo>
                    <a:lnTo>
                      <a:pt x="195" y="391"/>
                    </a:lnTo>
                    <a:lnTo>
                      <a:pt x="235" y="351"/>
                    </a:lnTo>
                    <a:lnTo>
                      <a:pt x="275" y="351"/>
                    </a:lnTo>
                    <a:lnTo>
                      <a:pt x="390" y="471"/>
                    </a:lnTo>
                    <a:lnTo>
                      <a:pt x="390" y="549"/>
                    </a:lnTo>
                    <a:lnTo>
                      <a:pt x="470" y="589"/>
                    </a:lnTo>
                    <a:lnTo>
                      <a:pt x="550" y="589"/>
                    </a:lnTo>
                    <a:lnTo>
                      <a:pt x="550" y="666"/>
                    </a:lnTo>
                    <a:lnTo>
                      <a:pt x="625" y="70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9" name="Freeform 656">
                <a:extLst>
                  <a:ext uri="{FF2B5EF4-FFF2-40B4-BE49-F238E27FC236}">
                    <a16:creationId xmlns:a16="http://schemas.microsoft.com/office/drawing/2014/main" id="{A88A15C1-EE97-D70F-363C-D23396C2DA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6" y="2849"/>
                <a:ext cx="118" cy="126"/>
              </a:xfrm>
              <a:custGeom>
                <a:avLst/>
                <a:gdLst>
                  <a:gd name="T0" fmla="*/ 393 w 588"/>
                  <a:gd name="T1" fmla="*/ 628 h 628"/>
                  <a:gd name="T2" fmla="*/ 393 w 588"/>
                  <a:gd name="T3" fmla="*/ 548 h 628"/>
                  <a:gd name="T4" fmla="*/ 432 w 588"/>
                  <a:gd name="T5" fmla="*/ 509 h 628"/>
                  <a:gd name="T6" fmla="*/ 509 w 588"/>
                  <a:gd name="T7" fmla="*/ 509 h 628"/>
                  <a:gd name="T8" fmla="*/ 588 w 588"/>
                  <a:gd name="T9" fmla="*/ 548 h 628"/>
                  <a:gd name="T10" fmla="*/ 549 w 588"/>
                  <a:gd name="T11" fmla="*/ 472 h 628"/>
                  <a:gd name="T12" fmla="*/ 509 w 588"/>
                  <a:gd name="T13" fmla="*/ 472 h 628"/>
                  <a:gd name="T14" fmla="*/ 472 w 588"/>
                  <a:gd name="T15" fmla="*/ 392 h 628"/>
                  <a:gd name="T16" fmla="*/ 472 w 588"/>
                  <a:gd name="T17" fmla="*/ 314 h 628"/>
                  <a:gd name="T18" fmla="*/ 432 w 588"/>
                  <a:gd name="T19" fmla="*/ 314 h 628"/>
                  <a:gd name="T20" fmla="*/ 472 w 588"/>
                  <a:gd name="T21" fmla="*/ 234 h 628"/>
                  <a:gd name="T22" fmla="*/ 393 w 588"/>
                  <a:gd name="T23" fmla="*/ 157 h 628"/>
                  <a:gd name="T24" fmla="*/ 314 w 588"/>
                  <a:gd name="T25" fmla="*/ 117 h 628"/>
                  <a:gd name="T26" fmla="*/ 314 w 588"/>
                  <a:gd name="T27" fmla="*/ 157 h 628"/>
                  <a:gd name="T28" fmla="*/ 197 w 588"/>
                  <a:gd name="T29" fmla="*/ 157 h 628"/>
                  <a:gd name="T30" fmla="*/ 119 w 588"/>
                  <a:gd name="T31" fmla="*/ 117 h 628"/>
                  <a:gd name="T32" fmla="*/ 0 w 588"/>
                  <a:gd name="T33" fmla="*/ 0 h 6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88" h="628">
                    <a:moveTo>
                      <a:pt x="393" y="628"/>
                    </a:moveTo>
                    <a:lnTo>
                      <a:pt x="393" y="548"/>
                    </a:lnTo>
                    <a:lnTo>
                      <a:pt x="432" y="509"/>
                    </a:lnTo>
                    <a:lnTo>
                      <a:pt x="509" y="509"/>
                    </a:lnTo>
                    <a:lnTo>
                      <a:pt x="588" y="548"/>
                    </a:lnTo>
                    <a:lnTo>
                      <a:pt x="549" y="472"/>
                    </a:lnTo>
                    <a:lnTo>
                      <a:pt x="509" y="472"/>
                    </a:lnTo>
                    <a:lnTo>
                      <a:pt x="472" y="392"/>
                    </a:lnTo>
                    <a:lnTo>
                      <a:pt x="472" y="314"/>
                    </a:lnTo>
                    <a:lnTo>
                      <a:pt x="432" y="314"/>
                    </a:lnTo>
                    <a:lnTo>
                      <a:pt x="472" y="234"/>
                    </a:lnTo>
                    <a:lnTo>
                      <a:pt x="393" y="157"/>
                    </a:lnTo>
                    <a:lnTo>
                      <a:pt x="314" y="117"/>
                    </a:lnTo>
                    <a:lnTo>
                      <a:pt x="314" y="157"/>
                    </a:lnTo>
                    <a:lnTo>
                      <a:pt x="197" y="157"/>
                    </a:lnTo>
                    <a:lnTo>
                      <a:pt x="119" y="11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0" name="Freeform 657">
                <a:extLst>
                  <a:ext uri="{FF2B5EF4-FFF2-40B4-BE49-F238E27FC236}">
                    <a16:creationId xmlns:a16="http://schemas.microsoft.com/office/drawing/2014/main" id="{2C22CAC5-79A6-5FE3-E9A2-C6A3A59AFF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" y="2763"/>
                <a:ext cx="55" cy="126"/>
              </a:xfrm>
              <a:custGeom>
                <a:avLst/>
                <a:gdLst>
                  <a:gd name="T0" fmla="*/ 80 w 275"/>
                  <a:gd name="T1" fmla="*/ 0 h 629"/>
                  <a:gd name="T2" fmla="*/ 40 w 275"/>
                  <a:gd name="T3" fmla="*/ 40 h 629"/>
                  <a:gd name="T4" fmla="*/ 80 w 275"/>
                  <a:gd name="T5" fmla="*/ 115 h 629"/>
                  <a:gd name="T6" fmla="*/ 40 w 275"/>
                  <a:gd name="T7" fmla="*/ 155 h 629"/>
                  <a:gd name="T8" fmla="*/ 0 w 275"/>
                  <a:gd name="T9" fmla="*/ 235 h 629"/>
                  <a:gd name="T10" fmla="*/ 0 w 275"/>
                  <a:gd name="T11" fmla="*/ 275 h 629"/>
                  <a:gd name="T12" fmla="*/ 80 w 275"/>
                  <a:gd name="T13" fmla="*/ 314 h 629"/>
                  <a:gd name="T14" fmla="*/ 198 w 275"/>
                  <a:gd name="T15" fmla="*/ 275 h 629"/>
                  <a:gd name="T16" fmla="*/ 198 w 275"/>
                  <a:gd name="T17" fmla="*/ 391 h 629"/>
                  <a:gd name="T18" fmla="*/ 275 w 275"/>
                  <a:gd name="T19" fmla="*/ 432 h 629"/>
                  <a:gd name="T20" fmla="*/ 275 w 275"/>
                  <a:gd name="T21" fmla="*/ 629 h 629"/>
                  <a:gd name="T22" fmla="*/ 238 w 275"/>
                  <a:gd name="T23" fmla="*/ 629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5" h="629">
                    <a:moveTo>
                      <a:pt x="80" y="0"/>
                    </a:moveTo>
                    <a:lnTo>
                      <a:pt x="40" y="40"/>
                    </a:lnTo>
                    <a:lnTo>
                      <a:pt x="80" y="115"/>
                    </a:lnTo>
                    <a:lnTo>
                      <a:pt x="40" y="155"/>
                    </a:lnTo>
                    <a:lnTo>
                      <a:pt x="0" y="235"/>
                    </a:lnTo>
                    <a:lnTo>
                      <a:pt x="0" y="275"/>
                    </a:lnTo>
                    <a:lnTo>
                      <a:pt x="80" y="314"/>
                    </a:lnTo>
                    <a:lnTo>
                      <a:pt x="198" y="275"/>
                    </a:lnTo>
                    <a:lnTo>
                      <a:pt x="198" y="391"/>
                    </a:lnTo>
                    <a:lnTo>
                      <a:pt x="275" y="432"/>
                    </a:lnTo>
                    <a:lnTo>
                      <a:pt x="275" y="629"/>
                    </a:lnTo>
                    <a:lnTo>
                      <a:pt x="238" y="62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1" name="Freeform 658">
                <a:extLst>
                  <a:ext uri="{FF2B5EF4-FFF2-40B4-BE49-F238E27FC236}">
                    <a16:creationId xmlns:a16="http://schemas.microsoft.com/office/drawing/2014/main" id="{AF4C44E0-81CC-CFF2-CEFF-468C843EAD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8" y="2967"/>
                <a:ext cx="87" cy="63"/>
              </a:xfrm>
              <a:custGeom>
                <a:avLst/>
                <a:gdLst>
                  <a:gd name="T0" fmla="*/ 434 w 434"/>
                  <a:gd name="T1" fmla="*/ 40 h 315"/>
                  <a:gd name="T2" fmla="*/ 355 w 434"/>
                  <a:gd name="T3" fmla="*/ 0 h 315"/>
                  <a:gd name="T4" fmla="*/ 315 w 434"/>
                  <a:gd name="T5" fmla="*/ 80 h 315"/>
                  <a:gd name="T6" fmla="*/ 275 w 434"/>
                  <a:gd name="T7" fmla="*/ 80 h 315"/>
                  <a:gd name="T8" fmla="*/ 275 w 434"/>
                  <a:gd name="T9" fmla="*/ 119 h 315"/>
                  <a:gd name="T10" fmla="*/ 160 w 434"/>
                  <a:gd name="T11" fmla="*/ 158 h 315"/>
                  <a:gd name="T12" fmla="*/ 120 w 434"/>
                  <a:gd name="T13" fmla="*/ 235 h 315"/>
                  <a:gd name="T14" fmla="*/ 80 w 434"/>
                  <a:gd name="T15" fmla="*/ 275 h 315"/>
                  <a:gd name="T16" fmla="*/ 0 w 434"/>
                  <a:gd name="T17" fmla="*/ 31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4" h="315">
                    <a:moveTo>
                      <a:pt x="434" y="40"/>
                    </a:moveTo>
                    <a:lnTo>
                      <a:pt x="355" y="0"/>
                    </a:lnTo>
                    <a:lnTo>
                      <a:pt x="315" y="80"/>
                    </a:lnTo>
                    <a:lnTo>
                      <a:pt x="275" y="80"/>
                    </a:lnTo>
                    <a:lnTo>
                      <a:pt x="275" y="119"/>
                    </a:lnTo>
                    <a:lnTo>
                      <a:pt x="160" y="158"/>
                    </a:lnTo>
                    <a:lnTo>
                      <a:pt x="120" y="235"/>
                    </a:lnTo>
                    <a:lnTo>
                      <a:pt x="80" y="275"/>
                    </a:lnTo>
                    <a:lnTo>
                      <a:pt x="0" y="3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2" name="Freeform 659">
                <a:extLst>
                  <a:ext uri="{FF2B5EF4-FFF2-40B4-BE49-F238E27FC236}">
                    <a16:creationId xmlns:a16="http://schemas.microsoft.com/office/drawing/2014/main" id="{9001F895-C3F8-A125-2C32-E8CCBD1F05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3" y="2975"/>
                <a:ext cx="32" cy="134"/>
              </a:xfrm>
              <a:custGeom>
                <a:avLst/>
                <a:gdLst>
                  <a:gd name="T0" fmla="*/ 80 w 159"/>
                  <a:gd name="T1" fmla="*/ 669 h 669"/>
                  <a:gd name="T2" fmla="*/ 80 w 159"/>
                  <a:gd name="T3" fmla="*/ 550 h 669"/>
                  <a:gd name="T4" fmla="*/ 159 w 159"/>
                  <a:gd name="T5" fmla="*/ 510 h 669"/>
                  <a:gd name="T6" fmla="*/ 159 w 159"/>
                  <a:gd name="T7" fmla="*/ 473 h 669"/>
                  <a:gd name="T8" fmla="*/ 119 w 159"/>
                  <a:gd name="T9" fmla="*/ 473 h 669"/>
                  <a:gd name="T10" fmla="*/ 0 w 159"/>
                  <a:gd name="T11" fmla="*/ 354 h 669"/>
                  <a:gd name="T12" fmla="*/ 0 w 159"/>
                  <a:gd name="T13" fmla="*/ 275 h 669"/>
                  <a:gd name="T14" fmla="*/ 119 w 159"/>
                  <a:gd name="T15" fmla="*/ 158 h 669"/>
                  <a:gd name="T16" fmla="*/ 119 w 159"/>
                  <a:gd name="T17" fmla="*/ 118 h 669"/>
                  <a:gd name="T18" fmla="*/ 159 w 159"/>
                  <a:gd name="T19" fmla="*/ 79 h 669"/>
                  <a:gd name="T20" fmla="*/ 159 w 159"/>
                  <a:gd name="T21" fmla="*/ 0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9" h="669">
                    <a:moveTo>
                      <a:pt x="80" y="669"/>
                    </a:moveTo>
                    <a:lnTo>
                      <a:pt x="80" y="550"/>
                    </a:lnTo>
                    <a:lnTo>
                      <a:pt x="159" y="510"/>
                    </a:lnTo>
                    <a:lnTo>
                      <a:pt x="159" y="473"/>
                    </a:lnTo>
                    <a:lnTo>
                      <a:pt x="119" y="473"/>
                    </a:lnTo>
                    <a:lnTo>
                      <a:pt x="0" y="354"/>
                    </a:lnTo>
                    <a:lnTo>
                      <a:pt x="0" y="275"/>
                    </a:lnTo>
                    <a:lnTo>
                      <a:pt x="119" y="158"/>
                    </a:lnTo>
                    <a:lnTo>
                      <a:pt x="119" y="118"/>
                    </a:lnTo>
                    <a:lnTo>
                      <a:pt x="159" y="79"/>
                    </a:lnTo>
                    <a:lnTo>
                      <a:pt x="15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3" name="Freeform 660">
                <a:extLst>
                  <a:ext uri="{FF2B5EF4-FFF2-40B4-BE49-F238E27FC236}">
                    <a16:creationId xmlns:a16="http://schemas.microsoft.com/office/drawing/2014/main" id="{AC98D952-EDE5-2426-2295-4124818AED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5" y="3109"/>
                <a:ext cx="102" cy="228"/>
              </a:xfrm>
              <a:custGeom>
                <a:avLst/>
                <a:gdLst>
                  <a:gd name="T0" fmla="*/ 195 w 509"/>
                  <a:gd name="T1" fmla="*/ 1139 h 1139"/>
                  <a:gd name="T2" fmla="*/ 115 w 509"/>
                  <a:gd name="T3" fmla="*/ 1139 h 1139"/>
                  <a:gd name="T4" fmla="*/ 79 w 509"/>
                  <a:gd name="T5" fmla="*/ 1099 h 1139"/>
                  <a:gd name="T6" fmla="*/ 115 w 509"/>
                  <a:gd name="T7" fmla="*/ 1099 h 1139"/>
                  <a:gd name="T8" fmla="*/ 115 w 509"/>
                  <a:gd name="T9" fmla="*/ 1020 h 1139"/>
                  <a:gd name="T10" fmla="*/ 79 w 509"/>
                  <a:gd name="T11" fmla="*/ 980 h 1139"/>
                  <a:gd name="T12" fmla="*/ 79 w 509"/>
                  <a:gd name="T13" fmla="*/ 904 h 1139"/>
                  <a:gd name="T14" fmla="*/ 0 w 509"/>
                  <a:gd name="T15" fmla="*/ 824 h 1139"/>
                  <a:gd name="T16" fmla="*/ 40 w 509"/>
                  <a:gd name="T17" fmla="*/ 784 h 1139"/>
                  <a:gd name="T18" fmla="*/ 40 w 509"/>
                  <a:gd name="T19" fmla="*/ 746 h 1139"/>
                  <a:gd name="T20" fmla="*/ 115 w 509"/>
                  <a:gd name="T21" fmla="*/ 746 h 1139"/>
                  <a:gd name="T22" fmla="*/ 155 w 509"/>
                  <a:gd name="T23" fmla="*/ 706 h 1139"/>
                  <a:gd name="T24" fmla="*/ 195 w 509"/>
                  <a:gd name="T25" fmla="*/ 629 h 1139"/>
                  <a:gd name="T26" fmla="*/ 195 w 509"/>
                  <a:gd name="T27" fmla="*/ 510 h 1139"/>
                  <a:gd name="T28" fmla="*/ 155 w 509"/>
                  <a:gd name="T29" fmla="*/ 470 h 1139"/>
                  <a:gd name="T30" fmla="*/ 155 w 509"/>
                  <a:gd name="T31" fmla="*/ 430 h 1139"/>
                  <a:gd name="T32" fmla="*/ 195 w 509"/>
                  <a:gd name="T33" fmla="*/ 351 h 1139"/>
                  <a:gd name="T34" fmla="*/ 195 w 509"/>
                  <a:gd name="T35" fmla="*/ 275 h 1139"/>
                  <a:gd name="T36" fmla="*/ 275 w 509"/>
                  <a:gd name="T37" fmla="*/ 235 h 1139"/>
                  <a:gd name="T38" fmla="*/ 275 w 509"/>
                  <a:gd name="T39" fmla="*/ 195 h 1139"/>
                  <a:gd name="T40" fmla="*/ 353 w 509"/>
                  <a:gd name="T41" fmla="*/ 275 h 1139"/>
                  <a:gd name="T42" fmla="*/ 353 w 509"/>
                  <a:gd name="T43" fmla="*/ 351 h 1139"/>
                  <a:gd name="T44" fmla="*/ 430 w 509"/>
                  <a:gd name="T45" fmla="*/ 235 h 1139"/>
                  <a:gd name="T46" fmla="*/ 509 w 509"/>
                  <a:gd name="T47" fmla="*/ 195 h 1139"/>
                  <a:gd name="T48" fmla="*/ 509 w 509"/>
                  <a:gd name="T49" fmla="*/ 115 h 1139"/>
                  <a:gd name="T50" fmla="*/ 430 w 509"/>
                  <a:gd name="T51" fmla="*/ 40 h 1139"/>
                  <a:gd name="T52" fmla="*/ 470 w 509"/>
                  <a:gd name="T53" fmla="*/ 0 h 1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09" h="1139">
                    <a:moveTo>
                      <a:pt x="195" y="1139"/>
                    </a:moveTo>
                    <a:lnTo>
                      <a:pt x="115" y="1139"/>
                    </a:lnTo>
                    <a:lnTo>
                      <a:pt x="79" y="1099"/>
                    </a:lnTo>
                    <a:lnTo>
                      <a:pt x="115" y="1099"/>
                    </a:lnTo>
                    <a:lnTo>
                      <a:pt x="115" y="1020"/>
                    </a:lnTo>
                    <a:lnTo>
                      <a:pt x="79" y="980"/>
                    </a:lnTo>
                    <a:lnTo>
                      <a:pt x="79" y="904"/>
                    </a:lnTo>
                    <a:lnTo>
                      <a:pt x="0" y="824"/>
                    </a:lnTo>
                    <a:lnTo>
                      <a:pt x="40" y="784"/>
                    </a:lnTo>
                    <a:lnTo>
                      <a:pt x="40" y="746"/>
                    </a:lnTo>
                    <a:lnTo>
                      <a:pt x="115" y="746"/>
                    </a:lnTo>
                    <a:lnTo>
                      <a:pt x="155" y="706"/>
                    </a:lnTo>
                    <a:lnTo>
                      <a:pt x="195" y="629"/>
                    </a:lnTo>
                    <a:lnTo>
                      <a:pt x="195" y="510"/>
                    </a:lnTo>
                    <a:lnTo>
                      <a:pt x="155" y="470"/>
                    </a:lnTo>
                    <a:lnTo>
                      <a:pt x="155" y="430"/>
                    </a:lnTo>
                    <a:lnTo>
                      <a:pt x="195" y="351"/>
                    </a:lnTo>
                    <a:lnTo>
                      <a:pt x="195" y="275"/>
                    </a:lnTo>
                    <a:lnTo>
                      <a:pt x="275" y="235"/>
                    </a:lnTo>
                    <a:lnTo>
                      <a:pt x="275" y="195"/>
                    </a:lnTo>
                    <a:lnTo>
                      <a:pt x="353" y="275"/>
                    </a:lnTo>
                    <a:lnTo>
                      <a:pt x="353" y="351"/>
                    </a:lnTo>
                    <a:lnTo>
                      <a:pt x="430" y="235"/>
                    </a:lnTo>
                    <a:lnTo>
                      <a:pt x="509" y="195"/>
                    </a:lnTo>
                    <a:lnTo>
                      <a:pt x="509" y="115"/>
                    </a:lnTo>
                    <a:lnTo>
                      <a:pt x="430" y="40"/>
                    </a:lnTo>
                    <a:lnTo>
                      <a:pt x="47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4" name="Line 661">
                <a:extLst>
                  <a:ext uri="{FF2B5EF4-FFF2-40B4-BE49-F238E27FC236}">
                    <a16:creationId xmlns:a16="http://schemas.microsoft.com/office/drawing/2014/main" id="{ECC740B5-B676-021C-F5B6-12E8405188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49" y="1647"/>
                <a:ext cx="24" cy="0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5" name="Freeform 662">
                <a:extLst>
                  <a:ext uri="{FF2B5EF4-FFF2-40B4-BE49-F238E27FC236}">
                    <a16:creationId xmlns:a16="http://schemas.microsoft.com/office/drawing/2014/main" id="{258E3F40-C2D5-0456-2E69-76E774FDCC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9" y="3109"/>
                <a:ext cx="188" cy="110"/>
              </a:xfrm>
              <a:custGeom>
                <a:avLst/>
                <a:gdLst>
                  <a:gd name="T0" fmla="*/ 942 w 942"/>
                  <a:gd name="T1" fmla="*/ 549 h 549"/>
                  <a:gd name="T2" fmla="*/ 863 w 942"/>
                  <a:gd name="T3" fmla="*/ 510 h 549"/>
                  <a:gd name="T4" fmla="*/ 823 w 942"/>
                  <a:gd name="T5" fmla="*/ 549 h 549"/>
                  <a:gd name="T6" fmla="*/ 783 w 942"/>
                  <a:gd name="T7" fmla="*/ 470 h 549"/>
                  <a:gd name="T8" fmla="*/ 628 w 942"/>
                  <a:gd name="T9" fmla="*/ 470 h 549"/>
                  <a:gd name="T10" fmla="*/ 588 w 942"/>
                  <a:gd name="T11" fmla="*/ 391 h 549"/>
                  <a:gd name="T12" fmla="*/ 588 w 942"/>
                  <a:gd name="T13" fmla="*/ 430 h 549"/>
                  <a:gd name="T14" fmla="*/ 509 w 942"/>
                  <a:gd name="T15" fmla="*/ 391 h 549"/>
                  <a:gd name="T16" fmla="*/ 472 w 942"/>
                  <a:gd name="T17" fmla="*/ 351 h 549"/>
                  <a:gd name="T18" fmla="*/ 433 w 942"/>
                  <a:gd name="T19" fmla="*/ 351 h 549"/>
                  <a:gd name="T20" fmla="*/ 393 w 942"/>
                  <a:gd name="T21" fmla="*/ 314 h 549"/>
                  <a:gd name="T22" fmla="*/ 313 w 942"/>
                  <a:gd name="T23" fmla="*/ 275 h 549"/>
                  <a:gd name="T24" fmla="*/ 274 w 942"/>
                  <a:gd name="T25" fmla="*/ 314 h 549"/>
                  <a:gd name="T26" fmla="*/ 195 w 942"/>
                  <a:gd name="T27" fmla="*/ 235 h 549"/>
                  <a:gd name="T28" fmla="*/ 195 w 942"/>
                  <a:gd name="T29" fmla="*/ 195 h 549"/>
                  <a:gd name="T30" fmla="*/ 118 w 942"/>
                  <a:gd name="T31" fmla="*/ 155 h 549"/>
                  <a:gd name="T32" fmla="*/ 118 w 942"/>
                  <a:gd name="T33" fmla="*/ 115 h 549"/>
                  <a:gd name="T34" fmla="*/ 0 w 942"/>
                  <a:gd name="T35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42" h="549">
                    <a:moveTo>
                      <a:pt x="942" y="549"/>
                    </a:moveTo>
                    <a:lnTo>
                      <a:pt x="863" y="510"/>
                    </a:lnTo>
                    <a:lnTo>
                      <a:pt x="823" y="549"/>
                    </a:lnTo>
                    <a:lnTo>
                      <a:pt x="783" y="470"/>
                    </a:lnTo>
                    <a:lnTo>
                      <a:pt x="628" y="470"/>
                    </a:lnTo>
                    <a:lnTo>
                      <a:pt x="588" y="391"/>
                    </a:lnTo>
                    <a:lnTo>
                      <a:pt x="588" y="430"/>
                    </a:lnTo>
                    <a:lnTo>
                      <a:pt x="509" y="391"/>
                    </a:lnTo>
                    <a:lnTo>
                      <a:pt x="472" y="351"/>
                    </a:lnTo>
                    <a:lnTo>
                      <a:pt x="433" y="351"/>
                    </a:lnTo>
                    <a:lnTo>
                      <a:pt x="393" y="314"/>
                    </a:lnTo>
                    <a:lnTo>
                      <a:pt x="313" y="275"/>
                    </a:lnTo>
                    <a:lnTo>
                      <a:pt x="274" y="314"/>
                    </a:lnTo>
                    <a:lnTo>
                      <a:pt x="195" y="235"/>
                    </a:lnTo>
                    <a:lnTo>
                      <a:pt x="195" y="195"/>
                    </a:lnTo>
                    <a:lnTo>
                      <a:pt x="118" y="155"/>
                    </a:lnTo>
                    <a:lnTo>
                      <a:pt x="118" y="11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6" name="Freeform 663">
                <a:extLst>
                  <a:ext uri="{FF2B5EF4-FFF2-40B4-BE49-F238E27FC236}">
                    <a16:creationId xmlns:a16="http://schemas.microsoft.com/office/drawing/2014/main" id="{7D131CDD-68E0-1885-3830-237B9F0FDC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4"/>
                <a:ext cx="196" cy="126"/>
              </a:xfrm>
              <a:custGeom>
                <a:avLst/>
                <a:gdLst>
                  <a:gd name="T0" fmla="*/ 979 w 979"/>
                  <a:gd name="T1" fmla="*/ 630 h 630"/>
                  <a:gd name="T2" fmla="*/ 940 w 979"/>
                  <a:gd name="T3" fmla="*/ 550 h 630"/>
                  <a:gd name="T4" fmla="*/ 903 w 979"/>
                  <a:gd name="T5" fmla="*/ 550 h 630"/>
                  <a:gd name="T6" fmla="*/ 940 w 979"/>
                  <a:gd name="T7" fmla="*/ 511 h 630"/>
                  <a:gd name="T8" fmla="*/ 940 w 979"/>
                  <a:gd name="T9" fmla="*/ 434 h 630"/>
                  <a:gd name="T10" fmla="*/ 903 w 979"/>
                  <a:gd name="T11" fmla="*/ 394 h 630"/>
                  <a:gd name="T12" fmla="*/ 979 w 979"/>
                  <a:gd name="T13" fmla="*/ 316 h 630"/>
                  <a:gd name="T14" fmla="*/ 940 w 979"/>
                  <a:gd name="T15" fmla="*/ 236 h 630"/>
                  <a:gd name="T16" fmla="*/ 864 w 979"/>
                  <a:gd name="T17" fmla="*/ 159 h 630"/>
                  <a:gd name="T18" fmla="*/ 864 w 979"/>
                  <a:gd name="T19" fmla="*/ 40 h 630"/>
                  <a:gd name="T20" fmla="*/ 824 w 979"/>
                  <a:gd name="T21" fmla="*/ 0 h 630"/>
                  <a:gd name="T22" fmla="*/ 784 w 979"/>
                  <a:gd name="T23" fmla="*/ 40 h 630"/>
                  <a:gd name="T24" fmla="*/ 744 w 979"/>
                  <a:gd name="T25" fmla="*/ 40 h 630"/>
                  <a:gd name="T26" fmla="*/ 665 w 979"/>
                  <a:gd name="T27" fmla="*/ 80 h 630"/>
                  <a:gd name="T28" fmla="*/ 430 w 979"/>
                  <a:gd name="T29" fmla="*/ 80 h 630"/>
                  <a:gd name="T30" fmla="*/ 391 w 979"/>
                  <a:gd name="T31" fmla="*/ 119 h 630"/>
                  <a:gd name="T32" fmla="*/ 314 w 979"/>
                  <a:gd name="T33" fmla="*/ 119 h 630"/>
                  <a:gd name="T34" fmla="*/ 274 w 979"/>
                  <a:gd name="T35" fmla="*/ 159 h 630"/>
                  <a:gd name="T36" fmla="*/ 235 w 979"/>
                  <a:gd name="T37" fmla="*/ 159 h 630"/>
                  <a:gd name="T38" fmla="*/ 195 w 979"/>
                  <a:gd name="T39" fmla="*/ 196 h 630"/>
                  <a:gd name="T40" fmla="*/ 195 w 979"/>
                  <a:gd name="T41" fmla="*/ 236 h 630"/>
                  <a:gd name="T42" fmla="*/ 156 w 979"/>
                  <a:gd name="T43" fmla="*/ 196 h 630"/>
                  <a:gd name="T44" fmla="*/ 116 w 979"/>
                  <a:gd name="T45" fmla="*/ 196 h 630"/>
                  <a:gd name="T46" fmla="*/ 0 w 979"/>
                  <a:gd name="T47" fmla="*/ 236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9" h="630">
                    <a:moveTo>
                      <a:pt x="979" y="630"/>
                    </a:moveTo>
                    <a:lnTo>
                      <a:pt x="940" y="550"/>
                    </a:lnTo>
                    <a:lnTo>
                      <a:pt x="903" y="550"/>
                    </a:lnTo>
                    <a:lnTo>
                      <a:pt x="940" y="511"/>
                    </a:lnTo>
                    <a:lnTo>
                      <a:pt x="940" y="434"/>
                    </a:lnTo>
                    <a:lnTo>
                      <a:pt x="903" y="394"/>
                    </a:lnTo>
                    <a:lnTo>
                      <a:pt x="979" y="316"/>
                    </a:lnTo>
                    <a:lnTo>
                      <a:pt x="940" y="236"/>
                    </a:lnTo>
                    <a:lnTo>
                      <a:pt x="864" y="159"/>
                    </a:lnTo>
                    <a:lnTo>
                      <a:pt x="864" y="40"/>
                    </a:lnTo>
                    <a:lnTo>
                      <a:pt x="824" y="0"/>
                    </a:lnTo>
                    <a:lnTo>
                      <a:pt x="784" y="40"/>
                    </a:lnTo>
                    <a:lnTo>
                      <a:pt x="744" y="40"/>
                    </a:lnTo>
                    <a:lnTo>
                      <a:pt x="665" y="80"/>
                    </a:lnTo>
                    <a:lnTo>
                      <a:pt x="430" y="80"/>
                    </a:lnTo>
                    <a:lnTo>
                      <a:pt x="391" y="119"/>
                    </a:lnTo>
                    <a:lnTo>
                      <a:pt x="314" y="119"/>
                    </a:lnTo>
                    <a:lnTo>
                      <a:pt x="274" y="159"/>
                    </a:lnTo>
                    <a:lnTo>
                      <a:pt x="235" y="159"/>
                    </a:lnTo>
                    <a:lnTo>
                      <a:pt x="195" y="196"/>
                    </a:lnTo>
                    <a:lnTo>
                      <a:pt x="195" y="236"/>
                    </a:lnTo>
                    <a:lnTo>
                      <a:pt x="156" y="196"/>
                    </a:lnTo>
                    <a:lnTo>
                      <a:pt x="116" y="196"/>
                    </a:lnTo>
                    <a:lnTo>
                      <a:pt x="0" y="23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7" name="Freeform 664">
                <a:extLst>
                  <a:ext uri="{FF2B5EF4-FFF2-40B4-BE49-F238E27FC236}">
                    <a16:creationId xmlns:a16="http://schemas.microsoft.com/office/drawing/2014/main" id="{63A7354E-E1FD-DD64-8EC5-E5DBED69F5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51"/>
                <a:ext cx="47" cy="63"/>
              </a:xfrm>
              <a:custGeom>
                <a:avLst/>
                <a:gdLst>
                  <a:gd name="T0" fmla="*/ 0 w 235"/>
                  <a:gd name="T1" fmla="*/ 0 h 314"/>
                  <a:gd name="T2" fmla="*/ 40 w 235"/>
                  <a:gd name="T3" fmla="*/ 80 h 314"/>
                  <a:gd name="T4" fmla="*/ 77 w 235"/>
                  <a:gd name="T5" fmla="*/ 80 h 314"/>
                  <a:gd name="T6" fmla="*/ 116 w 235"/>
                  <a:gd name="T7" fmla="*/ 40 h 314"/>
                  <a:gd name="T8" fmla="*/ 156 w 235"/>
                  <a:gd name="T9" fmla="*/ 40 h 314"/>
                  <a:gd name="T10" fmla="*/ 156 w 235"/>
                  <a:gd name="T11" fmla="*/ 118 h 314"/>
                  <a:gd name="T12" fmla="*/ 195 w 235"/>
                  <a:gd name="T13" fmla="*/ 158 h 314"/>
                  <a:gd name="T14" fmla="*/ 195 w 235"/>
                  <a:gd name="T15" fmla="*/ 235 h 314"/>
                  <a:gd name="T16" fmla="*/ 235 w 235"/>
                  <a:gd name="T17" fmla="*/ 275 h 314"/>
                  <a:gd name="T18" fmla="*/ 235 w 235"/>
                  <a:gd name="T19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5" h="314">
                    <a:moveTo>
                      <a:pt x="0" y="0"/>
                    </a:moveTo>
                    <a:lnTo>
                      <a:pt x="40" y="80"/>
                    </a:lnTo>
                    <a:lnTo>
                      <a:pt x="77" y="80"/>
                    </a:lnTo>
                    <a:lnTo>
                      <a:pt x="116" y="40"/>
                    </a:lnTo>
                    <a:lnTo>
                      <a:pt x="156" y="40"/>
                    </a:lnTo>
                    <a:lnTo>
                      <a:pt x="156" y="118"/>
                    </a:lnTo>
                    <a:lnTo>
                      <a:pt x="195" y="158"/>
                    </a:lnTo>
                    <a:lnTo>
                      <a:pt x="195" y="235"/>
                    </a:lnTo>
                    <a:lnTo>
                      <a:pt x="235" y="275"/>
                    </a:lnTo>
                    <a:lnTo>
                      <a:pt x="235" y="31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8" name="Freeform 665">
                <a:extLst>
                  <a:ext uri="{FF2B5EF4-FFF2-40B4-BE49-F238E27FC236}">
                    <a16:creationId xmlns:a16="http://schemas.microsoft.com/office/drawing/2014/main" id="{2528E5AF-44DF-8111-D764-8CD027D856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2" y="51"/>
                <a:ext cx="86" cy="32"/>
              </a:xfrm>
              <a:custGeom>
                <a:avLst/>
                <a:gdLst>
                  <a:gd name="T0" fmla="*/ 433 w 433"/>
                  <a:gd name="T1" fmla="*/ 0 h 158"/>
                  <a:gd name="T2" fmla="*/ 275 w 433"/>
                  <a:gd name="T3" fmla="*/ 0 h 158"/>
                  <a:gd name="T4" fmla="*/ 235 w 433"/>
                  <a:gd name="T5" fmla="*/ 40 h 158"/>
                  <a:gd name="T6" fmla="*/ 159 w 433"/>
                  <a:gd name="T7" fmla="*/ 40 h 158"/>
                  <a:gd name="T8" fmla="*/ 79 w 433"/>
                  <a:gd name="T9" fmla="*/ 80 h 158"/>
                  <a:gd name="T10" fmla="*/ 0 w 433"/>
                  <a:gd name="T11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3" h="158">
                    <a:moveTo>
                      <a:pt x="433" y="0"/>
                    </a:moveTo>
                    <a:lnTo>
                      <a:pt x="275" y="0"/>
                    </a:lnTo>
                    <a:lnTo>
                      <a:pt x="235" y="40"/>
                    </a:lnTo>
                    <a:lnTo>
                      <a:pt x="159" y="40"/>
                    </a:lnTo>
                    <a:lnTo>
                      <a:pt x="79" y="80"/>
                    </a:lnTo>
                    <a:lnTo>
                      <a:pt x="0" y="15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9" name="Freeform 666">
                <a:extLst>
                  <a:ext uri="{FF2B5EF4-FFF2-40B4-BE49-F238E27FC236}">
                    <a16:creationId xmlns:a16="http://schemas.microsoft.com/office/drawing/2014/main" id="{0A0FAB0D-4A97-5C9B-095D-1E74AFC572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2" y="83"/>
                <a:ext cx="86" cy="78"/>
              </a:xfrm>
              <a:custGeom>
                <a:avLst/>
                <a:gdLst>
                  <a:gd name="T0" fmla="*/ 433 w 433"/>
                  <a:gd name="T1" fmla="*/ 391 h 391"/>
                  <a:gd name="T2" fmla="*/ 394 w 433"/>
                  <a:gd name="T3" fmla="*/ 354 h 391"/>
                  <a:gd name="T4" fmla="*/ 354 w 433"/>
                  <a:gd name="T5" fmla="*/ 354 h 391"/>
                  <a:gd name="T6" fmla="*/ 275 w 433"/>
                  <a:gd name="T7" fmla="*/ 391 h 391"/>
                  <a:gd name="T8" fmla="*/ 275 w 433"/>
                  <a:gd name="T9" fmla="*/ 354 h 391"/>
                  <a:gd name="T10" fmla="*/ 354 w 433"/>
                  <a:gd name="T11" fmla="*/ 315 h 391"/>
                  <a:gd name="T12" fmla="*/ 314 w 433"/>
                  <a:gd name="T13" fmla="*/ 276 h 391"/>
                  <a:gd name="T14" fmla="*/ 314 w 433"/>
                  <a:gd name="T15" fmla="*/ 315 h 391"/>
                  <a:gd name="T16" fmla="*/ 235 w 433"/>
                  <a:gd name="T17" fmla="*/ 354 h 391"/>
                  <a:gd name="T18" fmla="*/ 235 w 433"/>
                  <a:gd name="T19" fmla="*/ 236 h 391"/>
                  <a:gd name="T20" fmla="*/ 159 w 433"/>
                  <a:gd name="T21" fmla="*/ 236 h 391"/>
                  <a:gd name="T22" fmla="*/ 198 w 433"/>
                  <a:gd name="T23" fmla="*/ 196 h 391"/>
                  <a:gd name="T24" fmla="*/ 159 w 433"/>
                  <a:gd name="T25" fmla="*/ 196 h 391"/>
                  <a:gd name="T26" fmla="*/ 159 w 433"/>
                  <a:gd name="T27" fmla="*/ 117 h 391"/>
                  <a:gd name="T28" fmla="*/ 40 w 433"/>
                  <a:gd name="T29" fmla="*/ 117 h 391"/>
                  <a:gd name="T30" fmla="*/ 40 w 433"/>
                  <a:gd name="T31" fmla="*/ 40 h 391"/>
                  <a:gd name="T32" fmla="*/ 0 w 433"/>
                  <a:gd name="T33" fmla="*/ 0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3" h="391">
                    <a:moveTo>
                      <a:pt x="433" y="391"/>
                    </a:moveTo>
                    <a:lnTo>
                      <a:pt x="394" y="354"/>
                    </a:lnTo>
                    <a:lnTo>
                      <a:pt x="354" y="354"/>
                    </a:lnTo>
                    <a:lnTo>
                      <a:pt x="275" y="391"/>
                    </a:lnTo>
                    <a:lnTo>
                      <a:pt x="275" y="354"/>
                    </a:lnTo>
                    <a:lnTo>
                      <a:pt x="354" y="315"/>
                    </a:lnTo>
                    <a:lnTo>
                      <a:pt x="314" y="276"/>
                    </a:lnTo>
                    <a:lnTo>
                      <a:pt x="314" y="315"/>
                    </a:lnTo>
                    <a:lnTo>
                      <a:pt x="235" y="354"/>
                    </a:lnTo>
                    <a:lnTo>
                      <a:pt x="235" y="236"/>
                    </a:lnTo>
                    <a:lnTo>
                      <a:pt x="159" y="236"/>
                    </a:lnTo>
                    <a:lnTo>
                      <a:pt x="198" y="196"/>
                    </a:lnTo>
                    <a:lnTo>
                      <a:pt x="159" y="196"/>
                    </a:lnTo>
                    <a:lnTo>
                      <a:pt x="159" y="117"/>
                    </a:lnTo>
                    <a:lnTo>
                      <a:pt x="40" y="117"/>
                    </a:lnTo>
                    <a:lnTo>
                      <a:pt x="4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0" name="Freeform 667">
                <a:extLst>
                  <a:ext uri="{FF2B5EF4-FFF2-40B4-BE49-F238E27FC236}">
                    <a16:creationId xmlns:a16="http://schemas.microsoft.com/office/drawing/2014/main" id="{27BA58A1-E4B8-000C-F1C1-75F2D977C7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5" y="114"/>
                <a:ext cx="126" cy="47"/>
              </a:xfrm>
              <a:custGeom>
                <a:avLst/>
                <a:gdLst>
                  <a:gd name="T0" fmla="*/ 0 w 629"/>
                  <a:gd name="T1" fmla="*/ 0 h 235"/>
                  <a:gd name="T2" fmla="*/ 39 w 629"/>
                  <a:gd name="T3" fmla="*/ 40 h 235"/>
                  <a:gd name="T4" fmla="*/ 79 w 629"/>
                  <a:gd name="T5" fmla="*/ 0 h 235"/>
                  <a:gd name="T6" fmla="*/ 119 w 629"/>
                  <a:gd name="T7" fmla="*/ 40 h 235"/>
                  <a:gd name="T8" fmla="*/ 119 w 629"/>
                  <a:gd name="T9" fmla="*/ 0 h 235"/>
                  <a:gd name="T10" fmla="*/ 156 w 629"/>
                  <a:gd name="T11" fmla="*/ 40 h 235"/>
                  <a:gd name="T12" fmla="*/ 195 w 629"/>
                  <a:gd name="T13" fmla="*/ 40 h 235"/>
                  <a:gd name="T14" fmla="*/ 195 w 629"/>
                  <a:gd name="T15" fmla="*/ 80 h 235"/>
                  <a:gd name="T16" fmla="*/ 235 w 629"/>
                  <a:gd name="T17" fmla="*/ 120 h 235"/>
                  <a:gd name="T18" fmla="*/ 314 w 629"/>
                  <a:gd name="T19" fmla="*/ 120 h 235"/>
                  <a:gd name="T20" fmla="*/ 314 w 629"/>
                  <a:gd name="T21" fmla="*/ 80 h 235"/>
                  <a:gd name="T22" fmla="*/ 354 w 629"/>
                  <a:gd name="T23" fmla="*/ 80 h 235"/>
                  <a:gd name="T24" fmla="*/ 394 w 629"/>
                  <a:gd name="T25" fmla="*/ 120 h 235"/>
                  <a:gd name="T26" fmla="*/ 470 w 629"/>
                  <a:gd name="T27" fmla="*/ 120 h 235"/>
                  <a:gd name="T28" fmla="*/ 470 w 629"/>
                  <a:gd name="T29" fmla="*/ 159 h 235"/>
                  <a:gd name="T30" fmla="*/ 509 w 629"/>
                  <a:gd name="T31" fmla="*/ 235 h 235"/>
                  <a:gd name="T32" fmla="*/ 549 w 629"/>
                  <a:gd name="T33" fmla="*/ 198 h 235"/>
                  <a:gd name="T34" fmla="*/ 629 w 629"/>
                  <a:gd name="T35" fmla="*/ 198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29" h="235">
                    <a:moveTo>
                      <a:pt x="0" y="0"/>
                    </a:moveTo>
                    <a:lnTo>
                      <a:pt x="39" y="40"/>
                    </a:lnTo>
                    <a:lnTo>
                      <a:pt x="79" y="0"/>
                    </a:lnTo>
                    <a:lnTo>
                      <a:pt x="119" y="40"/>
                    </a:lnTo>
                    <a:lnTo>
                      <a:pt x="119" y="0"/>
                    </a:lnTo>
                    <a:lnTo>
                      <a:pt x="156" y="40"/>
                    </a:lnTo>
                    <a:lnTo>
                      <a:pt x="195" y="40"/>
                    </a:lnTo>
                    <a:lnTo>
                      <a:pt x="195" y="80"/>
                    </a:lnTo>
                    <a:lnTo>
                      <a:pt x="235" y="120"/>
                    </a:lnTo>
                    <a:lnTo>
                      <a:pt x="314" y="120"/>
                    </a:lnTo>
                    <a:lnTo>
                      <a:pt x="314" y="80"/>
                    </a:lnTo>
                    <a:lnTo>
                      <a:pt x="354" y="80"/>
                    </a:lnTo>
                    <a:lnTo>
                      <a:pt x="394" y="120"/>
                    </a:lnTo>
                    <a:lnTo>
                      <a:pt x="470" y="120"/>
                    </a:lnTo>
                    <a:lnTo>
                      <a:pt x="470" y="159"/>
                    </a:lnTo>
                    <a:lnTo>
                      <a:pt x="509" y="235"/>
                    </a:lnTo>
                    <a:lnTo>
                      <a:pt x="549" y="198"/>
                    </a:lnTo>
                    <a:lnTo>
                      <a:pt x="629" y="19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1" name="Freeform 668">
                <a:extLst>
                  <a:ext uri="{FF2B5EF4-FFF2-40B4-BE49-F238E27FC236}">
                    <a16:creationId xmlns:a16="http://schemas.microsoft.com/office/drawing/2014/main" id="{B085D49F-B65A-B506-680F-269BF090F7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114"/>
                <a:ext cx="47" cy="47"/>
              </a:xfrm>
              <a:custGeom>
                <a:avLst/>
                <a:gdLst>
                  <a:gd name="T0" fmla="*/ 235 w 235"/>
                  <a:gd name="T1" fmla="*/ 0 h 235"/>
                  <a:gd name="T2" fmla="*/ 235 w 235"/>
                  <a:gd name="T3" fmla="*/ 80 h 235"/>
                  <a:gd name="T4" fmla="*/ 195 w 235"/>
                  <a:gd name="T5" fmla="*/ 80 h 235"/>
                  <a:gd name="T6" fmla="*/ 195 w 235"/>
                  <a:gd name="T7" fmla="*/ 120 h 235"/>
                  <a:gd name="T8" fmla="*/ 156 w 235"/>
                  <a:gd name="T9" fmla="*/ 120 h 235"/>
                  <a:gd name="T10" fmla="*/ 156 w 235"/>
                  <a:gd name="T11" fmla="*/ 159 h 235"/>
                  <a:gd name="T12" fmla="*/ 116 w 235"/>
                  <a:gd name="T13" fmla="*/ 198 h 235"/>
                  <a:gd name="T14" fmla="*/ 116 w 235"/>
                  <a:gd name="T15" fmla="*/ 235 h 235"/>
                  <a:gd name="T16" fmla="*/ 77 w 235"/>
                  <a:gd name="T17" fmla="*/ 198 h 235"/>
                  <a:gd name="T18" fmla="*/ 77 w 235"/>
                  <a:gd name="T19" fmla="*/ 235 h 235"/>
                  <a:gd name="T20" fmla="*/ 40 w 235"/>
                  <a:gd name="T21" fmla="*/ 198 h 235"/>
                  <a:gd name="T22" fmla="*/ 0 w 235"/>
                  <a:gd name="T23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5" h="235">
                    <a:moveTo>
                      <a:pt x="235" y="0"/>
                    </a:moveTo>
                    <a:lnTo>
                      <a:pt x="235" y="80"/>
                    </a:lnTo>
                    <a:lnTo>
                      <a:pt x="195" y="80"/>
                    </a:lnTo>
                    <a:lnTo>
                      <a:pt x="195" y="120"/>
                    </a:lnTo>
                    <a:lnTo>
                      <a:pt x="156" y="120"/>
                    </a:lnTo>
                    <a:lnTo>
                      <a:pt x="156" y="159"/>
                    </a:lnTo>
                    <a:lnTo>
                      <a:pt x="116" y="198"/>
                    </a:lnTo>
                    <a:lnTo>
                      <a:pt x="116" y="235"/>
                    </a:lnTo>
                    <a:lnTo>
                      <a:pt x="77" y="198"/>
                    </a:lnTo>
                    <a:lnTo>
                      <a:pt x="77" y="235"/>
                    </a:lnTo>
                    <a:lnTo>
                      <a:pt x="40" y="198"/>
                    </a:lnTo>
                    <a:lnTo>
                      <a:pt x="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2" name="Freeform 669">
                <a:extLst>
                  <a:ext uri="{FF2B5EF4-FFF2-40B4-BE49-F238E27FC236}">
                    <a16:creationId xmlns:a16="http://schemas.microsoft.com/office/drawing/2014/main" id="{47650E75-8990-3920-A1D8-AF594A9A43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0" y="161"/>
                <a:ext cx="24" cy="87"/>
              </a:xfrm>
              <a:custGeom>
                <a:avLst/>
                <a:gdLst>
                  <a:gd name="T0" fmla="*/ 39 w 116"/>
                  <a:gd name="T1" fmla="*/ 434 h 434"/>
                  <a:gd name="T2" fmla="*/ 39 w 116"/>
                  <a:gd name="T3" fmla="*/ 355 h 434"/>
                  <a:gd name="T4" fmla="*/ 79 w 116"/>
                  <a:gd name="T5" fmla="*/ 355 h 434"/>
                  <a:gd name="T6" fmla="*/ 116 w 116"/>
                  <a:gd name="T7" fmla="*/ 315 h 434"/>
                  <a:gd name="T8" fmla="*/ 79 w 116"/>
                  <a:gd name="T9" fmla="*/ 275 h 434"/>
                  <a:gd name="T10" fmla="*/ 79 w 116"/>
                  <a:gd name="T11" fmla="*/ 199 h 434"/>
                  <a:gd name="T12" fmla="*/ 39 w 116"/>
                  <a:gd name="T13" fmla="*/ 160 h 434"/>
                  <a:gd name="T14" fmla="*/ 39 w 116"/>
                  <a:gd name="T15" fmla="*/ 80 h 434"/>
                  <a:gd name="T16" fmla="*/ 0 w 116"/>
                  <a:gd name="T17" fmla="*/ 80 h 434"/>
                  <a:gd name="T18" fmla="*/ 39 w 116"/>
                  <a:gd name="T19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6" h="434">
                    <a:moveTo>
                      <a:pt x="39" y="434"/>
                    </a:moveTo>
                    <a:lnTo>
                      <a:pt x="39" y="355"/>
                    </a:lnTo>
                    <a:lnTo>
                      <a:pt x="79" y="355"/>
                    </a:lnTo>
                    <a:lnTo>
                      <a:pt x="116" y="315"/>
                    </a:lnTo>
                    <a:lnTo>
                      <a:pt x="79" y="275"/>
                    </a:lnTo>
                    <a:lnTo>
                      <a:pt x="79" y="199"/>
                    </a:lnTo>
                    <a:lnTo>
                      <a:pt x="39" y="160"/>
                    </a:lnTo>
                    <a:lnTo>
                      <a:pt x="39" y="80"/>
                    </a:lnTo>
                    <a:lnTo>
                      <a:pt x="0" y="80"/>
                    </a:lnTo>
                    <a:lnTo>
                      <a:pt x="3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3" name="Freeform 670">
                <a:extLst>
                  <a:ext uri="{FF2B5EF4-FFF2-40B4-BE49-F238E27FC236}">
                    <a16:creationId xmlns:a16="http://schemas.microsoft.com/office/drawing/2014/main" id="{7464D120-8CAC-0FAC-66BB-42CCB6316A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248"/>
                <a:ext cx="86" cy="55"/>
              </a:xfrm>
              <a:custGeom>
                <a:avLst/>
                <a:gdLst>
                  <a:gd name="T0" fmla="*/ 430 w 430"/>
                  <a:gd name="T1" fmla="*/ 120 h 275"/>
                  <a:gd name="T2" fmla="*/ 391 w 430"/>
                  <a:gd name="T3" fmla="*/ 156 h 275"/>
                  <a:gd name="T4" fmla="*/ 391 w 430"/>
                  <a:gd name="T5" fmla="*/ 195 h 275"/>
                  <a:gd name="T6" fmla="*/ 354 w 430"/>
                  <a:gd name="T7" fmla="*/ 235 h 275"/>
                  <a:gd name="T8" fmla="*/ 235 w 430"/>
                  <a:gd name="T9" fmla="*/ 235 h 275"/>
                  <a:gd name="T10" fmla="*/ 235 w 430"/>
                  <a:gd name="T11" fmla="*/ 195 h 275"/>
                  <a:gd name="T12" fmla="*/ 195 w 430"/>
                  <a:gd name="T13" fmla="*/ 195 h 275"/>
                  <a:gd name="T14" fmla="*/ 156 w 430"/>
                  <a:gd name="T15" fmla="*/ 275 h 275"/>
                  <a:gd name="T16" fmla="*/ 116 w 430"/>
                  <a:gd name="T17" fmla="*/ 195 h 275"/>
                  <a:gd name="T18" fmla="*/ 77 w 430"/>
                  <a:gd name="T19" fmla="*/ 275 h 275"/>
                  <a:gd name="T20" fmla="*/ 40 w 430"/>
                  <a:gd name="T21" fmla="*/ 235 h 275"/>
                  <a:gd name="T22" fmla="*/ 77 w 430"/>
                  <a:gd name="T23" fmla="*/ 235 h 275"/>
                  <a:gd name="T24" fmla="*/ 0 w 430"/>
                  <a:gd name="T25" fmla="*/ 156 h 275"/>
                  <a:gd name="T26" fmla="*/ 40 w 430"/>
                  <a:gd name="T27" fmla="*/ 80 h 275"/>
                  <a:gd name="T28" fmla="*/ 77 w 430"/>
                  <a:gd name="T29" fmla="*/ 80 h 275"/>
                  <a:gd name="T30" fmla="*/ 77 w 430"/>
                  <a:gd name="T31" fmla="*/ 40 h 275"/>
                  <a:gd name="T32" fmla="*/ 40 w 430"/>
                  <a:gd name="T33" fmla="*/ 0 h 275"/>
                  <a:gd name="T34" fmla="*/ 0 w 430"/>
                  <a:gd name="T35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0" h="275">
                    <a:moveTo>
                      <a:pt x="430" y="120"/>
                    </a:moveTo>
                    <a:lnTo>
                      <a:pt x="391" y="156"/>
                    </a:lnTo>
                    <a:lnTo>
                      <a:pt x="391" y="195"/>
                    </a:lnTo>
                    <a:lnTo>
                      <a:pt x="354" y="235"/>
                    </a:lnTo>
                    <a:lnTo>
                      <a:pt x="235" y="235"/>
                    </a:lnTo>
                    <a:lnTo>
                      <a:pt x="235" y="195"/>
                    </a:lnTo>
                    <a:lnTo>
                      <a:pt x="195" y="195"/>
                    </a:lnTo>
                    <a:lnTo>
                      <a:pt x="156" y="275"/>
                    </a:lnTo>
                    <a:lnTo>
                      <a:pt x="116" y="195"/>
                    </a:lnTo>
                    <a:lnTo>
                      <a:pt x="77" y="275"/>
                    </a:lnTo>
                    <a:lnTo>
                      <a:pt x="40" y="235"/>
                    </a:lnTo>
                    <a:lnTo>
                      <a:pt x="77" y="235"/>
                    </a:lnTo>
                    <a:lnTo>
                      <a:pt x="0" y="156"/>
                    </a:lnTo>
                    <a:lnTo>
                      <a:pt x="40" y="80"/>
                    </a:lnTo>
                    <a:lnTo>
                      <a:pt x="77" y="80"/>
                    </a:lnTo>
                    <a:lnTo>
                      <a:pt x="77" y="40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4" name="Freeform 671">
                <a:extLst>
                  <a:ext uri="{FF2B5EF4-FFF2-40B4-BE49-F238E27FC236}">
                    <a16:creationId xmlns:a16="http://schemas.microsoft.com/office/drawing/2014/main" id="{BEE060A5-8755-80D6-FFCE-2AD2D8F5BF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24"/>
                <a:ext cx="118" cy="32"/>
              </a:xfrm>
              <a:custGeom>
                <a:avLst/>
                <a:gdLst>
                  <a:gd name="T0" fmla="*/ 0 w 589"/>
                  <a:gd name="T1" fmla="*/ 0 h 159"/>
                  <a:gd name="T2" fmla="*/ 40 w 589"/>
                  <a:gd name="T3" fmla="*/ 0 h 159"/>
                  <a:gd name="T4" fmla="*/ 77 w 589"/>
                  <a:gd name="T5" fmla="*/ 40 h 159"/>
                  <a:gd name="T6" fmla="*/ 275 w 589"/>
                  <a:gd name="T7" fmla="*/ 40 h 159"/>
                  <a:gd name="T8" fmla="*/ 275 w 589"/>
                  <a:gd name="T9" fmla="*/ 80 h 159"/>
                  <a:gd name="T10" fmla="*/ 354 w 589"/>
                  <a:gd name="T11" fmla="*/ 80 h 159"/>
                  <a:gd name="T12" fmla="*/ 391 w 589"/>
                  <a:gd name="T13" fmla="*/ 119 h 159"/>
                  <a:gd name="T14" fmla="*/ 391 w 589"/>
                  <a:gd name="T15" fmla="*/ 159 h 159"/>
                  <a:gd name="T16" fmla="*/ 510 w 589"/>
                  <a:gd name="T17" fmla="*/ 159 h 159"/>
                  <a:gd name="T18" fmla="*/ 510 w 589"/>
                  <a:gd name="T19" fmla="*/ 119 h 159"/>
                  <a:gd name="T20" fmla="*/ 589 w 589"/>
                  <a:gd name="T21" fmla="*/ 11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9" h="159">
                    <a:moveTo>
                      <a:pt x="0" y="0"/>
                    </a:moveTo>
                    <a:lnTo>
                      <a:pt x="40" y="0"/>
                    </a:lnTo>
                    <a:lnTo>
                      <a:pt x="77" y="40"/>
                    </a:lnTo>
                    <a:lnTo>
                      <a:pt x="275" y="40"/>
                    </a:lnTo>
                    <a:lnTo>
                      <a:pt x="275" y="80"/>
                    </a:lnTo>
                    <a:lnTo>
                      <a:pt x="354" y="80"/>
                    </a:lnTo>
                    <a:lnTo>
                      <a:pt x="391" y="119"/>
                    </a:lnTo>
                    <a:lnTo>
                      <a:pt x="391" y="159"/>
                    </a:lnTo>
                    <a:lnTo>
                      <a:pt x="510" y="159"/>
                    </a:lnTo>
                    <a:lnTo>
                      <a:pt x="510" y="119"/>
                    </a:lnTo>
                    <a:lnTo>
                      <a:pt x="589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5" name="Freeform 672">
                <a:extLst>
                  <a:ext uri="{FF2B5EF4-FFF2-40B4-BE49-F238E27FC236}">
                    <a16:creationId xmlns:a16="http://schemas.microsoft.com/office/drawing/2014/main" id="{DE945D81-C65D-124A-AC89-6AC5742586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4" y="272"/>
                <a:ext cx="71" cy="55"/>
              </a:xfrm>
              <a:custGeom>
                <a:avLst/>
                <a:gdLst>
                  <a:gd name="T0" fmla="*/ 354 w 354"/>
                  <a:gd name="T1" fmla="*/ 235 h 274"/>
                  <a:gd name="T2" fmla="*/ 119 w 354"/>
                  <a:gd name="T3" fmla="*/ 235 h 274"/>
                  <a:gd name="T4" fmla="*/ 79 w 354"/>
                  <a:gd name="T5" fmla="*/ 274 h 274"/>
                  <a:gd name="T6" fmla="*/ 79 w 354"/>
                  <a:gd name="T7" fmla="*/ 195 h 274"/>
                  <a:gd name="T8" fmla="*/ 119 w 354"/>
                  <a:gd name="T9" fmla="*/ 195 h 274"/>
                  <a:gd name="T10" fmla="*/ 119 w 354"/>
                  <a:gd name="T11" fmla="*/ 155 h 274"/>
                  <a:gd name="T12" fmla="*/ 79 w 354"/>
                  <a:gd name="T13" fmla="*/ 115 h 274"/>
                  <a:gd name="T14" fmla="*/ 79 w 354"/>
                  <a:gd name="T15" fmla="*/ 75 h 274"/>
                  <a:gd name="T16" fmla="*/ 40 w 354"/>
                  <a:gd name="T17" fmla="*/ 75 h 274"/>
                  <a:gd name="T18" fmla="*/ 40 w 354"/>
                  <a:gd name="T19" fmla="*/ 0 h 274"/>
                  <a:gd name="T20" fmla="*/ 0 w 354"/>
                  <a:gd name="T21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54" h="274">
                    <a:moveTo>
                      <a:pt x="354" y="235"/>
                    </a:moveTo>
                    <a:lnTo>
                      <a:pt x="119" y="235"/>
                    </a:lnTo>
                    <a:lnTo>
                      <a:pt x="79" y="274"/>
                    </a:lnTo>
                    <a:lnTo>
                      <a:pt x="79" y="195"/>
                    </a:lnTo>
                    <a:lnTo>
                      <a:pt x="119" y="195"/>
                    </a:lnTo>
                    <a:lnTo>
                      <a:pt x="119" y="155"/>
                    </a:lnTo>
                    <a:lnTo>
                      <a:pt x="79" y="115"/>
                    </a:lnTo>
                    <a:lnTo>
                      <a:pt x="79" y="75"/>
                    </a:lnTo>
                    <a:lnTo>
                      <a:pt x="40" y="75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6" name="Freeform 673">
                <a:extLst>
                  <a:ext uri="{FF2B5EF4-FFF2-40B4-BE49-F238E27FC236}">
                    <a16:creationId xmlns:a16="http://schemas.microsoft.com/office/drawing/2014/main" id="{19922442-9B2A-BF55-CA59-219B5F7C08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4" y="216"/>
                <a:ext cx="71" cy="56"/>
              </a:xfrm>
              <a:custGeom>
                <a:avLst/>
                <a:gdLst>
                  <a:gd name="T0" fmla="*/ 354 w 354"/>
                  <a:gd name="T1" fmla="*/ 0 h 279"/>
                  <a:gd name="T2" fmla="*/ 235 w 354"/>
                  <a:gd name="T3" fmla="*/ 0 h 279"/>
                  <a:gd name="T4" fmla="*/ 159 w 354"/>
                  <a:gd name="T5" fmla="*/ 40 h 279"/>
                  <a:gd name="T6" fmla="*/ 119 w 354"/>
                  <a:gd name="T7" fmla="*/ 80 h 279"/>
                  <a:gd name="T8" fmla="*/ 119 w 354"/>
                  <a:gd name="T9" fmla="*/ 120 h 279"/>
                  <a:gd name="T10" fmla="*/ 79 w 354"/>
                  <a:gd name="T11" fmla="*/ 120 h 279"/>
                  <a:gd name="T12" fmla="*/ 79 w 354"/>
                  <a:gd name="T13" fmla="*/ 159 h 279"/>
                  <a:gd name="T14" fmla="*/ 40 w 354"/>
                  <a:gd name="T15" fmla="*/ 159 h 279"/>
                  <a:gd name="T16" fmla="*/ 0 w 354"/>
                  <a:gd name="T17" fmla="*/ 239 h 279"/>
                  <a:gd name="T18" fmla="*/ 0 w 354"/>
                  <a:gd name="T19" fmla="*/ 279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4" h="279">
                    <a:moveTo>
                      <a:pt x="354" y="0"/>
                    </a:moveTo>
                    <a:lnTo>
                      <a:pt x="235" y="0"/>
                    </a:lnTo>
                    <a:lnTo>
                      <a:pt x="159" y="40"/>
                    </a:lnTo>
                    <a:lnTo>
                      <a:pt x="119" y="80"/>
                    </a:lnTo>
                    <a:lnTo>
                      <a:pt x="119" y="120"/>
                    </a:lnTo>
                    <a:lnTo>
                      <a:pt x="79" y="120"/>
                    </a:lnTo>
                    <a:lnTo>
                      <a:pt x="79" y="159"/>
                    </a:lnTo>
                    <a:lnTo>
                      <a:pt x="40" y="159"/>
                    </a:lnTo>
                    <a:lnTo>
                      <a:pt x="0" y="239"/>
                    </a:lnTo>
                    <a:lnTo>
                      <a:pt x="0" y="27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7" name="Freeform 674">
                <a:extLst>
                  <a:ext uri="{FF2B5EF4-FFF2-40B4-BE49-F238E27FC236}">
                    <a16:creationId xmlns:a16="http://schemas.microsoft.com/office/drawing/2014/main" id="{51D35C6B-EEB8-B5FD-9A6E-4D7BF006F6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5" y="193"/>
                <a:ext cx="86" cy="79"/>
              </a:xfrm>
              <a:custGeom>
                <a:avLst/>
                <a:gdLst>
                  <a:gd name="T0" fmla="*/ 0 w 430"/>
                  <a:gd name="T1" fmla="*/ 115 h 394"/>
                  <a:gd name="T2" fmla="*/ 80 w 430"/>
                  <a:gd name="T3" fmla="*/ 78 h 394"/>
                  <a:gd name="T4" fmla="*/ 156 w 430"/>
                  <a:gd name="T5" fmla="*/ 78 h 394"/>
                  <a:gd name="T6" fmla="*/ 119 w 430"/>
                  <a:gd name="T7" fmla="*/ 39 h 394"/>
                  <a:gd name="T8" fmla="*/ 195 w 430"/>
                  <a:gd name="T9" fmla="*/ 39 h 394"/>
                  <a:gd name="T10" fmla="*/ 235 w 430"/>
                  <a:gd name="T11" fmla="*/ 78 h 394"/>
                  <a:gd name="T12" fmla="*/ 275 w 430"/>
                  <a:gd name="T13" fmla="*/ 78 h 394"/>
                  <a:gd name="T14" fmla="*/ 275 w 430"/>
                  <a:gd name="T15" fmla="*/ 39 h 394"/>
                  <a:gd name="T16" fmla="*/ 314 w 430"/>
                  <a:gd name="T17" fmla="*/ 39 h 394"/>
                  <a:gd name="T18" fmla="*/ 353 w 430"/>
                  <a:gd name="T19" fmla="*/ 0 h 394"/>
                  <a:gd name="T20" fmla="*/ 353 w 430"/>
                  <a:gd name="T21" fmla="*/ 78 h 394"/>
                  <a:gd name="T22" fmla="*/ 430 w 430"/>
                  <a:gd name="T23" fmla="*/ 115 h 394"/>
                  <a:gd name="T24" fmla="*/ 353 w 430"/>
                  <a:gd name="T25" fmla="*/ 155 h 394"/>
                  <a:gd name="T26" fmla="*/ 353 w 430"/>
                  <a:gd name="T27" fmla="*/ 195 h 394"/>
                  <a:gd name="T28" fmla="*/ 393 w 430"/>
                  <a:gd name="T29" fmla="*/ 235 h 394"/>
                  <a:gd name="T30" fmla="*/ 393 w 430"/>
                  <a:gd name="T31" fmla="*/ 314 h 394"/>
                  <a:gd name="T32" fmla="*/ 353 w 430"/>
                  <a:gd name="T33" fmla="*/ 314 h 394"/>
                  <a:gd name="T34" fmla="*/ 393 w 430"/>
                  <a:gd name="T35" fmla="*/ 354 h 394"/>
                  <a:gd name="T36" fmla="*/ 393 w 430"/>
                  <a:gd name="T37" fmla="*/ 394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0" h="394">
                    <a:moveTo>
                      <a:pt x="0" y="115"/>
                    </a:moveTo>
                    <a:lnTo>
                      <a:pt x="80" y="78"/>
                    </a:lnTo>
                    <a:lnTo>
                      <a:pt x="156" y="78"/>
                    </a:lnTo>
                    <a:lnTo>
                      <a:pt x="119" y="39"/>
                    </a:lnTo>
                    <a:lnTo>
                      <a:pt x="195" y="39"/>
                    </a:lnTo>
                    <a:lnTo>
                      <a:pt x="235" y="78"/>
                    </a:lnTo>
                    <a:lnTo>
                      <a:pt x="275" y="78"/>
                    </a:lnTo>
                    <a:lnTo>
                      <a:pt x="275" y="39"/>
                    </a:lnTo>
                    <a:lnTo>
                      <a:pt x="314" y="39"/>
                    </a:lnTo>
                    <a:lnTo>
                      <a:pt x="353" y="0"/>
                    </a:lnTo>
                    <a:lnTo>
                      <a:pt x="353" y="78"/>
                    </a:lnTo>
                    <a:lnTo>
                      <a:pt x="430" y="115"/>
                    </a:lnTo>
                    <a:lnTo>
                      <a:pt x="353" y="155"/>
                    </a:lnTo>
                    <a:lnTo>
                      <a:pt x="353" y="195"/>
                    </a:lnTo>
                    <a:lnTo>
                      <a:pt x="393" y="235"/>
                    </a:lnTo>
                    <a:lnTo>
                      <a:pt x="393" y="314"/>
                    </a:lnTo>
                    <a:lnTo>
                      <a:pt x="353" y="314"/>
                    </a:lnTo>
                    <a:lnTo>
                      <a:pt x="393" y="354"/>
                    </a:lnTo>
                    <a:lnTo>
                      <a:pt x="393" y="39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8" name="Freeform 675">
                <a:extLst>
                  <a:ext uri="{FF2B5EF4-FFF2-40B4-BE49-F238E27FC236}">
                    <a16:creationId xmlns:a16="http://schemas.microsoft.com/office/drawing/2014/main" id="{31BA4925-CEEC-3249-60EF-2BA356E482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" y="130"/>
                <a:ext cx="23" cy="24"/>
              </a:xfrm>
              <a:custGeom>
                <a:avLst/>
                <a:gdLst>
                  <a:gd name="T0" fmla="*/ 115 w 115"/>
                  <a:gd name="T1" fmla="*/ 0 h 118"/>
                  <a:gd name="T2" fmla="*/ 76 w 115"/>
                  <a:gd name="T3" fmla="*/ 40 h 118"/>
                  <a:gd name="T4" fmla="*/ 76 w 115"/>
                  <a:gd name="T5" fmla="*/ 118 h 118"/>
                  <a:gd name="T6" fmla="*/ 0 w 115"/>
                  <a:gd name="T7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5" h="118">
                    <a:moveTo>
                      <a:pt x="115" y="0"/>
                    </a:moveTo>
                    <a:lnTo>
                      <a:pt x="76" y="40"/>
                    </a:lnTo>
                    <a:lnTo>
                      <a:pt x="76" y="118"/>
                    </a:lnTo>
                    <a:lnTo>
                      <a:pt x="0" y="11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9" name="Freeform 676">
                <a:extLst>
                  <a:ext uri="{FF2B5EF4-FFF2-40B4-BE49-F238E27FC236}">
                    <a16:creationId xmlns:a16="http://schemas.microsoft.com/office/drawing/2014/main" id="{9AE19212-A1F0-7822-D0D9-40455C0C36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9" y="154"/>
                <a:ext cx="40" cy="62"/>
              </a:xfrm>
              <a:custGeom>
                <a:avLst/>
                <a:gdLst>
                  <a:gd name="T0" fmla="*/ 159 w 198"/>
                  <a:gd name="T1" fmla="*/ 0 h 312"/>
                  <a:gd name="T2" fmla="*/ 159 w 198"/>
                  <a:gd name="T3" fmla="*/ 37 h 312"/>
                  <a:gd name="T4" fmla="*/ 198 w 198"/>
                  <a:gd name="T5" fmla="*/ 37 h 312"/>
                  <a:gd name="T6" fmla="*/ 198 w 198"/>
                  <a:gd name="T7" fmla="*/ 117 h 312"/>
                  <a:gd name="T8" fmla="*/ 159 w 198"/>
                  <a:gd name="T9" fmla="*/ 117 h 312"/>
                  <a:gd name="T10" fmla="*/ 198 w 198"/>
                  <a:gd name="T11" fmla="*/ 157 h 312"/>
                  <a:gd name="T12" fmla="*/ 159 w 198"/>
                  <a:gd name="T13" fmla="*/ 197 h 312"/>
                  <a:gd name="T14" fmla="*/ 119 w 198"/>
                  <a:gd name="T15" fmla="*/ 157 h 312"/>
                  <a:gd name="T16" fmla="*/ 39 w 198"/>
                  <a:gd name="T17" fmla="*/ 117 h 312"/>
                  <a:gd name="T18" fmla="*/ 0 w 198"/>
                  <a:gd name="T19" fmla="*/ 117 h 312"/>
                  <a:gd name="T20" fmla="*/ 0 w 198"/>
                  <a:gd name="T21" fmla="*/ 157 h 312"/>
                  <a:gd name="T22" fmla="*/ 79 w 198"/>
                  <a:gd name="T23" fmla="*/ 197 h 312"/>
                  <a:gd name="T24" fmla="*/ 119 w 198"/>
                  <a:gd name="T25" fmla="*/ 236 h 312"/>
                  <a:gd name="T26" fmla="*/ 39 w 198"/>
                  <a:gd name="T27" fmla="*/ 236 h 312"/>
                  <a:gd name="T28" fmla="*/ 79 w 198"/>
                  <a:gd name="T29" fmla="*/ 312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8" h="312">
                    <a:moveTo>
                      <a:pt x="159" y="0"/>
                    </a:moveTo>
                    <a:lnTo>
                      <a:pt x="159" y="37"/>
                    </a:lnTo>
                    <a:lnTo>
                      <a:pt x="198" y="37"/>
                    </a:lnTo>
                    <a:lnTo>
                      <a:pt x="198" y="117"/>
                    </a:lnTo>
                    <a:lnTo>
                      <a:pt x="159" y="117"/>
                    </a:lnTo>
                    <a:lnTo>
                      <a:pt x="198" y="157"/>
                    </a:lnTo>
                    <a:lnTo>
                      <a:pt x="159" y="197"/>
                    </a:lnTo>
                    <a:lnTo>
                      <a:pt x="119" y="157"/>
                    </a:lnTo>
                    <a:lnTo>
                      <a:pt x="39" y="117"/>
                    </a:lnTo>
                    <a:lnTo>
                      <a:pt x="0" y="117"/>
                    </a:lnTo>
                    <a:lnTo>
                      <a:pt x="0" y="157"/>
                    </a:lnTo>
                    <a:lnTo>
                      <a:pt x="79" y="197"/>
                    </a:lnTo>
                    <a:lnTo>
                      <a:pt x="119" y="236"/>
                    </a:lnTo>
                    <a:lnTo>
                      <a:pt x="39" y="236"/>
                    </a:lnTo>
                    <a:lnTo>
                      <a:pt x="79" y="31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0" name="Freeform 677">
                <a:extLst>
                  <a:ext uri="{FF2B5EF4-FFF2-40B4-BE49-F238E27FC236}">
                    <a16:creationId xmlns:a16="http://schemas.microsoft.com/office/drawing/2014/main" id="{73367F0E-E271-F4D1-EDB9-AD3B6832CF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19"/>
                <a:ext cx="86" cy="94"/>
              </a:xfrm>
              <a:custGeom>
                <a:avLst/>
                <a:gdLst>
                  <a:gd name="T0" fmla="*/ 0 w 430"/>
                  <a:gd name="T1" fmla="*/ 470 h 470"/>
                  <a:gd name="T2" fmla="*/ 0 w 430"/>
                  <a:gd name="T3" fmla="*/ 391 h 470"/>
                  <a:gd name="T4" fmla="*/ 37 w 430"/>
                  <a:gd name="T5" fmla="*/ 354 h 470"/>
                  <a:gd name="T6" fmla="*/ 116 w 430"/>
                  <a:gd name="T7" fmla="*/ 391 h 470"/>
                  <a:gd name="T8" fmla="*/ 155 w 430"/>
                  <a:gd name="T9" fmla="*/ 391 h 470"/>
                  <a:gd name="T10" fmla="*/ 155 w 430"/>
                  <a:gd name="T11" fmla="*/ 314 h 470"/>
                  <a:gd name="T12" fmla="*/ 116 w 430"/>
                  <a:gd name="T13" fmla="*/ 274 h 470"/>
                  <a:gd name="T14" fmla="*/ 116 w 430"/>
                  <a:gd name="T15" fmla="*/ 195 h 470"/>
                  <a:gd name="T16" fmla="*/ 155 w 430"/>
                  <a:gd name="T17" fmla="*/ 235 h 470"/>
                  <a:gd name="T18" fmla="*/ 195 w 430"/>
                  <a:gd name="T19" fmla="*/ 235 h 470"/>
                  <a:gd name="T20" fmla="*/ 235 w 430"/>
                  <a:gd name="T21" fmla="*/ 195 h 470"/>
                  <a:gd name="T22" fmla="*/ 195 w 430"/>
                  <a:gd name="T23" fmla="*/ 195 h 470"/>
                  <a:gd name="T24" fmla="*/ 155 w 430"/>
                  <a:gd name="T25" fmla="*/ 155 h 470"/>
                  <a:gd name="T26" fmla="*/ 195 w 430"/>
                  <a:gd name="T27" fmla="*/ 115 h 470"/>
                  <a:gd name="T28" fmla="*/ 235 w 430"/>
                  <a:gd name="T29" fmla="*/ 155 h 470"/>
                  <a:gd name="T30" fmla="*/ 275 w 430"/>
                  <a:gd name="T31" fmla="*/ 155 h 470"/>
                  <a:gd name="T32" fmla="*/ 311 w 430"/>
                  <a:gd name="T33" fmla="*/ 115 h 470"/>
                  <a:gd name="T34" fmla="*/ 311 w 430"/>
                  <a:gd name="T35" fmla="*/ 76 h 470"/>
                  <a:gd name="T36" fmla="*/ 351 w 430"/>
                  <a:gd name="T37" fmla="*/ 76 h 470"/>
                  <a:gd name="T38" fmla="*/ 430 w 430"/>
                  <a:gd name="T39" fmla="*/ 39 h 470"/>
                  <a:gd name="T40" fmla="*/ 430 w 430"/>
                  <a:gd name="T41" fmla="*/ 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30" h="470">
                    <a:moveTo>
                      <a:pt x="0" y="470"/>
                    </a:moveTo>
                    <a:lnTo>
                      <a:pt x="0" y="391"/>
                    </a:lnTo>
                    <a:lnTo>
                      <a:pt x="37" y="354"/>
                    </a:lnTo>
                    <a:lnTo>
                      <a:pt x="116" y="391"/>
                    </a:lnTo>
                    <a:lnTo>
                      <a:pt x="155" y="391"/>
                    </a:lnTo>
                    <a:lnTo>
                      <a:pt x="155" y="314"/>
                    </a:lnTo>
                    <a:lnTo>
                      <a:pt x="116" y="274"/>
                    </a:lnTo>
                    <a:lnTo>
                      <a:pt x="116" y="195"/>
                    </a:lnTo>
                    <a:lnTo>
                      <a:pt x="155" y="235"/>
                    </a:lnTo>
                    <a:lnTo>
                      <a:pt x="195" y="235"/>
                    </a:lnTo>
                    <a:lnTo>
                      <a:pt x="235" y="195"/>
                    </a:lnTo>
                    <a:lnTo>
                      <a:pt x="195" y="195"/>
                    </a:lnTo>
                    <a:lnTo>
                      <a:pt x="155" y="155"/>
                    </a:lnTo>
                    <a:lnTo>
                      <a:pt x="195" y="115"/>
                    </a:lnTo>
                    <a:lnTo>
                      <a:pt x="235" y="155"/>
                    </a:lnTo>
                    <a:lnTo>
                      <a:pt x="275" y="155"/>
                    </a:lnTo>
                    <a:lnTo>
                      <a:pt x="311" y="115"/>
                    </a:lnTo>
                    <a:lnTo>
                      <a:pt x="311" y="76"/>
                    </a:lnTo>
                    <a:lnTo>
                      <a:pt x="351" y="76"/>
                    </a:lnTo>
                    <a:lnTo>
                      <a:pt x="430" y="39"/>
                    </a:lnTo>
                    <a:lnTo>
                      <a:pt x="43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1" name="Freeform 678">
                <a:extLst>
                  <a:ext uri="{FF2B5EF4-FFF2-40B4-BE49-F238E27FC236}">
                    <a16:creationId xmlns:a16="http://schemas.microsoft.com/office/drawing/2014/main" id="{5D7BD6E9-5C22-7A87-9E04-2774AB8881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5" y="319"/>
                <a:ext cx="31" cy="15"/>
              </a:xfrm>
              <a:custGeom>
                <a:avLst/>
                <a:gdLst>
                  <a:gd name="T0" fmla="*/ 156 w 156"/>
                  <a:gd name="T1" fmla="*/ 1 h 76"/>
                  <a:gd name="T2" fmla="*/ 119 w 156"/>
                  <a:gd name="T3" fmla="*/ 39 h 76"/>
                  <a:gd name="T4" fmla="*/ 119 w 156"/>
                  <a:gd name="T5" fmla="*/ 76 h 76"/>
                  <a:gd name="T6" fmla="*/ 80 w 156"/>
                  <a:gd name="T7" fmla="*/ 76 h 76"/>
                  <a:gd name="T8" fmla="*/ 40 w 156"/>
                  <a:gd name="T9" fmla="*/ 39 h 76"/>
                  <a:gd name="T10" fmla="*/ 40 w 156"/>
                  <a:gd name="T11" fmla="*/ 0 h 76"/>
                  <a:gd name="T12" fmla="*/ 0 w 156"/>
                  <a:gd name="T13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6" h="76">
                    <a:moveTo>
                      <a:pt x="156" y="1"/>
                    </a:moveTo>
                    <a:lnTo>
                      <a:pt x="119" y="39"/>
                    </a:lnTo>
                    <a:lnTo>
                      <a:pt x="119" y="76"/>
                    </a:lnTo>
                    <a:lnTo>
                      <a:pt x="80" y="76"/>
                    </a:lnTo>
                    <a:lnTo>
                      <a:pt x="40" y="39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2" name="Freeform 679">
                <a:extLst>
                  <a:ext uri="{FF2B5EF4-FFF2-40B4-BE49-F238E27FC236}">
                    <a16:creationId xmlns:a16="http://schemas.microsoft.com/office/drawing/2014/main" id="{1CF9DF49-8911-9645-5CDE-EE4C4E512B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272"/>
                <a:ext cx="48" cy="47"/>
              </a:xfrm>
              <a:custGeom>
                <a:avLst/>
                <a:gdLst>
                  <a:gd name="T0" fmla="*/ 0 w 237"/>
                  <a:gd name="T1" fmla="*/ 236 h 236"/>
                  <a:gd name="T2" fmla="*/ 39 w 237"/>
                  <a:gd name="T3" fmla="*/ 195 h 236"/>
                  <a:gd name="T4" fmla="*/ 39 w 237"/>
                  <a:gd name="T5" fmla="*/ 235 h 236"/>
                  <a:gd name="T6" fmla="*/ 79 w 237"/>
                  <a:gd name="T7" fmla="*/ 195 h 236"/>
                  <a:gd name="T8" fmla="*/ 79 w 237"/>
                  <a:gd name="T9" fmla="*/ 115 h 236"/>
                  <a:gd name="T10" fmla="*/ 119 w 237"/>
                  <a:gd name="T11" fmla="*/ 115 h 236"/>
                  <a:gd name="T12" fmla="*/ 119 w 237"/>
                  <a:gd name="T13" fmla="*/ 75 h 236"/>
                  <a:gd name="T14" fmla="*/ 158 w 237"/>
                  <a:gd name="T15" fmla="*/ 75 h 236"/>
                  <a:gd name="T16" fmla="*/ 158 w 237"/>
                  <a:gd name="T17" fmla="*/ 36 h 236"/>
                  <a:gd name="T18" fmla="*/ 197 w 237"/>
                  <a:gd name="T19" fmla="*/ 36 h 236"/>
                  <a:gd name="T20" fmla="*/ 237 w 237"/>
                  <a:gd name="T21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7" h="236">
                    <a:moveTo>
                      <a:pt x="0" y="236"/>
                    </a:moveTo>
                    <a:lnTo>
                      <a:pt x="39" y="195"/>
                    </a:lnTo>
                    <a:lnTo>
                      <a:pt x="39" y="235"/>
                    </a:lnTo>
                    <a:lnTo>
                      <a:pt x="79" y="195"/>
                    </a:lnTo>
                    <a:lnTo>
                      <a:pt x="79" y="115"/>
                    </a:lnTo>
                    <a:lnTo>
                      <a:pt x="119" y="115"/>
                    </a:lnTo>
                    <a:lnTo>
                      <a:pt x="119" y="75"/>
                    </a:lnTo>
                    <a:lnTo>
                      <a:pt x="158" y="75"/>
                    </a:lnTo>
                    <a:lnTo>
                      <a:pt x="158" y="36"/>
                    </a:lnTo>
                    <a:lnTo>
                      <a:pt x="197" y="36"/>
                    </a:lnTo>
                    <a:lnTo>
                      <a:pt x="23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3" name="Freeform 680">
                <a:extLst>
                  <a:ext uri="{FF2B5EF4-FFF2-40B4-BE49-F238E27FC236}">
                    <a16:creationId xmlns:a16="http://schemas.microsoft.com/office/drawing/2014/main" id="{DAE6087E-8DA9-4E04-89A5-5B11CF6158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83"/>
                <a:ext cx="39" cy="141"/>
              </a:xfrm>
              <a:custGeom>
                <a:avLst/>
                <a:gdLst>
                  <a:gd name="T0" fmla="*/ 195 w 195"/>
                  <a:gd name="T1" fmla="*/ 0 h 706"/>
                  <a:gd name="T2" fmla="*/ 195 w 195"/>
                  <a:gd name="T3" fmla="*/ 40 h 706"/>
                  <a:gd name="T4" fmla="*/ 116 w 195"/>
                  <a:gd name="T5" fmla="*/ 77 h 706"/>
                  <a:gd name="T6" fmla="*/ 39 w 195"/>
                  <a:gd name="T7" fmla="*/ 77 h 706"/>
                  <a:gd name="T8" fmla="*/ 39 w 195"/>
                  <a:gd name="T9" fmla="*/ 196 h 706"/>
                  <a:gd name="T10" fmla="*/ 79 w 195"/>
                  <a:gd name="T11" fmla="*/ 236 h 706"/>
                  <a:gd name="T12" fmla="*/ 79 w 195"/>
                  <a:gd name="T13" fmla="*/ 315 h 706"/>
                  <a:gd name="T14" fmla="*/ 39 w 195"/>
                  <a:gd name="T15" fmla="*/ 391 h 706"/>
                  <a:gd name="T16" fmla="*/ 39 w 195"/>
                  <a:gd name="T17" fmla="*/ 431 h 706"/>
                  <a:gd name="T18" fmla="*/ 0 w 195"/>
                  <a:gd name="T19" fmla="*/ 511 h 706"/>
                  <a:gd name="T20" fmla="*/ 39 w 195"/>
                  <a:gd name="T21" fmla="*/ 590 h 706"/>
                  <a:gd name="T22" fmla="*/ 39 w 195"/>
                  <a:gd name="T23" fmla="*/ 706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706">
                    <a:moveTo>
                      <a:pt x="195" y="0"/>
                    </a:moveTo>
                    <a:lnTo>
                      <a:pt x="195" y="40"/>
                    </a:lnTo>
                    <a:lnTo>
                      <a:pt x="116" y="77"/>
                    </a:lnTo>
                    <a:lnTo>
                      <a:pt x="39" y="77"/>
                    </a:lnTo>
                    <a:lnTo>
                      <a:pt x="39" y="196"/>
                    </a:lnTo>
                    <a:lnTo>
                      <a:pt x="79" y="236"/>
                    </a:lnTo>
                    <a:lnTo>
                      <a:pt x="79" y="315"/>
                    </a:lnTo>
                    <a:lnTo>
                      <a:pt x="39" y="391"/>
                    </a:lnTo>
                    <a:lnTo>
                      <a:pt x="39" y="431"/>
                    </a:lnTo>
                    <a:lnTo>
                      <a:pt x="0" y="511"/>
                    </a:lnTo>
                    <a:lnTo>
                      <a:pt x="39" y="590"/>
                    </a:lnTo>
                    <a:lnTo>
                      <a:pt x="39" y="70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4" name="Freeform 681">
                <a:extLst>
                  <a:ext uri="{FF2B5EF4-FFF2-40B4-BE49-F238E27FC236}">
                    <a16:creationId xmlns:a16="http://schemas.microsoft.com/office/drawing/2014/main" id="{CB89DCA5-D2EA-A370-934F-93E7802D7A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6" y="272"/>
                <a:ext cx="16" cy="7"/>
              </a:xfrm>
              <a:custGeom>
                <a:avLst/>
                <a:gdLst>
                  <a:gd name="T0" fmla="*/ 0 w 79"/>
                  <a:gd name="T1" fmla="*/ 0 h 36"/>
                  <a:gd name="T2" fmla="*/ 79 w 79"/>
                  <a:gd name="T3" fmla="*/ 0 h 36"/>
                  <a:gd name="T4" fmla="*/ 79 w 79"/>
                  <a:gd name="T5" fmla="*/ 36 h 36"/>
                  <a:gd name="T6" fmla="*/ 0 w 79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36">
                    <a:moveTo>
                      <a:pt x="0" y="0"/>
                    </a:moveTo>
                    <a:lnTo>
                      <a:pt x="79" y="0"/>
                    </a:lnTo>
                    <a:lnTo>
                      <a:pt x="79" y="3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5" name="Freeform 682">
                <a:extLst>
                  <a:ext uri="{FF2B5EF4-FFF2-40B4-BE49-F238E27FC236}">
                    <a16:creationId xmlns:a16="http://schemas.microsoft.com/office/drawing/2014/main" id="{4469963A-E2C0-2705-F97E-0B40BF1C05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256"/>
                <a:ext cx="23" cy="93"/>
              </a:xfrm>
              <a:custGeom>
                <a:avLst/>
                <a:gdLst>
                  <a:gd name="T0" fmla="*/ 116 w 116"/>
                  <a:gd name="T1" fmla="*/ 80 h 468"/>
                  <a:gd name="T2" fmla="*/ 39 w 116"/>
                  <a:gd name="T3" fmla="*/ 0 h 468"/>
                  <a:gd name="T4" fmla="*/ 39 w 116"/>
                  <a:gd name="T5" fmla="*/ 116 h 468"/>
                  <a:gd name="T6" fmla="*/ 0 w 116"/>
                  <a:gd name="T7" fmla="*/ 155 h 468"/>
                  <a:gd name="T8" fmla="*/ 0 w 116"/>
                  <a:gd name="T9" fmla="*/ 391 h 468"/>
                  <a:gd name="T10" fmla="*/ 79 w 116"/>
                  <a:gd name="T11" fmla="*/ 391 h 468"/>
                  <a:gd name="T12" fmla="*/ 116 w 116"/>
                  <a:gd name="T13" fmla="*/ 430 h 468"/>
                  <a:gd name="T14" fmla="*/ 116 w 116"/>
                  <a:gd name="T15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6" h="468">
                    <a:moveTo>
                      <a:pt x="116" y="80"/>
                    </a:moveTo>
                    <a:lnTo>
                      <a:pt x="39" y="0"/>
                    </a:lnTo>
                    <a:lnTo>
                      <a:pt x="39" y="116"/>
                    </a:lnTo>
                    <a:lnTo>
                      <a:pt x="0" y="155"/>
                    </a:lnTo>
                    <a:lnTo>
                      <a:pt x="0" y="391"/>
                    </a:lnTo>
                    <a:lnTo>
                      <a:pt x="79" y="391"/>
                    </a:lnTo>
                    <a:lnTo>
                      <a:pt x="116" y="430"/>
                    </a:lnTo>
                    <a:lnTo>
                      <a:pt x="116" y="46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6" name="Freeform 683">
                <a:extLst>
                  <a:ext uri="{FF2B5EF4-FFF2-40B4-BE49-F238E27FC236}">
                    <a16:creationId xmlns:a16="http://schemas.microsoft.com/office/drawing/2014/main" id="{06C95036-E61D-8CF1-1DB8-CB8361D29E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24"/>
                <a:ext cx="16" cy="48"/>
              </a:xfrm>
              <a:custGeom>
                <a:avLst/>
                <a:gdLst>
                  <a:gd name="T0" fmla="*/ 0 w 77"/>
                  <a:gd name="T1" fmla="*/ 0 h 239"/>
                  <a:gd name="T2" fmla="*/ 0 w 77"/>
                  <a:gd name="T3" fmla="*/ 119 h 239"/>
                  <a:gd name="T4" fmla="*/ 40 w 77"/>
                  <a:gd name="T5" fmla="*/ 159 h 239"/>
                  <a:gd name="T6" fmla="*/ 77 w 77"/>
                  <a:gd name="T7" fmla="*/ 239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239">
                    <a:moveTo>
                      <a:pt x="0" y="0"/>
                    </a:moveTo>
                    <a:lnTo>
                      <a:pt x="0" y="119"/>
                    </a:lnTo>
                    <a:lnTo>
                      <a:pt x="40" y="159"/>
                    </a:lnTo>
                    <a:lnTo>
                      <a:pt x="77" y="2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7" name="Freeform 684">
                <a:extLst>
                  <a:ext uri="{FF2B5EF4-FFF2-40B4-BE49-F238E27FC236}">
                    <a16:creationId xmlns:a16="http://schemas.microsoft.com/office/drawing/2014/main" id="{81465A97-9D3E-F820-63A5-22BC76AF1B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6" y="342"/>
                <a:ext cx="141" cy="79"/>
              </a:xfrm>
              <a:custGeom>
                <a:avLst/>
                <a:gdLst>
                  <a:gd name="T0" fmla="*/ 707 w 707"/>
                  <a:gd name="T1" fmla="*/ 355 h 394"/>
                  <a:gd name="T2" fmla="*/ 668 w 707"/>
                  <a:gd name="T3" fmla="*/ 394 h 394"/>
                  <a:gd name="T4" fmla="*/ 668 w 707"/>
                  <a:gd name="T5" fmla="*/ 355 h 394"/>
                  <a:gd name="T6" fmla="*/ 628 w 707"/>
                  <a:gd name="T7" fmla="*/ 316 h 394"/>
                  <a:gd name="T8" fmla="*/ 628 w 707"/>
                  <a:gd name="T9" fmla="*/ 239 h 394"/>
                  <a:gd name="T10" fmla="*/ 589 w 707"/>
                  <a:gd name="T11" fmla="*/ 239 h 394"/>
                  <a:gd name="T12" fmla="*/ 552 w 707"/>
                  <a:gd name="T13" fmla="*/ 199 h 394"/>
                  <a:gd name="T14" fmla="*/ 512 w 707"/>
                  <a:gd name="T15" fmla="*/ 199 h 394"/>
                  <a:gd name="T16" fmla="*/ 473 w 707"/>
                  <a:gd name="T17" fmla="*/ 159 h 394"/>
                  <a:gd name="T18" fmla="*/ 433 w 707"/>
                  <a:gd name="T19" fmla="*/ 159 h 394"/>
                  <a:gd name="T20" fmla="*/ 433 w 707"/>
                  <a:gd name="T21" fmla="*/ 120 h 394"/>
                  <a:gd name="T22" fmla="*/ 473 w 707"/>
                  <a:gd name="T23" fmla="*/ 120 h 394"/>
                  <a:gd name="T24" fmla="*/ 433 w 707"/>
                  <a:gd name="T25" fmla="*/ 80 h 394"/>
                  <a:gd name="T26" fmla="*/ 393 w 707"/>
                  <a:gd name="T27" fmla="*/ 120 h 394"/>
                  <a:gd name="T28" fmla="*/ 354 w 707"/>
                  <a:gd name="T29" fmla="*/ 120 h 394"/>
                  <a:gd name="T30" fmla="*/ 354 w 707"/>
                  <a:gd name="T31" fmla="*/ 80 h 394"/>
                  <a:gd name="T32" fmla="*/ 314 w 707"/>
                  <a:gd name="T33" fmla="*/ 40 h 394"/>
                  <a:gd name="T34" fmla="*/ 277 w 707"/>
                  <a:gd name="T35" fmla="*/ 40 h 394"/>
                  <a:gd name="T36" fmla="*/ 238 w 707"/>
                  <a:gd name="T37" fmla="*/ 0 h 394"/>
                  <a:gd name="T38" fmla="*/ 158 w 707"/>
                  <a:gd name="T39" fmla="*/ 0 h 394"/>
                  <a:gd name="T40" fmla="*/ 119 w 707"/>
                  <a:gd name="T41" fmla="*/ 40 h 394"/>
                  <a:gd name="T42" fmla="*/ 79 w 707"/>
                  <a:gd name="T43" fmla="*/ 40 h 394"/>
                  <a:gd name="T44" fmla="*/ 39 w 707"/>
                  <a:gd name="T45" fmla="*/ 80 h 394"/>
                  <a:gd name="T46" fmla="*/ 0 w 707"/>
                  <a:gd name="T47" fmla="*/ 40 h 394"/>
                  <a:gd name="T48" fmla="*/ 0 w 707"/>
                  <a:gd name="T49" fmla="*/ 38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07" h="394">
                    <a:moveTo>
                      <a:pt x="707" y="355"/>
                    </a:moveTo>
                    <a:lnTo>
                      <a:pt x="668" y="394"/>
                    </a:lnTo>
                    <a:lnTo>
                      <a:pt x="668" y="355"/>
                    </a:lnTo>
                    <a:lnTo>
                      <a:pt x="628" y="316"/>
                    </a:lnTo>
                    <a:lnTo>
                      <a:pt x="628" y="239"/>
                    </a:lnTo>
                    <a:lnTo>
                      <a:pt x="589" y="239"/>
                    </a:lnTo>
                    <a:lnTo>
                      <a:pt x="552" y="199"/>
                    </a:lnTo>
                    <a:lnTo>
                      <a:pt x="512" y="199"/>
                    </a:lnTo>
                    <a:lnTo>
                      <a:pt x="473" y="159"/>
                    </a:lnTo>
                    <a:lnTo>
                      <a:pt x="433" y="159"/>
                    </a:lnTo>
                    <a:lnTo>
                      <a:pt x="433" y="120"/>
                    </a:lnTo>
                    <a:lnTo>
                      <a:pt x="473" y="120"/>
                    </a:lnTo>
                    <a:lnTo>
                      <a:pt x="433" y="80"/>
                    </a:lnTo>
                    <a:lnTo>
                      <a:pt x="393" y="120"/>
                    </a:lnTo>
                    <a:lnTo>
                      <a:pt x="354" y="120"/>
                    </a:lnTo>
                    <a:lnTo>
                      <a:pt x="354" y="80"/>
                    </a:lnTo>
                    <a:lnTo>
                      <a:pt x="314" y="40"/>
                    </a:lnTo>
                    <a:lnTo>
                      <a:pt x="277" y="40"/>
                    </a:lnTo>
                    <a:lnTo>
                      <a:pt x="238" y="0"/>
                    </a:lnTo>
                    <a:lnTo>
                      <a:pt x="158" y="0"/>
                    </a:lnTo>
                    <a:lnTo>
                      <a:pt x="119" y="40"/>
                    </a:lnTo>
                    <a:lnTo>
                      <a:pt x="79" y="40"/>
                    </a:lnTo>
                    <a:lnTo>
                      <a:pt x="39" y="80"/>
                    </a:lnTo>
                    <a:lnTo>
                      <a:pt x="0" y="40"/>
                    </a:lnTo>
                    <a:lnTo>
                      <a:pt x="0" y="3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8" name="Freeform 685">
                <a:extLst>
                  <a:ext uri="{FF2B5EF4-FFF2-40B4-BE49-F238E27FC236}">
                    <a16:creationId xmlns:a16="http://schemas.microsoft.com/office/drawing/2014/main" id="{96526DC9-5B0F-6CF4-3765-199F84B0C1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1" y="342"/>
                <a:ext cx="63" cy="103"/>
              </a:xfrm>
              <a:custGeom>
                <a:avLst/>
                <a:gdLst>
                  <a:gd name="T0" fmla="*/ 274 w 313"/>
                  <a:gd name="T1" fmla="*/ 38 h 514"/>
                  <a:gd name="T2" fmla="*/ 237 w 313"/>
                  <a:gd name="T3" fmla="*/ 0 h 514"/>
                  <a:gd name="T4" fmla="*/ 118 w 313"/>
                  <a:gd name="T5" fmla="*/ 0 h 514"/>
                  <a:gd name="T6" fmla="*/ 118 w 313"/>
                  <a:gd name="T7" fmla="*/ 239 h 514"/>
                  <a:gd name="T8" fmla="*/ 197 w 313"/>
                  <a:gd name="T9" fmla="*/ 239 h 514"/>
                  <a:gd name="T10" fmla="*/ 197 w 313"/>
                  <a:gd name="T11" fmla="*/ 276 h 514"/>
                  <a:gd name="T12" fmla="*/ 237 w 313"/>
                  <a:gd name="T13" fmla="*/ 355 h 514"/>
                  <a:gd name="T14" fmla="*/ 274 w 313"/>
                  <a:gd name="T15" fmla="*/ 316 h 514"/>
                  <a:gd name="T16" fmla="*/ 313 w 313"/>
                  <a:gd name="T17" fmla="*/ 355 h 514"/>
                  <a:gd name="T18" fmla="*/ 313 w 313"/>
                  <a:gd name="T19" fmla="*/ 394 h 514"/>
                  <a:gd name="T20" fmla="*/ 274 w 313"/>
                  <a:gd name="T21" fmla="*/ 434 h 514"/>
                  <a:gd name="T22" fmla="*/ 237 w 313"/>
                  <a:gd name="T23" fmla="*/ 394 h 514"/>
                  <a:gd name="T24" fmla="*/ 158 w 313"/>
                  <a:gd name="T25" fmla="*/ 394 h 514"/>
                  <a:gd name="T26" fmla="*/ 118 w 313"/>
                  <a:gd name="T27" fmla="*/ 355 h 514"/>
                  <a:gd name="T28" fmla="*/ 78 w 313"/>
                  <a:gd name="T29" fmla="*/ 355 h 514"/>
                  <a:gd name="T30" fmla="*/ 0 w 313"/>
                  <a:gd name="T31" fmla="*/ 514 h 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13" h="514">
                    <a:moveTo>
                      <a:pt x="274" y="38"/>
                    </a:moveTo>
                    <a:lnTo>
                      <a:pt x="237" y="0"/>
                    </a:lnTo>
                    <a:lnTo>
                      <a:pt x="118" y="0"/>
                    </a:lnTo>
                    <a:lnTo>
                      <a:pt x="118" y="239"/>
                    </a:lnTo>
                    <a:lnTo>
                      <a:pt x="197" y="239"/>
                    </a:lnTo>
                    <a:lnTo>
                      <a:pt x="197" y="276"/>
                    </a:lnTo>
                    <a:lnTo>
                      <a:pt x="237" y="355"/>
                    </a:lnTo>
                    <a:lnTo>
                      <a:pt x="274" y="316"/>
                    </a:lnTo>
                    <a:lnTo>
                      <a:pt x="313" y="355"/>
                    </a:lnTo>
                    <a:lnTo>
                      <a:pt x="313" y="394"/>
                    </a:lnTo>
                    <a:lnTo>
                      <a:pt x="274" y="434"/>
                    </a:lnTo>
                    <a:lnTo>
                      <a:pt x="237" y="394"/>
                    </a:lnTo>
                    <a:lnTo>
                      <a:pt x="158" y="394"/>
                    </a:lnTo>
                    <a:lnTo>
                      <a:pt x="118" y="355"/>
                    </a:lnTo>
                    <a:lnTo>
                      <a:pt x="78" y="355"/>
                    </a:lnTo>
                    <a:lnTo>
                      <a:pt x="0" y="51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9" name="Freeform 686">
                <a:extLst>
                  <a:ext uri="{FF2B5EF4-FFF2-40B4-BE49-F238E27FC236}">
                    <a16:creationId xmlns:a16="http://schemas.microsoft.com/office/drawing/2014/main" id="{30AA623D-A0A0-DBF8-FB23-6EB00EF330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1" y="445"/>
                <a:ext cx="71" cy="125"/>
              </a:xfrm>
              <a:custGeom>
                <a:avLst/>
                <a:gdLst>
                  <a:gd name="T0" fmla="*/ 0 w 353"/>
                  <a:gd name="T1" fmla="*/ 0 h 626"/>
                  <a:gd name="T2" fmla="*/ 39 w 353"/>
                  <a:gd name="T3" fmla="*/ 0 h 626"/>
                  <a:gd name="T4" fmla="*/ 78 w 353"/>
                  <a:gd name="T5" fmla="*/ 37 h 626"/>
                  <a:gd name="T6" fmla="*/ 118 w 353"/>
                  <a:gd name="T7" fmla="*/ 37 h 626"/>
                  <a:gd name="T8" fmla="*/ 158 w 353"/>
                  <a:gd name="T9" fmla="*/ 0 h 626"/>
                  <a:gd name="T10" fmla="*/ 158 w 353"/>
                  <a:gd name="T11" fmla="*/ 37 h 626"/>
                  <a:gd name="T12" fmla="*/ 197 w 353"/>
                  <a:gd name="T13" fmla="*/ 37 h 626"/>
                  <a:gd name="T14" fmla="*/ 197 w 353"/>
                  <a:gd name="T15" fmla="*/ 0 h 626"/>
                  <a:gd name="T16" fmla="*/ 237 w 353"/>
                  <a:gd name="T17" fmla="*/ 0 h 626"/>
                  <a:gd name="T18" fmla="*/ 313 w 353"/>
                  <a:gd name="T19" fmla="*/ 76 h 626"/>
                  <a:gd name="T20" fmla="*/ 274 w 353"/>
                  <a:gd name="T21" fmla="*/ 116 h 626"/>
                  <a:gd name="T22" fmla="*/ 353 w 353"/>
                  <a:gd name="T23" fmla="*/ 116 h 626"/>
                  <a:gd name="T24" fmla="*/ 313 w 353"/>
                  <a:gd name="T25" fmla="*/ 195 h 626"/>
                  <a:gd name="T26" fmla="*/ 274 w 353"/>
                  <a:gd name="T27" fmla="*/ 235 h 626"/>
                  <a:gd name="T28" fmla="*/ 274 w 353"/>
                  <a:gd name="T29" fmla="*/ 351 h 626"/>
                  <a:gd name="T30" fmla="*/ 237 w 353"/>
                  <a:gd name="T31" fmla="*/ 391 h 626"/>
                  <a:gd name="T32" fmla="*/ 313 w 353"/>
                  <a:gd name="T33" fmla="*/ 471 h 626"/>
                  <a:gd name="T34" fmla="*/ 274 w 353"/>
                  <a:gd name="T35" fmla="*/ 471 h 626"/>
                  <a:gd name="T36" fmla="*/ 274 w 353"/>
                  <a:gd name="T37" fmla="*/ 509 h 626"/>
                  <a:gd name="T38" fmla="*/ 313 w 353"/>
                  <a:gd name="T39" fmla="*/ 509 h 626"/>
                  <a:gd name="T40" fmla="*/ 313 w 353"/>
                  <a:gd name="T41" fmla="*/ 586 h 626"/>
                  <a:gd name="T42" fmla="*/ 353 w 353"/>
                  <a:gd name="T43" fmla="*/ 626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53" h="626">
                    <a:moveTo>
                      <a:pt x="0" y="0"/>
                    </a:moveTo>
                    <a:lnTo>
                      <a:pt x="39" y="0"/>
                    </a:lnTo>
                    <a:lnTo>
                      <a:pt x="78" y="37"/>
                    </a:lnTo>
                    <a:lnTo>
                      <a:pt x="118" y="37"/>
                    </a:lnTo>
                    <a:lnTo>
                      <a:pt x="158" y="0"/>
                    </a:lnTo>
                    <a:lnTo>
                      <a:pt x="158" y="37"/>
                    </a:lnTo>
                    <a:lnTo>
                      <a:pt x="197" y="37"/>
                    </a:lnTo>
                    <a:lnTo>
                      <a:pt x="197" y="0"/>
                    </a:lnTo>
                    <a:lnTo>
                      <a:pt x="237" y="0"/>
                    </a:lnTo>
                    <a:lnTo>
                      <a:pt x="313" y="76"/>
                    </a:lnTo>
                    <a:lnTo>
                      <a:pt x="274" y="116"/>
                    </a:lnTo>
                    <a:lnTo>
                      <a:pt x="353" y="116"/>
                    </a:lnTo>
                    <a:lnTo>
                      <a:pt x="313" y="195"/>
                    </a:lnTo>
                    <a:lnTo>
                      <a:pt x="274" y="235"/>
                    </a:lnTo>
                    <a:lnTo>
                      <a:pt x="274" y="351"/>
                    </a:lnTo>
                    <a:lnTo>
                      <a:pt x="237" y="391"/>
                    </a:lnTo>
                    <a:lnTo>
                      <a:pt x="313" y="471"/>
                    </a:lnTo>
                    <a:lnTo>
                      <a:pt x="274" y="471"/>
                    </a:lnTo>
                    <a:lnTo>
                      <a:pt x="274" y="509"/>
                    </a:lnTo>
                    <a:lnTo>
                      <a:pt x="313" y="509"/>
                    </a:lnTo>
                    <a:lnTo>
                      <a:pt x="313" y="586"/>
                    </a:lnTo>
                    <a:lnTo>
                      <a:pt x="353" y="62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0" name="Freeform 687">
                <a:extLst>
                  <a:ext uri="{FF2B5EF4-FFF2-40B4-BE49-F238E27FC236}">
                    <a16:creationId xmlns:a16="http://schemas.microsoft.com/office/drawing/2014/main" id="{F86E12A3-7CAC-891A-3660-F7B223EBCF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499"/>
                <a:ext cx="126" cy="150"/>
              </a:xfrm>
              <a:custGeom>
                <a:avLst/>
                <a:gdLst>
                  <a:gd name="T0" fmla="*/ 591 w 628"/>
                  <a:gd name="T1" fmla="*/ 746 h 746"/>
                  <a:gd name="T2" fmla="*/ 552 w 628"/>
                  <a:gd name="T3" fmla="*/ 706 h 746"/>
                  <a:gd name="T4" fmla="*/ 628 w 628"/>
                  <a:gd name="T5" fmla="*/ 627 h 746"/>
                  <a:gd name="T6" fmla="*/ 589 w 628"/>
                  <a:gd name="T7" fmla="*/ 590 h 746"/>
                  <a:gd name="T8" fmla="*/ 552 w 628"/>
                  <a:gd name="T9" fmla="*/ 590 h 746"/>
                  <a:gd name="T10" fmla="*/ 512 w 628"/>
                  <a:gd name="T11" fmla="*/ 627 h 746"/>
                  <a:gd name="T12" fmla="*/ 473 w 628"/>
                  <a:gd name="T13" fmla="*/ 627 h 746"/>
                  <a:gd name="T14" fmla="*/ 473 w 628"/>
                  <a:gd name="T15" fmla="*/ 666 h 746"/>
                  <a:gd name="T16" fmla="*/ 433 w 628"/>
                  <a:gd name="T17" fmla="*/ 627 h 746"/>
                  <a:gd name="T18" fmla="*/ 433 w 628"/>
                  <a:gd name="T19" fmla="*/ 551 h 746"/>
                  <a:gd name="T20" fmla="*/ 393 w 628"/>
                  <a:gd name="T21" fmla="*/ 511 h 746"/>
                  <a:gd name="T22" fmla="*/ 354 w 628"/>
                  <a:gd name="T23" fmla="*/ 511 h 746"/>
                  <a:gd name="T24" fmla="*/ 354 w 628"/>
                  <a:gd name="T25" fmla="*/ 431 h 746"/>
                  <a:gd name="T26" fmla="*/ 393 w 628"/>
                  <a:gd name="T27" fmla="*/ 352 h 746"/>
                  <a:gd name="T28" fmla="*/ 393 w 628"/>
                  <a:gd name="T29" fmla="*/ 312 h 746"/>
                  <a:gd name="T30" fmla="*/ 354 w 628"/>
                  <a:gd name="T31" fmla="*/ 275 h 746"/>
                  <a:gd name="T32" fmla="*/ 315 w 628"/>
                  <a:gd name="T33" fmla="*/ 312 h 746"/>
                  <a:gd name="T34" fmla="*/ 315 w 628"/>
                  <a:gd name="T35" fmla="*/ 352 h 746"/>
                  <a:gd name="T36" fmla="*/ 278 w 628"/>
                  <a:gd name="T37" fmla="*/ 352 h 746"/>
                  <a:gd name="T38" fmla="*/ 278 w 628"/>
                  <a:gd name="T39" fmla="*/ 197 h 746"/>
                  <a:gd name="T40" fmla="*/ 238 w 628"/>
                  <a:gd name="T41" fmla="*/ 275 h 746"/>
                  <a:gd name="T42" fmla="*/ 198 w 628"/>
                  <a:gd name="T43" fmla="*/ 275 h 746"/>
                  <a:gd name="T44" fmla="*/ 119 w 628"/>
                  <a:gd name="T45" fmla="*/ 197 h 746"/>
                  <a:gd name="T46" fmla="*/ 119 w 628"/>
                  <a:gd name="T47" fmla="*/ 117 h 746"/>
                  <a:gd name="T48" fmla="*/ 0 w 628"/>
                  <a:gd name="T49" fmla="*/ 0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28" h="746">
                    <a:moveTo>
                      <a:pt x="591" y="746"/>
                    </a:moveTo>
                    <a:lnTo>
                      <a:pt x="552" y="706"/>
                    </a:lnTo>
                    <a:lnTo>
                      <a:pt x="628" y="627"/>
                    </a:lnTo>
                    <a:lnTo>
                      <a:pt x="589" y="590"/>
                    </a:lnTo>
                    <a:lnTo>
                      <a:pt x="552" y="590"/>
                    </a:lnTo>
                    <a:lnTo>
                      <a:pt x="512" y="627"/>
                    </a:lnTo>
                    <a:lnTo>
                      <a:pt x="473" y="627"/>
                    </a:lnTo>
                    <a:lnTo>
                      <a:pt x="473" y="666"/>
                    </a:lnTo>
                    <a:lnTo>
                      <a:pt x="433" y="627"/>
                    </a:lnTo>
                    <a:lnTo>
                      <a:pt x="433" y="551"/>
                    </a:lnTo>
                    <a:lnTo>
                      <a:pt x="393" y="511"/>
                    </a:lnTo>
                    <a:lnTo>
                      <a:pt x="354" y="511"/>
                    </a:lnTo>
                    <a:lnTo>
                      <a:pt x="354" y="431"/>
                    </a:lnTo>
                    <a:lnTo>
                      <a:pt x="393" y="352"/>
                    </a:lnTo>
                    <a:lnTo>
                      <a:pt x="393" y="312"/>
                    </a:lnTo>
                    <a:lnTo>
                      <a:pt x="354" y="275"/>
                    </a:lnTo>
                    <a:lnTo>
                      <a:pt x="315" y="312"/>
                    </a:lnTo>
                    <a:lnTo>
                      <a:pt x="315" y="352"/>
                    </a:lnTo>
                    <a:lnTo>
                      <a:pt x="278" y="352"/>
                    </a:lnTo>
                    <a:lnTo>
                      <a:pt x="278" y="197"/>
                    </a:lnTo>
                    <a:lnTo>
                      <a:pt x="238" y="275"/>
                    </a:lnTo>
                    <a:lnTo>
                      <a:pt x="198" y="275"/>
                    </a:lnTo>
                    <a:lnTo>
                      <a:pt x="119" y="197"/>
                    </a:lnTo>
                    <a:lnTo>
                      <a:pt x="119" y="11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1" name="Freeform 688">
                <a:extLst>
                  <a:ext uri="{FF2B5EF4-FFF2-40B4-BE49-F238E27FC236}">
                    <a16:creationId xmlns:a16="http://schemas.microsoft.com/office/drawing/2014/main" id="{B8CDC9D8-0FC7-5A24-014E-28FB42D9E2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445"/>
                <a:ext cx="63" cy="54"/>
              </a:xfrm>
              <a:custGeom>
                <a:avLst/>
                <a:gdLst>
                  <a:gd name="T0" fmla="*/ 315 w 315"/>
                  <a:gd name="T1" fmla="*/ 0 h 274"/>
                  <a:gd name="T2" fmla="*/ 278 w 315"/>
                  <a:gd name="T3" fmla="*/ 76 h 274"/>
                  <a:gd name="T4" fmla="*/ 198 w 315"/>
                  <a:gd name="T5" fmla="*/ 156 h 274"/>
                  <a:gd name="T6" fmla="*/ 119 w 315"/>
                  <a:gd name="T7" fmla="*/ 195 h 274"/>
                  <a:gd name="T8" fmla="*/ 0 w 315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5" h="274">
                    <a:moveTo>
                      <a:pt x="315" y="0"/>
                    </a:moveTo>
                    <a:lnTo>
                      <a:pt x="278" y="76"/>
                    </a:lnTo>
                    <a:lnTo>
                      <a:pt x="198" y="156"/>
                    </a:lnTo>
                    <a:lnTo>
                      <a:pt x="119" y="195"/>
                    </a:lnTo>
                    <a:lnTo>
                      <a:pt x="0" y="2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2" name="Freeform 689">
                <a:extLst>
                  <a:ext uri="{FF2B5EF4-FFF2-40B4-BE49-F238E27FC236}">
                    <a16:creationId xmlns:a16="http://schemas.microsoft.com/office/drawing/2014/main" id="{F4C7A879-3911-6302-07FD-5A4FBA1219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2" y="499"/>
                <a:ext cx="196" cy="71"/>
              </a:xfrm>
              <a:custGeom>
                <a:avLst/>
                <a:gdLst>
                  <a:gd name="T0" fmla="*/ 979 w 979"/>
                  <a:gd name="T1" fmla="*/ 0 h 352"/>
                  <a:gd name="T2" fmla="*/ 903 w 979"/>
                  <a:gd name="T3" fmla="*/ 117 h 352"/>
                  <a:gd name="T4" fmla="*/ 744 w 979"/>
                  <a:gd name="T5" fmla="*/ 157 h 352"/>
                  <a:gd name="T6" fmla="*/ 704 w 979"/>
                  <a:gd name="T7" fmla="*/ 197 h 352"/>
                  <a:gd name="T8" fmla="*/ 629 w 979"/>
                  <a:gd name="T9" fmla="*/ 235 h 352"/>
                  <a:gd name="T10" fmla="*/ 469 w 979"/>
                  <a:gd name="T11" fmla="*/ 235 h 352"/>
                  <a:gd name="T12" fmla="*/ 431 w 979"/>
                  <a:gd name="T13" fmla="*/ 275 h 352"/>
                  <a:gd name="T14" fmla="*/ 354 w 979"/>
                  <a:gd name="T15" fmla="*/ 275 h 352"/>
                  <a:gd name="T16" fmla="*/ 274 w 979"/>
                  <a:gd name="T17" fmla="*/ 312 h 352"/>
                  <a:gd name="T18" fmla="*/ 39 w 979"/>
                  <a:gd name="T19" fmla="*/ 312 h 352"/>
                  <a:gd name="T20" fmla="*/ 0 w 979"/>
                  <a:gd name="T21" fmla="*/ 352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79" h="352">
                    <a:moveTo>
                      <a:pt x="979" y="0"/>
                    </a:moveTo>
                    <a:lnTo>
                      <a:pt x="903" y="117"/>
                    </a:lnTo>
                    <a:lnTo>
                      <a:pt x="744" y="157"/>
                    </a:lnTo>
                    <a:lnTo>
                      <a:pt x="704" y="197"/>
                    </a:lnTo>
                    <a:lnTo>
                      <a:pt x="629" y="235"/>
                    </a:lnTo>
                    <a:lnTo>
                      <a:pt x="469" y="235"/>
                    </a:lnTo>
                    <a:lnTo>
                      <a:pt x="431" y="275"/>
                    </a:lnTo>
                    <a:lnTo>
                      <a:pt x="354" y="275"/>
                    </a:lnTo>
                    <a:lnTo>
                      <a:pt x="274" y="312"/>
                    </a:lnTo>
                    <a:lnTo>
                      <a:pt x="39" y="312"/>
                    </a:lnTo>
                    <a:lnTo>
                      <a:pt x="0" y="35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3" name="Freeform 690">
                <a:extLst>
                  <a:ext uri="{FF2B5EF4-FFF2-40B4-BE49-F238E27FC236}">
                    <a16:creationId xmlns:a16="http://schemas.microsoft.com/office/drawing/2014/main" id="{0250E781-659F-53A5-62F8-921FB26FA0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7" y="602"/>
                <a:ext cx="76" cy="39"/>
              </a:xfrm>
              <a:custGeom>
                <a:avLst/>
                <a:gdLst>
                  <a:gd name="T0" fmla="*/ 378 w 378"/>
                  <a:gd name="T1" fmla="*/ 195 h 195"/>
                  <a:gd name="T2" fmla="*/ 378 w 378"/>
                  <a:gd name="T3" fmla="*/ 40 h 195"/>
                  <a:gd name="T4" fmla="*/ 338 w 378"/>
                  <a:gd name="T5" fmla="*/ 79 h 195"/>
                  <a:gd name="T6" fmla="*/ 298 w 378"/>
                  <a:gd name="T7" fmla="*/ 40 h 195"/>
                  <a:gd name="T8" fmla="*/ 259 w 378"/>
                  <a:gd name="T9" fmla="*/ 79 h 195"/>
                  <a:gd name="T10" fmla="*/ 220 w 378"/>
                  <a:gd name="T11" fmla="*/ 79 h 195"/>
                  <a:gd name="T12" fmla="*/ 259 w 378"/>
                  <a:gd name="T13" fmla="*/ 40 h 195"/>
                  <a:gd name="T14" fmla="*/ 259 w 378"/>
                  <a:gd name="T15" fmla="*/ 0 h 195"/>
                  <a:gd name="T16" fmla="*/ 220 w 378"/>
                  <a:gd name="T17" fmla="*/ 40 h 195"/>
                  <a:gd name="T18" fmla="*/ 140 w 378"/>
                  <a:gd name="T19" fmla="*/ 40 h 195"/>
                  <a:gd name="T20" fmla="*/ 140 w 378"/>
                  <a:gd name="T21" fmla="*/ 116 h 195"/>
                  <a:gd name="T22" fmla="*/ 103 w 378"/>
                  <a:gd name="T23" fmla="*/ 40 h 195"/>
                  <a:gd name="T24" fmla="*/ 63 w 378"/>
                  <a:gd name="T25" fmla="*/ 79 h 195"/>
                  <a:gd name="T26" fmla="*/ 0 w 378"/>
                  <a:gd name="T27" fmla="*/ 47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8" h="195">
                    <a:moveTo>
                      <a:pt x="378" y="195"/>
                    </a:moveTo>
                    <a:lnTo>
                      <a:pt x="378" y="40"/>
                    </a:lnTo>
                    <a:lnTo>
                      <a:pt x="338" y="79"/>
                    </a:lnTo>
                    <a:lnTo>
                      <a:pt x="298" y="40"/>
                    </a:lnTo>
                    <a:lnTo>
                      <a:pt x="259" y="79"/>
                    </a:lnTo>
                    <a:lnTo>
                      <a:pt x="220" y="79"/>
                    </a:lnTo>
                    <a:lnTo>
                      <a:pt x="259" y="40"/>
                    </a:lnTo>
                    <a:lnTo>
                      <a:pt x="259" y="0"/>
                    </a:lnTo>
                    <a:lnTo>
                      <a:pt x="220" y="40"/>
                    </a:lnTo>
                    <a:lnTo>
                      <a:pt x="140" y="40"/>
                    </a:lnTo>
                    <a:lnTo>
                      <a:pt x="140" y="116"/>
                    </a:lnTo>
                    <a:lnTo>
                      <a:pt x="103" y="40"/>
                    </a:lnTo>
                    <a:lnTo>
                      <a:pt x="63" y="79"/>
                    </a:lnTo>
                    <a:lnTo>
                      <a:pt x="0" y="4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4" name="Freeform 691">
                <a:extLst>
                  <a:ext uri="{FF2B5EF4-FFF2-40B4-BE49-F238E27FC236}">
                    <a16:creationId xmlns:a16="http://schemas.microsoft.com/office/drawing/2014/main" id="{2E51724F-50BE-AAE3-06FE-9E3EF3326D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3" y="625"/>
                <a:ext cx="169" cy="55"/>
              </a:xfrm>
              <a:custGeom>
                <a:avLst/>
                <a:gdLst>
                  <a:gd name="T0" fmla="*/ 845 w 845"/>
                  <a:gd name="T1" fmla="*/ 91 h 274"/>
                  <a:gd name="T2" fmla="*/ 744 w 845"/>
                  <a:gd name="T3" fmla="*/ 159 h 274"/>
                  <a:gd name="T4" fmla="*/ 744 w 845"/>
                  <a:gd name="T5" fmla="*/ 119 h 274"/>
                  <a:gd name="T6" fmla="*/ 705 w 845"/>
                  <a:gd name="T7" fmla="*/ 119 h 274"/>
                  <a:gd name="T8" fmla="*/ 705 w 845"/>
                  <a:gd name="T9" fmla="*/ 79 h 274"/>
                  <a:gd name="T10" fmla="*/ 665 w 845"/>
                  <a:gd name="T11" fmla="*/ 39 h 274"/>
                  <a:gd name="T12" fmla="*/ 625 w 845"/>
                  <a:gd name="T13" fmla="*/ 39 h 274"/>
                  <a:gd name="T14" fmla="*/ 625 w 845"/>
                  <a:gd name="T15" fmla="*/ 79 h 274"/>
                  <a:gd name="T16" fmla="*/ 588 w 845"/>
                  <a:gd name="T17" fmla="*/ 119 h 274"/>
                  <a:gd name="T18" fmla="*/ 509 w 845"/>
                  <a:gd name="T19" fmla="*/ 79 h 274"/>
                  <a:gd name="T20" fmla="*/ 470 w 845"/>
                  <a:gd name="T21" fmla="*/ 119 h 274"/>
                  <a:gd name="T22" fmla="*/ 470 w 845"/>
                  <a:gd name="T23" fmla="*/ 79 h 274"/>
                  <a:gd name="T24" fmla="*/ 430 w 845"/>
                  <a:gd name="T25" fmla="*/ 119 h 274"/>
                  <a:gd name="T26" fmla="*/ 390 w 845"/>
                  <a:gd name="T27" fmla="*/ 119 h 274"/>
                  <a:gd name="T28" fmla="*/ 430 w 845"/>
                  <a:gd name="T29" fmla="*/ 159 h 274"/>
                  <a:gd name="T30" fmla="*/ 430 w 845"/>
                  <a:gd name="T31" fmla="*/ 199 h 274"/>
                  <a:gd name="T32" fmla="*/ 390 w 845"/>
                  <a:gd name="T33" fmla="*/ 238 h 274"/>
                  <a:gd name="T34" fmla="*/ 350 w 845"/>
                  <a:gd name="T35" fmla="*/ 199 h 274"/>
                  <a:gd name="T36" fmla="*/ 314 w 845"/>
                  <a:gd name="T37" fmla="*/ 199 h 274"/>
                  <a:gd name="T38" fmla="*/ 350 w 845"/>
                  <a:gd name="T39" fmla="*/ 238 h 274"/>
                  <a:gd name="T40" fmla="*/ 314 w 845"/>
                  <a:gd name="T41" fmla="*/ 238 h 274"/>
                  <a:gd name="T42" fmla="*/ 314 w 845"/>
                  <a:gd name="T43" fmla="*/ 274 h 274"/>
                  <a:gd name="T44" fmla="*/ 275 w 845"/>
                  <a:gd name="T45" fmla="*/ 274 h 274"/>
                  <a:gd name="T46" fmla="*/ 235 w 845"/>
                  <a:gd name="T47" fmla="*/ 238 h 274"/>
                  <a:gd name="T48" fmla="*/ 235 w 845"/>
                  <a:gd name="T49" fmla="*/ 159 h 274"/>
                  <a:gd name="T50" fmla="*/ 275 w 845"/>
                  <a:gd name="T51" fmla="*/ 119 h 274"/>
                  <a:gd name="T52" fmla="*/ 195 w 845"/>
                  <a:gd name="T53" fmla="*/ 119 h 274"/>
                  <a:gd name="T54" fmla="*/ 155 w 845"/>
                  <a:gd name="T55" fmla="*/ 159 h 274"/>
                  <a:gd name="T56" fmla="*/ 155 w 845"/>
                  <a:gd name="T57" fmla="*/ 79 h 274"/>
                  <a:gd name="T58" fmla="*/ 115 w 845"/>
                  <a:gd name="T59" fmla="*/ 79 h 274"/>
                  <a:gd name="T60" fmla="*/ 115 w 845"/>
                  <a:gd name="T61" fmla="*/ 39 h 274"/>
                  <a:gd name="T62" fmla="*/ 77 w 845"/>
                  <a:gd name="T63" fmla="*/ 39 h 274"/>
                  <a:gd name="T64" fmla="*/ 77 w 845"/>
                  <a:gd name="T65" fmla="*/ 0 h 274"/>
                  <a:gd name="T66" fmla="*/ 40 w 845"/>
                  <a:gd name="T67" fmla="*/ 39 h 274"/>
                  <a:gd name="T68" fmla="*/ 40 w 845"/>
                  <a:gd name="T69" fmla="*/ 79 h 274"/>
                  <a:gd name="T70" fmla="*/ 0 w 845"/>
                  <a:gd name="T71" fmla="*/ 79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45" h="274">
                    <a:moveTo>
                      <a:pt x="845" y="91"/>
                    </a:moveTo>
                    <a:lnTo>
                      <a:pt x="744" y="159"/>
                    </a:lnTo>
                    <a:lnTo>
                      <a:pt x="744" y="119"/>
                    </a:lnTo>
                    <a:lnTo>
                      <a:pt x="705" y="119"/>
                    </a:lnTo>
                    <a:lnTo>
                      <a:pt x="705" y="79"/>
                    </a:lnTo>
                    <a:lnTo>
                      <a:pt x="665" y="39"/>
                    </a:lnTo>
                    <a:lnTo>
                      <a:pt x="625" y="39"/>
                    </a:lnTo>
                    <a:lnTo>
                      <a:pt x="625" y="79"/>
                    </a:lnTo>
                    <a:lnTo>
                      <a:pt x="588" y="119"/>
                    </a:lnTo>
                    <a:lnTo>
                      <a:pt x="509" y="79"/>
                    </a:lnTo>
                    <a:lnTo>
                      <a:pt x="470" y="119"/>
                    </a:lnTo>
                    <a:lnTo>
                      <a:pt x="470" y="79"/>
                    </a:lnTo>
                    <a:lnTo>
                      <a:pt x="430" y="119"/>
                    </a:lnTo>
                    <a:lnTo>
                      <a:pt x="390" y="119"/>
                    </a:lnTo>
                    <a:lnTo>
                      <a:pt x="430" y="159"/>
                    </a:lnTo>
                    <a:lnTo>
                      <a:pt x="430" y="199"/>
                    </a:lnTo>
                    <a:lnTo>
                      <a:pt x="390" y="238"/>
                    </a:lnTo>
                    <a:lnTo>
                      <a:pt x="350" y="199"/>
                    </a:lnTo>
                    <a:lnTo>
                      <a:pt x="314" y="199"/>
                    </a:lnTo>
                    <a:lnTo>
                      <a:pt x="350" y="238"/>
                    </a:lnTo>
                    <a:lnTo>
                      <a:pt x="314" y="238"/>
                    </a:lnTo>
                    <a:lnTo>
                      <a:pt x="314" y="274"/>
                    </a:lnTo>
                    <a:lnTo>
                      <a:pt x="275" y="274"/>
                    </a:lnTo>
                    <a:lnTo>
                      <a:pt x="235" y="238"/>
                    </a:lnTo>
                    <a:lnTo>
                      <a:pt x="235" y="159"/>
                    </a:lnTo>
                    <a:lnTo>
                      <a:pt x="275" y="119"/>
                    </a:lnTo>
                    <a:lnTo>
                      <a:pt x="195" y="119"/>
                    </a:lnTo>
                    <a:lnTo>
                      <a:pt x="155" y="159"/>
                    </a:lnTo>
                    <a:lnTo>
                      <a:pt x="155" y="79"/>
                    </a:lnTo>
                    <a:lnTo>
                      <a:pt x="115" y="79"/>
                    </a:lnTo>
                    <a:lnTo>
                      <a:pt x="115" y="39"/>
                    </a:lnTo>
                    <a:lnTo>
                      <a:pt x="77" y="39"/>
                    </a:lnTo>
                    <a:lnTo>
                      <a:pt x="77" y="0"/>
                    </a:lnTo>
                    <a:lnTo>
                      <a:pt x="40" y="39"/>
                    </a:lnTo>
                    <a:lnTo>
                      <a:pt x="40" y="79"/>
                    </a:lnTo>
                    <a:lnTo>
                      <a:pt x="0" y="7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5" name="Freeform 692">
                <a:extLst>
                  <a:ext uri="{FF2B5EF4-FFF2-40B4-BE49-F238E27FC236}">
                    <a16:creationId xmlns:a16="http://schemas.microsoft.com/office/drawing/2014/main" id="{DD08C4FA-E212-E08E-D26C-DEB734DF93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3" y="641"/>
                <a:ext cx="40" cy="141"/>
              </a:xfrm>
              <a:custGeom>
                <a:avLst/>
                <a:gdLst>
                  <a:gd name="T0" fmla="*/ 0 w 198"/>
                  <a:gd name="T1" fmla="*/ 709 h 709"/>
                  <a:gd name="T2" fmla="*/ 40 w 198"/>
                  <a:gd name="T3" fmla="*/ 669 h 709"/>
                  <a:gd name="T4" fmla="*/ 79 w 198"/>
                  <a:gd name="T5" fmla="*/ 669 h 709"/>
                  <a:gd name="T6" fmla="*/ 118 w 198"/>
                  <a:gd name="T7" fmla="*/ 589 h 709"/>
                  <a:gd name="T8" fmla="*/ 118 w 198"/>
                  <a:gd name="T9" fmla="*/ 550 h 709"/>
                  <a:gd name="T10" fmla="*/ 40 w 198"/>
                  <a:gd name="T11" fmla="*/ 511 h 709"/>
                  <a:gd name="T12" fmla="*/ 118 w 198"/>
                  <a:gd name="T13" fmla="*/ 474 h 709"/>
                  <a:gd name="T14" fmla="*/ 118 w 198"/>
                  <a:gd name="T15" fmla="*/ 394 h 709"/>
                  <a:gd name="T16" fmla="*/ 40 w 198"/>
                  <a:gd name="T17" fmla="*/ 355 h 709"/>
                  <a:gd name="T18" fmla="*/ 40 w 198"/>
                  <a:gd name="T19" fmla="*/ 315 h 709"/>
                  <a:gd name="T20" fmla="*/ 118 w 198"/>
                  <a:gd name="T21" fmla="*/ 275 h 709"/>
                  <a:gd name="T22" fmla="*/ 158 w 198"/>
                  <a:gd name="T23" fmla="*/ 275 h 709"/>
                  <a:gd name="T24" fmla="*/ 198 w 198"/>
                  <a:gd name="T25" fmla="*/ 235 h 709"/>
                  <a:gd name="T26" fmla="*/ 198 w 198"/>
                  <a:gd name="T27" fmla="*/ 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8" h="709">
                    <a:moveTo>
                      <a:pt x="0" y="709"/>
                    </a:moveTo>
                    <a:lnTo>
                      <a:pt x="40" y="669"/>
                    </a:lnTo>
                    <a:lnTo>
                      <a:pt x="79" y="669"/>
                    </a:lnTo>
                    <a:lnTo>
                      <a:pt x="118" y="589"/>
                    </a:lnTo>
                    <a:lnTo>
                      <a:pt x="118" y="550"/>
                    </a:lnTo>
                    <a:lnTo>
                      <a:pt x="40" y="511"/>
                    </a:lnTo>
                    <a:lnTo>
                      <a:pt x="118" y="474"/>
                    </a:lnTo>
                    <a:lnTo>
                      <a:pt x="118" y="394"/>
                    </a:lnTo>
                    <a:lnTo>
                      <a:pt x="40" y="355"/>
                    </a:lnTo>
                    <a:lnTo>
                      <a:pt x="40" y="315"/>
                    </a:lnTo>
                    <a:lnTo>
                      <a:pt x="118" y="275"/>
                    </a:lnTo>
                    <a:lnTo>
                      <a:pt x="158" y="275"/>
                    </a:lnTo>
                    <a:lnTo>
                      <a:pt x="198" y="235"/>
                    </a:lnTo>
                    <a:lnTo>
                      <a:pt x="19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6" name="Freeform 693">
                <a:extLst>
                  <a:ext uri="{FF2B5EF4-FFF2-40B4-BE49-F238E27FC236}">
                    <a16:creationId xmlns:a16="http://schemas.microsoft.com/office/drawing/2014/main" id="{C45E4836-4127-0066-269D-725DE320B1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2" y="570"/>
                <a:ext cx="23" cy="55"/>
              </a:xfrm>
              <a:custGeom>
                <a:avLst/>
                <a:gdLst>
                  <a:gd name="T0" fmla="*/ 0 w 119"/>
                  <a:gd name="T1" fmla="*/ 0 h 275"/>
                  <a:gd name="T2" fmla="*/ 0 w 119"/>
                  <a:gd name="T3" fmla="*/ 40 h 275"/>
                  <a:gd name="T4" fmla="*/ 40 w 119"/>
                  <a:gd name="T5" fmla="*/ 79 h 275"/>
                  <a:gd name="T6" fmla="*/ 40 w 119"/>
                  <a:gd name="T7" fmla="*/ 159 h 275"/>
                  <a:gd name="T8" fmla="*/ 119 w 119"/>
                  <a:gd name="T9" fmla="*/ 238 h 275"/>
                  <a:gd name="T10" fmla="*/ 119 w 119"/>
                  <a:gd name="T11" fmla="*/ 27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" h="275">
                    <a:moveTo>
                      <a:pt x="0" y="0"/>
                    </a:moveTo>
                    <a:lnTo>
                      <a:pt x="0" y="40"/>
                    </a:lnTo>
                    <a:lnTo>
                      <a:pt x="40" y="79"/>
                    </a:lnTo>
                    <a:lnTo>
                      <a:pt x="40" y="159"/>
                    </a:lnTo>
                    <a:lnTo>
                      <a:pt x="119" y="238"/>
                    </a:lnTo>
                    <a:lnTo>
                      <a:pt x="119" y="27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7" name="Freeform 694">
                <a:extLst>
                  <a:ext uri="{FF2B5EF4-FFF2-40B4-BE49-F238E27FC236}">
                    <a16:creationId xmlns:a16="http://schemas.microsoft.com/office/drawing/2014/main" id="{14047DF8-366C-FB56-072B-194030C3D7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2" y="562"/>
                <a:ext cx="22" cy="8"/>
              </a:xfrm>
              <a:custGeom>
                <a:avLst/>
                <a:gdLst>
                  <a:gd name="T0" fmla="*/ 0 w 110"/>
                  <a:gd name="T1" fmla="*/ 40 h 40"/>
                  <a:gd name="T2" fmla="*/ 40 w 110"/>
                  <a:gd name="T3" fmla="*/ 40 h 40"/>
                  <a:gd name="T4" fmla="*/ 79 w 110"/>
                  <a:gd name="T5" fmla="*/ 0 h 40"/>
                  <a:gd name="T6" fmla="*/ 110 w 110"/>
                  <a:gd name="T7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0" h="40">
                    <a:moveTo>
                      <a:pt x="0" y="40"/>
                    </a:moveTo>
                    <a:lnTo>
                      <a:pt x="40" y="40"/>
                    </a:lnTo>
                    <a:lnTo>
                      <a:pt x="79" y="0"/>
                    </a:lnTo>
                    <a:lnTo>
                      <a:pt x="110" y="3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8" name="Freeform 695">
                <a:extLst>
                  <a:ext uri="{FF2B5EF4-FFF2-40B4-BE49-F238E27FC236}">
                    <a16:creationId xmlns:a16="http://schemas.microsoft.com/office/drawing/2014/main" id="{459F47BE-4961-7480-2E73-A53219506E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8" y="568"/>
                <a:ext cx="6" cy="10"/>
              </a:xfrm>
              <a:custGeom>
                <a:avLst/>
                <a:gdLst>
                  <a:gd name="T0" fmla="*/ 30 w 30"/>
                  <a:gd name="T1" fmla="*/ 0 h 49"/>
                  <a:gd name="T2" fmla="*/ 1 w 30"/>
                  <a:gd name="T3" fmla="*/ 47 h 49"/>
                  <a:gd name="T4" fmla="*/ 0 w 30"/>
                  <a:gd name="T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49">
                    <a:moveTo>
                      <a:pt x="30" y="0"/>
                    </a:moveTo>
                    <a:lnTo>
                      <a:pt x="1" y="47"/>
                    </a:lnTo>
                    <a:lnTo>
                      <a:pt x="0" y="4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9" name="Freeform 696">
                <a:extLst>
                  <a:ext uri="{FF2B5EF4-FFF2-40B4-BE49-F238E27FC236}">
                    <a16:creationId xmlns:a16="http://schemas.microsoft.com/office/drawing/2014/main" id="{4DCA78A0-DB91-BB1A-09AD-54FB6D2923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7" y="413"/>
                <a:ext cx="110" cy="165"/>
              </a:xfrm>
              <a:custGeom>
                <a:avLst/>
                <a:gdLst>
                  <a:gd name="T0" fmla="*/ 2 w 549"/>
                  <a:gd name="T1" fmla="*/ 823 h 825"/>
                  <a:gd name="T2" fmla="*/ 0 w 549"/>
                  <a:gd name="T3" fmla="*/ 825 h 825"/>
                  <a:gd name="T4" fmla="*/ 1 w 549"/>
                  <a:gd name="T5" fmla="*/ 825 h 825"/>
                  <a:gd name="T6" fmla="*/ 40 w 549"/>
                  <a:gd name="T7" fmla="*/ 825 h 825"/>
                  <a:gd name="T8" fmla="*/ 40 w 549"/>
                  <a:gd name="T9" fmla="*/ 785 h 825"/>
                  <a:gd name="T10" fmla="*/ 80 w 549"/>
                  <a:gd name="T11" fmla="*/ 745 h 825"/>
                  <a:gd name="T12" fmla="*/ 80 w 549"/>
                  <a:gd name="T13" fmla="*/ 785 h 825"/>
                  <a:gd name="T14" fmla="*/ 119 w 549"/>
                  <a:gd name="T15" fmla="*/ 745 h 825"/>
                  <a:gd name="T16" fmla="*/ 119 w 549"/>
                  <a:gd name="T17" fmla="*/ 785 h 825"/>
                  <a:gd name="T18" fmla="*/ 196 w 549"/>
                  <a:gd name="T19" fmla="*/ 745 h 825"/>
                  <a:gd name="T20" fmla="*/ 196 w 549"/>
                  <a:gd name="T21" fmla="*/ 708 h 825"/>
                  <a:gd name="T22" fmla="*/ 235 w 549"/>
                  <a:gd name="T23" fmla="*/ 668 h 825"/>
                  <a:gd name="T24" fmla="*/ 275 w 549"/>
                  <a:gd name="T25" fmla="*/ 708 h 825"/>
                  <a:gd name="T26" fmla="*/ 275 w 549"/>
                  <a:gd name="T27" fmla="*/ 745 h 825"/>
                  <a:gd name="T28" fmla="*/ 315 w 549"/>
                  <a:gd name="T29" fmla="*/ 745 h 825"/>
                  <a:gd name="T30" fmla="*/ 315 w 549"/>
                  <a:gd name="T31" fmla="*/ 668 h 825"/>
                  <a:gd name="T32" fmla="*/ 354 w 549"/>
                  <a:gd name="T33" fmla="*/ 668 h 825"/>
                  <a:gd name="T34" fmla="*/ 394 w 549"/>
                  <a:gd name="T35" fmla="*/ 630 h 825"/>
                  <a:gd name="T36" fmla="*/ 394 w 549"/>
                  <a:gd name="T37" fmla="*/ 590 h 825"/>
                  <a:gd name="T38" fmla="*/ 354 w 549"/>
                  <a:gd name="T39" fmla="*/ 550 h 825"/>
                  <a:gd name="T40" fmla="*/ 354 w 549"/>
                  <a:gd name="T41" fmla="*/ 510 h 825"/>
                  <a:gd name="T42" fmla="*/ 275 w 549"/>
                  <a:gd name="T43" fmla="*/ 510 h 825"/>
                  <a:gd name="T44" fmla="*/ 315 w 549"/>
                  <a:gd name="T45" fmla="*/ 433 h 825"/>
                  <a:gd name="T46" fmla="*/ 354 w 549"/>
                  <a:gd name="T47" fmla="*/ 433 h 825"/>
                  <a:gd name="T48" fmla="*/ 354 w 549"/>
                  <a:gd name="T49" fmla="*/ 394 h 825"/>
                  <a:gd name="T50" fmla="*/ 394 w 549"/>
                  <a:gd name="T51" fmla="*/ 354 h 825"/>
                  <a:gd name="T52" fmla="*/ 470 w 549"/>
                  <a:gd name="T53" fmla="*/ 433 h 825"/>
                  <a:gd name="T54" fmla="*/ 470 w 549"/>
                  <a:gd name="T55" fmla="*/ 394 h 825"/>
                  <a:gd name="T56" fmla="*/ 394 w 549"/>
                  <a:gd name="T57" fmla="*/ 315 h 825"/>
                  <a:gd name="T58" fmla="*/ 470 w 549"/>
                  <a:gd name="T59" fmla="*/ 315 h 825"/>
                  <a:gd name="T60" fmla="*/ 470 w 549"/>
                  <a:gd name="T61" fmla="*/ 119 h 825"/>
                  <a:gd name="T62" fmla="*/ 510 w 549"/>
                  <a:gd name="T63" fmla="*/ 79 h 825"/>
                  <a:gd name="T64" fmla="*/ 510 w 549"/>
                  <a:gd name="T65" fmla="*/ 119 h 825"/>
                  <a:gd name="T66" fmla="*/ 549 w 549"/>
                  <a:gd name="T67" fmla="*/ 119 h 825"/>
                  <a:gd name="T68" fmla="*/ 549 w 549"/>
                  <a:gd name="T69" fmla="*/ 0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49" h="825">
                    <a:moveTo>
                      <a:pt x="2" y="823"/>
                    </a:moveTo>
                    <a:lnTo>
                      <a:pt x="0" y="825"/>
                    </a:lnTo>
                    <a:lnTo>
                      <a:pt x="1" y="825"/>
                    </a:lnTo>
                    <a:lnTo>
                      <a:pt x="40" y="825"/>
                    </a:lnTo>
                    <a:lnTo>
                      <a:pt x="40" y="785"/>
                    </a:lnTo>
                    <a:lnTo>
                      <a:pt x="80" y="745"/>
                    </a:lnTo>
                    <a:lnTo>
                      <a:pt x="80" y="785"/>
                    </a:lnTo>
                    <a:lnTo>
                      <a:pt x="119" y="745"/>
                    </a:lnTo>
                    <a:lnTo>
                      <a:pt x="119" y="785"/>
                    </a:lnTo>
                    <a:lnTo>
                      <a:pt x="196" y="745"/>
                    </a:lnTo>
                    <a:lnTo>
                      <a:pt x="196" y="708"/>
                    </a:lnTo>
                    <a:lnTo>
                      <a:pt x="235" y="668"/>
                    </a:lnTo>
                    <a:lnTo>
                      <a:pt x="275" y="708"/>
                    </a:lnTo>
                    <a:lnTo>
                      <a:pt x="275" y="745"/>
                    </a:lnTo>
                    <a:lnTo>
                      <a:pt x="315" y="745"/>
                    </a:lnTo>
                    <a:lnTo>
                      <a:pt x="315" y="668"/>
                    </a:lnTo>
                    <a:lnTo>
                      <a:pt x="354" y="668"/>
                    </a:lnTo>
                    <a:lnTo>
                      <a:pt x="394" y="630"/>
                    </a:lnTo>
                    <a:lnTo>
                      <a:pt x="394" y="590"/>
                    </a:lnTo>
                    <a:lnTo>
                      <a:pt x="354" y="550"/>
                    </a:lnTo>
                    <a:lnTo>
                      <a:pt x="354" y="510"/>
                    </a:lnTo>
                    <a:lnTo>
                      <a:pt x="275" y="510"/>
                    </a:lnTo>
                    <a:lnTo>
                      <a:pt x="315" y="433"/>
                    </a:lnTo>
                    <a:lnTo>
                      <a:pt x="354" y="433"/>
                    </a:lnTo>
                    <a:lnTo>
                      <a:pt x="354" y="394"/>
                    </a:lnTo>
                    <a:lnTo>
                      <a:pt x="394" y="354"/>
                    </a:lnTo>
                    <a:lnTo>
                      <a:pt x="470" y="433"/>
                    </a:lnTo>
                    <a:lnTo>
                      <a:pt x="470" y="394"/>
                    </a:lnTo>
                    <a:lnTo>
                      <a:pt x="394" y="315"/>
                    </a:lnTo>
                    <a:lnTo>
                      <a:pt x="470" y="315"/>
                    </a:lnTo>
                    <a:lnTo>
                      <a:pt x="470" y="119"/>
                    </a:lnTo>
                    <a:lnTo>
                      <a:pt x="510" y="79"/>
                    </a:lnTo>
                    <a:lnTo>
                      <a:pt x="510" y="119"/>
                    </a:lnTo>
                    <a:lnTo>
                      <a:pt x="549" y="119"/>
                    </a:lnTo>
                    <a:lnTo>
                      <a:pt x="54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0" name="Freeform 697">
                <a:extLst>
                  <a:ext uri="{FF2B5EF4-FFF2-40B4-BE49-F238E27FC236}">
                    <a16:creationId xmlns:a16="http://schemas.microsoft.com/office/drawing/2014/main" id="{DBDCE4A8-8F34-81BA-58AB-373E8514EB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6" y="625"/>
                <a:ext cx="39" cy="24"/>
              </a:xfrm>
              <a:custGeom>
                <a:avLst/>
                <a:gdLst>
                  <a:gd name="T0" fmla="*/ 196 w 196"/>
                  <a:gd name="T1" fmla="*/ 0 h 119"/>
                  <a:gd name="T2" fmla="*/ 117 w 196"/>
                  <a:gd name="T3" fmla="*/ 0 h 119"/>
                  <a:gd name="T4" fmla="*/ 117 w 196"/>
                  <a:gd name="T5" fmla="*/ 39 h 119"/>
                  <a:gd name="T6" fmla="*/ 37 w 196"/>
                  <a:gd name="T7" fmla="*/ 119 h 119"/>
                  <a:gd name="T8" fmla="*/ 0 w 196"/>
                  <a:gd name="T9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19">
                    <a:moveTo>
                      <a:pt x="196" y="0"/>
                    </a:moveTo>
                    <a:lnTo>
                      <a:pt x="117" y="0"/>
                    </a:lnTo>
                    <a:lnTo>
                      <a:pt x="117" y="39"/>
                    </a:lnTo>
                    <a:lnTo>
                      <a:pt x="37" y="119"/>
                    </a:lnTo>
                    <a:lnTo>
                      <a:pt x="0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1" name="Freeform 698">
                <a:extLst>
                  <a:ext uri="{FF2B5EF4-FFF2-40B4-BE49-F238E27FC236}">
                    <a16:creationId xmlns:a16="http://schemas.microsoft.com/office/drawing/2014/main" id="{D7650DD6-01B2-2C93-DEEA-9E1462731A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0" y="625"/>
                <a:ext cx="78" cy="63"/>
              </a:xfrm>
              <a:custGeom>
                <a:avLst/>
                <a:gdLst>
                  <a:gd name="T0" fmla="*/ 393 w 393"/>
                  <a:gd name="T1" fmla="*/ 314 h 314"/>
                  <a:gd name="T2" fmla="*/ 373 w 393"/>
                  <a:gd name="T3" fmla="*/ 295 h 314"/>
                  <a:gd name="T4" fmla="*/ 353 w 393"/>
                  <a:gd name="T5" fmla="*/ 314 h 314"/>
                  <a:gd name="T6" fmla="*/ 353 w 393"/>
                  <a:gd name="T7" fmla="*/ 274 h 314"/>
                  <a:gd name="T8" fmla="*/ 314 w 393"/>
                  <a:gd name="T9" fmla="*/ 274 h 314"/>
                  <a:gd name="T10" fmla="*/ 274 w 393"/>
                  <a:gd name="T11" fmla="*/ 314 h 314"/>
                  <a:gd name="T12" fmla="*/ 274 w 393"/>
                  <a:gd name="T13" fmla="*/ 274 h 314"/>
                  <a:gd name="T14" fmla="*/ 314 w 393"/>
                  <a:gd name="T15" fmla="*/ 238 h 314"/>
                  <a:gd name="T16" fmla="*/ 314 w 393"/>
                  <a:gd name="T17" fmla="*/ 199 h 314"/>
                  <a:gd name="T18" fmla="*/ 274 w 393"/>
                  <a:gd name="T19" fmla="*/ 199 h 314"/>
                  <a:gd name="T20" fmla="*/ 234 w 393"/>
                  <a:gd name="T21" fmla="*/ 159 h 314"/>
                  <a:gd name="T22" fmla="*/ 195 w 393"/>
                  <a:gd name="T23" fmla="*/ 159 h 314"/>
                  <a:gd name="T24" fmla="*/ 156 w 393"/>
                  <a:gd name="T25" fmla="*/ 119 h 314"/>
                  <a:gd name="T26" fmla="*/ 156 w 393"/>
                  <a:gd name="T27" fmla="*/ 39 h 314"/>
                  <a:gd name="T28" fmla="*/ 119 w 393"/>
                  <a:gd name="T29" fmla="*/ 79 h 314"/>
                  <a:gd name="T30" fmla="*/ 79 w 393"/>
                  <a:gd name="T31" fmla="*/ 79 h 314"/>
                  <a:gd name="T32" fmla="*/ 79 w 393"/>
                  <a:gd name="T33" fmla="*/ 0 h 314"/>
                  <a:gd name="T34" fmla="*/ 0 w 393"/>
                  <a:gd name="T35" fmla="*/ 0 h 314"/>
                  <a:gd name="T36" fmla="*/ 39 w 393"/>
                  <a:gd name="T37" fmla="*/ 39 h 314"/>
                  <a:gd name="T38" fmla="*/ 39 w 393"/>
                  <a:gd name="T39" fmla="*/ 79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3" h="314">
                    <a:moveTo>
                      <a:pt x="393" y="314"/>
                    </a:moveTo>
                    <a:lnTo>
                      <a:pt x="373" y="295"/>
                    </a:lnTo>
                    <a:lnTo>
                      <a:pt x="353" y="314"/>
                    </a:lnTo>
                    <a:lnTo>
                      <a:pt x="353" y="274"/>
                    </a:lnTo>
                    <a:lnTo>
                      <a:pt x="314" y="274"/>
                    </a:lnTo>
                    <a:lnTo>
                      <a:pt x="274" y="314"/>
                    </a:lnTo>
                    <a:lnTo>
                      <a:pt x="274" y="274"/>
                    </a:lnTo>
                    <a:lnTo>
                      <a:pt x="314" y="238"/>
                    </a:lnTo>
                    <a:lnTo>
                      <a:pt x="314" y="199"/>
                    </a:lnTo>
                    <a:lnTo>
                      <a:pt x="274" y="199"/>
                    </a:lnTo>
                    <a:lnTo>
                      <a:pt x="234" y="159"/>
                    </a:lnTo>
                    <a:lnTo>
                      <a:pt x="195" y="159"/>
                    </a:lnTo>
                    <a:lnTo>
                      <a:pt x="156" y="119"/>
                    </a:lnTo>
                    <a:lnTo>
                      <a:pt x="156" y="39"/>
                    </a:lnTo>
                    <a:lnTo>
                      <a:pt x="119" y="79"/>
                    </a:lnTo>
                    <a:lnTo>
                      <a:pt x="79" y="79"/>
                    </a:lnTo>
                    <a:lnTo>
                      <a:pt x="79" y="0"/>
                    </a:lnTo>
                    <a:lnTo>
                      <a:pt x="0" y="0"/>
                    </a:lnTo>
                    <a:lnTo>
                      <a:pt x="39" y="39"/>
                    </a:lnTo>
                    <a:lnTo>
                      <a:pt x="39" y="7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2" name="Line 699">
                <a:extLst>
                  <a:ext uri="{FF2B5EF4-FFF2-40B4-BE49-F238E27FC236}">
                    <a16:creationId xmlns:a16="http://schemas.microsoft.com/office/drawing/2014/main" id="{92C8A455-FAA9-6A4A-1B72-7E23A5C3DA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68" y="641"/>
                <a:ext cx="4" cy="2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3" name="Freeform 700">
                <a:extLst>
                  <a:ext uri="{FF2B5EF4-FFF2-40B4-BE49-F238E27FC236}">
                    <a16:creationId xmlns:a16="http://schemas.microsoft.com/office/drawing/2014/main" id="{92E1BF30-910A-6652-2424-CF1A4B103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8" y="649"/>
                <a:ext cx="16" cy="39"/>
              </a:xfrm>
              <a:custGeom>
                <a:avLst/>
                <a:gdLst>
                  <a:gd name="T0" fmla="*/ 39 w 76"/>
                  <a:gd name="T1" fmla="*/ 0 h 195"/>
                  <a:gd name="T2" fmla="*/ 76 w 76"/>
                  <a:gd name="T3" fmla="*/ 40 h 195"/>
                  <a:gd name="T4" fmla="*/ 37 w 76"/>
                  <a:gd name="T5" fmla="*/ 80 h 195"/>
                  <a:gd name="T6" fmla="*/ 37 w 76"/>
                  <a:gd name="T7" fmla="*/ 119 h 195"/>
                  <a:gd name="T8" fmla="*/ 0 w 76"/>
                  <a:gd name="T9" fmla="*/ 155 h 195"/>
                  <a:gd name="T10" fmla="*/ 37 w 76"/>
                  <a:gd name="T11" fmla="*/ 195 h 195"/>
                  <a:gd name="T12" fmla="*/ 0 w 76"/>
                  <a:gd name="T13" fmla="*/ 195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195">
                    <a:moveTo>
                      <a:pt x="39" y="0"/>
                    </a:moveTo>
                    <a:lnTo>
                      <a:pt x="76" y="40"/>
                    </a:lnTo>
                    <a:lnTo>
                      <a:pt x="37" y="80"/>
                    </a:lnTo>
                    <a:lnTo>
                      <a:pt x="37" y="119"/>
                    </a:lnTo>
                    <a:lnTo>
                      <a:pt x="0" y="155"/>
                    </a:lnTo>
                    <a:lnTo>
                      <a:pt x="37" y="195"/>
                    </a:lnTo>
                    <a:lnTo>
                      <a:pt x="0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4" name="Freeform 701">
                <a:extLst>
                  <a:ext uri="{FF2B5EF4-FFF2-40B4-BE49-F238E27FC236}">
                    <a16:creationId xmlns:a16="http://schemas.microsoft.com/office/drawing/2014/main" id="{8E2BBB79-528F-56A6-341F-BFEDAD77E6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7" y="688"/>
                <a:ext cx="31" cy="78"/>
              </a:xfrm>
              <a:custGeom>
                <a:avLst/>
                <a:gdLst>
                  <a:gd name="T0" fmla="*/ 159 w 159"/>
                  <a:gd name="T1" fmla="*/ 0 h 394"/>
                  <a:gd name="T2" fmla="*/ 159 w 159"/>
                  <a:gd name="T3" fmla="*/ 120 h 394"/>
                  <a:gd name="T4" fmla="*/ 119 w 159"/>
                  <a:gd name="T5" fmla="*/ 159 h 394"/>
                  <a:gd name="T6" fmla="*/ 80 w 159"/>
                  <a:gd name="T7" fmla="*/ 120 h 394"/>
                  <a:gd name="T8" fmla="*/ 80 w 159"/>
                  <a:gd name="T9" fmla="*/ 80 h 394"/>
                  <a:gd name="T10" fmla="*/ 0 w 159"/>
                  <a:gd name="T11" fmla="*/ 159 h 394"/>
                  <a:gd name="T12" fmla="*/ 40 w 159"/>
                  <a:gd name="T13" fmla="*/ 199 h 394"/>
                  <a:gd name="T14" fmla="*/ 40 w 159"/>
                  <a:gd name="T15" fmla="*/ 239 h 394"/>
                  <a:gd name="T16" fmla="*/ 0 w 159"/>
                  <a:gd name="T17" fmla="*/ 276 h 394"/>
                  <a:gd name="T18" fmla="*/ 80 w 159"/>
                  <a:gd name="T19" fmla="*/ 394 h 394"/>
                  <a:gd name="T20" fmla="*/ 40 w 159"/>
                  <a:gd name="T21" fmla="*/ 394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9" h="394">
                    <a:moveTo>
                      <a:pt x="159" y="0"/>
                    </a:moveTo>
                    <a:lnTo>
                      <a:pt x="159" y="120"/>
                    </a:lnTo>
                    <a:lnTo>
                      <a:pt x="119" y="159"/>
                    </a:lnTo>
                    <a:lnTo>
                      <a:pt x="80" y="120"/>
                    </a:lnTo>
                    <a:lnTo>
                      <a:pt x="80" y="80"/>
                    </a:lnTo>
                    <a:lnTo>
                      <a:pt x="0" y="159"/>
                    </a:lnTo>
                    <a:lnTo>
                      <a:pt x="40" y="199"/>
                    </a:lnTo>
                    <a:lnTo>
                      <a:pt x="40" y="239"/>
                    </a:lnTo>
                    <a:lnTo>
                      <a:pt x="0" y="276"/>
                    </a:lnTo>
                    <a:lnTo>
                      <a:pt x="80" y="394"/>
                    </a:lnTo>
                    <a:lnTo>
                      <a:pt x="40" y="39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5" name="Freeform 702">
                <a:extLst>
                  <a:ext uri="{FF2B5EF4-FFF2-40B4-BE49-F238E27FC236}">
                    <a16:creationId xmlns:a16="http://schemas.microsoft.com/office/drawing/2014/main" id="{A1F4A525-5E1E-CD33-E2E9-814674908A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405"/>
                <a:ext cx="110" cy="63"/>
              </a:xfrm>
              <a:custGeom>
                <a:avLst/>
                <a:gdLst>
                  <a:gd name="T0" fmla="*/ 549 w 549"/>
                  <a:gd name="T1" fmla="*/ 235 h 314"/>
                  <a:gd name="T2" fmla="*/ 549 w 549"/>
                  <a:gd name="T3" fmla="*/ 198 h 314"/>
                  <a:gd name="T4" fmla="*/ 510 w 549"/>
                  <a:gd name="T5" fmla="*/ 235 h 314"/>
                  <a:gd name="T6" fmla="*/ 470 w 549"/>
                  <a:gd name="T7" fmla="*/ 198 h 314"/>
                  <a:gd name="T8" fmla="*/ 470 w 549"/>
                  <a:gd name="T9" fmla="*/ 274 h 314"/>
                  <a:gd name="T10" fmla="*/ 430 w 549"/>
                  <a:gd name="T11" fmla="*/ 198 h 314"/>
                  <a:gd name="T12" fmla="*/ 390 w 549"/>
                  <a:gd name="T13" fmla="*/ 198 h 314"/>
                  <a:gd name="T14" fmla="*/ 390 w 549"/>
                  <a:gd name="T15" fmla="*/ 235 h 314"/>
                  <a:gd name="T16" fmla="*/ 351 w 549"/>
                  <a:gd name="T17" fmla="*/ 235 h 314"/>
                  <a:gd name="T18" fmla="*/ 311 w 549"/>
                  <a:gd name="T19" fmla="*/ 274 h 314"/>
                  <a:gd name="T20" fmla="*/ 311 w 549"/>
                  <a:gd name="T21" fmla="*/ 314 h 314"/>
                  <a:gd name="T22" fmla="*/ 275 w 549"/>
                  <a:gd name="T23" fmla="*/ 314 h 314"/>
                  <a:gd name="T24" fmla="*/ 235 w 549"/>
                  <a:gd name="T25" fmla="*/ 274 h 314"/>
                  <a:gd name="T26" fmla="*/ 235 w 549"/>
                  <a:gd name="T27" fmla="*/ 158 h 314"/>
                  <a:gd name="T28" fmla="*/ 275 w 549"/>
                  <a:gd name="T29" fmla="*/ 158 h 314"/>
                  <a:gd name="T30" fmla="*/ 275 w 549"/>
                  <a:gd name="T31" fmla="*/ 118 h 314"/>
                  <a:gd name="T32" fmla="*/ 351 w 549"/>
                  <a:gd name="T33" fmla="*/ 118 h 314"/>
                  <a:gd name="T34" fmla="*/ 351 w 549"/>
                  <a:gd name="T35" fmla="*/ 78 h 314"/>
                  <a:gd name="T36" fmla="*/ 390 w 549"/>
                  <a:gd name="T37" fmla="*/ 78 h 314"/>
                  <a:gd name="T38" fmla="*/ 390 w 549"/>
                  <a:gd name="T39" fmla="*/ 39 h 314"/>
                  <a:gd name="T40" fmla="*/ 351 w 549"/>
                  <a:gd name="T41" fmla="*/ 39 h 314"/>
                  <a:gd name="T42" fmla="*/ 351 w 549"/>
                  <a:gd name="T43" fmla="*/ 0 h 314"/>
                  <a:gd name="T44" fmla="*/ 235 w 549"/>
                  <a:gd name="T45" fmla="*/ 0 h 314"/>
                  <a:gd name="T46" fmla="*/ 195 w 549"/>
                  <a:gd name="T47" fmla="*/ 39 h 314"/>
                  <a:gd name="T48" fmla="*/ 155 w 549"/>
                  <a:gd name="T49" fmla="*/ 0 h 314"/>
                  <a:gd name="T50" fmla="*/ 155 w 549"/>
                  <a:gd name="T51" fmla="*/ 39 h 314"/>
                  <a:gd name="T52" fmla="*/ 116 w 549"/>
                  <a:gd name="T53" fmla="*/ 39 h 314"/>
                  <a:gd name="T54" fmla="*/ 76 w 549"/>
                  <a:gd name="T55" fmla="*/ 0 h 314"/>
                  <a:gd name="T56" fmla="*/ 37 w 549"/>
                  <a:gd name="T57" fmla="*/ 39 h 314"/>
                  <a:gd name="T58" fmla="*/ 0 w 549"/>
                  <a:gd name="T59" fmla="*/ 39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49" h="314">
                    <a:moveTo>
                      <a:pt x="549" y="235"/>
                    </a:moveTo>
                    <a:lnTo>
                      <a:pt x="549" y="198"/>
                    </a:lnTo>
                    <a:lnTo>
                      <a:pt x="510" y="235"/>
                    </a:lnTo>
                    <a:lnTo>
                      <a:pt x="470" y="198"/>
                    </a:lnTo>
                    <a:lnTo>
                      <a:pt x="470" y="274"/>
                    </a:lnTo>
                    <a:lnTo>
                      <a:pt x="430" y="198"/>
                    </a:lnTo>
                    <a:lnTo>
                      <a:pt x="390" y="198"/>
                    </a:lnTo>
                    <a:lnTo>
                      <a:pt x="390" y="235"/>
                    </a:lnTo>
                    <a:lnTo>
                      <a:pt x="351" y="235"/>
                    </a:lnTo>
                    <a:lnTo>
                      <a:pt x="311" y="274"/>
                    </a:lnTo>
                    <a:lnTo>
                      <a:pt x="311" y="314"/>
                    </a:lnTo>
                    <a:lnTo>
                      <a:pt x="275" y="314"/>
                    </a:lnTo>
                    <a:lnTo>
                      <a:pt x="235" y="274"/>
                    </a:lnTo>
                    <a:lnTo>
                      <a:pt x="235" y="158"/>
                    </a:lnTo>
                    <a:lnTo>
                      <a:pt x="275" y="158"/>
                    </a:lnTo>
                    <a:lnTo>
                      <a:pt x="275" y="118"/>
                    </a:lnTo>
                    <a:lnTo>
                      <a:pt x="351" y="118"/>
                    </a:lnTo>
                    <a:lnTo>
                      <a:pt x="351" y="78"/>
                    </a:lnTo>
                    <a:lnTo>
                      <a:pt x="390" y="78"/>
                    </a:lnTo>
                    <a:lnTo>
                      <a:pt x="390" y="39"/>
                    </a:lnTo>
                    <a:lnTo>
                      <a:pt x="351" y="39"/>
                    </a:lnTo>
                    <a:lnTo>
                      <a:pt x="351" y="0"/>
                    </a:lnTo>
                    <a:lnTo>
                      <a:pt x="235" y="0"/>
                    </a:lnTo>
                    <a:lnTo>
                      <a:pt x="195" y="39"/>
                    </a:lnTo>
                    <a:lnTo>
                      <a:pt x="155" y="0"/>
                    </a:lnTo>
                    <a:lnTo>
                      <a:pt x="155" y="39"/>
                    </a:lnTo>
                    <a:lnTo>
                      <a:pt x="116" y="39"/>
                    </a:lnTo>
                    <a:lnTo>
                      <a:pt x="76" y="0"/>
                    </a:lnTo>
                    <a:lnTo>
                      <a:pt x="37" y="39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6" name="Freeform 703">
                <a:extLst>
                  <a:ext uri="{FF2B5EF4-FFF2-40B4-BE49-F238E27FC236}">
                    <a16:creationId xmlns:a16="http://schemas.microsoft.com/office/drawing/2014/main" id="{55CE0741-5EF2-EA37-4FFA-DA3A9B0CC9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" y="452"/>
                <a:ext cx="78" cy="40"/>
              </a:xfrm>
              <a:custGeom>
                <a:avLst/>
                <a:gdLst>
                  <a:gd name="T0" fmla="*/ 390 w 390"/>
                  <a:gd name="T1" fmla="*/ 158 h 198"/>
                  <a:gd name="T2" fmla="*/ 350 w 390"/>
                  <a:gd name="T3" fmla="*/ 158 h 198"/>
                  <a:gd name="T4" fmla="*/ 350 w 390"/>
                  <a:gd name="T5" fmla="*/ 198 h 198"/>
                  <a:gd name="T6" fmla="*/ 273 w 390"/>
                  <a:gd name="T7" fmla="*/ 198 h 198"/>
                  <a:gd name="T8" fmla="*/ 273 w 390"/>
                  <a:gd name="T9" fmla="*/ 158 h 198"/>
                  <a:gd name="T10" fmla="*/ 313 w 390"/>
                  <a:gd name="T11" fmla="*/ 119 h 198"/>
                  <a:gd name="T12" fmla="*/ 313 w 390"/>
                  <a:gd name="T13" fmla="*/ 39 h 198"/>
                  <a:gd name="T14" fmla="*/ 273 w 390"/>
                  <a:gd name="T15" fmla="*/ 39 h 198"/>
                  <a:gd name="T16" fmla="*/ 234 w 390"/>
                  <a:gd name="T17" fmla="*/ 0 h 198"/>
                  <a:gd name="T18" fmla="*/ 195 w 390"/>
                  <a:gd name="T19" fmla="*/ 0 h 198"/>
                  <a:gd name="T20" fmla="*/ 234 w 390"/>
                  <a:gd name="T21" fmla="*/ 79 h 198"/>
                  <a:gd name="T22" fmla="*/ 195 w 390"/>
                  <a:gd name="T23" fmla="*/ 119 h 198"/>
                  <a:gd name="T24" fmla="*/ 155 w 390"/>
                  <a:gd name="T25" fmla="*/ 79 h 198"/>
                  <a:gd name="T26" fmla="*/ 115 w 390"/>
                  <a:gd name="T27" fmla="*/ 79 h 198"/>
                  <a:gd name="T28" fmla="*/ 76 w 390"/>
                  <a:gd name="T29" fmla="*/ 39 h 198"/>
                  <a:gd name="T30" fmla="*/ 0 w 390"/>
                  <a:gd name="T31" fmla="*/ 39 h 198"/>
                  <a:gd name="T32" fmla="*/ 0 w 390"/>
                  <a:gd name="T33" fmla="*/ 19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0" h="198">
                    <a:moveTo>
                      <a:pt x="390" y="158"/>
                    </a:moveTo>
                    <a:lnTo>
                      <a:pt x="350" y="158"/>
                    </a:lnTo>
                    <a:lnTo>
                      <a:pt x="350" y="198"/>
                    </a:lnTo>
                    <a:lnTo>
                      <a:pt x="273" y="198"/>
                    </a:lnTo>
                    <a:lnTo>
                      <a:pt x="273" y="158"/>
                    </a:lnTo>
                    <a:lnTo>
                      <a:pt x="313" y="119"/>
                    </a:lnTo>
                    <a:lnTo>
                      <a:pt x="313" y="39"/>
                    </a:lnTo>
                    <a:lnTo>
                      <a:pt x="273" y="39"/>
                    </a:lnTo>
                    <a:lnTo>
                      <a:pt x="234" y="0"/>
                    </a:lnTo>
                    <a:lnTo>
                      <a:pt x="195" y="0"/>
                    </a:lnTo>
                    <a:lnTo>
                      <a:pt x="234" y="79"/>
                    </a:lnTo>
                    <a:lnTo>
                      <a:pt x="195" y="119"/>
                    </a:lnTo>
                    <a:lnTo>
                      <a:pt x="155" y="79"/>
                    </a:lnTo>
                    <a:lnTo>
                      <a:pt x="115" y="79"/>
                    </a:lnTo>
                    <a:lnTo>
                      <a:pt x="76" y="39"/>
                    </a:lnTo>
                    <a:lnTo>
                      <a:pt x="0" y="39"/>
                    </a:lnTo>
                    <a:lnTo>
                      <a:pt x="0" y="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7" name="Line 704">
                <a:extLst>
                  <a:ext uri="{FF2B5EF4-FFF2-40B4-BE49-F238E27FC236}">
                    <a16:creationId xmlns:a16="http://schemas.microsoft.com/office/drawing/2014/main" id="{26773B39-EF73-4D2A-6D06-8395A1FC0E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021" y="452"/>
                <a:ext cx="8" cy="4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8" name="Freeform 705">
                <a:extLst>
                  <a:ext uri="{FF2B5EF4-FFF2-40B4-BE49-F238E27FC236}">
                    <a16:creationId xmlns:a16="http://schemas.microsoft.com/office/drawing/2014/main" id="{503E0F8B-DCAB-3EB9-A739-45F35C65D6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6" y="484"/>
                <a:ext cx="39" cy="165"/>
              </a:xfrm>
              <a:custGeom>
                <a:avLst/>
                <a:gdLst>
                  <a:gd name="T0" fmla="*/ 157 w 196"/>
                  <a:gd name="T1" fmla="*/ 825 h 825"/>
                  <a:gd name="T2" fmla="*/ 196 w 196"/>
                  <a:gd name="T3" fmla="*/ 785 h 825"/>
                  <a:gd name="T4" fmla="*/ 196 w 196"/>
                  <a:gd name="T5" fmla="*/ 706 h 825"/>
                  <a:gd name="T6" fmla="*/ 157 w 196"/>
                  <a:gd name="T7" fmla="*/ 706 h 825"/>
                  <a:gd name="T8" fmla="*/ 117 w 196"/>
                  <a:gd name="T9" fmla="*/ 669 h 825"/>
                  <a:gd name="T10" fmla="*/ 117 w 196"/>
                  <a:gd name="T11" fmla="*/ 590 h 825"/>
                  <a:gd name="T12" fmla="*/ 77 w 196"/>
                  <a:gd name="T13" fmla="*/ 590 h 825"/>
                  <a:gd name="T14" fmla="*/ 77 w 196"/>
                  <a:gd name="T15" fmla="*/ 630 h 825"/>
                  <a:gd name="T16" fmla="*/ 40 w 196"/>
                  <a:gd name="T17" fmla="*/ 590 h 825"/>
                  <a:gd name="T18" fmla="*/ 40 w 196"/>
                  <a:gd name="T19" fmla="*/ 550 h 825"/>
                  <a:gd name="T20" fmla="*/ 77 w 196"/>
                  <a:gd name="T21" fmla="*/ 550 h 825"/>
                  <a:gd name="T22" fmla="*/ 77 w 196"/>
                  <a:gd name="T23" fmla="*/ 510 h 825"/>
                  <a:gd name="T24" fmla="*/ 0 w 196"/>
                  <a:gd name="T25" fmla="*/ 431 h 825"/>
                  <a:gd name="T26" fmla="*/ 0 w 196"/>
                  <a:gd name="T27" fmla="*/ 391 h 825"/>
                  <a:gd name="T28" fmla="*/ 77 w 196"/>
                  <a:gd name="T29" fmla="*/ 314 h 825"/>
                  <a:gd name="T30" fmla="*/ 117 w 196"/>
                  <a:gd name="T31" fmla="*/ 314 h 825"/>
                  <a:gd name="T32" fmla="*/ 117 w 196"/>
                  <a:gd name="T33" fmla="*/ 196 h 825"/>
                  <a:gd name="T34" fmla="*/ 77 w 196"/>
                  <a:gd name="T35" fmla="*/ 196 h 825"/>
                  <a:gd name="T36" fmla="*/ 77 w 196"/>
                  <a:gd name="T37" fmla="*/ 116 h 825"/>
                  <a:gd name="T38" fmla="*/ 117 w 196"/>
                  <a:gd name="T39" fmla="*/ 156 h 825"/>
                  <a:gd name="T40" fmla="*/ 117 w 196"/>
                  <a:gd name="T41" fmla="*/ 79 h 825"/>
                  <a:gd name="T42" fmla="*/ 77 w 196"/>
                  <a:gd name="T43" fmla="*/ 79 h 825"/>
                  <a:gd name="T44" fmla="*/ 117 w 196"/>
                  <a:gd name="T45" fmla="*/ 40 h 825"/>
                  <a:gd name="T46" fmla="*/ 117 w 196"/>
                  <a:gd name="T47" fmla="*/ 0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96" h="825">
                    <a:moveTo>
                      <a:pt x="157" y="825"/>
                    </a:moveTo>
                    <a:lnTo>
                      <a:pt x="196" y="785"/>
                    </a:lnTo>
                    <a:lnTo>
                      <a:pt x="196" y="706"/>
                    </a:lnTo>
                    <a:lnTo>
                      <a:pt x="157" y="706"/>
                    </a:lnTo>
                    <a:lnTo>
                      <a:pt x="117" y="669"/>
                    </a:lnTo>
                    <a:lnTo>
                      <a:pt x="117" y="590"/>
                    </a:lnTo>
                    <a:lnTo>
                      <a:pt x="77" y="590"/>
                    </a:lnTo>
                    <a:lnTo>
                      <a:pt x="77" y="630"/>
                    </a:lnTo>
                    <a:lnTo>
                      <a:pt x="40" y="590"/>
                    </a:lnTo>
                    <a:lnTo>
                      <a:pt x="40" y="550"/>
                    </a:lnTo>
                    <a:lnTo>
                      <a:pt x="77" y="550"/>
                    </a:lnTo>
                    <a:lnTo>
                      <a:pt x="77" y="510"/>
                    </a:lnTo>
                    <a:lnTo>
                      <a:pt x="0" y="431"/>
                    </a:lnTo>
                    <a:lnTo>
                      <a:pt x="0" y="391"/>
                    </a:lnTo>
                    <a:lnTo>
                      <a:pt x="77" y="314"/>
                    </a:lnTo>
                    <a:lnTo>
                      <a:pt x="117" y="314"/>
                    </a:lnTo>
                    <a:lnTo>
                      <a:pt x="117" y="196"/>
                    </a:lnTo>
                    <a:lnTo>
                      <a:pt x="77" y="196"/>
                    </a:lnTo>
                    <a:lnTo>
                      <a:pt x="77" y="116"/>
                    </a:lnTo>
                    <a:lnTo>
                      <a:pt x="117" y="156"/>
                    </a:lnTo>
                    <a:lnTo>
                      <a:pt x="117" y="79"/>
                    </a:lnTo>
                    <a:lnTo>
                      <a:pt x="77" y="79"/>
                    </a:lnTo>
                    <a:lnTo>
                      <a:pt x="117" y="40"/>
                    </a:lnTo>
                    <a:lnTo>
                      <a:pt x="11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9" name="Freeform 706">
                <a:extLst>
                  <a:ext uri="{FF2B5EF4-FFF2-40B4-BE49-F238E27FC236}">
                    <a16:creationId xmlns:a16="http://schemas.microsoft.com/office/drawing/2014/main" id="{5CDAA28D-E5E4-D056-C74D-5CA16D51D2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" y="413"/>
                <a:ext cx="32" cy="8"/>
              </a:xfrm>
              <a:custGeom>
                <a:avLst/>
                <a:gdLst>
                  <a:gd name="T0" fmla="*/ 159 w 159"/>
                  <a:gd name="T1" fmla="*/ 0 h 39"/>
                  <a:gd name="T2" fmla="*/ 79 w 159"/>
                  <a:gd name="T3" fmla="*/ 0 h 39"/>
                  <a:gd name="T4" fmla="*/ 40 w 159"/>
                  <a:gd name="T5" fmla="*/ 39 h 39"/>
                  <a:gd name="T6" fmla="*/ 40 w 159"/>
                  <a:gd name="T7" fmla="*/ 0 h 39"/>
                  <a:gd name="T8" fmla="*/ 0 w 159"/>
                  <a:gd name="T9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9" h="39">
                    <a:moveTo>
                      <a:pt x="159" y="0"/>
                    </a:moveTo>
                    <a:lnTo>
                      <a:pt x="79" y="0"/>
                    </a:lnTo>
                    <a:lnTo>
                      <a:pt x="40" y="39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0" name="Freeform 707">
                <a:extLst>
                  <a:ext uri="{FF2B5EF4-FFF2-40B4-BE49-F238E27FC236}">
                    <a16:creationId xmlns:a16="http://schemas.microsoft.com/office/drawing/2014/main" id="{94300378-693F-BCA5-F79A-D6BA4CECD3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5" y="625"/>
                <a:ext cx="204" cy="63"/>
              </a:xfrm>
              <a:custGeom>
                <a:avLst/>
                <a:gdLst>
                  <a:gd name="T0" fmla="*/ 1019 w 1019"/>
                  <a:gd name="T1" fmla="*/ 314 h 314"/>
                  <a:gd name="T2" fmla="*/ 1019 w 1019"/>
                  <a:gd name="T3" fmla="*/ 274 h 314"/>
                  <a:gd name="T4" fmla="*/ 979 w 1019"/>
                  <a:gd name="T5" fmla="*/ 274 h 314"/>
                  <a:gd name="T6" fmla="*/ 979 w 1019"/>
                  <a:gd name="T7" fmla="*/ 238 h 314"/>
                  <a:gd name="T8" fmla="*/ 863 w 1019"/>
                  <a:gd name="T9" fmla="*/ 238 h 314"/>
                  <a:gd name="T10" fmla="*/ 784 w 1019"/>
                  <a:gd name="T11" fmla="*/ 159 h 314"/>
                  <a:gd name="T12" fmla="*/ 705 w 1019"/>
                  <a:gd name="T13" fmla="*/ 159 h 314"/>
                  <a:gd name="T14" fmla="*/ 705 w 1019"/>
                  <a:gd name="T15" fmla="*/ 119 h 314"/>
                  <a:gd name="T16" fmla="*/ 549 w 1019"/>
                  <a:gd name="T17" fmla="*/ 119 h 314"/>
                  <a:gd name="T18" fmla="*/ 509 w 1019"/>
                  <a:gd name="T19" fmla="*/ 159 h 314"/>
                  <a:gd name="T20" fmla="*/ 391 w 1019"/>
                  <a:gd name="T21" fmla="*/ 159 h 314"/>
                  <a:gd name="T22" fmla="*/ 391 w 1019"/>
                  <a:gd name="T23" fmla="*/ 119 h 314"/>
                  <a:gd name="T24" fmla="*/ 314 w 1019"/>
                  <a:gd name="T25" fmla="*/ 119 h 314"/>
                  <a:gd name="T26" fmla="*/ 275 w 1019"/>
                  <a:gd name="T27" fmla="*/ 79 h 314"/>
                  <a:gd name="T28" fmla="*/ 235 w 1019"/>
                  <a:gd name="T29" fmla="*/ 119 h 314"/>
                  <a:gd name="T30" fmla="*/ 195 w 1019"/>
                  <a:gd name="T31" fmla="*/ 79 h 314"/>
                  <a:gd name="T32" fmla="*/ 156 w 1019"/>
                  <a:gd name="T33" fmla="*/ 119 h 314"/>
                  <a:gd name="T34" fmla="*/ 79 w 1019"/>
                  <a:gd name="T35" fmla="*/ 119 h 314"/>
                  <a:gd name="T36" fmla="*/ 40 w 1019"/>
                  <a:gd name="T37" fmla="*/ 79 h 314"/>
                  <a:gd name="T38" fmla="*/ 79 w 1019"/>
                  <a:gd name="T39" fmla="*/ 39 h 314"/>
                  <a:gd name="T40" fmla="*/ 40 w 1019"/>
                  <a:gd name="T41" fmla="*/ 39 h 314"/>
                  <a:gd name="T42" fmla="*/ 40 w 1019"/>
                  <a:gd name="T43" fmla="*/ 0 h 314"/>
                  <a:gd name="T44" fmla="*/ 0 w 1019"/>
                  <a:gd name="T45" fmla="*/ 0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19" h="314">
                    <a:moveTo>
                      <a:pt x="1019" y="314"/>
                    </a:moveTo>
                    <a:lnTo>
                      <a:pt x="1019" y="274"/>
                    </a:lnTo>
                    <a:lnTo>
                      <a:pt x="979" y="274"/>
                    </a:lnTo>
                    <a:lnTo>
                      <a:pt x="979" y="238"/>
                    </a:lnTo>
                    <a:lnTo>
                      <a:pt x="863" y="238"/>
                    </a:lnTo>
                    <a:lnTo>
                      <a:pt x="784" y="159"/>
                    </a:lnTo>
                    <a:lnTo>
                      <a:pt x="705" y="159"/>
                    </a:lnTo>
                    <a:lnTo>
                      <a:pt x="705" y="119"/>
                    </a:lnTo>
                    <a:lnTo>
                      <a:pt x="549" y="119"/>
                    </a:lnTo>
                    <a:lnTo>
                      <a:pt x="509" y="159"/>
                    </a:lnTo>
                    <a:lnTo>
                      <a:pt x="391" y="159"/>
                    </a:lnTo>
                    <a:lnTo>
                      <a:pt x="391" y="119"/>
                    </a:lnTo>
                    <a:lnTo>
                      <a:pt x="314" y="119"/>
                    </a:lnTo>
                    <a:lnTo>
                      <a:pt x="275" y="79"/>
                    </a:lnTo>
                    <a:lnTo>
                      <a:pt x="235" y="119"/>
                    </a:lnTo>
                    <a:lnTo>
                      <a:pt x="195" y="79"/>
                    </a:lnTo>
                    <a:lnTo>
                      <a:pt x="156" y="119"/>
                    </a:lnTo>
                    <a:lnTo>
                      <a:pt x="79" y="119"/>
                    </a:lnTo>
                    <a:lnTo>
                      <a:pt x="40" y="79"/>
                    </a:lnTo>
                    <a:lnTo>
                      <a:pt x="79" y="39"/>
                    </a:lnTo>
                    <a:lnTo>
                      <a:pt x="40" y="39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1" name="Freeform 708">
                <a:extLst>
                  <a:ext uri="{FF2B5EF4-FFF2-40B4-BE49-F238E27FC236}">
                    <a16:creationId xmlns:a16="http://schemas.microsoft.com/office/drawing/2014/main" id="{23F918F1-3C40-F221-6BB0-B6B54F11A9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688"/>
                <a:ext cx="70" cy="204"/>
              </a:xfrm>
              <a:custGeom>
                <a:avLst/>
                <a:gdLst>
                  <a:gd name="T0" fmla="*/ 76 w 351"/>
                  <a:gd name="T1" fmla="*/ 1023 h 1023"/>
                  <a:gd name="T2" fmla="*/ 76 w 351"/>
                  <a:gd name="T3" fmla="*/ 985 h 1023"/>
                  <a:gd name="T4" fmla="*/ 0 w 351"/>
                  <a:gd name="T5" fmla="*/ 945 h 1023"/>
                  <a:gd name="T6" fmla="*/ 37 w 351"/>
                  <a:gd name="T7" fmla="*/ 865 h 1023"/>
                  <a:gd name="T8" fmla="*/ 0 w 351"/>
                  <a:gd name="T9" fmla="*/ 865 h 1023"/>
                  <a:gd name="T10" fmla="*/ 0 w 351"/>
                  <a:gd name="T11" fmla="*/ 788 h 1023"/>
                  <a:gd name="T12" fmla="*/ 76 w 351"/>
                  <a:gd name="T13" fmla="*/ 749 h 1023"/>
                  <a:gd name="T14" fmla="*/ 37 w 351"/>
                  <a:gd name="T15" fmla="*/ 709 h 1023"/>
                  <a:gd name="T16" fmla="*/ 76 w 351"/>
                  <a:gd name="T17" fmla="*/ 669 h 1023"/>
                  <a:gd name="T18" fmla="*/ 37 w 351"/>
                  <a:gd name="T19" fmla="*/ 630 h 1023"/>
                  <a:gd name="T20" fmla="*/ 76 w 351"/>
                  <a:gd name="T21" fmla="*/ 590 h 1023"/>
                  <a:gd name="T22" fmla="*/ 76 w 351"/>
                  <a:gd name="T23" fmla="*/ 630 h 1023"/>
                  <a:gd name="T24" fmla="*/ 116 w 351"/>
                  <a:gd name="T25" fmla="*/ 590 h 1023"/>
                  <a:gd name="T26" fmla="*/ 155 w 351"/>
                  <a:gd name="T27" fmla="*/ 590 h 1023"/>
                  <a:gd name="T28" fmla="*/ 155 w 351"/>
                  <a:gd name="T29" fmla="*/ 630 h 1023"/>
                  <a:gd name="T30" fmla="*/ 195 w 351"/>
                  <a:gd name="T31" fmla="*/ 590 h 1023"/>
                  <a:gd name="T32" fmla="*/ 195 w 351"/>
                  <a:gd name="T33" fmla="*/ 474 h 1023"/>
                  <a:gd name="T34" fmla="*/ 155 w 351"/>
                  <a:gd name="T35" fmla="*/ 474 h 1023"/>
                  <a:gd name="T36" fmla="*/ 195 w 351"/>
                  <a:gd name="T37" fmla="*/ 434 h 1023"/>
                  <a:gd name="T38" fmla="*/ 155 w 351"/>
                  <a:gd name="T39" fmla="*/ 394 h 1023"/>
                  <a:gd name="T40" fmla="*/ 195 w 351"/>
                  <a:gd name="T41" fmla="*/ 354 h 1023"/>
                  <a:gd name="T42" fmla="*/ 116 w 351"/>
                  <a:gd name="T43" fmla="*/ 315 h 1023"/>
                  <a:gd name="T44" fmla="*/ 235 w 351"/>
                  <a:gd name="T45" fmla="*/ 315 h 1023"/>
                  <a:gd name="T46" fmla="*/ 235 w 351"/>
                  <a:gd name="T47" fmla="*/ 276 h 1023"/>
                  <a:gd name="T48" fmla="*/ 275 w 351"/>
                  <a:gd name="T49" fmla="*/ 199 h 1023"/>
                  <a:gd name="T50" fmla="*/ 235 w 351"/>
                  <a:gd name="T51" fmla="*/ 159 h 1023"/>
                  <a:gd name="T52" fmla="*/ 311 w 351"/>
                  <a:gd name="T53" fmla="*/ 159 h 1023"/>
                  <a:gd name="T54" fmla="*/ 311 w 351"/>
                  <a:gd name="T55" fmla="*/ 80 h 1023"/>
                  <a:gd name="T56" fmla="*/ 235 w 351"/>
                  <a:gd name="T57" fmla="*/ 80 h 1023"/>
                  <a:gd name="T58" fmla="*/ 311 w 351"/>
                  <a:gd name="T59" fmla="*/ 0 h 1023"/>
                  <a:gd name="T60" fmla="*/ 311 w 351"/>
                  <a:gd name="T61" fmla="*/ 40 h 1023"/>
                  <a:gd name="T62" fmla="*/ 351 w 351"/>
                  <a:gd name="T63" fmla="*/ 0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51" h="1023">
                    <a:moveTo>
                      <a:pt x="76" y="1023"/>
                    </a:moveTo>
                    <a:lnTo>
                      <a:pt x="76" y="985"/>
                    </a:lnTo>
                    <a:lnTo>
                      <a:pt x="0" y="945"/>
                    </a:lnTo>
                    <a:lnTo>
                      <a:pt x="37" y="865"/>
                    </a:lnTo>
                    <a:lnTo>
                      <a:pt x="0" y="865"/>
                    </a:lnTo>
                    <a:lnTo>
                      <a:pt x="0" y="788"/>
                    </a:lnTo>
                    <a:lnTo>
                      <a:pt x="76" y="749"/>
                    </a:lnTo>
                    <a:lnTo>
                      <a:pt x="37" y="709"/>
                    </a:lnTo>
                    <a:lnTo>
                      <a:pt x="76" y="669"/>
                    </a:lnTo>
                    <a:lnTo>
                      <a:pt x="37" y="630"/>
                    </a:lnTo>
                    <a:lnTo>
                      <a:pt x="76" y="590"/>
                    </a:lnTo>
                    <a:lnTo>
                      <a:pt x="76" y="630"/>
                    </a:lnTo>
                    <a:lnTo>
                      <a:pt x="116" y="590"/>
                    </a:lnTo>
                    <a:lnTo>
                      <a:pt x="155" y="590"/>
                    </a:lnTo>
                    <a:lnTo>
                      <a:pt x="155" y="630"/>
                    </a:lnTo>
                    <a:lnTo>
                      <a:pt x="195" y="590"/>
                    </a:lnTo>
                    <a:lnTo>
                      <a:pt x="195" y="474"/>
                    </a:lnTo>
                    <a:lnTo>
                      <a:pt x="155" y="474"/>
                    </a:lnTo>
                    <a:lnTo>
                      <a:pt x="195" y="434"/>
                    </a:lnTo>
                    <a:lnTo>
                      <a:pt x="155" y="394"/>
                    </a:lnTo>
                    <a:lnTo>
                      <a:pt x="195" y="354"/>
                    </a:lnTo>
                    <a:lnTo>
                      <a:pt x="116" y="315"/>
                    </a:lnTo>
                    <a:lnTo>
                      <a:pt x="235" y="315"/>
                    </a:lnTo>
                    <a:lnTo>
                      <a:pt x="235" y="276"/>
                    </a:lnTo>
                    <a:lnTo>
                      <a:pt x="275" y="199"/>
                    </a:lnTo>
                    <a:lnTo>
                      <a:pt x="235" y="159"/>
                    </a:lnTo>
                    <a:lnTo>
                      <a:pt x="311" y="159"/>
                    </a:lnTo>
                    <a:lnTo>
                      <a:pt x="311" y="80"/>
                    </a:lnTo>
                    <a:lnTo>
                      <a:pt x="235" y="80"/>
                    </a:lnTo>
                    <a:lnTo>
                      <a:pt x="311" y="0"/>
                    </a:lnTo>
                    <a:lnTo>
                      <a:pt x="311" y="40"/>
                    </a:lnTo>
                    <a:lnTo>
                      <a:pt x="351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2" name="Freeform 709">
                <a:extLst>
                  <a:ext uri="{FF2B5EF4-FFF2-40B4-BE49-F238E27FC236}">
                    <a16:creationId xmlns:a16="http://schemas.microsoft.com/office/drawing/2014/main" id="{C91C2522-8A1A-10FD-C203-05F50E1D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5" y="696"/>
                <a:ext cx="71" cy="165"/>
              </a:xfrm>
              <a:custGeom>
                <a:avLst/>
                <a:gdLst>
                  <a:gd name="T0" fmla="*/ 80 w 353"/>
                  <a:gd name="T1" fmla="*/ 0 h 825"/>
                  <a:gd name="T2" fmla="*/ 119 w 353"/>
                  <a:gd name="T3" fmla="*/ 80 h 825"/>
                  <a:gd name="T4" fmla="*/ 40 w 353"/>
                  <a:gd name="T5" fmla="*/ 80 h 825"/>
                  <a:gd name="T6" fmla="*/ 40 w 353"/>
                  <a:gd name="T7" fmla="*/ 199 h 825"/>
                  <a:gd name="T8" fmla="*/ 0 w 353"/>
                  <a:gd name="T9" fmla="*/ 236 h 825"/>
                  <a:gd name="T10" fmla="*/ 40 w 353"/>
                  <a:gd name="T11" fmla="*/ 236 h 825"/>
                  <a:gd name="T12" fmla="*/ 40 w 353"/>
                  <a:gd name="T13" fmla="*/ 275 h 825"/>
                  <a:gd name="T14" fmla="*/ 80 w 353"/>
                  <a:gd name="T15" fmla="*/ 354 h 825"/>
                  <a:gd name="T16" fmla="*/ 40 w 353"/>
                  <a:gd name="T17" fmla="*/ 354 h 825"/>
                  <a:gd name="T18" fmla="*/ 80 w 353"/>
                  <a:gd name="T19" fmla="*/ 394 h 825"/>
                  <a:gd name="T20" fmla="*/ 40 w 353"/>
                  <a:gd name="T21" fmla="*/ 434 h 825"/>
                  <a:gd name="T22" fmla="*/ 80 w 353"/>
                  <a:gd name="T23" fmla="*/ 474 h 825"/>
                  <a:gd name="T24" fmla="*/ 156 w 353"/>
                  <a:gd name="T25" fmla="*/ 474 h 825"/>
                  <a:gd name="T26" fmla="*/ 119 w 353"/>
                  <a:gd name="T27" fmla="*/ 550 h 825"/>
                  <a:gd name="T28" fmla="*/ 156 w 353"/>
                  <a:gd name="T29" fmla="*/ 511 h 825"/>
                  <a:gd name="T30" fmla="*/ 195 w 353"/>
                  <a:gd name="T31" fmla="*/ 511 h 825"/>
                  <a:gd name="T32" fmla="*/ 156 w 353"/>
                  <a:gd name="T33" fmla="*/ 590 h 825"/>
                  <a:gd name="T34" fmla="*/ 195 w 353"/>
                  <a:gd name="T35" fmla="*/ 590 h 825"/>
                  <a:gd name="T36" fmla="*/ 195 w 353"/>
                  <a:gd name="T37" fmla="*/ 669 h 825"/>
                  <a:gd name="T38" fmla="*/ 275 w 353"/>
                  <a:gd name="T39" fmla="*/ 669 h 825"/>
                  <a:gd name="T40" fmla="*/ 275 w 353"/>
                  <a:gd name="T41" fmla="*/ 748 h 825"/>
                  <a:gd name="T42" fmla="*/ 235 w 353"/>
                  <a:gd name="T43" fmla="*/ 709 h 825"/>
                  <a:gd name="T44" fmla="*/ 235 w 353"/>
                  <a:gd name="T45" fmla="*/ 748 h 825"/>
                  <a:gd name="T46" fmla="*/ 156 w 353"/>
                  <a:gd name="T47" fmla="*/ 788 h 825"/>
                  <a:gd name="T48" fmla="*/ 235 w 353"/>
                  <a:gd name="T49" fmla="*/ 825 h 825"/>
                  <a:gd name="T50" fmla="*/ 275 w 353"/>
                  <a:gd name="T51" fmla="*/ 788 h 825"/>
                  <a:gd name="T52" fmla="*/ 275 w 353"/>
                  <a:gd name="T53" fmla="*/ 825 h 825"/>
                  <a:gd name="T54" fmla="*/ 314 w 353"/>
                  <a:gd name="T55" fmla="*/ 788 h 825"/>
                  <a:gd name="T56" fmla="*/ 353 w 353"/>
                  <a:gd name="T57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53" h="825">
                    <a:moveTo>
                      <a:pt x="80" y="0"/>
                    </a:moveTo>
                    <a:lnTo>
                      <a:pt x="119" y="80"/>
                    </a:lnTo>
                    <a:lnTo>
                      <a:pt x="40" y="80"/>
                    </a:lnTo>
                    <a:lnTo>
                      <a:pt x="40" y="199"/>
                    </a:lnTo>
                    <a:lnTo>
                      <a:pt x="0" y="236"/>
                    </a:lnTo>
                    <a:lnTo>
                      <a:pt x="40" y="236"/>
                    </a:lnTo>
                    <a:lnTo>
                      <a:pt x="40" y="275"/>
                    </a:lnTo>
                    <a:lnTo>
                      <a:pt x="80" y="354"/>
                    </a:lnTo>
                    <a:lnTo>
                      <a:pt x="40" y="354"/>
                    </a:lnTo>
                    <a:lnTo>
                      <a:pt x="80" y="394"/>
                    </a:lnTo>
                    <a:lnTo>
                      <a:pt x="40" y="434"/>
                    </a:lnTo>
                    <a:lnTo>
                      <a:pt x="80" y="474"/>
                    </a:lnTo>
                    <a:lnTo>
                      <a:pt x="156" y="474"/>
                    </a:lnTo>
                    <a:lnTo>
                      <a:pt x="119" y="550"/>
                    </a:lnTo>
                    <a:lnTo>
                      <a:pt x="156" y="511"/>
                    </a:lnTo>
                    <a:lnTo>
                      <a:pt x="195" y="511"/>
                    </a:lnTo>
                    <a:lnTo>
                      <a:pt x="156" y="590"/>
                    </a:lnTo>
                    <a:lnTo>
                      <a:pt x="195" y="590"/>
                    </a:lnTo>
                    <a:lnTo>
                      <a:pt x="195" y="669"/>
                    </a:lnTo>
                    <a:lnTo>
                      <a:pt x="275" y="669"/>
                    </a:lnTo>
                    <a:lnTo>
                      <a:pt x="275" y="748"/>
                    </a:lnTo>
                    <a:lnTo>
                      <a:pt x="235" y="709"/>
                    </a:lnTo>
                    <a:lnTo>
                      <a:pt x="235" y="748"/>
                    </a:lnTo>
                    <a:lnTo>
                      <a:pt x="156" y="788"/>
                    </a:lnTo>
                    <a:lnTo>
                      <a:pt x="235" y="825"/>
                    </a:lnTo>
                    <a:lnTo>
                      <a:pt x="275" y="788"/>
                    </a:lnTo>
                    <a:lnTo>
                      <a:pt x="275" y="825"/>
                    </a:lnTo>
                    <a:lnTo>
                      <a:pt x="314" y="788"/>
                    </a:lnTo>
                    <a:lnTo>
                      <a:pt x="353" y="82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3" name="Freeform 710">
                <a:extLst>
                  <a:ext uri="{FF2B5EF4-FFF2-40B4-BE49-F238E27FC236}">
                    <a16:creationId xmlns:a16="http://schemas.microsoft.com/office/drawing/2014/main" id="{7DC689E4-318D-6F4B-F5C8-F54A56115B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" y="649"/>
                <a:ext cx="94" cy="63"/>
              </a:xfrm>
              <a:custGeom>
                <a:avLst/>
                <a:gdLst>
                  <a:gd name="T0" fmla="*/ 430 w 469"/>
                  <a:gd name="T1" fmla="*/ 0 h 315"/>
                  <a:gd name="T2" fmla="*/ 469 w 469"/>
                  <a:gd name="T3" fmla="*/ 80 h 315"/>
                  <a:gd name="T4" fmla="*/ 430 w 469"/>
                  <a:gd name="T5" fmla="*/ 80 h 315"/>
                  <a:gd name="T6" fmla="*/ 390 w 469"/>
                  <a:gd name="T7" fmla="*/ 119 h 315"/>
                  <a:gd name="T8" fmla="*/ 350 w 469"/>
                  <a:gd name="T9" fmla="*/ 119 h 315"/>
                  <a:gd name="T10" fmla="*/ 350 w 469"/>
                  <a:gd name="T11" fmla="*/ 195 h 315"/>
                  <a:gd name="T12" fmla="*/ 313 w 469"/>
                  <a:gd name="T13" fmla="*/ 235 h 315"/>
                  <a:gd name="T14" fmla="*/ 273 w 469"/>
                  <a:gd name="T15" fmla="*/ 195 h 315"/>
                  <a:gd name="T16" fmla="*/ 155 w 469"/>
                  <a:gd name="T17" fmla="*/ 195 h 315"/>
                  <a:gd name="T18" fmla="*/ 155 w 469"/>
                  <a:gd name="T19" fmla="*/ 315 h 315"/>
                  <a:gd name="T20" fmla="*/ 115 w 469"/>
                  <a:gd name="T21" fmla="*/ 315 h 315"/>
                  <a:gd name="T22" fmla="*/ 76 w 469"/>
                  <a:gd name="T23" fmla="*/ 275 h 315"/>
                  <a:gd name="T24" fmla="*/ 76 w 469"/>
                  <a:gd name="T25" fmla="*/ 235 h 315"/>
                  <a:gd name="T26" fmla="*/ 0 w 469"/>
                  <a:gd name="T27" fmla="*/ 23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9" h="315">
                    <a:moveTo>
                      <a:pt x="430" y="0"/>
                    </a:moveTo>
                    <a:lnTo>
                      <a:pt x="469" y="80"/>
                    </a:lnTo>
                    <a:lnTo>
                      <a:pt x="430" y="80"/>
                    </a:lnTo>
                    <a:lnTo>
                      <a:pt x="390" y="119"/>
                    </a:lnTo>
                    <a:lnTo>
                      <a:pt x="350" y="119"/>
                    </a:lnTo>
                    <a:lnTo>
                      <a:pt x="350" y="195"/>
                    </a:lnTo>
                    <a:lnTo>
                      <a:pt x="313" y="235"/>
                    </a:lnTo>
                    <a:lnTo>
                      <a:pt x="273" y="195"/>
                    </a:lnTo>
                    <a:lnTo>
                      <a:pt x="155" y="195"/>
                    </a:lnTo>
                    <a:lnTo>
                      <a:pt x="155" y="315"/>
                    </a:lnTo>
                    <a:lnTo>
                      <a:pt x="115" y="315"/>
                    </a:lnTo>
                    <a:lnTo>
                      <a:pt x="76" y="275"/>
                    </a:lnTo>
                    <a:lnTo>
                      <a:pt x="76" y="235"/>
                    </a:lnTo>
                    <a:lnTo>
                      <a:pt x="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4" name="Freeform 711">
                <a:extLst>
                  <a:ext uri="{FF2B5EF4-FFF2-40B4-BE49-F238E27FC236}">
                    <a16:creationId xmlns:a16="http://schemas.microsoft.com/office/drawing/2014/main" id="{9F2CE741-5CDD-639D-5D00-50A803BA92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9" y="680"/>
                <a:ext cx="32" cy="16"/>
              </a:xfrm>
              <a:custGeom>
                <a:avLst/>
                <a:gdLst>
                  <a:gd name="T0" fmla="*/ 159 w 159"/>
                  <a:gd name="T1" fmla="*/ 80 h 80"/>
                  <a:gd name="T2" fmla="*/ 159 w 159"/>
                  <a:gd name="T3" fmla="*/ 40 h 80"/>
                  <a:gd name="T4" fmla="*/ 79 w 159"/>
                  <a:gd name="T5" fmla="*/ 40 h 80"/>
                  <a:gd name="T6" fmla="*/ 39 w 159"/>
                  <a:gd name="T7" fmla="*/ 0 h 80"/>
                  <a:gd name="T8" fmla="*/ 0 w 159"/>
                  <a:gd name="T9" fmla="*/ 4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9" h="80">
                    <a:moveTo>
                      <a:pt x="159" y="80"/>
                    </a:moveTo>
                    <a:lnTo>
                      <a:pt x="159" y="40"/>
                    </a:lnTo>
                    <a:lnTo>
                      <a:pt x="79" y="40"/>
                    </a:lnTo>
                    <a:lnTo>
                      <a:pt x="39" y="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5" name="Freeform 712">
                <a:extLst>
                  <a:ext uri="{FF2B5EF4-FFF2-40B4-BE49-F238E27FC236}">
                    <a16:creationId xmlns:a16="http://schemas.microsoft.com/office/drawing/2014/main" id="{B7E9687E-2EBA-5D4B-95E0-28A916AA79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5" y="594"/>
                <a:ext cx="212" cy="204"/>
              </a:xfrm>
              <a:custGeom>
                <a:avLst/>
                <a:gdLst>
                  <a:gd name="T0" fmla="*/ 1061 w 1061"/>
                  <a:gd name="T1" fmla="*/ 709 h 1021"/>
                  <a:gd name="T2" fmla="*/ 1021 w 1061"/>
                  <a:gd name="T3" fmla="*/ 629 h 1021"/>
                  <a:gd name="T4" fmla="*/ 981 w 1061"/>
                  <a:gd name="T5" fmla="*/ 590 h 1021"/>
                  <a:gd name="T6" fmla="*/ 981 w 1061"/>
                  <a:gd name="T7" fmla="*/ 550 h 1021"/>
                  <a:gd name="T8" fmla="*/ 942 w 1061"/>
                  <a:gd name="T9" fmla="*/ 510 h 1021"/>
                  <a:gd name="T10" fmla="*/ 942 w 1061"/>
                  <a:gd name="T11" fmla="*/ 430 h 1021"/>
                  <a:gd name="T12" fmla="*/ 981 w 1061"/>
                  <a:gd name="T13" fmla="*/ 394 h 1021"/>
                  <a:gd name="T14" fmla="*/ 1021 w 1061"/>
                  <a:gd name="T15" fmla="*/ 394 h 1021"/>
                  <a:gd name="T16" fmla="*/ 1021 w 1061"/>
                  <a:gd name="T17" fmla="*/ 315 h 1021"/>
                  <a:gd name="T18" fmla="*/ 1061 w 1061"/>
                  <a:gd name="T19" fmla="*/ 315 h 1021"/>
                  <a:gd name="T20" fmla="*/ 1061 w 1061"/>
                  <a:gd name="T21" fmla="*/ 235 h 1021"/>
                  <a:gd name="T22" fmla="*/ 1021 w 1061"/>
                  <a:gd name="T23" fmla="*/ 195 h 1021"/>
                  <a:gd name="T24" fmla="*/ 1021 w 1061"/>
                  <a:gd name="T25" fmla="*/ 119 h 1021"/>
                  <a:gd name="T26" fmla="*/ 942 w 1061"/>
                  <a:gd name="T27" fmla="*/ 119 h 1021"/>
                  <a:gd name="T28" fmla="*/ 823 w 1061"/>
                  <a:gd name="T29" fmla="*/ 80 h 1021"/>
                  <a:gd name="T30" fmla="*/ 786 w 1061"/>
                  <a:gd name="T31" fmla="*/ 119 h 1021"/>
                  <a:gd name="T32" fmla="*/ 707 w 1061"/>
                  <a:gd name="T33" fmla="*/ 156 h 1021"/>
                  <a:gd name="T34" fmla="*/ 707 w 1061"/>
                  <a:gd name="T35" fmla="*/ 195 h 1021"/>
                  <a:gd name="T36" fmla="*/ 393 w 1061"/>
                  <a:gd name="T37" fmla="*/ 195 h 1021"/>
                  <a:gd name="T38" fmla="*/ 393 w 1061"/>
                  <a:gd name="T39" fmla="*/ 156 h 1021"/>
                  <a:gd name="T40" fmla="*/ 353 w 1061"/>
                  <a:gd name="T41" fmla="*/ 156 h 1021"/>
                  <a:gd name="T42" fmla="*/ 353 w 1061"/>
                  <a:gd name="T43" fmla="*/ 119 h 1021"/>
                  <a:gd name="T44" fmla="*/ 274 w 1061"/>
                  <a:gd name="T45" fmla="*/ 119 h 1021"/>
                  <a:gd name="T46" fmla="*/ 198 w 1061"/>
                  <a:gd name="T47" fmla="*/ 80 h 1021"/>
                  <a:gd name="T48" fmla="*/ 158 w 1061"/>
                  <a:gd name="T49" fmla="*/ 40 h 1021"/>
                  <a:gd name="T50" fmla="*/ 78 w 1061"/>
                  <a:gd name="T51" fmla="*/ 40 h 1021"/>
                  <a:gd name="T52" fmla="*/ 78 w 1061"/>
                  <a:gd name="T53" fmla="*/ 0 h 1021"/>
                  <a:gd name="T54" fmla="*/ 0 w 1061"/>
                  <a:gd name="T55" fmla="*/ 0 h 1021"/>
                  <a:gd name="T56" fmla="*/ 0 w 1061"/>
                  <a:gd name="T57" fmla="*/ 119 h 1021"/>
                  <a:gd name="T58" fmla="*/ 118 w 1061"/>
                  <a:gd name="T59" fmla="*/ 195 h 1021"/>
                  <a:gd name="T60" fmla="*/ 158 w 1061"/>
                  <a:gd name="T61" fmla="*/ 235 h 1021"/>
                  <a:gd name="T62" fmla="*/ 158 w 1061"/>
                  <a:gd name="T63" fmla="*/ 355 h 1021"/>
                  <a:gd name="T64" fmla="*/ 118 w 1061"/>
                  <a:gd name="T65" fmla="*/ 394 h 1021"/>
                  <a:gd name="T66" fmla="*/ 118 w 1061"/>
                  <a:gd name="T67" fmla="*/ 430 h 1021"/>
                  <a:gd name="T68" fmla="*/ 78 w 1061"/>
                  <a:gd name="T69" fmla="*/ 430 h 1021"/>
                  <a:gd name="T70" fmla="*/ 78 w 1061"/>
                  <a:gd name="T71" fmla="*/ 470 h 1021"/>
                  <a:gd name="T72" fmla="*/ 118 w 1061"/>
                  <a:gd name="T73" fmla="*/ 510 h 1021"/>
                  <a:gd name="T74" fmla="*/ 118 w 1061"/>
                  <a:gd name="T75" fmla="*/ 629 h 1021"/>
                  <a:gd name="T76" fmla="*/ 158 w 1061"/>
                  <a:gd name="T77" fmla="*/ 669 h 1021"/>
                  <a:gd name="T78" fmla="*/ 158 w 1061"/>
                  <a:gd name="T79" fmla="*/ 824 h 1021"/>
                  <a:gd name="T80" fmla="*/ 198 w 1061"/>
                  <a:gd name="T81" fmla="*/ 824 h 1021"/>
                  <a:gd name="T82" fmla="*/ 235 w 1061"/>
                  <a:gd name="T83" fmla="*/ 864 h 1021"/>
                  <a:gd name="T84" fmla="*/ 235 w 1061"/>
                  <a:gd name="T85" fmla="*/ 904 h 1021"/>
                  <a:gd name="T86" fmla="*/ 274 w 1061"/>
                  <a:gd name="T87" fmla="*/ 904 h 1021"/>
                  <a:gd name="T88" fmla="*/ 313 w 1061"/>
                  <a:gd name="T89" fmla="*/ 984 h 1021"/>
                  <a:gd name="T90" fmla="*/ 313 w 1061"/>
                  <a:gd name="T91" fmla="*/ 1021 h 10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61" h="1021">
                    <a:moveTo>
                      <a:pt x="1061" y="709"/>
                    </a:moveTo>
                    <a:lnTo>
                      <a:pt x="1021" y="629"/>
                    </a:lnTo>
                    <a:lnTo>
                      <a:pt x="981" y="590"/>
                    </a:lnTo>
                    <a:lnTo>
                      <a:pt x="981" y="550"/>
                    </a:lnTo>
                    <a:lnTo>
                      <a:pt x="942" y="510"/>
                    </a:lnTo>
                    <a:lnTo>
                      <a:pt x="942" y="430"/>
                    </a:lnTo>
                    <a:lnTo>
                      <a:pt x="981" y="394"/>
                    </a:lnTo>
                    <a:lnTo>
                      <a:pt x="1021" y="394"/>
                    </a:lnTo>
                    <a:lnTo>
                      <a:pt x="1021" y="315"/>
                    </a:lnTo>
                    <a:lnTo>
                      <a:pt x="1061" y="315"/>
                    </a:lnTo>
                    <a:lnTo>
                      <a:pt x="1061" y="235"/>
                    </a:lnTo>
                    <a:lnTo>
                      <a:pt x="1021" y="195"/>
                    </a:lnTo>
                    <a:lnTo>
                      <a:pt x="1021" y="119"/>
                    </a:lnTo>
                    <a:lnTo>
                      <a:pt x="942" y="119"/>
                    </a:lnTo>
                    <a:lnTo>
                      <a:pt x="823" y="80"/>
                    </a:lnTo>
                    <a:lnTo>
                      <a:pt x="786" y="119"/>
                    </a:lnTo>
                    <a:lnTo>
                      <a:pt x="707" y="156"/>
                    </a:lnTo>
                    <a:lnTo>
                      <a:pt x="707" y="195"/>
                    </a:lnTo>
                    <a:lnTo>
                      <a:pt x="393" y="195"/>
                    </a:lnTo>
                    <a:lnTo>
                      <a:pt x="393" y="156"/>
                    </a:lnTo>
                    <a:lnTo>
                      <a:pt x="353" y="156"/>
                    </a:lnTo>
                    <a:lnTo>
                      <a:pt x="353" y="119"/>
                    </a:lnTo>
                    <a:lnTo>
                      <a:pt x="274" y="119"/>
                    </a:lnTo>
                    <a:lnTo>
                      <a:pt x="198" y="80"/>
                    </a:lnTo>
                    <a:lnTo>
                      <a:pt x="158" y="40"/>
                    </a:lnTo>
                    <a:lnTo>
                      <a:pt x="78" y="40"/>
                    </a:lnTo>
                    <a:lnTo>
                      <a:pt x="78" y="0"/>
                    </a:lnTo>
                    <a:lnTo>
                      <a:pt x="0" y="0"/>
                    </a:lnTo>
                    <a:lnTo>
                      <a:pt x="0" y="119"/>
                    </a:lnTo>
                    <a:lnTo>
                      <a:pt x="118" y="195"/>
                    </a:lnTo>
                    <a:lnTo>
                      <a:pt x="158" y="235"/>
                    </a:lnTo>
                    <a:lnTo>
                      <a:pt x="158" y="355"/>
                    </a:lnTo>
                    <a:lnTo>
                      <a:pt x="118" y="394"/>
                    </a:lnTo>
                    <a:lnTo>
                      <a:pt x="118" y="430"/>
                    </a:lnTo>
                    <a:lnTo>
                      <a:pt x="78" y="430"/>
                    </a:lnTo>
                    <a:lnTo>
                      <a:pt x="78" y="470"/>
                    </a:lnTo>
                    <a:lnTo>
                      <a:pt x="118" y="510"/>
                    </a:lnTo>
                    <a:lnTo>
                      <a:pt x="118" y="629"/>
                    </a:lnTo>
                    <a:lnTo>
                      <a:pt x="158" y="669"/>
                    </a:lnTo>
                    <a:lnTo>
                      <a:pt x="158" y="824"/>
                    </a:lnTo>
                    <a:lnTo>
                      <a:pt x="198" y="824"/>
                    </a:lnTo>
                    <a:lnTo>
                      <a:pt x="235" y="864"/>
                    </a:lnTo>
                    <a:lnTo>
                      <a:pt x="235" y="904"/>
                    </a:lnTo>
                    <a:lnTo>
                      <a:pt x="274" y="904"/>
                    </a:lnTo>
                    <a:lnTo>
                      <a:pt x="313" y="984"/>
                    </a:lnTo>
                    <a:lnTo>
                      <a:pt x="313" y="102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6" name="Freeform 713">
                <a:extLst>
                  <a:ext uri="{FF2B5EF4-FFF2-40B4-BE49-F238E27FC236}">
                    <a16:creationId xmlns:a16="http://schemas.microsoft.com/office/drawing/2014/main" id="{4BDEA780-EC9A-509F-C96F-9E45C96752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7" y="735"/>
                <a:ext cx="71" cy="47"/>
              </a:xfrm>
              <a:custGeom>
                <a:avLst/>
                <a:gdLst>
                  <a:gd name="T0" fmla="*/ 351 w 351"/>
                  <a:gd name="T1" fmla="*/ 155 h 235"/>
                  <a:gd name="T2" fmla="*/ 195 w 351"/>
                  <a:gd name="T3" fmla="*/ 155 h 235"/>
                  <a:gd name="T4" fmla="*/ 155 w 351"/>
                  <a:gd name="T5" fmla="*/ 235 h 235"/>
                  <a:gd name="T6" fmla="*/ 76 w 351"/>
                  <a:gd name="T7" fmla="*/ 195 h 235"/>
                  <a:gd name="T8" fmla="*/ 76 w 351"/>
                  <a:gd name="T9" fmla="*/ 115 h 235"/>
                  <a:gd name="T10" fmla="*/ 37 w 351"/>
                  <a:gd name="T11" fmla="*/ 37 h 235"/>
                  <a:gd name="T12" fmla="*/ 37 w 351"/>
                  <a:gd name="T13" fmla="*/ 0 h 235"/>
                  <a:gd name="T14" fmla="*/ 0 w 351"/>
                  <a:gd name="T1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1" h="235">
                    <a:moveTo>
                      <a:pt x="351" y="155"/>
                    </a:moveTo>
                    <a:lnTo>
                      <a:pt x="195" y="155"/>
                    </a:lnTo>
                    <a:lnTo>
                      <a:pt x="155" y="235"/>
                    </a:lnTo>
                    <a:lnTo>
                      <a:pt x="76" y="195"/>
                    </a:lnTo>
                    <a:lnTo>
                      <a:pt x="76" y="115"/>
                    </a:lnTo>
                    <a:lnTo>
                      <a:pt x="37" y="37"/>
                    </a:lnTo>
                    <a:lnTo>
                      <a:pt x="37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7" name="Freeform 714">
                <a:extLst>
                  <a:ext uri="{FF2B5EF4-FFF2-40B4-BE49-F238E27FC236}">
                    <a16:creationId xmlns:a16="http://schemas.microsoft.com/office/drawing/2014/main" id="{DFEBE98E-725B-7632-D7FD-81C4916CF7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9" y="570"/>
                <a:ext cx="173" cy="188"/>
              </a:xfrm>
              <a:custGeom>
                <a:avLst/>
                <a:gdLst>
                  <a:gd name="T0" fmla="*/ 864 w 864"/>
                  <a:gd name="T1" fmla="*/ 0 h 943"/>
                  <a:gd name="T2" fmla="*/ 785 w 864"/>
                  <a:gd name="T3" fmla="*/ 0 h 943"/>
                  <a:gd name="T4" fmla="*/ 668 w 864"/>
                  <a:gd name="T5" fmla="*/ 119 h 943"/>
                  <a:gd name="T6" fmla="*/ 510 w 864"/>
                  <a:gd name="T7" fmla="*/ 199 h 943"/>
                  <a:gd name="T8" fmla="*/ 470 w 864"/>
                  <a:gd name="T9" fmla="*/ 238 h 943"/>
                  <a:gd name="T10" fmla="*/ 355 w 864"/>
                  <a:gd name="T11" fmla="*/ 238 h 943"/>
                  <a:gd name="T12" fmla="*/ 275 w 864"/>
                  <a:gd name="T13" fmla="*/ 314 h 943"/>
                  <a:gd name="T14" fmla="*/ 197 w 864"/>
                  <a:gd name="T15" fmla="*/ 354 h 943"/>
                  <a:gd name="T16" fmla="*/ 157 w 864"/>
                  <a:gd name="T17" fmla="*/ 394 h 943"/>
                  <a:gd name="T18" fmla="*/ 117 w 864"/>
                  <a:gd name="T19" fmla="*/ 513 h 943"/>
                  <a:gd name="T20" fmla="*/ 117 w 864"/>
                  <a:gd name="T21" fmla="*/ 549 h 943"/>
                  <a:gd name="T22" fmla="*/ 80 w 864"/>
                  <a:gd name="T23" fmla="*/ 589 h 943"/>
                  <a:gd name="T24" fmla="*/ 40 w 864"/>
                  <a:gd name="T25" fmla="*/ 709 h 943"/>
                  <a:gd name="T26" fmla="*/ 0 w 864"/>
                  <a:gd name="T27" fmla="*/ 748 h 943"/>
                  <a:gd name="T28" fmla="*/ 40 w 864"/>
                  <a:gd name="T29" fmla="*/ 788 h 943"/>
                  <a:gd name="T30" fmla="*/ 40 w 864"/>
                  <a:gd name="T31" fmla="*/ 828 h 943"/>
                  <a:gd name="T32" fmla="*/ 80 w 864"/>
                  <a:gd name="T33" fmla="*/ 904 h 943"/>
                  <a:gd name="T34" fmla="*/ 315 w 864"/>
                  <a:gd name="T35" fmla="*/ 904 h 943"/>
                  <a:gd name="T36" fmla="*/ 355 w 864"/>
                  <a:gd name="T37" fmla="*/ 943 h 943"/>
                  <a:gd name="T38" fmla="*/ 431 w 864"/>
                  <a:gd name="T39" fmla="*/ 943 h 9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64" h="943">
                    <a:moveTo>
                      <a:pt x="864" y="0"/>
                    </a:moveTo>
                    <a:lnTo>
                      <a:pt x="785" y="0"/>
                    </a:lnTo>
                    <a:lnTo>
                      <a:pt x="668" y="119"/>
                    </a:lnTo>
                    <a:lnTo>
                      <a:pt x="510" y="199"/>
                    </a:lnTo>
                    <a:lnTo>
                      <a:pt x="470" y="238"/>
                    </a:lnTo>
                    <a:lnTo>
                      <a:pt x="355" y="238"/>
                    </a:lnTo>
                    <a:lnTo>
                      <a:pt x="275" y="314"/>
                    </a:lnTo>
                    <a:lnTo>
                      <a:pt x="197" y="354"/>
                    </a:lnTo>
                    <a:lnTo>
                      <a:pt x="157" y="394"/>
                    </a:lnTo>
                    <a:lnTo>
                      <a:pt x="117" y="513"/>
                    </a:lnTo>
                    <a:lnTo>
                      <a:pt x="117" y="549"/>
                    </a:lnTo>
                    <a:lnTo>
                      <a:pt x="80" y="589"/>
                    </a:lnTo>
                    <a:lnTo>
                      <a:pt x="40" y="709"/>
                    </a:lnTo>
                    <a:lnTo>
                      <a:pt x="0" y="748"/>
                    </a:lnTo>
                    <a:lnTo>
                      <a:pt x="40" y="788"/>
                    </a:lnTo>
                    <a:lnTo>
                      <a:pt x="40" y="828"/>
                    </a:lnTo>
                    <a:lnTo>
                      <a:pt x="80" y="904"/>
                    </a:lnTo>
                    <a:lnTo>
                      <a:pt x="315" y="904"/>
                    </a:lnTo>
                    <a:lnTo>
                      <a:pt x="355" y="943"/>
                    </a:lnTo>
                    <a:lnTo>
                      <a:pt x="431" y="94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8" name="Freeform 715">
                <a:extLst>
                  <a:ext uri="{FF2B5EF4-FFF2-40B4-BE49-F238E27FC236}">
                    <a16:creationId xmlns:a16="http://schemas.microsoft.com/office/drawing/2014/main" id="{B223FBFE-D28A-D213-1AF4-C7B500E943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3" y="570"/>
                <a:ext cx="79" cy="181"/>
              </a:xfrm>
              <a:custGeom>
                <a:avLst/>
                <a:gdLst>
                  <a:gd name="T0" fmla="*/ 80 w 394"/>
                  <a:gd name="T1" fmla="*/ 904 h 904"/>
                  <a:gd name="T2" fmla="*/ 80 w 394"/>
                  <a:gd name="T3" fmla="*/ 865 h 904"/>
                  <a:gd name="T4" fmla="*/ 120 w 394"/>
                  <a:gd name="T5" fmla="*/ 828 h 904"/>
                  <a:gd name="T6" fmla="*/ 120 w 394"/>
                  <a:gd name="T7" fmla="*/ 788 h 904"/>
                  <a:gd name="T8" fmla="*/ 80 w 394"/>
                  <a:gd name="T9" fmla="*/ 788 h 904"/>
                  <a:gd name="T10" fmla="*/ 80 w 394"/>
                  <a:gd name="T11" fmla="*/ 669 h 904"/>
                  <a:gd name="T12" fmla="*/ 40 w 394"/>
                  <a:gd name="T13" fmla="*/ 669 h 904"/>
                  <a:gd name="T14" fmla="*/ 0 w 394"/>
                  <a:gd name="T15" fmla="*/ 589 h 904"/>
                  <a:gd name="T16" fmla="*/ 80 w 394"/>
                  <a:gd name="T17" fmla="*/ 589 h 904"/>
                  <a:gd name="T18" fmla="*/ 80 w 394"/>
                  <a:gd name="T19" fmla="*/ 549 h 904"/>
                  <a:gd name="T20" fmla="*/ 120 w 394"/>
                  <a:gd name="T21" fmla="*/ 513 h 904"/>
                  <a:gd name="T22" fmla="*/ 120 w 394"/>
                  <a:gd name="T23" fmla="*/ 549 h 904"/>
                  <a:gd name="T24" fmla="*/ 160 w 394"/>
                  <a:gd name="T25" fmla="*/ 549 h 904"/>
                  <a:gd name="T26" fmla="*/ 160 w 394"/>
                  <a:gd name="T27" fmla="*/ 474 h 904"/>
                  <a:gd name="T28" fmla="*/ 235 w 394"/>
                  <a:gd name="T29" fmla="*/ 474 h 904"/>
                  <a:gd name="T30" fmla="*/ 235 w 394"/>
                  <a:gd name="T31" fmla="*/ 434 h 904"/>
                  <a:gd name="T32" fmla="*/ 275 w 394"/>
                  <a:gd name="T33" fmla="*/ 434 h 904"/>
                  <a:gd name="T34" fmla="*/ 275 w 394"/>
                  <a:gd name="T35" fmla="*/ 394 h 904"/>
                  <a:gd name="T36" fmla="*/ 315 w 394"/>
                  <a:gd name="T37" fmla="*/ 394 h 904"/>
                  <a:gd name="T38" fmla="*/ 315 w 394"/>
                  <a:gd name="T39" fmla="*/ 354 h 904"/>
                  <a:gd name="T40" fmla="*/ 355 w 394"/>
                  <a:gd name="T41" fmla="*/ 314 h 904"/>
                  <a:gd name="T42" fmla="*/ 315 w 394"/>
                  <a:gd name="T43" fmla="*/ 275 h 904"/>
                  <a:gd name="T44" fmla="*/ 355 w 394"/>
                  <a:gd name="T45" fmla="*/ 238 h 904"/>
                  <a:gd name="T46" fmla="*/ 315 w 394"/>
                  <a:gd name="T47" fmla="*/ 238 h 904"/>
                  <a:gd name="T48" fmla="*/ 355 w 394"/>
                  <a:gd name="T49" fmla="*/ 199 h 904"/>
                  <a:gd name="T50" fmla="*/ 315 w 394"/>
                  <a:gd name="T51" fmla="*/ 199 h 904"/>
                  <a:gd name="T52" fmla="*/ 315 w 394"/>
                  <a:gd name="T53" fmla="*/ 119 h 904"/>
                  <a:gd name="T54" fmla="*/ 355 w 394"/>
                  <a:gd name="T55" fmla="*/ 79 h 904"/>
                  <a:gd name="T56" fmla="*/ 315 w 394"/>
                  <a:gd name="T57" fmla="*/ 79 h 904"/>
                  <a:gd name="T58" fmla="*/ 315 w 394"/>
                  <a:gd name="T59" fmla="*/ 40 h 904"/>
                  <a:gd name="T60" fmla="*/ 394 w 394"/>
                  <a:gd name="T61" fmla="*/ 40 h 904"/>
                  <a:gd name="T62" fmla="*/ 394 w 394"/>
                  <a:gd name="T63" fmla="*/ 0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94" h="904">
                    <a:moveTo>
                      <a:pt x="80" y="904"/>
                    </a:moveTo>
                    <a:lnTo>
                      <a:pt x="80" y="865"/>
                    </a:lnTo>
                    <a:lnTo>
                      <a:pt x="120" y="828"/>
                    </a:lnTo>
                    <a:lnTo>
                      <a:pt x="120" y="788"/>
                    </a:lnTo>
                    <a:lnTo>
                      <a:pt x="80" y="788"/>
                    </a:lnTo>
                    <a:lnTo>
                      <a:pt x="80" y="669"/>
                    </a:lnTo>
                    <a:lnTo>
                      <a:pt x="40" y="669"/>
                    </a:lnTo>
                    <a:lnTo>
                      <a:pt x="0" y="589"/>
                    </a:lnTo>
                    <a:lnTo>
                      <a:pt x="80" y="589"/>
                    </a:lnTo>
                    <a:lnTo>
                      <a:pt x="80" y="549"/>
                    </a:lnTo>
                    <a:lnTo>
                      <a:pt x="120" y="513"/>
                    </a:lnTo>
                    <a:lnTo>
                      <a:pt x="120" y="549"/>
                    </a:lnTo>
                    <a:lnTo>
                      <a:pt x="160" y="549"/>
                    </a:lnTo>
                    <a:lnTo>
                      <a:pt x="160" y="474"/>
                    </a:lnTo>
                    <a:lnTo>
                      <a:pt x="235" y="474"/>
                    </a:lnTo>
                    <a:lnTo>
                      <a:pt x="235" y="434"/>
                    </a:lnTo>
                    <a:lnTo>
                      <a:pt x="275" y="434"/>
                    </a:lnTo>
                    <a:lnTo>
                      <a:pt x="275" y="394"/>
                    </a:lnTo>
                    <a:lnTo>
                      <a:pt x="315" y="394"/>
                    </a:lnTo>
                    <a:lnTo>
                      <a:pt x="315" y="354"/>
                    </a:lnTo>
                    <a:lnTo>
                      <a:pt x="355" y="314"/>
                    </a:lnTo>
                    <a:lnTo>
                      <a:pt x="315" y="275"/>
                    </a:lnTo>
                    <a:lnTo>
                      <a:pt x="355" y="238"/>
                    </a:lnTo>
                    <a:lnTo>
                      <a:pt x="315" y="238"/>
                    </a:lnTo>
                    <a:lnTo>
                      <a:pt x="355" y="199"/>
                    </a:lnTo>
                    <a:lnTo>
                      <a:pt x="315" y="199"/>
                    </a:lnTo>
                    <a:lnTo>
                      <a:pt x="315" y="119"/>
                    </a:lnTo>
                    <a:lnTo>
                      <a:pt x="355" y="79"/>
                    </a:lnTo>
                    <a:lnTo>
                      <a:pt x="315" y="79"/>
                    </a:lnTo>
                    <a:lnTo>
                      <a:pt x="315" y="40"/>
                    </a:lnTo>
                    <a:lnTo>
                      <a:pt x="394" y="40"/>
                    </a:lnTo>
                    <a:lnTo>
                      <a:pt x="39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9" name="Line 716">
                <a:extLst>
                  <a:ext uri="{FF2B5EF4-FFF2-40B4-BE49-F238E27FC236}">
                    <a16:creationId xmlns:a16="http://schemas.microsoft.com/office/drawing/2014/main" id="{6CB38C80-1BA4-B2CE-516E-6247C9DD4B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24" y="611"/>
                <a:ext cx="3" cy="6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0" name="Freeform 717">
                <a:extLst>
                  <a:ext uri="{FF2B5EF4-FFF2-40B4-BE49-F238E27FC236}">
                    <a16:creationId xmlns:a16="http://schemas.microsoft.com/office/drawing/2014/main" id="{9B24C586-84EB-5532-F54F-8116D1862E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9" y="743"/>
                <a:ext cx="94" cy="39"/>
              </a:xfrm>
              <a:custGeom>
                <a:avLst/>
                <a:gdLst>
                  <a:gd name="T0" fmla="*/ 0 w 470"/>
                  <a:gd name="T1" fmla="*/ 39 h 198"/>
                  <a:gd name="T2" fmla="*/ 80 w 470"/>
                  <a:gd name="T3" fmla="*/ 0 h 198"/>
                  <a:gd name="T4" fmla="*/ 118 w 470"/>
                  <a:gd name="T5" fmla="*/ 0 h 198"/>
                  <a:gd name="T6" fmla="*/ 155 w 470"/>
                  <a:gd name="T7" fmla="*/ 39 h 198"/>
                  <a:gd name="T8" fmla="*/ 195 w 470"/>
                  <a:gd name="T9" fmla="*/ 39 h 198"/>
                  <a:gd name="T10" fmla="*/ 195 w 470"/>
                  <a:gd name="T11" fmla="*/ 78 h 198"/>
                  <a:gd name="T12" fmla="*/ 275 w 470"/>
                  <a:gd name="T13" fmla="*/ 118 h 198"/>
                  <a:gd name="T14" fmla="*/ 314 w 470"/>
                  <a:gd name="T15" fmla="*/ 78 h 198"/>
                  <a:gd name="T16" fmla="*/ 314 w 470"/>
                  <a:gd name="T17" fmla="*/ 158 h 198"/>
                  <a:gd name="T18" fmla="*/ 353 w 470"/>
                  <a:gd name="T19" fmla="*/ 198 h 198"/>
                  <a:gd name="T20" fmla="*/ 430 w 470"/>
                  <a:gd name="T21" fmla="*/ 158 h 198"/>
                  <a:gd name="T22" fmla="*/ 470 w 470"/>
                  <a:gd name="T23" fmla="*/ 19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0" h="198">
                    <a:moveTo>
                      <a:pt x="0" y="39"/>
                    </a:moveTo>
                    <a:lnTo>
                      <a:pt x="80" y="0"/>
                    </a:lnTo>
                    <a:lnTo>
                      <a:pt x="118" y="0"/>
                    </a:lnTo>
                    <a:lnTo>
                      <a:pt x="155" y="39"/>
                    </a:lnTo>
                    <a:lnTo>
                      <a:pt x="195" y="39"/>
                    </a:lnTo>
                    <a:lnTo>
                      <a:pt x="195" y="78"/>
                    </a:lnTo>
                    <a:lnTo>
                      <a:pt x="275" y="118"/>
                    </a:lnTo>
                    <a:lnTo>
                      <a:pt x="314" y="78"/>
                    </a:lnTo>
                    <a:lnTo>
                      <a:pt x="314" y="158"/>
                    </a:lnTo>
                    <a:lnTo>
                      <a:pt x="353" y="198"/>
                    </a:lnTo>
                    <a:lnTo>
                      <a:pt x="430" y="158"/>
                    </a:lnTo>
                    <a:lnTo>
                      <a:pt x="470" y="19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1" name="Freeform 718">
                <a:extLst>
                  <a:ext uri="{FF2B5EF4-FFF2-40B4-BE49-F238E27FC236}">
                    <a16:creationId xmlns:a16="http://schemas.microsoft.com/office/drawing/2014/main" id="{C5FF340F-521F-D8FA-781D-F9AC659FFD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758"/>
                <a:ext cx="102" cy="48"/>
              </a:xfrm>
              <a:custGeom>
                <a:avLst/>
                <a:gdLst>
                  <a:gd name="T0" fmla="*/ 509 w 509"/>
                  <a:gd name="T1" fmla="*/ 0 h 236"/>
                  <a:gd name="T2" fmla="*/ 509 w 509"/>
                  <a:gd name="T3" fmla="*/ 40 h 236"/>
                  <a:gd name="T4" fmla="*/ 235 w 509"/>
                  <a:gd name="T5" fmla="*/ 40 h 236"/>
                  <a:gd name="T6" fmla="*/ 195 w 509"/>
                  <a:gd name="T7" fmla="*/ 80 h 236"/>
                  <a:gd name="T8" fmla="*/ 158 w 509"/>
                  <a:gd name="T9" fmla="*/ 80 h 236"/>
                  <a:gd name="T10" fmla="*/ 0 w 509"/>
                  <a:gd name="T11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9" h="236">
                    <a:moveTo>
                      <a:pt x="509" y="0"/>
                    </a:moveTo>
                    <a:lnTo>
                      <a:pt x="509" y="40"/>
                    </a:lnTo>
                    <a:lnTo>
                      <a:pt x="235" y="40"/>
                    </a:lnTo>
                    <a:lnTo>
                      <a:pt x="195" y="80"/>
                    </a:lnTo>
                    <a:lnTo>
                      <a:pt x="158" y="80"/>
                    </a:lnTo>
                    <a:lnTo>
                      <a:pt x="0" y="23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2" name="Freeform 719">
                <a:extLst>
                  <a:ext uri="{FF2B5EF4-FFF2-40B4-BE49-F238E27FC236}">
                    <a16:creationId xmlns:a16="http://schemas.microsoft.com/office/drawing/2014/main" id="{78841565-BC8D-C0D0-D212-3215E235C5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6" y="751"/>
                <a:ext cx="23" cy="7"/>
              </a:xfrm>
              <a:custGeom>
                <a:avLst/>
                <a:gdLst>
                  <a:gd name="T0" fmla="*/ 119 w 119"/>
                  <a:gd name="T1" fmla="*/ 0 h 39"/>
                  <a:gd name="T2" fmla="*/ 39 w 119"/>
                  <a:gd name="T3" fmla="*/ 39 h 39"/>
                  <a:gd name="T4" fmla="*/ 0 w 119"/>
                  <a:gd name="T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9" h="39">
                    <a:moveTo>
                      <a:pt x="119" y="0"/>
                    </a:moveTo>
                    <a:lnTo>
                      <a:pt x="39" y="39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3" name="Freeform 720">
                <a:extLst>
                  <a:ext uri="{FF2B5EF4-FFF2-40B4-BE49-F238E27FC236}">
                    <a16:creationId xmlns:a16="http://schemas.microsoft.com/office/drawing/2014/main" id="{C61EC52B-D608-D842-1E81-06E0615645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2" y="814"/>
                <a:ext cx="101" cy="71"/>
              </a:xfrm>
              <a:custGeom>
                <a:avLst/>
                <a:gdLst>
                  <a:gd name="T0" fmla="*/ 0 w 508"/>
                  <a:gd name="T1" fmla="*/ 198 h 355"/>
                  <a:gd name="T2" fmla="*/ 38 w 508"/>
                  <a:gd name="T3" fmla="*/ 158 h 355"/>
                  <a:gd name="T4" fmla="*/ 78 w 508"/>
                  <a:gd name="T5" fmla="*/ 158 h 355"/>
                  <a:gd name="T6" fmla="*/ 155 w 508"/>
                  <a:gd name="T7" fmla="*/ 79 h 355"/>
                  <a:gd name="T8" fmla="*/ 155 w 508"/>
                  <a:gd name="T9" fmla="*/ 39 h 355"/>
                  <a:gd name="T10" fmla="*/ 195 w 508"/>
                  <a:gd name="T11" fmla="*/ 0 h 355"/>
                  <a:gd name="T12" fmla="*/ 235 w 508"/>
                  <a:gd name="T13" fmla="*/ 39 h 355"/>
                  <a:gd name="T14" fmla="*/ 313 w 508"/>
                  <a:gd name="T15" fmla="*/ 39 h 355"/>
                  <a:gd name="T16" fmla="*/ 313 w 508"/>
                  <a:gd name="T17" fmla="*/ 119 h 355"/>
                  <a:gd name="T18" fmla="*/ 353 w 508"/>
                  <a:gd name="T19" fmla="*/ 119 h 355"/>
                  <a:gd name="T20" fmla="*/ 393 w 508"/>
                  <a:gd name="T21" fmla="*/ 158 h 355"/>
                  <a:gd name="T22" fmla="*/ 433 w 508"/>
                  <a:gd name="T23" fmla="*/ 158 h 355"/>
                  <a:gd name="T24" fmla="*/ 433 w 508"/>
                  <a:gd name="T25" fmla="*/ 235 h 355"/>
                  <a:gd name="T26" fmla="*/ 508 w 508"/>
                  <a:gd name="T27" fmla="*/ 275 h 355"/>
                  <a:gd name="T28" fmla="*/ 508 w 508"/>
                  <a:gd name="T29" fmla="*/ 355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08" h="355">
                    <a:moveTo>
                      <a:pt x="0" y="198"/>
                    </a:moveTo>
                    <a:lnTo>
                      <a:pt x="38" y="158"/>
                    </a:lnTo>
                    <a:lnTo>
                      <a:pt x="78" y="158"/>
                    </a:lnTo>
                    <a:lnTo>
                      <a:pt x="155" y="79"/>
                    </a:lnTo>
                    <a:lnTo>
                      <a:pt x="155" y="39"/>
                    </a:lnTo>
                    <a:lnTo>
                      <a:pt x="195" y="0"/>
                    </a:lnTo>
                    <a:lnTo>
                      <a:pt x="235" y="39"/>
                    </a:lnTo>
                    <a:lnTo>
                      <a:pt x="313" y="39"/>
                    </a:lnTo>
                    <a:lnTo>
                      <a:pt x="313" y="119"/>
                    </a:lnTo>
                    <a:lnTo>
                      <a:pt x="353" y="119"/>
                    </a:lnTo>
                    <a:lnTo>
                      <a:pt x="393" y="158"/>
                    </a:lnTo>
                    <a:lnTo>
                      <a:pt x="433" y="158"/>
                    </a:lnTo>
                    <a:lnTo>
                      <a:pt x="433" y="235"/>
                    </a:lnTo>
                    <a:lnTo>
                      <a:pt x="508" y="275"/>
                    </a:lnTo>
                    <a:lnTo>
                      <a:pt x="508" y="35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4" name="Freeform 721">
                <a:extLst>
                  <a:ext uri="{FF2B5EF4-FFF2-40B4-BE49-F238E27FC236}">
                    <a16:creationId xmlns:a16="http://schemas.microsoft.com/office/drawing/2014/main" id="{59CA2044-4CAE-CA69-5590-B453ED086C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3" y="845"/>
                <a:ext cx="102" cy="40"/>
              </a:xfrm>
              <a:custGeom>
                <a:avLst/>
                <a:gdLst>
                  <a:gd name="T0" fmla="*/ 0 w 510"/>
                  <a:gd name="T1" fmla="*/ 197 h 197"/>
                  <a:gd name="T2" fmla="*/ 40 w 510"/>
                  <a:gd name="T3" fmla="*/ 157 h 197"/>
                  <a:gd name="T4" fmla="*/ 80 w 510"/>
                  <a:gd name="T5" fmla="*/ 197 h 197"/>
                  <a:gd name="T6" fmla="*/ 120 w 510"/>
                  <a:gd name="T7" fmla="*/ 157 h 197"/>
                  <a:gd name="T8" fmla="*/ 160 w 510"/>
                  <a:gd name="T9" fmla="*/ 157 h 197"/>
                  <a:gd name="T10" fmla="*/ 198 w 510"/>
                  <a:gd name="T11" fmla="*/ 117 h 197"/>
                  <a:gd name="T12" fmla="*/ 198 w 510"/>
                  <a:gd name="T13" fmla="*/ 157 h 197"/>
                  <a:gd name="T14" fmla="*/ 235 w 510"/>
                  <a:gd name="T15" fmla="*/ 157 h 197"/>
                  <a:gd name="T16" fmla="*/ 275 w 510"/>
                  <a:gd name="T17" fmla="*/ 117 h 197"/>
                  <a:gd name="T18" fmla="*/ 275 w 510"/>
                  <a:gd name="T19" fmla="*/ 77 h 197"/>
                  <a:gd name="T20" fmla="*/ 394 w 510"/>
                  <a:gd name="T21" fmla="*/ 77 h 197"/>
                  <a:gd name="T22" fmla="*/ 394 w 510"/>
                  <a:gd name="T23" fmla="*/ 0 h 197"/>
                  <a:gd name="T24" fmla="*/ 433 w 510"/>
                  <a:gd name="T25" fmla="*/ 40 h 197"/>
                  <a:gd name="T26" fmla="*/ 433 w 510"/>
                  <a:gd name="T27" fmla="*/ 0 h 197"/>
                  <a:gd name="T28" fmla="*/ 473 w 510"/>
                  <a:gd name="T29" fmla="*/ 40 h 197"/>
                  <a:gd name="T30" fmla="*/ 473 w 510"/>
                  <a:gd name="T31" fmla="*/ 0 h 197"/>
                  <a:gd name="T32" fmla="*/ 510 w 510"/>
                  <a:gd name="T33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0" h="197">
                    <a:moveTo>
                      <a:pt x="0" y="197"/>
                    </a:moveTo>
                    <a:lnTo>
                      <a:pt x="40" y="157"/>
                    </a:lnTo>
                    <a:lnTo>
                      <a:pt x="80" y="197"/>
                    </a:lnTo>
                    <a:lnTo>
                      <a:pt x="120" y="157"/>
                    </a:lnTo>
                    <a:lnTo>
                      <a:pt x="160" y="157"/>
                    </a:lnTo>
                    <a:lnTo>
                      <a:pt x="198" y="117"/>
                    </a:lnTo>
                    <a:lnTo>
                      <a:pt x="198" y="157"/>
                    </a:lnTo>
                    <a:lnTo>
                      <a:pt x="235" y="157"/>
                    </a:lnTo>
                    <a:lnTo>
                      <a:pt x="275" y="117"/>
                    </a:lnTo>
                    <a:lnTo>
                      <a:pt x="275" y="77"/>
                    </a:lnTo>
                    <a:lnTo>
                      <a:pt x="394" y="77"/>
                    </a:lnTo>
                    <a:lnTo>
                      <a:pt x="394" y="0"/>
                    </a:lnTo>
                    <a:lnTo>
                      <a:pt x="433" y="40"/>
                    </a:lnTo>
                    <a:lnTo>
                      <a:pt x="433" y="0"/>
                    </a:lnTo>
                    <a:lnTo>
                      <a:pt x="473" y="40"/>
                    </a:lnTo>
                    <a:lnTo>
                      <a:pt x="473" y="0"/>
                    </a:lnTo>
                    <a:lnTo>
                      <a:pt x="51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5" name="Freeform 722">
                <a:extLst>
                  <a:ext uri="{FF2B5EF4-FFF2-40B4-BE49-F238E27FC236}">
                    <a16:creationId xmlns:a16="http://schemas.microsoft.com/office/drawing/2014/main" id="{D90FE608-2724-DED7-09E9-560CE0BF9E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6" y="885"/>
                <a:ext cx="23" cy="101"/>
              </a:xfrm>
              <a:custGeom>
                <a:avLst/>
                <a:gdLst>
                  <a:gd name="T0" fmla="*/ 39 w 119"/>
                  <a:gd name="T1" fmla="*/ 0 h 509"/>
                  <a:gd name="T2" fmla="*/ 39 w 119"/>
                  <a:gd name="T3" fmla="*/ 38 h 509"/>
                  <a:gd name="T4" fmla="*/ 79 w 119"/>
                  <a:gd name="T5" fmla="*/ 78 h 509"/>
                  <a:gd name="T6" fmla="*/ 119 w 119"/>
                  <a:gd name="T7" fmla="*/ 78 h 509"/>
                  <a:gd name="T8" fmla="*/ 39 w 119"/>
                  <a:gd name="T9" fmla="*/ 155 h 509"/>
                  <a:gd name="T10" fmla="*/ 79 w 119"/>
                  <a:gd name="T11" fmla="*/ 195 h 509"/>
                  <a:gd name="T12" fmla="*/ 79 w 119"/>
                  <a:gd name="T13" fmla="*/ 234 h 509"/>
                  <a:gd name="T14" fmla="*/ 0 w 119"/>
                  <a:gd name="T15" fmla="*/ 234 h 509"/>
                  <a:gd name="T16" fmla="*/ 0 w 119"/>
                  <a:gd name="T17" fmla="*/ 274 h 509"/>
                  <a:gd name="T18" fmla="*/ 39 w 119"/>
                  <a:gd name="T19" fmla="*/ 314 h 509"/>
                  <a:gd name="T20" fmla="*/ 39 w 119"/>
                  <a:gd name="T21" fmla="*/ 353 h 509"/>
                  <a:gd name="T22" fmla="*/ 119 w 119"/>
                  <a:gd name="T23" fmla="*/ 353 h 509"/>
                  <a:gd name="T24" fmla="*/ 79 w 119"/>
                  <a:gd name="T25" fmla="*/ 393 h 509"/>
                  <a:gd name="T26" fmla="*/ 79 w 119"/>
                  <a:gd name="T27" fmla="*/ 469 h 509"/>
                  <a:gd name="T28" fmla="*/ 39 w 119"/>
                  <a:gd name="T29" fmla="*/ 509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9" h="509">
                    <a:moveTo>
                      <a:pt x="39" y="0"/>
                    </a:moveTo>
                    <a:lnTo>
                      <a:pt x="39" y="38"/>
                    </a:lnTo>
                    <a:lnTo>
                      <a:pt x="79" y="78"/>
                    </a:lnTo>
                    <a:lnTo>
                      <a:pt x="119" y="78"/>
                    </a:lnTo>
                    <a:lnTo>
                      <a:pt x="39" y="155"/>
                    </a:lnTo>
                    <a:lnTo>
                      <a:pt x="79" y="195"/>
                    </a:lnTo>
                    <a:lnTo>
                      <a:pt x="79" y="234"/>
                    </a:lnTo>
                    <a:lnTo>
                      <a:pt x="0" y="234"/>
                    </a:lnTo>
                    <a:lnTo>
                      <a:pt x="0" y="274"/>
                    </a:lnTo>
                    <a:lnTo>
                      <a:pt x="39" y="314"/>
                    </a:lnTo>
                    <a:lnTo>
                      <a:pt x="39" y="353"/>
                    </a:lnTo>
                    <a:lnTo>
                      <a:pt x="119" y="353"/>
                    </a:lnTo>
                    <a:lnTo>
                      <a:pt x="79" y="393"/>
                    </a:lnTo>
                    <a:lnTo>
                      <a:pt x="79" y="469"/>
                    </a:lnTo>
                    <a:lnTo>
                      <a:pt x="39" y="50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6" name="Freeform 723">
                <a:extLst>
                  <a:ext uri="{FF2B5EF4-FFF2-40B4-BE49-F238E27FC236}">
                    <a16:creationId xmlns:a16="http://schemas.microsoft.com/office/drawing/2014/main" id="{22144B09-B61C-6CAC-11C9-70E7E2A745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6" y="806"/>
                <a:ext cx="23" cy="47"/>
              </a:xfrm>
              <a:custGeom>
                <a:avLst/>
                <a:gdLst>
                  <a:gd name="T0" fmla="*/ 40 w 118"/>
                  <a:gd name="T1" fmla="*/ 0 h 238"/>
                  <a:gd name="T2" fmla="*/ 40 w 118"/>
                  <a:gd name="T3" fmla="*/ 79 h 238"/>
                  <a:gd name="T4" fmla="*/ 80 w 118"/>
                  <a:gd name="T5" fmla="*/ 79 h 238"/>
                  <a:gd name="T6" fmla="*/ 80 w 118"/>
                  <a:gd name="T7" fmla="*/ 40 h 238"/>
                  <a:gd name="T8" fmla="*/ 118 w 118"/>
                  <a:gd name="T9" fmla="*/ 119 h 238"/>
                  <a:gd name="T10" fmla="*/ 0 w 118"/>
                  <a:gd name="T11" fmla="*/ 119 h 238"/>
                  <a:gd name="T12" fmla="*/ 0 w 118"/>
                  <a:gd name="T13" fmla="*/ 198 h 238"/>
                  <a:gd name="T14" fmla="*/ 40 w 118"/>
                  <a:gd name="T15" fmla="*/ 198 h 238"/>
                  <a:gd name="T16" fmla="*/ 80 w 118"/>
                  <a:gd name="T17" fmla="*/ 23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8" h="238">
                    <a:moveTo>
                      <a:pt x="40" y="0"/>
                    </a:moveTo>
                    <a:lnTo>
                      <a:pt x="40" y="79"/>
                    </a:lnTo>
                    <a:lnTo>
                      <a:pt x="80" y="79"/>
                    </a:lnTo>
                    <a:lnTo>
                      <a:pt x="80" y="40"/>
                    </a:lnTo>
                    <a:lnTo>
                      <a:pt x="118" y="119"/>
                    </a:lnTo>
                    <a:lnTo>
                      <a:pt x="0" y="119"/>
                    </a:lnTo>
                    <a:lnTo>
                      <a:pt x="0" y="198"/>
                    </a:lnTo>
                    <a:lnTo>
                      <a:pt x="40" y="198"/>
                    </a:lnTo>
                    <a:lnTo>
                      <a:pt x="80" y="23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7" name="Freeform 724">
                <a:extLst>
                  <a:ext uri="{FF2B5EF4-FFF2-40B4-BE49-F238E27FC236}">
                    <a16:creationId xmlns:a16="http://schemas.microsoft.com/office/drawing/2014/main" id="{B60364A9-7CE3-0410-0FDF-731F737D7D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8" y="766"/>
                <a:ext cx="306" cy="63"/>
              </a:xfrm>
              <a:custGeom>
                <a:avLst/>
                <a:gdLst>
                  <a:gd name="T0" fmla="*/ 1531 w 1531"/>
                  <a:gd name="T1" fmla="*/ 196 h 315"/>
                  <a:gd name="T2" fmla="*/ 1491 w 1531"/>
                  <a:gd name="T3" fmla="*/ 236 h 315"/>
                  <a:gd name="T4" fmla="*/ 1414 w 1531"/>
                  <a:gd name="T5" fmla="*/ 236 h 315"/>
                  <a:gd name="T6" fmla="*/ 1414 w 1531"/>
                  <a:gd name="T7" fmla="*/ 275 h 315"/>
                  <a:gd name="T8" fmla="*/ 1296 w 1531"/>
                  <a:gd name="T9" fmla="*/ 275 h 315"/>
                  <a:gd name="T10" fmla="*/ 1216 w 1531"/>
                  <a:gd name="T11" fmla="*/ 315 h 315"/>
                  <a:gd name="T12" fmla="*/ 1141 w 1531"/>
                  <a:gd name="T13" fmla="*/ 315 h 315"/>
                  <a:gd name="T14" fmla="*/ 1101 w 1531"/>
                  <a:gd name="T15" fmla="*/ 275 h 315"/>
                  <a:gd name="T16" fmla="*/ 1021 w 1531"/>
                  <a:gd name="T17" fmla="*/ 275 h 315"/>
                  <a:gd name="T18" fmla="*/ 903 w 1531"/>
                  <a:gd name="T19" fmla="*/ 157 h 315"/>
                  <a:gd name="T20" fmla="*/ 746 w 1531"/>
                  <a:gd name="T21" fmla="*/ 157 h 315"/>
                  <a:gd name="T22" fmla="*/ 668 w 1531"/>
                  <a:gd name="T23" fmla="*/ 120 h 315"/>
                  <a:gd name="T24" fmla="*/ 628 w 1531"/>
                  <a:gd name="T25" fmla="*/ 157 h 315"/>
                  <a:gd name="T26" fmla="*/ 551 w 1531"/>
                  <a:gd name="T27" fmla="*/ 157 h 315"/>
                  <a:gd name="T28" fmla="*/ 512 w 1531"/>
                  <a:gd name="T29" fmla="*/ 120 h 315"/>
                  <a:gd name="T30" fmla="*/ 314 w 1531"/>
                  <a:gd name="T31" fmla="*/ 120 h 315"/>
                  <a:gd name="T32" fmla="*/ 238 w 1531"/>
                  <a:gd name="T33" fmla="*/ 80 h 315"/>
                  <a:gd name="T34" fmla="*/ 198 w 1531"/>
                  <a:gd name="T35" fmla="*/ 80 h 315"/>
                  <a:gd name="T36" fmla="*/ 118 w 1531"/>
                  <a:gd name="T37" fmla="*/ 0 h 315"/>
                  <a:gd name="T38" fmla="*/ 0 w 1531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31" h="315">
                    <a:moveTo>
                      <a:pt x="1531" y="196"/>
                    </a:moveTo>
                    <a:lnTo>
                      <a:pt x="1491" y="236"/>
                    </a:lnTo>
                    <a:lnTo>
                      <a:pt x="1414" y="236"/>
                    </a:lnTo>
                    <a:lnTo>
                      <a:pt x="1414" y="275"/>
                    </a:lnTo>
                    <a:lnTo>
                      <a:pt x="1296" y="275"/>
                    </a:lnTo>
                    <a:lnTo>
                      <a:pt x="1216" y="315"/>
                    </a:lnTo>
                    <a:lnTo>
                      <a:pt x="1141" y="315"/>
                    </a:lnTo>
                    <a:lnTo>
                      <a:pt x="1101" y="275"/>
                    </a:lnTo>
                    <a:lnTo>
                      <a:pt x="1021" y="275"/>
                    </a:lnTo>
                    <a:lnTo>
                      <a:pt x="903" y="157"/>
                    </a:lnTo>
                    <a:lnTo>
                      <a:pt x="746" y="157"/>
                    </a:lnTo>
                    <a:lnTo>
                      <a:pt x="668" y="120"/>
                    </a:lnTo>
                    <a:lnTo>
                      <a:pt x="628" y="157"/>
                    </a:lnTo>
                    <a:lnTo>
                      <a:pt x="551" y="157"/>
                    </a:lnTo>
                    <a:lnTo>
                      <a:pt x="512" y="120"/>
                    </a:lnTo>
                    <a:lnTo>
                      <a:pt x="314" y="120"/>
                    </a:lnTo>
                    <a:lnTo>
                      <a:pt x="238" y="80"/>
                    </a:lnTo>
                    <a:lnTo>
                      <a:pt x="198" y="80"/>
                    </a:lnTo>
                    <a:lnTo>
                      <a:pt x="118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8" name="Freeform 725">
                <a:extLst>
                  <a:ext uri="{FF2B5EF4-FFF2-40B4-BE49-F238E27FC236}">
                    <a16:creationId xmlns:a16="http://schemas.microsoft.com/office/drawing/2014/main" id="{E0EEAECA-A65E-8BE0-417A-D7F785A719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0" y="853"/>
                <a:ext cx="47" cy="149"/>
              </a:xfrm>
              <a:custGeom>
                <a:avLst/>
                <a:gdLst>
                  <a:gd name="T0" fmla="*/ 157 w 235"/>
                  <a:gd name="T1" fmla="*/ 746 h 746"/>
                  <a:gd name="T2" fmla="*/ 157 w 235"/>
                  <a:gd name="T3" fmla="*/ 706 h 746"/>
                  <a:gd name="T4" fmla="*/ 235 w 235"/>
                  <a:gd name="T5" fmla="*/ 589 h 746"/>
                  <a:gd name="T6" fmla="*/ 235 w 235"/>
                  <a:gd name="T7" fmla="*/ 510 h 746"/>
                  <a:gd name="T8" fmla="*/ 195 w 235"/>
                  <a:gd name="T9" fmla="*/ 510 h 746"/>
                  <a:gd name="T10" fmla="*/ 157 w 235"/>
                  <a:gd name="T11" fmla="*/ 471 h 746"/>
                  <a:gd name="T12" fmla="*/ 195 w 235"/>
                  <a:gd name="T13" fmla="*/ 431 h 746"/>
                  <a:gd name="T14" fmla="*/ 235 w 235"/>
                  <a:gd name="T15" fmla="*/ 471 h 746"/>
                  <a:gd name="T16" fmla="*/ 235 w 235"/>
                  <a:gd name="T17" fmla="*/ 431 h 746"/>
                  <a:gd name="T18" fmla="*/ 195 w 235"/>
                  <a:gd name="T19" fmla="*/ 391 h 746"/>
                  <a:gd name="T20" fmla="*/ 195 w 235"/>
                  <a:gd name="T21" fmla="*/ 312 h 746"/>
                  <a:gd name="T22" fmla="*/ 235 w 235"/>
                  <a:gd name="T23" fmla="*/ 312 h 746"/>
                  <a:gd name="T24" fmla="*/ 235 w 235"/>
                  <a:gd name="T25" fmla="*/ 275 h 746"/>
                  <a:gd name="T26" fmla="*/ 117 w 235"/>
                  <a:gd name="T27" fmla="*/ 275 h 746"/>
                  <a:gd name="T28" fmla="*/ 117 w 235"/>
                  <a:gd name="T29" fmla="*/ 235 h 746"/>
                  <a:gd name="T30" fmla="*/ 77 w 235"/>
                  <a:gd name="T31" fmla="*/ 235 h 746"/>
                  <a:gd name="T32" fmla="*/ 77 w 235"/>
                  <a:gd name="T33" fmla="*/ 275 h 746"/>
                  <a:gd name="T34" fmla="*/ 0 w 235"/>
                  <a:gd name="T35" fmla="*/ 235 h 746"/>
                  <a:gd name="T36" fmla="*/ 0 w 235"/>
                  <a:gd name="T37" fmla="*/ 195 h 746"/>
                  <a:gd name="T38" fmla="*/ 77 w 235"/>
                  <a:gd name="T39" fmla="*/ 195 h 746"/>
                  <a:gd name="T40" fmla="*/ 117 w 235"/>
                  <a:gd name="T41" fmla="*/ 157 h 746"/>
                  <a:gd name="T42" fmla="*/ 117 w 235"/>
                  <a:gd name="T43" fmla="*/ 117 h 746"/>
                  <a:gd name="T44" fmla="*/ 157 w 235"/>
                  <a:gd name="T45" fmla="*/ 117 h 746"/>
                  <a:gd name="T46" fmla="*/ 117 w 235"/>
                  <a:gd name="T47" fmla="*/ 77 h 746"/>
                  <a:gd name="T48" fmla="*/ 157 w 235"/>
                  <a:gd name="T49" fmla="*/ 37 h 746"/>
                  <a:gd name="T50" fmla="*/ 157 w 235"/>
                  <a:gd name="T51" fmla="*/ 0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5" h="746">
                    <a:moveTo>
                      <a:pt x="157" y="746"/>
                    </a:moveTo>
                    <a:lnTo>
                      <a:pt x="157" y="706"/>
                    </a:lnTo>
                    <a:lnTo>
                      <a:pt x="235" y="589"/>
                    </a:lnTo>
                    <a:lnTo>
                      <a:pt x="235" y="510"/>
                    </a:lnTo>
                    <a:lnTo>
                      <a:pt x="195" y="510"/>
                    </a:lnTo>
                    <a:lnTo>
                      <a:pt x="157" y="471"/>
                    </a:lnTo>
                    <a:lnTo>
                      <a:pt x="195" y="431"/>
                    </a:lnTo>
                    <a:lnTo>
                      <a:pt x="235" y="471"/>
                    </a:lnTo>
                    <a:lnTo>
                      <a:pt x="235" y="431"/>
                    </a:lnTo>
                    <a:lnTo>
                      <a:pt x="195" y="391"/>
                    </a:lnTo>
                    <a:lnTo>
                      <a:pt x="195" y="312"/>
                    </a:lnTo>
                    <a:lnTo>
                      <a:pt x="235" y="312"/>
                    </a:lnTo>
                    <a:lnTo>
                      <a:pt x="235" y="275"/>
                    </a:lnTo>
                    <a:lnTo>
                      <a:pt x="117" y="275"/>
                    </a:lnTo>
                    <a:lnTo>
                      <a:pt x="117" y="235"/>
                    </a:lnTo>
                    <a:lnTo>
                      <a:pt x="77" y="235"/>
                    </a:lnTo>
                    <a:lnTo>
                      <a:pt x="77" y="275"/>
                    </a:lnTo>
                    <a:lnTo>
                      <a:pt x="0" y="235"/>
                    </a:lnTo>
                    <a:lnTo>
                      <a:pt x="0" y="195"/>
                    </a:lnTo>
                    <a:lnTo>
                      <a:pt x="77" y="195"/>
                    </a:lnTo>
                    <a:lnTo>
                      <a:pt x="117" y="157"/>
                    </a:lnTo>
                    <a:lnTo>
                      <a:pt x="117" y="117"/>
                    </a:lnTo>
                    <a:lnTo>
                      <a:pt x="157" y="117"/>
                    </a:lnTo>
                    <a:lnTo>
                      <a:pt x="117" y="77"/>
                    </a:lnTo>
                    <a:lnTo>
                      <a:pt x="157" y="37"/>
                    </a:lnTo>
                    <a:lnTo>
                      <a:pt x="15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9" name="Freeform 726">
                <a:extLst>
                  <a:ext uri="{FF2B5EF4-FFF2-40B4-BE49-F238E27FC236}">
                    <a16:creationId xmlns:a16="http://schemas.microsoft.com/office/drawing/2014/main" id="{319B8439-017E-B185-DB43-1A6294E19E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8" y="1002"/>
                <a:ext cx="134" cy="39"/>
              </a:xfrm>
              <a:custGeom>
                <a:avLst/>
                <a:gdLst>
                  <a:gd name="T0" fmla="*/ 0 w 668"/>
                  <a:gd name="T1" fmla="*/ 195 h 195"/>
                  <a:gd name="T2" fmla="*/ 39 w 668"/>
                  <a:gd name="T3" fmla="*/ 155 h 195"/>
                  <a:gd name="T4" fmla="*/ 39 w 668"/>
                  <a:gd name="T5" fmla="*/ 118 h 195"/>
                  <a:gd name="T6" fmla="*/ 198 w 668"/>
                  <a:gd name="T7" fmla="*/ 118 h 195"/>
                  <a:gd name="T8" fmla="*/ 198 w 668"/>
                  <a:gd name="T9" fmla="*/ 155 h 195"/>
                  <a:gd name="T10" fmla="*/ 238 w 668"/>
                  <a:gd name="T11" fmla="*/ 155 h 195"/>
                  <a:gd name="T12" fmla="*/ 313 w 668"/>
                  <a:gd name="T13" fmla="*/ 195 h 195"/>
                  <a:gd name="T14" fmla="*/ 353 w 668"/>
                  <a:gd name="T15" fmla="*/ 155 h 195"/>
                  <a:gd name="T16" fmla="*/ 433 w 668"/>
                  <a:gd name="T17" fmla="*/ 155 h 195"/>
                  <a:gd name="T18" fmla="*/ 472 w 668"/>
                  <a:gd name="T19" fmla="*/ 118 h 195"/>
                  <a:gd name="T20" fmla="*/ 511 w 668"/>
                  <a:gd name="T21" fmla="*/ 118 h 195"/>
                  <a:gd name="T22" fmla="*/ 511 w 668"/>
                  <a:gd name="T23" fmla="*/ 79 h 195"/>
                  <a:gd name="T24" fmla="*/ 548 w 668"/>
                  <a:gd name="T25" fmla="*/ 79 h 195"/>
                  <a:gd name="T26" fmla="*/ 628 w 668"/>
                  <a:gd name="T27" fmla="*/ 40 h 195"/>
                  <a:gd name="T28" fmla="*/ 628 w 668"/>
                  <a:gd name="T29" fmla="*/ 0 h 195"/>
                  <a:gd name="T30" fmla="*/ 668 w 668"/>
                  <a:gd name="T31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68" h="195">
                    <a:moveTo>
                      <a:pt x="0" y="195"/>
                    </a:moveTo>
                    <a:lnTo>
                      <a:pt x="39" y="155"/>
                    </a:lnTo>
                    <a:lnTo>
                      <a:pt x="39" y="118"/>
                    </a:lnTo>
                    <a:lnTo>
                      <a:pt x="198" y="118"/>
                    </a:lnTo>
                    <a:lnTo>
                      <a:pt x="198" y="155"/>
                    </a:lnTo>
                    <a:lnTo>
                      <a:pt x="238" y="155"/>
                    </a:lnTo>
                    <a:lnTo>
                      <a:pt x="313" y="195"/>
                    </a:lnTo>
                    <a:lnTo>
                      <a:pt x="353" y="155"/>
                    </a:lnTo>
                    <a:lnTo>
                      <a:pt x="433" y="155"/>
                    </a:lnTo>
                    <a:lnTo>
                      <a:pt x="472" y="118"/>
                    </a:lnTo>
                    <a:lnTo>
                      <a:pt x="511" y="118"/>
                    </a:lnTo>
                    <a:lnTo>
                      <a:pt x="511" y="79"/>
                    </a:lnTo>
                    <a:lnTo>
                      <a:pt x="548" y="79"/>
                    </a:lnTo>
                    <a:lnTo>
                      <a:pt x="628" y="40"/>
                    </a:lnTo>
                    <a:lnTo>
                      <a:pt x="628" y="0"/>
                    </a:lnTo>
                    <a:lnTo>
                      <a:pt x="66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0" name="Freeform 727">
                <a:extLst>
                  <a:ext uri="{FF2B5EF4-FFF2-40B4-BE49-F238E27FC236}">
                    <a16:creationId xmlns:a16="http://schemas.microsoft.com/office/drawing/2014/main" id="{02BD538F-3EED-1D17-C82D-810D82D553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2" y="1002"/>
                <a:ext cx="47" cy="31"/>
              </a:xfrm>
              <a:custGeom>
                <a:avLst/>
                <a:gdLst>
                  <a:gd name="T0" fmla="*/ 235 w 235"/>
                  <a:gd name="T1" fmla="*/ 155 h 155"/>
                  <a:gd name="T2" fmla="*/ 155 w 235"/>
                  <a:gd name="T3" fmla="*/ 118 h 155"/>
                  <a:gd name="T4" fmla="*/ 78 w 235"/>
                  <a:gd name="T5" fmla="*/ 118 h 155"/>
                  <a:gd name="T6" fmla="*/ 78 w 235"/>
                  <a:gd name="T7" fmla="*/ 79 h 155"/>
                  <a:gd name="T8" fmla="*/ 38 w 235"/>
                  <a:gd name="T9" fmla="*/ 40 h 155"/>
                  <a:gd name="T10" fmla="*/ 38 w 235"/>
                  <a:gd name="T11" fmla="*/ 79 h 155"/>
                  <a:gd name="T12" fmla="*/ 0 w 235"/>
                  <a:gd name="T1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5" h="155">
                    <a:moveTo>
                      <a:pt x="235" y="155"/>
                    </a:moveTo>
                    <a:lnTo>
                      <a:pt x="155" y="118"/>
                    </a:lnTo>
                    <a:lnTo>
                      <a:pt x="78" y="118"/>
                    </a:lnTo>
                    <a:lnTo>
                      <a:pt x="78" y="79"/>
                    </a:lnTo>
                    <a:lnTo>
                      <a:pt x="38" y="40"/>
                    </a:lnTo>
                    <a:lnTo>
                      <a:pt x="38" y="7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1" name="Freeform 728">
                <a:extLst>
                  <a:ext uri="{FF2B5EF4-FFF2-40B4-BE49-F238E27FC236}">
                    <a16:creationId xmlns:a16="http://schemas.microsoft.com/office/drawing/2014/main" id="{3F66B0AA-63B3-9E5A-09B8-1D31DC84A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0" y="1041"/>
                <a:ext cx="56" cy="126"/>
              </a:xfrm>
              <a:custGeom>
                <a:avLst/>
                <a:gdLst>
                  <a:gd name="T0" fmla="*/ 278 w 278"/>
                  <a:gd name="T1" fmla="*/ 629 h 629"/>
                  <a:gd name="T2" fmla="*/ 278 w 278"/>
                  <a:gd name="T3" fmla="*/ 474 h 629"/>
                  <a:gd name="T4" fmla="*/ 238 w 278"/>
                  <a:gd name="T5" fmla="*/ 513 h 629"/>
                  <a:gd name="T6" fmla="*/ 198 w 278"/>
                  <a:gd name="T7" fmla="*/ 513 h 629"/>
                  <a:gd name="T8" fmla="*/ 198 w 278"/>
                  <a:gd name="T9" fmla="*/ 434 h 629"/>
                  <a:gd name="T10" fmla="*/ 158 w 278"/>
                  <a:gd name="T11" fmla="*/ 394 h 629"/>
                  <a:gd name="T12" fmla="*/ 158 w 278"/>
                  <a:gd name="T13" fmla="*/ 354 h 629"/>
                  <a:gd name="T14" fmla="*/ 118 w 278"/>
                  <a:gd name="T15" fmla="*/ 314 h 629"/>
                  <a:gd name="T16" fmla="*/ 118 w 278"/>
                  <a:gd name="T17" fmla="*/ 275 h 629"/>
                  <a:gd name="T18" fmla="*/ 158 w 278"/>
                  <a:gd name="T19" fmla="*/ 239 h 629"/>
                  <a:gd name="T20" fmla="*/ 79 w 278"/>
                  <a:gd name="T21" fmla="*/ 159 h 629"/>
                  <a:gd name="T22" fmla="*/ 40 w 278"/>
                  <a:gd name="T23" fmla="*/ 159 h 629"/>
                  <a:gd name="T24" fmla="*/ 0 w 278"/>
                  <a:gd name="T25" fmla="*/ 119 h 629"/>
                  <a:gd name="T26" fmla="*/ 40 w 278"/>
                  <a:gd name="T27" fmla="*/ 80 h 629"/>
                  <a:gd name="T28" fmla="*/ 0 w 278"/>
                  <a:gd name="T29" fmla="*/ 40 h 629"/>
                  <a:gd name="T30" fmla="*/ 0 w 278"/>
                  <a:gd name="T31" fmla="*/ 0 h 629"/>
                  <a:gd name="T32" fmla="*/ 40 w 278"/>
                  <a:gd name="T33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8" h="629">
                    <a:moveTo>
                      <a:pt x="278" y="629"/>
                    </a:moveTo>
                    <a:lnTo>
                      <a:pt x="278" y="474"/>
                    </a:lnTo>
                    <a:lnTo>
                      <a:pt x="238" y="513"/>
                    </a:lnTo>
                    <a:lnTo>
                      <a:pt x="198" y="513"/>
                    </a:lnTo>
                    <a:lnTo>
                      <a:pt x="198" y="434"/>
                    </a:lnTo>
                    <a:lnTo>
                      <a:pt x="158" y="394"/>
                    </a:lnTo>
                    <a:lnTo>
                      <a:pt x="158" y="354"/>
                    </a:lnTo>
                    <a:lnTo>
                      <a:pt x="118" y="314"/>
                    </a:lnTo>
                    <a:lnTo>
                      <a:pt x="118" y="275"/>
                    </a:lnTo>
                    <a:lnTo>
                      <a:pt x="158" y="239"/>
                    </a:lnTo>
                    <a:lnTo>
                      <a:pt x="79" y="159"/>
                    </a:lnTo>
                    <a:lnTo>
                      <a:pt x="40" y="159"/>
                    </a:lnTo>
                    <a:lnTo>
                      <a:pt x="0" y="119"/>
                    </a:lnTo>
                    <a:lnTo>
                      <a:pt x="40" y="80"/>
                    </a:lnTo>
                    <a:lnTo>
                      <a:pt x="0" y="40"/>
                    </a:lnTo>
                    <a:lnTo>
                      <a:pt x="0" y="0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2" name="Freeform 729">
                <a:extLst>
                  <a:ext uri="{FF2B5EF4-FFF2-40B4-BE49-F238E27FC236}">
                    <a16:creationId xmlns:a16="http://schemas.microsoft.com/office/drawing/2014/main" id="{829646B8-7F9D-8608-29AC-6F5ED64FD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1" y="1033"/>
                <a:ext cx="15" cy="79"/>
              </a:xfrm>
              <a:custGeom>
                <a:avLst/>
                <a:gdLst>
                  <a:gd name="T0" fmla="*/ 40 w 78"/>
                  <a:gd name="T1" fmla="*/ 0 h 394"/>
                  <a:gd name="T2" fmla="*/ 0 w 78"/>
                  <a:gd name="T3" fmla="*/ 80 h 394"/>
                  <a:gd name="T4" fmla="*/ 0 w 78"/>
                  <a:gd name="T5" fmla="*/ 120 h 394"/>
                  <a:gd name="T6" fmla="*/ 78 w 78"/>
                  <a:gd name="T7" fmla="*/ 159 h 394"/>
                  <a:gd name="T8" fmla="*/ 40 w 78"/>
                  <a:gd name="T9" fmla="*/ 199 h 394"/>
                  <a:gd name="T10" fmla="*/ 40 w 78"/>
                  <a:gd name="T11" fmla="*/ 239 h 394"/>
                  <a:gd name="T12" fmla="*/ 78 w 78"/>
                  <a:gd name="T13" fmla="*/ 239 h 394"/>
                  <a:gd name="T14" fmla="*/ 78 w 78"/>
                  <a:gd name="T15" fmla="*/ 354 h 394"/>
                  <a:gd name="T16" fmla="*/ 40 w 78"/>
                  <a:gd name="T17" fmla="*/ 394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8" h="394">
                    <a:moveTo>
                      <a:pt x="40" y="0"/>
                    </a:moveTo>
                    <a:lnTo>
                      <a:pt x="0" y="80"/>
                    </a:lnTo>
                    <a:lnTo>
                      <a:pt x="0" y="120"/>
                    </a:lnTo>
                    <a:lnTo>
                      <a:pt x="78" y="159"/>
                    </a:lnTo>
                    <a:lnTo>
                      <a:pt x="40" y="199"/>
                    </a:lnTo>
                    <a:lnTo>
                      <a:pt x="40" y="239"/>
                    </a:lnTo>
                    <a:lnTo>
                      <a:pt x="78" y="239"/>
                    </a:lnTo>
                    <a:lnTo>
                      <a:pt x="78" y="354"/>
                    </a:lnTo>
                    <a:lnTo>
                      <a:pt x="40" y="39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3" name="Freeform 730">
                <a:extLst>
                  <a:ext uri="{FF2B5EF4-FFF2-40B4-BE49-F238E27FC236}">
                    <a16:creationId xmlns:a16="http://schemas.microsoft.com/office/drawing/2014/main" id="{73F53606-8033-C47F-F8C3-311740887B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6" y="1104"/>
                <a:ext cx="133" cy="63"/>
              </a:xfrm>
              <a:custGeom>
                <a:avLst/>
                <a:gdLst>
                  <a:gd name="T0" fmla="*/ 665 w 665"/>
                  <a:gd name="T1" fmla="*/ 40 h 315"/>
                  <a:gd name="T2" fmla="*/ 585 w 665"/>
                  <a:gd name="T3" fmla="*/ 40 h 315"/>
                  <a:gd name="T4" fmla="*/ 548 w 665"/>
                  <a:gd name="T5" fmla="*/ 0 h 315"/>
                  <a:gd name="T6" fmla="*/ 548 w 665"/>
                  <a:gd name="T7" fmla="*/ 80 h 315"/>
                  <a:gd name="T8" fmla="*/ 468 w 665"/>
                  <a:gd name="T9" fmla="*/ 80 h 315"/>
                  <a:gd name="T10" fmla="*/ 468 w 665"/>
                  <a:gd name="T11" fmla="*/ 160 h 315"/>
                  <a:gd name="T12" fmla="*/ 350 w 665"/>
                  <a:gd name="T13" fmla="*/ 275 h 315"/>
                  <a:gd name="T14" fmla="*/ 310 w 665"/>
                  <a:gd name="T15" fmla="*/ 275 h 315"/>
                  <a:gd name="T16" fmla="*/ 350 w 665"/>
                  <a:gd name="T17" fmla="*/ 199 h 315"/>
                  <a:gd name="T18" fmla="*/ 273 w 665"/>
                  <a:gd name="T19" fmla="*/ 199 h 315"/>
                  <a:gd name="T20" fmla="*/ 273 w 665"/>
                  <a:gd name="T21" fmla="*/ 236 h 315"/>
                  <a:gd name="T22" fmla="*/ 234 w 665"/>
                  <a:gd name="T23" fmla="*/ 275 h 315"/>
                  <a:gd name="T24" fmla="*/ 273 w 665"/>
                  <a:gd name="T25" fmla="*/ 315 h 315"/>
                  <a:gd name="T26" fmla="*/ 155 w 665"/>
                  <a:gd name="T27" fmla="*/ 315 h 315"/>
                  <a:gd name="T28" fmla="*/ 155 w 665"/>
                  <a:gd name="T29" fmla="*/ 275 h 315"/>
                  <a:gd name="T30" fmla="*/ 115 w 665"/>
                  <a:gd name="T31" fmla="*/ 275 h 315"/>
                  <a:gd name="T32" fmla="*/ 75 w 665"/>
                  <a:gd name="T33" fmla="*/ 236 h 315"/>
                  <a:gd name="T34" fmla="*/ 75 w 665"/>
                  <a:gd name="T35" fmla="*/ 199 h 315"/>
                  <a:gd name="T36" fmla="*/ 36 w 665"/>
                  <a:gd name="T37" fmla="*/ 199 h 315"/>
                  <a:gd name="T38" fmla="*/ 36 w 665"/>
                  <a:gd name="T39" fmla="*/ 236 h 315"/>
                  <a:gd name="T40" fmla="*/ 0 w 665"/>
                  <a:gd name="T41" fmla="*/ 31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65" h="315">
                    <a:moveTo>
                      <a:pt x="665" y="40"/>
                    </a:moveTo>
                    <a:lnTo>
                      <a:pt x="585" y="40"/>
                    </a:lnTo>
                    <a:lnTo>
                      <a:pt x="548" y="0"/>
                    </a:lnTo>
                    <a:lnTo>
                      <a:pt x="548" y="80"/>
                    </a:lnTo>
                    <a:lnTo>
                      <a:pt x="468" y="80"/>
                    </a:lnTo>
                    <a:lnTo>
                      <a:pt x="468" y="160"/>
                    </a:lnTo>
                    <a:lnTo>
                      <a:pt x="350" y="275"/>
                    </a:lnTo>
                    <a:lnTo>
                      <a:pt x="310" y="275"/>
                    </a:lnTo>
                    <a:lnTo>
                      <a:pt x="350" y="199"/>
                    </a:lnTo>
                    <a:lnTo>
                      <a:pt x="273" y="199"/>
                    </a:lnTo>
                    <a:lnTo>
                      <a:pt x="273" y="236"/>
                    </a:lnTo>
                    <a:lnTo>
                      <a:pt x="234" y="275"/>
                    </a:lnTo>
                    <a:lnTo>
                      <a:pt x="273" y="315"/>
                    </a:lnTo>
                    <a:lnTo>
                      <a:pt x="155" y="315"/>
                    </a:lnTo>
                    <a:lnTo>
                      <a:pt x="155" y="275"/>
                    </a:lnTo>
                    <a:lnTo>
                      <a:pt x="115" y="275"/>
                    </a:lnTo>
                    <a:lnTo>
                      <a:pt x="75" y="236"/>
                    </a:lnTo>
                    <a:lnTo>
                      <a:pt x="75" y="199"/>
                    </a:lnTo>
                    <a:lnTo>
                      <a:pt x="36" y="199"/>
                    </a:lnTo>
                    <a:lnTo>
                      <a:pt x="36" y="236"/>
                    </a:lnTo>
                    <a:lnTo>
                      <a:pt x="0" y="3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4" name="Freeform 731">
                <a:extLst>
                  <a:ext uri="{FF2B5EF4-FFF2-40B4-BE49-F238E27FC236}">
                    <a16:creationId xmlns:a16="http://schemas.microsoft.com/office/drawing/2014/main" id="{A1609655-DE9B-7B5F-861C-C7E5C6CA93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6" y="986"/>
                <a:ext cx="86" cy="40"/>
              </a:xfrm>
              <a:custGeom>
                <a:avLst/>
                <a:gdLst>
                  <a:gd name="T0" fmla="*/ 39 w 433"/>
                  <a:gd name="T1" fmla="*/ 0 h 198"/>
                  <a:gd name="T2" fmla="*/ 39 w 433"/>
                  <a:gd name="T3" fmla="*/ 80 h 198"/>
                  <a:gd name="T4" fmla="*/ 0 w 433"/>
                  <a:gd name="T5" fmla="*/ 120 h 198"/>
                  <a:gd name="T6" fmla="*/ 119 w 433"/>
                  <a:gd name="T7" fmla="*/ 159 h 198"/>
                  <a:gd name="T8" fmla="*/ 119 w 433"/>
                  <a:gd name="T9" fmla="*/ 120 h 198"/>
                  <a:gd name="T10" fmla="*/ 159 w 433"/>
                  <a:gd name="T11" fmla="*/ 159 h 198"/>
                  <a:gd name="T12" fmla="*/ 131 w 433"/>
                  <a:gd name="T13" fmla="*/ 172 h 198"/>
                  <a:gd name="T14" fmla="*/ 159 w 433"/>
                  <a:gd name="T15" fmla="*/ 198 h 198"/>
                  <a:gd name="T16" fmla="*/ 274 w 433"/>
                  <a:gd name="T17" fmla="*/ 198 h 198"/>
                  <a:gd name="T18" fmla="*/ 237 w 433"/>
                  <a:gd name="T19" fmla="*/ 159 h 198"/>
                  <a:gd name="T20" fmla="*/ 274 w 433"/>
                  <a:gd name="T21" fmla="*/ 120 h 198"/>
                  <a:gd name="T22" fmla="*/ 314 w 433"/>
                  <a:gd name="T23" fmla="*/ 159 h 198"/>
                  <a:gd name="T24" fmla="*/ 433 w 433"/>
                  <a:gd name="T25" fmla="*/ 12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3" h="198">
                    <a:moveTo>
                      <a:pt x="39" y="0"/>
                    </a:moveTo>
                    <a:lnTo>
                      <a:pt x="39" y="80"/>
                    </a:lnTo>
                    <a:lnTo>
                      <a:pt x="0" y="120"/>
                    </a:lnTo>
                    <a:lnTo>
                      <a:pt x="119" y="159"/>
                    </a:lnTo>
                    <a:lnTo>
                      <a:pt x="119" y="120"/>
                    </a:lnTo>
                    <a:lnTo>
                      <a:pt x="159" y="159"/>
                    </a:lnTo>
                    <a:lnTo>
                      <a:pt x="131" y="172"/>
                    </a:lnTo>
                    <a:lnTo>
                      <a:pt x="159" y="198"/>
                    </a:lnTo>
                    <a:lnTo>
                      <a:pt x="274" y="198"/>
                    </a:lnTo>
                    <a:lnTo>
                      <a:pt x="237" y="159"/>
                    </a:lnTo>
                    <a:lnTo>
                      <a:pt x="274" y="120"/>
                    </a:lnTo>
                    <a:lnTo>
                      <a:pt x="314" y="159"/>
                    </a:lnTo>
                    <a:lnTo>
                      <a:pt x="433" y="12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5" name="Freeform 732">
                <a:extLst>
                  <a:ext uri="{FF2B5EF4-FFF2-40B4-BE49-F238E27FC236}">
                    <a16:creationId xmlns:a16="http://schemas.microsoft.com/office/drawing/2014/main" id="{B5BC57A9-AB9D-59EF-FFBF-EC5CEE50DA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4" y="1010"/>
                <a:ext cx="63" cy="110"/>
              </a:xfrm>
              <a:custGeom>
                <a:avLst/>
                <a:gdLst>
                  <a:gd name="T0" fmla="*/ 39 w 313"/>
                  <a:gd name="T1" fmla="*/ 0 h 549"/>
                  <a:gd name="T2" fmla="*/ 0 w 313"/>
                  <a:gd name="T3" fmla="*/ 39 h 549"/>
                  <a:gd name="T4" fmla="*/ 118 w 313"/>
                  <a:gd name="T5" fmla="*/ 78 h 549"/>
                  <a:gd name="T6" fmla="*/ 118 w 313"/>
                  <a:gd name="T7" fmla="*/ 39 h 549"/>
                  <a:gd name="T8" fmla="*/ 195 w 313"/>
                  <a:gd name="T9" fmla="*/ 39 h 549"/>
                  <a:gd name="T10" fmla="*/ 195 w 313"/>
                  <a:gd name="T11" fmla="*/ 155 h 549"/>
                  <a:gd name="T12" fmla="*/ 235 w 313"/>
                  <a:gd name="T13" fmla="*/ 195 h 549"/>
                  <a:gd name="T14" fmla="*/ 235 w 313"/>
                  <a:gd name="T15" fmla="*/ 314 h 549"/>
                  <a:gd name="T16" fmla="*/ 195 w 313"/>
                  <a:gd name="T17" fmla="*/ 354 h 549"/>
                  <a:gd name="T18" fmla="*/ 235 w 313"/>
                  <a:gd name="T19" fmla="*/ 394 h 549"/>
                  <a:gd name="T20" fmla="*/ 235 w 313"/>
                  <a:gd name="T21" fmla="*/ 469 h 549"/>
                  <a:gd name="T22" fmla="*/ 274 w 313"/>
                  <a:gd name="T23" fmla="*/ 469 h 549"/>
                  <a:gd name="T24" fmla="*/ 313 w 313"/>
                  <a:gd name="T25" fmla="*/ 509 h 549"/>
                  <a:gd name="T26" fmla="*/ 274 w 313"/>
                  <a:gd name="T27" fmla="*/ 549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13" h="549">
                    <a:moveTo>
                      <a:pt x="39" y="0"/>
                    </a:moveTo>
                    <a:lnTo>
                      <a:pt x="0" y="39"/>
                    </a:lnTo>
                    <a:lnTo>
                      <a:pt x="118" y="78"/>
                    </a:lnTo>
                    <a:lnTo>
                      <a:pt x="118" y="39"/>
                    </a:lnTo>
                    <a:lnTo>
                      <a:pt x="195" y="39"/>
                    </a:lnTo>
                    <a:lnTo>
                      <a:pt x="195" y="155"/>
                    </a:lnTo>
                    <a:lnTo>
                      <a:pt x="235" y="195"/>
                    </a:lnTo>
                    <a:lnTo>
                      <a:pt x="235" y="314"/>
                    </a:lnTo>
                    <a:lnTo>
                      <a:pt x="195" y="354"/>
                    </a:lnTo>
                    <a:lnTo>
                      <a:pt x="235" y="394"/>
                    </a:lnTo>
                    <a:lnTo>
                      <a:pt x="235" y="469"/>
                    </a:lnTo>
                    <a:lnTo>
                      <a:pt x="274" y="469"/>
                    </a:lnTo>
                    <a:lnTo>
                      <a:pt x="313" y="509"/>
                    </a:lnTo>
                    <a:lnTo>
                      <a:pt x="274" y="54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6" name="Freeform 733">
                <a:extLst>
                  <a:ext uri="{FF2B5EF4-FFF2-40B4-BE49-F238E27FC236}">
                    <a16:creationId xmlns:a16="http://schemas.microsoft.com/office/drawing/2014/main" id="{25288634-A58E-9881-8C47-FA954940A4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2" y="885"/>
                <a:ext cx="110" cy="125"/>
              </a:xfrm>
              <a:custGeom>
                <a:avLst/>
                <a:gdLst>
                  <a:gd name="T0" fmla="*/ 0 w 549"/>
                  <a:gd name="T1" fmla="*/ 629 h 629"/>
                  <a:gd name="T2" fmla="*/ 39 w 549"/>
                  <a:gd name="T3" fmla="*/ 549 h 629"/>
                  <a:gd name="T4" fmla="*/ 116 w 549"/>
                  <a:gd name="T5" fmla="*/ 549 h 629"/>
                  <a:gd name="T6" fmla="*/ 235 w 549"/>
                  <a:gd name="T7" fmla="*/ 432 h 629"/>
                  <a:gd name="T8" fmla="*/ 235 w 549"/>
                  <a:gd name="T9" fmla="*/ 353 h 629"/>
                  <a:gd name="T10" fmla="*/ 274 w 549"/>
                  <a:gd name="T11" fmla="*/ 314 h 629"/>
                  <a:gd name="T12" fmla="*/ 274 w 549"/>
                  <a:gd name="T13" fmla="*/ 274 h 629"/>
                  <a:gd name="T14" fmla="*/ 314 w 549"/>
                  <a:gd name="T15" fmla="*/ 234 h 629"/>
                  <a:gd name="T16" fmla="*/ 314 w 549"/>
                  <a:gd name="T17" fmla="*/ 195 h 629"/>
                  <a:gd name="T18" fmla="*/ 235 w 549"/>
                  <a:gd name="T19" fmla="*/ 195 h 629"/>
                  <a:gd name="T20" fmla="*/ 235 w 549"/>
                  <a:gd name="T21" fmla="*/ 155 h 629"/>
                  <a:gd name="T22" fmla="*/ 314 w 549"/>
                  <a:gd name="T23" fmla="*/ 155 h 629"/>
                  <a:gd name="T24" fmla="*/ 314 w 549"/>
                  <a:gd name="T25" fmla="*/ 118 h 629"/>
                  <a:gd name="T26" fmla="*/ 354 w 549"/>
                  <a:gd name="T27" fmla="*/ 78 h 629"/>
                  <a:gd name="T28" fmla="*/ 394 w 549"/>
                  <a:gd name="T29" fmla="*/ 118 h 629"/>
                  <a:gd name="T30" fmla="*/ 509 w 549"/>
                  <a:gd name="T31" fmla="*/ 118 h 629"/>
                  <a:gd name="T32" fmla="*/ 509 w 549"/>
                  <a:gd name="T33" fmla="*/ 38 h 629"/>
                  <a:gd name="T34" fmla="*/ 549 w 549"/>
                  <a:gd name="T35" fmla="*/ 38 h 629"/>
                  <a:gd name="T36" fmla="*/ 549 w 549"/>
                  <a:gd name="T37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9" h="629">
                    <a:moveTo>
                      <a:pt x="0" y="629"/>
                    </a:moveTo>
                    <a:lnTo>
                      <a:pt x="39" y="549"/>
                    </a:lnTo>
                    <a:lnTo>
                      <a:pt x="116" y="549"/>
                    </a:lnTo>
                    <a:lnTo>
                      <a:pt x="235" y="432"/>
                    </a:lnTo>
                    <a:lnTo>
                      <a:pt x="235" y="353"/>
                    </a:lnTo>
                    <a:lnTo>
                      <a:pt x="274" y="314"/>
                    </a:lnTo>
                    <a:lnTo>
                      <a:pt x="274" y="274"/>
                    </a:lnTo>
                    <a:lnTo>
                      <a:pt x="314" y="234"/>
                    </a:lnTo>
                    <a:lnTo>
                      <a:pt x="314" y="195"/>
                    </a:lnTo>
                    <a:lnTo>
                      <a:pt x="235" y="195"/>
                    </a:lnTo>
                    <a:lnTo>
                      <a:pt x="235" y="155"/>
                    </a:lnTo>
                    <a:lnTo>
                      <a:pt x="314" y="155"/>
                    </a:lnTo>
                    <a:lnTo>
                      <a:pt x="314" y="118"/>
                    </a:lnTo>
                    <a:lnTo>
                      <a:pt x="354" y="78"/>
                    </a:lnTo>
                    <a:lnTo>
                      <a:pt x="394" y="118"/>
                    </a:lnTo>
                    <a:lnTo>
                      <a:pt x="509" y="118"/>
                    </a:lnTo>
                    <a:lnTo>
                      <a:pt x="509" y="38"/>
                    </a:lnTo>
                    <a:lnTo>
                      <a:pt x="549" y="38"/>
                    </a:lnTo>
                    <a:lnTo>
                      <a:pt x="54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7" name="Freeform 734">
                <a:extLst>
                  <a:ext uri="{FF2B5EF4-FFF2-40B4-BE49-F238E27FC236}">
                    <a16:creationId xmlns:a16="http://schemas.microsoft.com/office/drawing/2014/main" id="{387171DA-2F27-ECC7-D7BD-3365BD7EC1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9" y="986"/>
                <a:ext cx="54" cy="55"/>
              </a:xfrm>
              <a:custGeom>
                <a:avLst/>
                <a:gdLst>
                  <a:gd name="T0" fmla="*/ 273 w 273"/>
                  <a:gd name="T1" fmla="*/ 0 h 275"/>
                  <a:gd name="T2" fmla="*/ 234 w 273"/>
                  <a:gd name="T3" fmla="*/ 80 h 275"/>
                  <a:gd name="T4" fmla="*/ 198 w 273"/>
                  <a:gd name="T5" fmla="*/ 80 h 275"/>
                  <a:gd name="T6" fmla="*/ 78 w 273"/>
                  <a:gd name="T7" fmla="*/ 120 h 275"/>
                  <a:gd name="T8" fmla="*/ 38 w 273"/>
                  <a:gd name="T9" fmla="*/ 159 h 275"/>
                  <a:gd name="T10" fmla="*/ 118 w 273"/>
                  <a:gd name="T11" fmla="*/ 198 h 275"/>
                  <a:gd name="T12" fmla="*/ 158 w 273"/>
                  <a:gd name="T13" fmla="*/ 235 h 275"/>
                  <a:gd name="T14" fmla="*/ 78 w 273"/>
                  <a:gd name="T15" fmla="*/ 275 h 275"/>
                  <a:gd name="T16" fmla="*/ 38 w 273"/>
                  <a:gd name="T17" fmla="*/ 235 h 275"/>
                  <a:gd name="T18" fmla="*/ 38 w 273"/>
                  <a:gd name="T19" fmla="*/ 275 h 275"/>
                  <a:gd name="T20" fmla="*/ 0 w 273"/>
                  <a:gd name="T21" fmla="*/ 23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3" h="275">
                    <a:moveTo>
                      <a:pt x="273" y="0"/>
                    </a:moveTo>
                    <a:lnTo>
                      <a:pt x="234" y="80"/>
                    </a:lnTo>
                    <a:lnTo>
                      <a:pt x="198" y="80"/>
                    </a:lnTo>
                    <a:lnTo>
                      <a:pt x="78" y="120"/>
                    </a:lnTo>
                    <a:lnTo>
                      <a:pt x="38" y="159"/>
                    </a:lnTo>
                    <a:lnTo>
                      <a:pt x="118" y="198"/>
                    </a:lnTo>
                    <a:lnTo>
                      <a:pt x="158" y="235"/>
                    </a:lnTo>
                    <a:lnTo>
                      <a:pt x="78" y="275"/>
                    </a:lnTo>
                    <a:lnTo>
                      <a:pt x="38" y="235"/>
                    </a:lnTo>
                    <a:lnTo>
                      <a:pt x="38" y="275"/>
                    </a:lnTo>
                    <a:lnTo>
                      <a:pt x="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8" name="Freeform 735">
                <a:extLst>
                  <a:ext uri="{FF2B5EF4-FFF2-40B4-BE49-F238E27FC236}">
                    <a16:creationId xmlns:a16="http://schemas.microsoft.com/office/drawing/2014/main" id="{62A4E922-DB02-2E86-3F79-C3D052BB5C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9" y="1112"/>
                <a:ext cx="141" cy="71"/>
              </a:xfrm>
              <a:custGeom>
                <a:avLst/>
                <a:gdLst>
                  <a:gd name="T0" fmla="*/ 706 w 706"/>
                  <a:gd name="T1" fmla="*/ 355 h 355"/>
                  <a:gd name="T2" fmla="*/ 628 w 706"/>
                  <a:gd name="T3" fmla="*/ 315 h 355"/>
                  <a:gd name="T4" fmla="*/ 548 w 706"/>
                  <a:gd name="T5" fmla="*/ 315 h 355"/>
                  <a:gd name="T6" fmla="*/ 471 w 706"/>
                  <a:gd name="T7" fmla="*/ 275 h 355"/>
                  <a:gd name="T8" fmla="*/ 471 w 706"/>
                  <a:gd name="T9" fmla="*/ 196 h 355"/>
                  <a:gd name="T10" fmla="*/ 433 w 706"/>
                  <a:gd name="T11" fmla="*/ 196 h 355"/>
                  <a:gd name="T12" fmla="*/ 433 w 706"/>
                  <a:gd name="T13" fmla="*/ 159 h 355"/>
                  <a:gd name="T14" fmla="*/ 313 w 706"/>
                  <a:gd name="T15" fmla="*/ 159 h 355"/>
                  <a:gd name="T16" fmla="*/ 313 w 706"/>
                  <a:gd name="T17" fmla="*/ 120 h 355"/>
                  <a:gd name="T18" fmla="*/ 273 w 706"/>
                  <a:gd name="T19" fmla="*/ 120 h 355"/>
                  <a:gd name="T20" fmla="*/ 234 w 706"/>
                  <a:gd name="T21" fmla="*/ 40 h 355"/>
                  <a:gd name="T22" fmla="*/ 198 w 706"/>
                  <a:gd name="T23" fmla="*/ 0 h 355"/>
                  <a:gd name="T24" fmla="*/ 158 w 706"/>
                  <a:gd name="T25" fmla="*/ 0 h 355"/>
                  <a:gd name="T26" fmla="*/ 118 w 706"/>
                  <a:gd name="T27" fmla="*/ 40 h 355"/>
                  <a:gd name="T28" fmla="*/ 78 w 706"/>
                  <a:gd name="T29" fmla="*/ 40 h 355"/>
                  <a:gd name="T30" fmla="*/ 38 w 706"/>
                  <a:gd name="T31" fmla="*/ 0 h 355"/>
                  <a:gd name="T32" fmla="*/ 0 w 706"/>
                  <a:gd name="T33" fmla="*/ 0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06" h="355">
                    <a:moveTo>
                      <a:pt x="706" y="355"/>
                    </a:moveTo>
                    <a:lnTo>
                      <a:pt x="628" y="315"/>
                    </a:lnTo>
                    <a:lnTo>
                      <a:pt x="548" y="315"/>
                    </a:lnTo>
                    <a:lnTo>
                      <a:pt x="471" y="275"/>
                    </a:lnTo>
                    <a:lnTo>
                      <a:pt x="471" y="196"/>
                    </a:lnTo>
                    <a:lnTo>
                      <a:pt x="433" y="196"/>
                    </a:lnTo>
                    <a:lnTo>
                      <a:pt x="433" y="159"/>
                    </a:lnTo>
                    <a:lnTo>
                      <a:pt x="313" y="159"/>
                    </a:lnTo>
                    <a:lnTo>
                      <a:pt x="313" y="120"/>
                    </a:lnTo>
                    <a:lnTo>
                      <a:pt x="273" y="120"/>
                    </a:lnTo>
                    <a:lnTo>
                      <a:pt x="234" y="40"/>
                    </a:lnTo>
                    <a:lnTo>
                      <a:pt x="198" y="0"/>
                    </a:lnTo>
                    <a:lnTo>
                      <a:pt x="158" y="0"/>
                    </a:lnTo>
                    <a:lnTo>
                      <a:pt x="118" y="40"/>
                    </a:lnTo>
                    <a:lnTo>
                      <a:pt x="78" y="40"/>
                    </a:lnTo>
                    <a:lnTo>
                      <a:pt x="38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9" name="Freeform 736">
                <a:extLst>
                  <a:ext uri="{FF2B5EF4-FFF2-40B4-BE49-F238E27FC236}">
                    <a16:creationId xmlns:a16="http://schemas.microsoft.com/office/drawing/2014/main" id="{3CA52352-B50F-5196-DEF3-1F63D2C0E2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9" y="931"/>
                <a:ext cx="71" cy="47"/>
              </a:xfrm>
              <a:custGeom>
                <a:avLst/>
                <a:gdLst>
                  <a:gd name="T0" fmla="*/ 354 w 354"/>
                  <a:gd name="T1" fmla="*/ 235 h 235"/>
                  <a:gd name="T2" fmla="*/ 314 w 354"/>
                  <a:gd name="T3" fmla="*/ 198 h 235"/>
                  <a:gd name="T4" fmla="*/ 275 w 354"/>
                  <a:gd name="T5" fmla="*/ 235 h 235"/>
                  <a:gd name="T6" fmla="*/ 235 w 354"/>
                  <a:gd name="T7" fmla="*/ 235 h 235"/>
                  <a:gd name="T8" fmla="*/ 235 w 354"/>
                  <a:gd name="T9" fmla="*/ 198 h 235"/>
                  <a:gd name="T10" fmla="*/ 195 w 354"/>
                  <a:gd name="T11" fmla="*/ 198 h 235"/>
                  <a:gd name="T12" fmla="*/ 116 w 354"/>
                  <a:gd name="T13" fmla="*/ 159 h 235"/>
                  <a:gd name="T14" fmla="*/ 80 w 354"/>
                  <a:gd name="T15" fmla="*/ 119 h 235"/>
                  <a:gd name="T16" fmla="*/ 116 w 354"/>
                  <a:gd name="T17" fmla="*/ 40 h 235"/>
                  <a:gd name="T18" fmla="*/ 116 w 354"/>
                  <a:gd name="T19" fmla="*/ 0 h 235"/>
                  <a:gd name="T20" fmla="*/ 80 w 354"/>
                  <a:gd name="T21" fmla="*/ 0 h 235"/>
                  <a:gd name="T22" fmla="*/ 0 w 354"/>
                  <a:gd name="T23" fmla="*/ 4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4" h="235">
                    <a:moveTo>
                      <a:pt x="354" y="235"/>
                    </a:moveTo>
                    <a:lnTo>
                      <a:pt x="314" y="198"/>
                    </a:lnTo>
                    <a:lnTo>
                      <a:pt x="275" y="235"/>
                    </a:lnTo>
                    <a:lnTo>
                      <a:pt x="235" y="235"/>
                    </a:lnTo>
                    <a:lnTo>
                      <a:pt x="235" y="198"/>
                    </a:lnTo>
                    <a:lnTo>
                      <a:pt x="195" y="198"/>
                    </a:lnTo>
                    <a:lnTo>
                      <a:pt x="116" y="159"/>
                    </a:lnTo>
                    <a:lnTo>
                      <a:pt x="80" y="119"/>
                    </a:lnTo>
                    <a:lnTo>
                      <a:pt x="116" y="40"/>
                    </a:lnTo>
                    <a:lnTo>
                      <a:pt x="116" y="0"/>
                    </a:lnTo>
                    <a:lnTo>
                      <a:pt x="80" y="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0" name="Freeform 737">
                <a:extLst>
                  <a:ext uri="{FF2B5EF4-FFF2-40B4-BE49-F238E27FC236}">
                    <a16:creationId xmlns:a16="http://schemas.microsoft.com/office/drawing/2014/main" id="{4322A665-A7C3-FD99-90F7-4A29BED2C7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2" y="766"/>
                <a:ext cx="55" cy="173"/>
              </a:xfrm>
              <a:custGeom>
                <a:avLst/>
                <a:gdLst>
                  <a:gd name="T0" fmla="*/ 235 w 275"/>
                  <a:gd name="T1" fmla="*/ 865 h 865"/>
                  <a:gd name="T2" fmla="*/ 195 w 275"/>
                  <a:gd name="T3" fmla="*/ 825 h 865"/>
                  <a:gd name="T4" fmla="*/ 235 w 275"/>
                  <a:gd name="T5" fmla="*/ 746 h 865"/>
                  <a:gd name="T6" fmla="*/ 195 w 275"/>
                  <a:gd name="T7" fmla="*/ 709 h 865"/>
                  <a:gd name="T8" fmla="*/ 195 w 275"/>
                  <a:gd name="T9" fmla="*/ 629 h 865"/>
                  <a:gd name="T10" fmla="*/ 156 w 275"/>
                  <a:gd name="T11" fmla="*/ 591 h 865"/>
                  <a:gd name="T12" fmla="*/ 195 w 275"/>
                  <a:gd name="T13" fmla="*/ 591 h 865"/>
                  <a:gd name="T14" fmla="*/ 275 w 275"/>
                  <a:gd name="T15" fmla="*/ 434 h 865"/>
                  <a:gd name="T16" fmla="*/ 275 w 275"/>
                  <a:gd name="T17" fmla="*/ 394 h 865"/>
                  <a:gd name="T18" fmla="*/ 195 w 275"/>
                  <a:gd name="T19" fmla="*/ 434 h 865"/>
                  <a:gd name="T20" fmla="*/ 156 w 275"/>
                  <a:gd name="T21" fmla="*/ 394 h 865"/>
                  <a:gd name="T22" fmla="*/ 116 w 275"/>
                  <a:gd name="T23" fmla="*/ 394 h 865"/>
                  <a:gd name="T24" fmla="*/ 77 w 275"/>
                  <a:gd name="T25" fmla="*/ 355 h 865"/>
                  <a:gd name="T26" fmla="*/ 77 w 275"/>
                  <a:gd name="T27" fmla="*/ 315 h 865"/>
                  <a:gd name="T28" fmla="*/ 0 w 275"/>
                  <a:gd name="T29" fmla="*/ 315 h 865"/>
                  <a:gd name="T30" fmla="*/ 40 w 275"/>
                  <a:gd name="T31" fmla="*/ 275 h 865"/>
                  <a:gd name="T32" fmla="*/ 77 w 275"/>
                  <a:gd name="T33" fmla="*/ 275 h 865"/>
                  <a:gd name="T34" fmla="*/ 77 w 275"/>
                  <a:gd name="T35" fmla="*/ 236 h 865"/>
                  <a:gd name="T36" fmla="*/ 116 w 275"/>
                  <a:gd name="T37" fmla="*/ 196 h 865"/>
                  <a:gd name="T38" fmla="*/ 156 w 275"/>
                  <a:gd name="T39" fmla="*/ 120 h 865"/>
                  <a:gd name="T40" fmla="*/ 116 w 275"/>
                  <a:gd name="T41" fmla="*/ 80 h 865"/>
                  <a:gd name="T42" fmla="*/ 77 w 275"/>
                  <a:gd name="T43" fmla="*/ 120 h 865"/>
                  <a:gd name="T44" fmla="*/ 77 w 275"/>
                  <a:gd name="T45" fmla="*/ 0 h 8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5" h="865">
                    <a:moveTo>
                      <a:pt x="235" y="865"/>
                    </a:moveTo>
                    <a:lnTo>
                      <a:pt x="195" y="825"/>
                    </a:lnTo>
                    <a:lnTo>
                      <a:pt x="235" y="746"/>
                    </a:lnTo>
                    <a:lnTo>
                      <a:pt x="195" y="709"/>
                    </a:lnTo>
                    <a:lnTo>
                      <a:pt x="195" y="629"/>
                    </a:lnTo>
                    <a:lnTo>
                      <a:pt x="156" y="591"/>
                    </a:lnTo>
                    <a:lnTo>
                      <a:pt x="195" y="591"/>
                    </a:lnTo>
                    <a:lnTo>
                      <a:pt x="275" y="434"/>
                    </a:lnTo>
                    <a:lnTo>
                      <a:pt x="275" y="394"/>
                    </a:lnTo>
                    <a:lnTo>
                      <a:pt x="195" y="434"/>
                    </a:lnTo>
                    <a:lnTo>
                      <a:pt x="156" y="394"/>
                    </a:lnTo>
                    <a:lnTo>
                      <a:pt x="116" y="394"/>
                    </a:lnTo>
                    <a:lnTo>
                      <a:pt x="77" y="355"/>
                    </a:lnTo>
                    <a:lnTo>
                      <a:pt x="77" y="315"/>
                    </a:lnTo>
                    <a:lnTo>
                      <a:pt x="0" y="315"/>
                    </a:lnTo>
                    <a:lnTo>
                      <a:pt x="40" y="275"/>
                    </a:lnTo>
                    <a:lnTo>
                      <a:pt x="77" y="275"/>
                    </a:lnTo>
                    <a:lnTo>
                      <a:pt x="77" y="236"/>
                    </a:lnTo>
                    <a:lnTo>
                      <a:pt x="116" y="196"/>
                    </a:lnTo>
                    <a:lnTo>
                      <a:pt x="156" y="120"/>
                    </a:lnTo>
                    <a:lnTo>
                      <a:pt x="116" y="80"/>
                    </a:lnTo>
                    <a:lnTo>
                      <a:pt x="77" y="120"/>
                    </a:lnTo>
                    <a:lnTo>
                      <a:pt x="7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1" name="Freeform 738">
                <a:extLst>
                  <a:ext uri="{FF2B5EF4-FFF2-40B4-BE49-F238E27FC236}">
                    <a16:creationId xmlns:a16="http://schemas.microsoft.com/office/drawing/2014/main" id="{A29288BA-3F3B-FDCA-6331-1A973182B9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0" y="735"/>
                <a:ext cx="47" cy="55"/>
              </a:xfrm>
              <a:custGeom>
                <a:avLst/>
                <a:gdLst>
                  <a:gd name="T0" fmla="*/ 0 w 238"/>
                  <a:gd name="T1" fmla="*/ 275 h 275"/>
                  <a:gd name="T2" fmla="*/ 79 w 238"/>
                  <a:gd name="T3" fmla="*/ 235 h 275"/>
                  <a:gd name="T4" fmla="*/ 40 w 238"/>
                  <a:gd name="T5" fmla="*/ 195 h 275"/>
                  <a:gd name="T6" fmla="*/ 79 w 238"/>
                  <a:gd name="T7" fmla="*/ 195 h 275"/>
                  <a:gd name="T8" fmla="*/ 119 w 238"/>
                  <a:gd name="T9" fmla="*/ 155 h 275"/>
                  <a:gd name="T10" fmla="*/ 158 w 238"/>
                  <a:gd name="T11" fmla="*/ 155 h 275"/>
                  <a:gd name="T12" fmla="*/ 158 w 238"/>
                  <a:gd name="T13" fmla="*/ 115 h 275"/>
                  <a:gd name="T14" fmla="*/ 119 w 238"/>
                  <a:gd name="T15" fmla="*/ 76 h 275"/>
                  <a:gd name="T16" fmla="*/ 158 w 238"/>
                  <a:gd name="T17" fmla="*/ 76 h 275"/>
                  <a:gd name="T18" fmla="*/ 158 w 238"/>
                  <a:gd name="T19" fmla="*/ 37 h 275"/>
                  <a:gd name="T20" fmla="*/ 238 w 238"/>
                  <a:gd name="T21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8" h="275">
                    <a:moveTo>
                      <a:pt x="0" y="275"/>
                    </a:moveTo>
                    <a:lnTo>
                      <a:pt x="79" y="235"/>
                    </a:lnTo>
                    <a:lnTo>
                      <a:pt x="40" y="195"/>
                    </a:lnTo>
                    <a:lnTo>
                      <a:pt x="79" y="195"/>
                    </a:lnTo>
                    <a:lnTo>
                      <a:pt x="119" y="155"/>
                    </a:lnTo>
                    <a:lnTo>
                      <a:pt x="158" y="155"/>
                    </a:lnTo>
                    <a:lnTo>
                      <a:pt x="158" y="115"/>
                    </a:lnTo>
                    <a:lnTo>
                      <a:pt x="119" y="76"/>
                    </a:lnTo>
                    <a:lnTo>
                      <a:pt x="158" y="76"/>
                    </a:lnTo>
                    <a:lnTo>
                      <a:pt x="158" y="37"/>
                    </a:lnTo>
                    <a:lnTo>
                      <a:pt x="23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2" name="Freeform 739">
                <a:extLst>
                  <a:ext uri="{FF2B5EF4-FFF2-40B4-BE49-F238E27FC236}">
                    <a16:creationId xmlns:a16="http://schemas.microsoft.com/office/drawing/2014/main" id="{576F0F4C-CAE8-E750-AA9A-A570BF8FA1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8" y="766"/>
                <a:ext cx="102" cy="32"/>
              </a:xfrm>
              <a:custGeom>
                <a:avLst/>
                <a:gdLst>
                  <a:gd name="T0" fmla="*/ 0 w 510"/>
                  <a:gd name="T1" fmla="*/ 157 h 157"/>
                  <a:gd name="T2" fmla="*/ 80 w 510"/>
                  <a:gd name="T3" fmla="*/ 157 h 157"/>
                  <a:gd name="T4" fmla="*/ 119 w 510"/>
                  <a:gd name="T5" fmla="*/ 120 h 157"/>
                  <a:gd name="T6" fmla="*/ 119 w 510"/>
                  <a:gd name="T7" fmla="*/ 80 h 157"/>
                  <a:gd name="T8" fmla="*/ 159 w 510"/>
                  <a:gd name="T9" fmla="*/ 40 h 157"/>
                  <a:gd name="T10" fmla="*/ 354 w 510"/>
                  <a:gd name="T11" fmla="*/ 40 h 157"/>
                  <a:gd name="T12" fmla="*/ 354 w 510"/>
                  <a:gd name="T13" fmla="*/ 0 h 157"/>
                  <a:gd name="T14" fmla="*/ 394 w 510"/>
                  <a:gd name="T15" fmla="*/ 40 h 157"/>
                  <a:gd name="T16" fmla="*/ 394 w 510"/>
                  <a:gd name="T17" fmla="*/ 80 h 157"/>
                  <a:gd name="T18" fmla="*/ 473 w 510"/>
                  <a:gd name="T19" fmla="*/ 120 h 157"/>
                  <a:gd name="T20" fmla="*/ 510 w 510"/>
                  <a:gd name="T21" fmla="*/ 12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10" h="157">
                    <a:moveTo>
                      <a:pt x="0" y="157"/>
                    </a:moveTo>
                    <a:lnTo>
                      <a:pt x="80" y="157"/>
                    </a:lnTo>
                    <a:lnTo>
                      <a:pt x="119" y="120"/>
                    </a:lnTo>
                    <a:lnTo>
                      <a:pt x="119" y="80"/>
                    </a:lnTo>
                    <a:lnTo>
                      <a:pt x="159" y="40"/>
                    </a:lnTo>
                    <a:lnTo>
                      <a:pt x="354" y="40"/>
                    </a:lnTo>
                    <a:lnTo>
                      <a:pt x="354" y="0"/>
                    </a:lnTo>
                    <a:lnTo>
                      <a:pt x="394" y="40"/>
                    </a:lnTo>
                    <a:lnTo>
                      <a:pt x="394" y="80"/>
                    </a:lnTo>
                    <a:lnTo>
                      <a:pt x="473" y="120"/>
                    </a:lnTo>
                    <a:lnTo>
                      <a:pt x="510" y="12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3" name="Freeform 740">
                <a:extLst>
                  <a:ext uri="{FF2B5EF4-FFF2-40B4-BE49-F238E27FC236}">
                    <a16:creationId xmlns:a16="http://schemas.microsoft.com/office/drawing/2014/main" id="{59EBCD43-8ACE-F78F-E76D-505B92789E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0" y="790"/>
                <a:ext cx="39" cy="173"/>
              </a:xfrm>
              <a:custGeom>
                <a:avLst/>
                <a:gdLst>
                  <a:gd name="T0" fmla="*/ 79 w 198"/>
                  <a:gd name="T1" fmla="*/ 864 h 864"/>
                  <a:gd name="T2" fmla="*/ 119 w 198"/>
                  <a:gd name="T3" fmla="*/ 864 h 864"/>
                  <a:gd name="T4" fmla="*/ 158 w 198"/>
                  <a:gd name="T5" fmla="*/ 824 h 864"/>
                  <a:gd name="T6" fmla="*/ 198 w 198"/>
                  <a:gd name="T7" fmla="*/ 824 h 864"/>
                  <a:gd name="T8" fmla="*/ 198 w 198"/>
                  <a:gd name="T9" fmla="*/ 745 h 864"/>
                  <a:gd name="T10" fmla="*/ 158 w 198"/>
                  <a:gd name="T11" fmla="*/ 745 h 864"/>
                  <a:gd name="T12" fmla="*/ 158 w 198"/>
                  <a:gd name="T13" fmla="*/ 666 h 864"/>
                  <a:gd name="T14" fmla="*/ 119 w 198"/>
                  <a:gd name="T15" fmla="*/ 626 h 864"/>
                  <a:gd name="T16" fmla="*/ 79 w 198"/>
                  <a:gd name="T17" fmla="*/ 626 h 864"/>
                  <a:gd name="T18" fmla="*/ 79 w 198"/>
                  <a:gd name="T19" fmla="*/ 589 h 864"/>
                  <a:gd name="T20" fmla="*/ 40 w 198"/>
                  <a:gd name="T21" fmla="*/ 589 h 864"/>
                  <a:gd name="T22" fmla="*/ 0 w 198"/>
                  <a:gd name="T23" fmla="*/ 509 h 864"/>
                  <a:gd name="T24" fmla="*/ 119 w 198"/>
                  <a:gd name="T25" fmla="*/ 509 h 864"/>
                  <a:gd name="T26" fmla="*/ 119 w 198"/>
                  <a:gd name="T27" fmla="*/ 431 h 864"/>
                  <a:gd name="T28" fmla="*/ 79 w 198"/>
                  <a:gd name="T29" fmla="*/ 431 h 864"/>
                  <a:gd name="T30" fmla="*/ 119 w 198"/>
                  <a:gd name="T31" fmla="*/ 391 h 864"/>
                  <a:gd name="T32" fmla="*/ 119 w 198"/>
                  <a:gd name="T33" fmla="*/ 314 h 864"/>
                  <a:gd name="T34" fmla="*/ 158 w 198"/>
                  <a:gd name="T35" fmla="*/ 274 h 864"/>
                  <a:gd name="T36" fmla="*/ 119 w 198"/>
                  <a:gd name="T37" fmla="*/ 274 h 864"/>
                  <a:gd name="T38" fmla="*/ 119 w 198"/>
                  <a:gd name="T39" fmla="*/ 235 h 864"/>
                  <a:gd name="T40" fmla="*/ 79 w 198"/>
                  <a:gd name="T41" fmla="*/ 235 h 864"/>
                  <a:gd name="T42" fmla="*/ 40 w 198"/>
                  <a:gd name="T43" fmla="*/ 274 h 864"/>
                  <a:gd name="T44" fmla="*/ 0 w 198"/>
                  <a:gd name="T45" fmla="*/ 235 h 864"/>
                  <a:gd name="T46" fmla="*/ 0 w 198"/>
                  <a:gd name="T47" fmla="*/ 195 h 864"/>
                  <a:gd name="T48" fmla="*/ 40 w 198"/>
                  <a:gd name="T49" fmla="*/ 116 h 864"/>
                  <a:gd name="T50" fmla="*/ 0 w 198"/>
                  <a:gd name="T51" fmla="*/ 76 h 864"/>
                  <a:gd name="T52" fmla="*/ 0 w 198"/>
                  <a:gd name="T53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98" h="864">
                    <a:moveTo>
                      <a:pt x="79" y="864"/>
                    </a:moveTo>
                    <a:lnTo>
                      <a:pt x="119" y="864"/>
                    </a:lnTo>
                    <a:lnTo>
                      <a:pt x="158" y="824"/>
                    </a:lnTo>
                    <a:lnTo>
                      <a:pt x="198" y="824"/>
                    </a:lnTo>
                    <a:lnTo>
                      <a:pt x="198" y="745"/>
                    </a:lnTo>
                    <a:lnTo>
                      <a:pt x="158" y="745"/>
                    </a:lnTo>
                    <a:lnTo>
                      <a:pt x="158" y="666"/>
                    </a:lnTo>
                    <a:lnTo>
                      <a:pt x="119" y="626"/>
                    </a:lnTo>
                    <a:lnTo>
                      <a:pt x="79" y="626"/>
                    </a:lnTo>
                    <a:lnTo>
                      <a:pt x="79" y="589"/>
                    </a:lnTo>
                    <a:lnTo>
                      <a:pt x="40" y="589"/>
                    </a:lnTo>
                    <a:lnTo>
                      <a:pt x="0" y="509"/>
                    </a:lnTo>
                    <a:lnTo>
                      <a:pt x="119" y="509"/>
                    </a:lnTo>
                    <a:lnTo>
                      <a:pt x="119" y="431"/>
                    </a:lnTo>
                    <a:lnTo>
                      <a:pt x="79" y="431"/>
                    </a:lnTo>
                    <a:lnTo>
                      <a:pt x="119" y="391"/>
                    </a:lnTo>
                    <a:lnTo>
                      <a:pt x="119" y="314"/>
                    </a:lnTo>
                    <a:lnTo>
                      <a:pt x="158" y="274"/>
                    </a:lnTo>
                    <a:lnTo>
                      <a:pt x="119" y="274"/>
                    </a:lnTo>
                    <a:lnTo>
                      <a:pt x="119" y="235"/>
                    </a:lnTo>
                    <a:lnTo>
                      <a:pt x="79" y="235"/>
                    </a:lnTo>
                    <a:lnTo>
                      <a:pt x="40" y="274"/>
                    </a:lnTo>
                    <a:lnTo>
                      <a:pt x="0" y="235"/>
                    </a:lnTo>
                    <a:lnTo>
                      <a:pt x="0" y="195"/>
                    </a:lnTo>
                    <a:lnTo>
                      <a:pt x="40" y="116"/>
                    </a:lnTo>
                    <a:lnTo>
                      <a:pt x="0" y="7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4" name="Freeform 741">
                <a:extLst>
                  <a:ext uri="{FF2B5EF4-FFF2-40B4-BE49-F238E27FC236}">
                    <a16:creationId xmlns:a16="http://schemas.microsoft.com/office/drawing/2014/main" id="{A9B2EED1-09FA-49B6-5685-2F7FB86A3A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6" y="939"/>
                <a:ext cx="63" cy="47"/>
              </a:xfrm>
              <a:custGeom>
                <a:avLst/>
                <a:gdLst>
                  <a:gd name="T0" fmla="*/ 314 w 314"/>
                  <a:gd name="T1" fmla="*/ 0 h 235"/>
                  <a:gd name="T2" fmla="*/ 235 w 314"/>
                  <a:gd name="T3" fmla="*/ 40 h 235"/>
                  <a:gd name="T4" fmla="*/ 235 w 314"/>
                  <a:gd name="T5" fmla="*/ 79 h 235"/>
                  <a:gd name="T6" fmla="*/ 195 w 314"/>
                  <a:gd name="T7" fmla="*/ 119 h 235"/>
                  <a:gd name="T8" fmla="*/ 119 w 314"/>
                  <a:gd name="T9" fmla="*/ 158 h 235"/>
                  <a:gd name="T10" fmla="*/ 79 w 314"/>
                  <a:gd name="T11" fmla="*/ 195 h 235"/>
                  <a:gd name="T12" fmla="*/ 0 w 314"/>
                  <a:gd name="T13" fmla="*/ 195 h 235"/>
                  <a:gd name="T14" fmla="*/ 0 w 314"/>
                  <a:gd name="T15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4" h="235">
                    <a:moveTo>
                      <a:pt x="314" y="0"/>
                    </a:moveTo>
                    <a:lnTo>
                      <a:pt x="235" y="40"/>
                    </a:lnTo>
                    <a:lnTo>
                      <a:pt x="235" y="79"/>
                    </a:lnTo>
                    <a:lnTo>
                      <a:pt x="195" y="119"/>
                    </a:lnTo>
                    <a:lnTo>
                      <a:pt x="119" y="158"/>
                    </a:lnTo>
                    <a:lnTo>
                      <a:pt x="79" y="195"/>
                    </a:lnTo>
                    <a:lnTo>
                      <a:pt x="0" y="195"/>
                    </a:lnTo>
                    <a:lnTo>
                      <a:pt x="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5" name="Freeform 742">
                <a:extLst>
                  <a:ext uri="{FF2B5EF4-FFF2-40B4-BE49-F238E27FC236}">
                    <a16:creationId xmlns:a16="http://schemas.microsoft.com/office/drawing/2014/main" id="{7013AA83-2178-6525-47BE-AB0332D126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6" y="981"/>
                <a:ext cx="16" cy="13"/>
              </a:xfrm>
              <a:custGeom>
                <a:avLst/>
                <a:gdLst>
                  <a:gd name="T0" fmla="*/ 51 w 79"/>
                  <a:gd name="T1" fmla="*/ 0 h 68"/>
                  <a:gd name="T2" fmla="*/ 79 w 79"/>
                  <a:gd name="T3" fmla="*/ 28 h 68"/>
                  <a:gd name="T4" fmla="*/ 39 w 79"/>
                  <a:gd name="T5" fmla="*/ 68 h 68"/>
                  <a:gd name="T6" fmla="*/ 0 w 79"/>
                  <a:gd name="T7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68">
                    <a:moveTo>
                      <a:pt x="51" y="0"/>
                    </a:moveTo>
                    <a:lnTo>
                      <a:pt x="79" y="28"/>
                    </a:lnTo>
                    <a:lnTo>
                      <a:pt x="39" y="68"/>
                    </a:lnTo>
                    <a:lnTo>
                      <a:pt x="0" y="6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6" name="Line 743">
                <a:extLst>
                  <a:ext uri="{FF2B5EF4-FFF2-40B4-BE49-F238E27FC236}">
                    <a16:creationId xmlns:a16="http://schemas.microsoft.com/office/drawing/2014/main" id="{0C43CF4E-E5DF-F10E-E2A9-5F08C91BE7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906" y="981"/>
                <a:ext cx="11" cy="5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7" name="Freeform 744">
                <a:extLst>
                  <a:ext uri="{FF2B5EF4-FFF2-40B4-BE49-F238E27FC236}">
                    <a16:creationId xmlns:a16="http://schemas.microsoft.com/office/drawing/2014/main" id="{780DC159-94C0-8290-C92B-4082ECA067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994"/>
                <a:ext cx="86" cy="102"/>
              </a:xfrm>
              <a:custGeom>
                <a:avLst/>
                <a:gdLst>
                  <a:gd name="T0" fmla="*/ 432 w 432"/>
                  <a:gd name="T1" fmla="*/ 510 h 510"/>
                  <a:gd name="T2" fmla="*/ 432 w 432"/>
                  <a:gd name="T3" fmla="*/ 474 h 510"/>
                  <a:gd name="T4" fmla="*/ 393 w 432"/>
                  <a:gd name="T5" fmla="*/ 510 h 510"/>
                  <a:gd name="T6" fmla="*/ 314 w 432"/>
                  <a:gd name="T7" fmla="*/ 474 h 510"/>
                  <a:gd name="T8" fmla="*/ 277 w 432"/>
                  <a:gd name="T9" fmla="*/ 434 h 510"/>
                  <a:gd name="T10" fmla="*/ 237 w 432"/>
                  <a:gd name="T11" fmla="*/ 434 h 510"/>
                  <a:gd name="T12" fmla="*/ 197 w 432"/>
                  <a:gd name="T13" fmla="*/ 394 h 510"/>
                  <a:gd name="T14" fmla="*/ 197 w 432"/>
                  <a:gd name="T15" fmla="*/ 354 h 510"/>
                  <a:gd name="T16" fmla="*/ 158 w 432"/>
                  <a:gd name="T17" fmla="*/ 354 h 510"/>
                  <a:gd name="T18" fmla="*/ 118 w 432"/>
                  <a:gd name="T19" fmla="*/ 275 h 510"/>
                  <a:gd name="T20" fmla="*/ 79 w 432"/>
                  <a:gd name="T21" fmla="*/ 275 h 510"/>
                  <a:gd name="T22" fmla="*/ 79 w 432"/>
                  <a:gd name="T23" fmla="*/ 235 h 510"/>
                  <a:gd name="T24" fmla="*/ 0 w 432"/>
                  <a:gd name="T25" fmla="*/ 158 h 510"/>
                  <a:gd name="T26" fmla="*/ 39 w 432"/>
                  <a:gd name="T27" fmla="*/ 119 h 510"/>
                  <a:gd name="T28" fmla="*/ 39 w 432"/>
                  <a:gd name="T29" fmla="*/ 80 h 510"/>
                  <a:gd name="T30" fmla="*/ 79 w 432"/>
                  <a:gd name="T31" fmla="*/ 40 h 510"/>
                  <a:gd name="T32" fmla="*/ 158 w 432"/>
                  <a:gd name="T33" fmla="*/ 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2" h="510">
                    <a:moveTo>
                      <a:pt x="432" y="510"/>
                    </a:moveTo>
                    <a:lnTo>
                      <a:pt x="432" y="474"/>
                    </a:lnTo>
                    <a:lnTo>
                      <a:pt x="393" y="510"/>
                    </a:lnTo>
                    <a:lnTo>
                      <a:pt x="314" y="474"/>
                    </a:lnTo>
                    <a:lnTo>
                      <a:pt x="277" y="434"/>
                    </a:lnTo>
                    <a:lnTo>
                      <a:pt x="237" y="434"/>
                    </a:lnTo>
                    <a:lnTo>
                      <a:pt x="197" y="394"/>
                    </a:lnTo>
                    <a:lnTo>
                      <a:pt x="197" y="354"/>
                    </a:lnTo>
                    <a:lnTo>
                      <a:pt x="158" y="354"/>
                    </a:lnTo>
                    <a:lnTo>
                      <a:pt x="118" y="275"/>
                    </a:lnTo>
                    <a:lnTo>
                      <a:pt x="79" y="275"/>
                    </a:lnTo>
                    <a:lnTo>
                      <a:pt x="79" y="235"/>
                    </a:lnTo>
                    <a:lnTo>
                      <a:pt x="0" y="158"/>
                    </a:lnTo>
                    <a:lnTo>
                      <a:pt x="39" y="119"/>
                    </a:lnTo>
                    <a:lnTo>
                      <a:pt x="39" y="80"/>
                    </a:lnTo>
                    <a:lnTo>
                      <a:pt x="79" y="40"/>
                    </a:lnTo>
                    <a:lnTo>
                      <a:pt x="15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8" name="Freeform 745">
                <a:extLst>
                  <a:ext uri="{FF2B5EF4-FFF2-40B4-BE49-F238E27FC236}">
                    <a16:creationId xmlns:a16="http://schemas.microsoft.com/office/drawing/2014/main" id="{212703C3-876D-FF3D-2A1C-F11D9EB2E1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4" y="986"/>
                <a:ext cx="62" cy="16"/>
              </a:xfrm>
              <a:custGeom>
                <a:avLst/>
                <a:gdLst>
                  <a:gd name="T0" fmla="*/ 314 w 314"/>
                  <a:gd name="T1" fmla="*/ 40 h 80"/>
                  <a:gd name="T2" fmla="*/ 235 w 314"/>
                  <a:gd name="T3" fmla="*/ 40 h 80"/>
                  <a:gd name="T4" fmla="*/ 156 w 314"/>
                  <a:gd name="T5" fmla="*/ 80 h 80"/>
                  <a:gd name="T6" fmla="*/ 119 w 314"/>
                  <a:gd name="T7" fmla="*/ 40 h 80"/>
                  <a:gd name="T8" fmla="*/ 39 w 314"/>
                  <a:gd name="T9" fmla="*/ 80 h 80"/>
                  <a:gd name="T10" fmla="*/ 0 w 314"/>
                  <a:gd name="T11" fmla="*/ 40 h 80"/>
                  <a:gd name="T12" fmla="*/ 0 w 314"/>
                  <a:gd name="T13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4" h="80">
                    <a:moveTo>
                      <a:pt x="314" y="40"/>
                    </a:moveTo>
                    <a:lnTo>
                      <a:pt x="235" y="40"/>
                    </a:lnTo>
                    <a:lnTo>
                      <a:pt x="156" y="80"/>
                    </a:lnTo>
                    <a:lnTo>
                      <a:pt x="119" y="40"/>
                    </a:lnTo>
                    <a:lnTo>
                      <a:pt x="39" y="80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9" name="Freeform 746">
                <a:extLst>
                  <a:ext uri="{FF2B5EF4-FFF2-40B4-BE49-F238E27FC236}">
                    <a16:creationId xmlns:a16="http://schemas.microsoft.com/office/drawing/2014/main" id="{440FCF76-8B2F-AFEA-21E3-98187E55A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8" y="963"/>
                <a:ext cx="16" cy="23"/>
              </a:xfrm>
              <a:custGeom>
                <a:avLst/>
                <a:gdLst>
                  <a:gd name="T0" fmla="*/ 79 w 79"/>
                  <a:gd name="T1" fmla="*/ 116 h 116"/>
                  <a:gd name="T2" fmla="*/ 79 w 79"/>
                  <a:gd name="T3" fmla="*/ 76 h 116"/>
                  <a:gd name="T4" fmla="*/ 39 w 79"/>
                  <a:gd name="T5" fmla="*/ 76 h 116"/>
                  <a:gd name="T6" fmla="*/ 0 w 79"/>
                  <a:gd name="T7" fmla="*/ 39 h 116"/>
                  <a:gd name="T8" fmla="*/ 39 w 79"/>
                  <a:gd name="T9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16">
                    <a:moveTo>
                      <a:pt x="79" y="116"/>
                    </a:moveTo>
                    <a:lnTo>
                      <a:pt x="79" y="76"/>
                    </a:lnTo>
                    <a:lnTo>
                      <a:pt x="39" y="76"/>
                    </a:lnTo>
                    <a:lnTo>
                      <a:pt x="0" y="39"/>
                    </a:lnTo>
                    <a:lnTo>
                      <a:pt x="3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0" name="Freeform 747">
                <a:extLst>
                  <a:ext uri="{FF2B5EF4-FFF2-40B4-BE49-F238E27FC236}">
                    <a16:creationId xmlns:a16="http://schemas.microsoft.com/office/drawing/2014/main" id="{B15D33AC-9A89-F51D-75FB-B8156ED735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0" y="955"/>
                <a:ext cx="86" cy="16"/>
              </a:xfrm>
              <a:custGeom>
                <a:avLst/>
                <a:gdLst>
                  <a:gd name="T0" fmla="*/ 0 w 430"/>
                  <a:gd name="T1" fmla="*/ 40 h 79"/>
                  <a:gd name="T2" fmla="*/ 156 w 430"/>
                  <a:gd name="T3" fmla="*/ 40 h 79"/>
                  <a:gd name="T4" fmla="*/ 156 w 430"/>
                  <a:gd name="T5" fmla="*/ 79 h 79"/>
                  <a:gd name="T6" fmla="*/ 195 w 430"/>
                  <a:gd name="T7" fmla="*/ 79 h 79"/>
                  <a:gd name="T8" fmla="*/ 235 w 430"/>
                  <a:gd name="T9" fmla="*/ 40 h 79"/>
                  <a:gd name="T10" fmla="*/ 314 w 430"/>
                  <a:gd name="T11" fmla="*/ 40 h 79"/>
                  <a:gd name="T12" fmla="*/ 351 w 430"/>
                  <a:gd name="T13" fmla="*/ 0 h 79"/>
                  <a:gd name="T14" fmla="*/ 391 w 430"/>
                  <a:gd name="T15" fmla="*/ 0 h 79"/>
                  <a:gd name="T16" fmla="*/ 430 w 430"/>
                  <a:gd name="T17" fmla="*/ 4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0" h="79">
                    <a:moveTo>
                      <a:pt x="0" y="40"/>
                    </a:moveTo>
                    <a:lnTo>
                      <a:pt x="156" y="40"/>
                    </a:lnTo>
                    <a:lnTo>
                      <a:pt x="156" y="79"/>
                    </a:lnTo>
                    <a:lnTo>
                      <a:pt x="195" y="79"/>
                    </a:lnTo>
                    <a:lnTo>
                      <a:pt x="235" y="40"/>
                    </a:lnTo>
                    <a:lnTo>
                      <a:pt x="314" y="40"/>
                    </a:lnTo>
                    <a:lnTo>
                      <a:pt x="351" y="0"/>
                    </a:lnTo>
                    <a:lnTo>
                      <a:pt x="391" y="0"/>
                    </a:lnTo>
                    <a:lnTo>
                      <a:pt x="43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1" name="Freeform 748">
                <a:extLst>
                  <a:ext uri="{FF2B5EF4-FFF2-40B4-BE49-F238E27FC236}">
                    <a16:creationId xmlns:a16="http://schemas.microsoft.com/office/drawing/2014/main" id="{AD3AC2BC-2B4A-6105-E732-6E99E5C48A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" y="986"/>
                <a:ext cx="79" cy="95"/>
              </a:xfrm>
              <a:custGeom>
                <a:avLst/>
                <a:gdLst>
                  <a:gd name="T0" fmla="*/ 394 w 394"/>
                  <a:gd name="T1" fmla="*/ 0 h 474"/>
                  <a:gd name="T2" fmla="*/ 315 w 394"/>
                  <a:gd name="T3" fmla="*/ 80 h 474"/>
                  <a:gd name="T4" fmla="*/ 354 w 394"/>
                  <a:gd name="T5" fmla="*/ 80 h 474"/>
                  <a:gd name="T6" fmla="*/ 354 w 394"/>
                  <a:gd name="T7" fmla="*/ 120 h 474"/>
                  <a:gd name="T8" fmla="*/ 275 w 394"/>
                  <a:gd name="T9" fmla="*/ 159 h 474"/>
                  <a:gd name="T10" fmla="*/ 238 w 394"/>
                  <a:gd name="T11" fmla="*/ 159 h 474"/>
                  <a:gd name="T12" fmla="*/ 238 w 394"/>
                  <a:gd name="T13" fmla="*/ 198 h 474"/>
                  <a:gd name="T14" fmla="*/ 275 w 394"/>
                  <a:gd name="T15" fmla="*/ 198 h 474"/>
                  <a:gd name="T16" fmla="*/ 315 w 394"/>
                  <a:gd name="T17" fmla="*/ 235 h 474"/>
                  <a:gd name="T18" fmla="*/ 275 w 394"/>
                  <a:gd name="T19" fmla="*/ 275 h 474"/>
                  <a:gd name="T20" fmla="*/ 238 w 394"/>
                  <a:gd name="T21" fmla="*/ 275 h 474"/>
                  <a:gd name="T22" fmla="*/ 238 w 394"/>
                  <a:gd name="T23" fmla="*/ 315 h 474"/>
                  <a:gd name="T24" fmla="*/ 199 w 394"/>
                  <a:gd name="T25" fmla="*/ 315 h 474"/>
                  <a:gd name="T26" fmla="*/ 199 w 394"/>
                  <a:gd name="T27" fmla="*/ 355 h 474"/>
                  <a:gd name="T28" fmla="*/ 159 w 394"/>
                  <a:gd name="T29" fmla="*/ 355 h 474"/>
                  <a:gd name="T30" fmla="*/ 119 w 394"/>
                  <a:gd name="T31" fmla="*/ 394 h 474"/>
                  <a:gd name="T32" fmla="*/ 40 w 394"/>
                  <a:gd name="T33" fmla="*/ 434 h 474"/>
                  <a:gd name="T34" fmla="*/ 40 w 394"/>
                  <a:gd name="T35" fmla="*/ 474 h 474"/>
                  <a:gd name="T36" fmla="*/ 0 w 394"/>
                  <a:gd name="T37" fmla="*/ 474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94" h="474">
                    <a:moveTo>
                      <a:pt x="394" y="0"/>
                    </a:moveTo>
                    <a:lnTo>
                      <a:pt x="315" y="80"/>
                    </a:lnTo>
                    <a:lnTo>
                      <a:pt x="354" y="80"/>
                    </a:lnTo>
                    <a:lnTo>
                      <a:pt x="354" y="120"/>
                    </a:lnTo>
                    <a:lnTo>
                      <a:pt x="275" y="159"/>
                    </a:lnTo>
                    <a:lnTo>
                      <a:pt x="238" y="159"/>
                    </a:lnTo>
                    <a:lnTo>
                      <a:pt x="238" y="198"/>
                    </a:lnTo>
                    <a:lnTo>
                      <a:pt x="275" y="198"/>
                    </a:lnTo>
                    <a:lnTo>
                      <a:pt x="315" y="235"/>
                    </a:lnTo>
                    <a:lnTo>
                      <a:pt x="275" y="275"/>
                    </a:lnTo>
                    <a:lnTo>
                      <a:pt x="238" y="275"/>
                    </a:lnTo>
                    <a:lnTo>
                      <a:pt x="238" y="315"/>
                    </a:lnTo>
                    <a:lnTo>
                      <a:pt x="199" y="315"/>
                    </a:lnTo>
                    <a:lnTo>
                      <a:pt x="199" y="355"/>
                    </a:lnTo>
                    <a:lnTo>
                      <a:pt x="159" y="355"/>
                    </a:lnTo>
                    <a:lnTo>
                      <a:pt x="119" y="394"/>
                    </a:lnTo>
                    <a:lnTo>
                      <a:pt x="40" y="434"/>
                    </a:lnTo>
                    <a:lnTo>
                      <a:pt x="40" y="474"/>
                    </a:lnTo>
                    <a:lnTo>
                      <a:pt x="0" y="4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2" name="Freeform 749">
                <a:extLst>
                  <a:ext uri="{FF2B5EF4-FFF2-40B4-BE49-F238E27FC236}">
                    <a16:creationId xmlns:a16="http://schemas.microsoft.com/office/drawing/2014/main" id="{3EA314AB-3602-896C-B033-4695477CF3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2" y="1081"/>
                <a:ext cx="63" cy="39"/>
              </a:xfrm>
              <a:custGeom>
                <a:avLst/>
                <a:gdLst>
                  <a:gd name="T0" fmla="*/ 116 w 315"/>
                  <a:gd name="T1" fmla="*/ 0 h 195"/>
                  <a:gd name="T2" fmla="*/ 156 w 315"/>
                  <a:gd name="T3" fmla="*/ 76 h 195"/>
                  <a:gd name="T4" fmla="*/ 196 w 315"/>
                  <a:gd name="T5" fmla="*/ 76 h 195"/>
                  <a:gd name="T6" fmla="*/ 275 w 315"/>
                  <a:gd name="T7" fmla="*/ 40 h 195"/>
                  <a:gd name="T8" fmla="*/ 275 w 315"/>
                  <a:gd name="T9" fmla="*/ 115 h 195"/>
                  <a:gd name="T10" fmla="*/ 315 w 315"/>
                  <a:gd name="T11" fmla="*/ 115 h 195"/>
                  <a:gd name="T12" fmla="*/ 315 w 315"/>
                  <a:gd name="T13" fmla="*/ 155 h 195"/>
                  <a:gd name="T14" fmla="*/ 235 w 315"/>
                  <a:gd name="T15" fmla="*/ 115 h 195"/>
                  <a:gd name="T16" fmla="*/ 235 w 315"/>
                  <a:gd name="T17" fmla="*/ 155 h 195"/>
                  <a:gd name="T18" fmla="*/ 196 w 315"/>
                  <a:gd name="T19" fmla="*/ 195 h 195"/>
                  <a:gd name="T20" fmla="*/ 77 w 315"/>
                  <a:gd name="T21" fmla="*/ 195 h 195"/>
                  <a:gd name="T22" fmla="*/ 40 w 315"/>
                  <a:gd name="T23" fmla="*/ 155 h 195"/>
                  <a:gd name="T24" fmla="*/ 0 w 315"/>
                  <a:gd name="T25" fmla="*/ 155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5" h="195">
                    <a:moveTo>
                      <a:pt x="116" y="0"/>
                    </a:moveTo>
                    <a:lnTo>
                      <a:pt x="156" y="76"/>
                    </a:lnTo>
                    <a:lnTo>
                      <a:pt x="196" y="76"/>
                    </a:lnTo>
                    <a:lnTo>
                      <a:pt x="275" y="40"/>
                    </a:lnTo>
                    <a:lnTo>
                      <a:pt x="275" y="115"/>
                    </a:lnTo>
                    <a:lnTo>
                      <a:pt x="315" y="115"/>
                    </a:lnTo>
                    <a:lnTo>
                      <a:pt x="315" y="155"/>
                    </a:lnTo>
                    <a:lnTo>
                      <a:pt x="235" y="115"/>
                    </a:lnTo>
                    <a:lnTo>
                      <a:pt x="235" y="155"/>
                    </a:lnTo>
                    <a:lnTo>
                      <a:pt x="196" y="195"/>
                    </a:lnTo>
                    <a:lnTo>
                      <a:pt x="77" y="195"/>
                    </a:lnTo>
                    <a:lnTo>
                      <a:pt x="40" y="155"/>
                    </a:lnTo>
                    <a:lnTo>
                      <a:pt x="0" y="15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3" name="Freeform 750">
                <a:extLst>
                  <a:ext uri="{FF2B5EF4-FFF2-40B4-BE49-F238E27FC236}">
                    <a16:creationId xmlns:a16="http://schemas.microsoft.com/office/drawing/2014/main" id="{63A9E769-9E5F-65D1-E57D-F1A7B78057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3" y="1096"/>
                <a:ext cx="39" cy="87"/>
              </a:xfrm>
              <a:custGeom>
                <a:avLst/>
                <a:gdLst>
                  <a:gd name="T0" fmla="*/ 39 w 195"/>
                  <a:gd name="T1" fmla="*/ 0 h 434"/>
                  <a:gd name="T2" fmla="*/ 39 w 195"/>
                  <a:gd name="T3" fmla="*/ 119 h 434"/>
                  <a:gd name="T4" fmla="*/ 119 w 195"/>
                  <a:gd name="T5" fmla="*/ 119 h 434"/>
                  <a:gd name="T6" fmla="*/ 159 w 195"/>
                  <a:gd name="T7" fmla="*/ 79 h 434"/>
                  <a:gd name="T8" fmla="*/ 195 w 195"/>
                  <a:gd name="T9" fmla="*/ 119 h 434"/>
                  <a:gd name="T10" fmla="*/ 195 w 195"/>
                  <a:gd name="T11" fmla="*/ 238 h 434"/>
                  <a:gd name="T12" fmla="*/ 0 w 195"/>
                  <a:gd name="T13" fmla="*/ 434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5" h="434">
                    <a:moveTo>
                      <a:pt x="39" y="0"/>
                    </a:moveTo>
                    <a:lnTo>
                      <a:pt x="39" y="119"/>
                    </a:lnTo>
                    <a:lnTo>
                      <a:pt x="119" y="119"/>
                    </a:lnTo>
                    <a:lnTo>
                      <a:pt x="159" y="79"/>
                    </a:lnTo>
                    <a:lnTo>
                      <a:pt x="195" y="119"/>
                    </a:lnTo>
                    <a:lnTo>
                      <a:pt x="195" y="238"/>
                    </a:lnTo>
                    <a:lnTo>
                      <a:pt x="0" y="43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4" name="Freeform 751">
                <a:extLst>
                  <a:ext uri="{FF2B5EF4-FFF2-40B4-BE49-F238E27FC236}">
                    <a16:creationId xmlns:a16="http://schemas.microsoft.com/office/drawing/2014/main" id="{B7DDF46E-C1AF-BD7F-10AA-CB6A269AFF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0" y="978"/>
                <a:ext cx="78" cy="63"/>
              </a:xfrm>
              <a:custGeom>
                <a:avLst/>
                <a:gdLst>
                  <a:gd name="T0" fmla="*/ 391 w 391"/>
                  <a:gd name="T1" fmla="*/ 315 h 315"/>
                  <a:gd name="T2" fmla="*/ 391 w 391"/>
                  <a:gd name="T3" fmla="*/ 238 h 315"/>
                  <a:gd name="T4" fmla="*/ 314 w 391"/>
                  <a:gd name="T5" fmla="*/ 238 h 315"/>
                  <a:gd name="T6" fmla="*/ 274 w 391"/>
                  <a:gd name="T7" fmla="*/ 199 h 315"/>
                  <a:gd name="T8" fmla="*/ 234 w 391"/>
                  <a:gd name="T9" fmla="*/ 199 h 315"/>
                  <a:gd name="T10" fmla="*/ 195 w 391"/>
                  <a:gd name="T11" fmla="*/ 160 h 315"/>
                  <a:gd name="T12" fmla="*/ 156 w 391"/>
                  <a:gd name="T13" fmla="*/ 160 h 315"/>
                  <a:gd name="T14" fmla="*/ 116 w 391"/>
                  <a:gd name="T15" fmla="*/ 120 h 315"/>
                  <a:gd name="T16" fmla="*/ 156 w 391"/>
                  <a:gd name="T17" fmla="*/ 120 h 315"/>
                  <a:gd name="T18" fmla="*/ 116 w 391"/>
                  <a:gd name="T19" fmla="*/ 80 h 315"/>
                  <a:gd name="T20" fmla="*/ 76 w 391"/>
                  <a:gd name="T21" fmla="*/ 80 h 315"/>
                  <a:gd name="T22" fmla="*/ 76 w 391"/>
                  <a:gd name="T23" fmla="*/ 0 h 315"/>
                  <a:gd name="T24" fmla="*/ 0 w 391"/>
                  <a:gd name="T25" fmla="*/ 40 h 315"/>
                  <a:gd name="T26" fmla="*/ 0 w 391"/>
                  <a:gd name="T27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91" h="315">
                    <a:moveTo>
                      <a:pt x="391" y="315"/>
                    </a:moveTo>
                    <a:lnTo>
                      <a:pt x="391" y="238"/>
                    </a:lnTo>
                    <a:lnTo>
                      <a:pt x="314" y="238"/>
                    </a:lnTo>
                    <a:lnTo>
                      <a:pt x="274" y="199"/>
                    </a:lnTo>
                    <a:lnTo>
                      <a:pt x="234" y="199"/>
                    </a:lnTo>
                    <a:lnTo>
                      <a:pt x="195" y="160"/>
                    </a:lnTo>
                    <a:lnTo>
                      <a:pt x="156" y="160"/>
                    </a:lnTo>
                    <a:lnTo>
                      <a:pt x="116" y="120"/>
                    </a:lnTo>
                    <a:lnTo>
                      <a:pt x="156" y="120"/>
                    </a:lnTo>
                    <a:lnTo>
                      <a:pt x="116" y="80"/>
                    </a:lnTo>
                    <a:lnTo>
                      <a:pt x="76" y="80"/>
                    </a:lnTo>
                    <a:lnTo>
                      <a:pt x="76" y="0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5" name="Freeform 752">
                <a:extLst>
                  <a:ext uri="{FF2B5EF4-FFF2-40B4-BE49-F238E27FC236}">
                    <a16:creationId xmlns:a16="http://schemas.microsoft.com/office/drawing/2014/main" id="{78E7757D-C293-E646-9D4E-9195F0B41C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1" y="978"/>
                <a:ext cx="87" cy="118"/>
              </a:xfrm>
              <a:custGeom>
                <a:avLst/>
                <a:gdLst>
                  <a:gd name="T0" fmla="*/ 394 w 433"/>
                  <a:gd name="T1" fmla="*/ 0 h 590"/>
                  <a:gd name="T2" fmla="*/ 354 w 433"/>
                  <a:gd name="T3" fmla="*/ 40 h 590"/>
                  <a:gd name="T4" fmla="*/ 354 w 433"/>
                  <a:gd name="T5" fmla="*/ 80 h 590"/>
                  <a:gd name="T6" fmla="*/ 433 w 433"/>
                  <a:gd name="T7" fmla="*/ 80 h 590"/>
                  <a:gd name="T8" fmla="*/ 394 w 433"/>
                  <a:gd name="T9" fmla="*/ 120 h 590"/>
                  <a:gd name="T10" fmla="*/ 394 w 433"/>
                  <a:gd name="T11" fmla="*/ 238 h 590"/>
                  <a:gd name="T12" fmla="*/ 275 w 433"/>
                  <a:gd name="T13" fmla="*/ 238 h 590"/>
                  <a:gd name="T14" fmla="*/ 275 w 433"/>
                  <a:gd name="T15" fmla="*/ 275 h 590"/>
                  <a:gd name="T16" fmla="*/ 235 w 433"/>
                  <a:gd name="T17" fmla="*/ 355 h 590"/>
                  <a:gd name="T18" fmla="*/ 120 w 433"/>
                  <a:gd name="T19" fmla="*/ 355 h 590"/>
                  <a:gd name="T20" fmla="*/ 120 w 433"/>
                  <a:gd name="T21" fmla="*/ 395 h 590"/>
                  <a:gd name="T22" fmla="*/ 80 w 433"/>
                  <a:gd name="T23" fmla="*/ 434 h 590"/>
                  <a:gd name="T24" fmla="*/ 40 w 433"/>
                  <a:gd name="T25" fmla="*/ 434 h 590"/>
                  <a:gd name="T26" fmla="*/ 40 w 433"/>
                  <a:gd name="T27" fmla="*/ 474 h 590"/>
                  <a:gd name="T28" fmla="*/ 80 w 433"/>
                  <a:gd name="T29" fmla="*/ 474 h 590"/>
                  <a:gd name="T30" fmla="*/ 80 w 433"/>
                  <a:gd name="T31" fmla="*/ 590 h 590"/>
                  <a:gd name="T32" fmla="*/ 0 w 433"/>
                  <a:gd name="T33" fmla="*/ 59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3" h="590">
                    <a:moveTo>
                      <a:pt x="394" y="0"/>
                    </a:moveTo>
                    <a:lnTo>
                      <a:pt x="354" y="40"/>
                    </a:lnTo>
                    <a:lnTo>
                      <a:pt x="354" y="80"/>
                    </a:lnTo>
                    <a:lnTo>
                      <a:pt x="433" y="80"/>
                    </a:lnTo>
                    <a:lnTo>
                      <a:pt x="394" y="120"/>
                    </a:lnTo>
                    <a:lnTo>
                      <a:pt x="394" y="238"/>
                    </a:lnTo>
                    <a:lnTo>
                      <a:pt x="275" y="238"/>
                    </a:lnTo>
                    <a:lnTo>
                      <a:pt x="275" y="275"/>
                    </a:lnTo>
                    <a:lnTo>
                      <a:pt x="235" y="355"/>
                    </a:lnTo>
                    <a:lnTo>
                      <a:pt x="120" y="355"/>
                    </a:lnTo>
                    <a:lnTo>
                      <a:pt x="120" y="395"/>
                    </a:lnTo>
                    <a:lnTo>
                      <a:pt x="80" y="434"/>
                    </a:lnTo>
                    <a:lnTo>
                      <a:pt x="40" y="434"/>
                    </a:lnTo>
                    <a:lnTo>
                      <a:pt x="40" y="474"/>
                    </a:lnTo>
                    <a:lnTo>
                      <a:pt x="80" y="474"/>
                    </a:lnTo>
                    <a:lnTo>
                      <a:pt x="80" y="590"/>
                    </a:lnTo>
                    <a:lnTo>
                      <a:pt x="0" y="59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6" name="Freeform 753">
                <a:extLst>
                  <a:ext uri="{FF2B5EF4-FFF2-40B4-BE49-F238E27FC236}">
                    <a16:creationId xmlns:a16="http://schemas.microsoft.com/office/drawing/2014/main" id="{57BBD3CC-9255-3C7C-81AA-EE101AF0ED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3" y="1183"/>
                <a:ext cx="189" cy="31"/>
              </a:xfrm>
              <a:custGeom>
                <a:avLst/>
                <a:gdLst>
                  <a:gd name="T0" fmla="*/ 0 w 942"/>
                  <a:gd name="T1" fmla="*/ 0 h 156"/>
                  <a:gd name="T2" fmla="*/ 79 w 942"/>
                  <a:gd name="T3" fmla="*/ 79 h 156"/>
                  <a:gd name="T4" fmla="*/ 79 w 942"/>
                  <a:gd name="T5" fmla="*/ 116 h 156"/>
                  <a:gd name="T6" fmla="*/ 159 w 942"/>
                  <a:gd name="T7" fmla="*/ 79 h 156"/>
                  <a:gd name="T8" fmla="*/ 159 w 942"/>
                  <a:gd name="T9" fmla="*/ 156 h 156"/>
                  <a:gd name="T10" fmla="*/ 235 w 942"/>
                  <a:gd name="T11" fmla="*/ 116 h 156"/>
                  <a:gd name="T12" fmla="*/ 195 w 942"/>
                  <a:gd name="T13" fmla="*/ 79 h 156"/>
                  <a:gd name="T14" fmla="*/ 274 w 942"/>
                  <a:gd name="T15" fmla="*/ 79 h 156"/>
                  <a:gd name="T16" fmla="*/ 314 w 942"/>
                  <a:gd name="T17" fmla="*/ 39 h 156"/>
                  <a:gd name="T18" fmla="*/ 314 w 942"/>
                  <a:gd name="T19" fmla="*/ 156 h 156"/>
                  <a:gd name="T20" fmla="*/ 433 w 942"/>
                  <a:gd name="T21" fmla="*/ 79 h 156"/>
                  <a:gd name="T22" fmla="*/ 472 w 942"/>
                  <a:gd name="T23" fmla="*/ 79 h 156"/>
                  <a:gd name="T24" fmla="*/ 549 w 942"/>
                  <a:gd name="T25" fmla="*/ 0 h 156"/>
                  <a:gd name="T26" fmla="*/ 589 w 942"/>
                  <a:gd name="T27" fmla="*/ 39 h 156"/>
                  <a:gd name="T28" fmla="*/ 667 w 942"/>
                  <a:gd name="T29" fmla="*/ 0 h 156"/>
                  <a:gd name="T30" fmla="*/ 747 w 942"/>
                  <a:gd name="T31" fmla="*/ 0 h 156"/>
                  <a:gd name="T32" fmla="*/ 747 w 942"/>
                  <a:gd name="T33" fmla="*/ 39 h 156"/>
                  <a:gd name="T34" fmla="*/ 784 w 942"/>
                  <a:gd name="T35" fmla="*/ 79 h 156"/>
                  <a:gd name="T36" fmla="*/ 863 w 942"/>
                  <a:gd name="T37" fmla="*/ 0 h 156"/>
                  <a:gd name="T38" fmla="*/ 942 w 942"/>
                  <a:gd name="T39" fmla="*/ 3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42" h="156">
                    <a:moveTo>
                      <a:pt x="0" y="0"/>
                    </a:moveTo>
                    <a:lnTo>
                      <a:pt x="79" y="79"/>
                    </a:lnTo>
                    <a:lnTo>
                      <a:pt x="79" y="116"/>
                    </a:lnTo>
                    <a:lnTo>
                      <a:pt x="159" y="79"/>
                    </a:lnTo>
                    <a:lnTo>
                      <a:pt x="159" y="156"/>
                    </a:lnTo>
                    <a:lnTo>
                      <a:pt x="235" y="116"/>
                    </a:lnTo>
                    <a:lnTo>
                      <a:pt x="195" y="79"/>
                    </a:lnTo>
                    <a:lnTo>
                      <a:pt x="274" y="79"/>
                    </a:lnTo>
                    <a:lnTo>
                      <a:pt x="314" y="39"/>
                    </a:lnTo>
                    <a:lnTo>
                      <a:pt x="314" y="156"/>
                    </a:lnTo>
                    <a:lnTo>
                      <a:pt x="433" y="79"/>
                    </a:lnTo>
                    <a:lnTo>
                      <a:pt x="472" y="79"/>
                    </a:lnTo>
                    <a:lnTo>
                      <a:pt x="549" y="0"/>
                    </a:lnTo>
                    <a:lnTo>
                      <a:pt x="589" y="39"/>
                    </a:lnTo>
                    <a:lnTo>
                      <a:pt x="667" y="0"/>
                    </a:lnTo>
                    <a:lnTo>
                      <a:pt x="747" y="0"/>
                    </a:lnTo>
                    <a:lnTo>
                      <a:pt x="747" y="39"/>
                    </a:lnTo>
                    <a:lnTo>
                      <a:pt x="784" y="79"/>
                    </a:lnTo>
                    <a:lnTo>
                      <a:pt x="863" y="0"/>
                    </a:lnTo>
                    <a:lnTo>
                      <a:pt x="942" y="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7" name="Freeform 754">
                <a:extLst>
                  <a:ext uri="{FF2B5EF4-FFF2-40B4-BE49-F238E27FC236}">
                    <a16:creationId xmlns:a16="http://schemas.microsoft.com/office/drawing/2014/main" id="{DE37DE8B-6050-2A72-C076-708773738C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4" y="1183"/>
                <a:ext cx="173" cy="244"/>
              </a:xfrm>
              <a:custGeom>
                <a:avLst/>
                <a:gdLst>
                  <a:gd name="T0" fmla="*/ 863 w 863"/>
                  <a:gd name="T1" fmla="*/ 1219 h 1219"/>
                  <a:gd name="T2" fmla="*/ 824 w 863"/>
                  <a:gd name="T3" fmla="*/ 1179 h 1219"/>
                  <a:gd name="T4" fmla="*/ 824 w 863"/>
                  <a:gd name="T5" fmla="*/ 1060 h 1219"/>
                  <a:gd name="T6" fmla="*/ 745 w 863"/>
                  <a:gd name="T7" fmla="*/ 980 h 1219"/>
                  <a:gd name="T8" fmla="*/ 745 w 863"/>
                  <a:gd name="T9" fmla="*/ 943 h 1219"/>
                  <a:gd name="T10" fmla="*/ 705 w 863"/>
                  <a:gd name="T11" fmla="*/ 903 h 1219"/>
                  <a:gd name="T12" fmla="*/ 629 w 863"/>
                  <a:gd name="T13" fmla="*/ 980 h 1219"/>
                  <a:gd name="T14" fmla="*/ 550 w 863"/>
                  <a:gd name="T15" fmla="*/ 903 h 1219"/>
                  <a:gd name="T16" fmla="*/ 550 w 863"/>
                  <a:gd name="T17" fmla="*/ 820 h 1219"/>
                  <a:gd name="T18" fmla="*/ 589 w 863"/>
                  <a:gd name="T19" fmla="*/ 804 h 1219"/>
                  <a:gd name="T20" fmla="*/ 629 w 863"/>
                  <a:gd name="T21" fmla="*/ 825 h 1219"/>
                  <a:gd name="T22" fmla="*/ 589 w 863"/>
                  <a:gd name="T23" fmla="*/ 785 h 1219"/>
                  <a:gd name="T24" fmla="*/ 629 w 863"/>
                  <a:gd name="T25" fmla="*/ 745 h 1219"/>
                  <a:gd name="T26" fmla="*/ 589 w 863"/>
                  <a:gd name="T27" fmla="*/ 705 h 1219"/>
                  <a:gd name="T28" fmla="*/ 550 w 863"/>
                  <a:gd name="T29" fmla="*/ 705 h 1219"/>
                  <a:gd name="T30" fmla="*/ 550 w 863"/>
                  <a:gd name="T31" fmla="*/ 785 h 1219"/>
                  <a:gd name="T32" fmla="*/ 470 w 863"/>
                  <a:gd name="T33" fmla="*/ 785 h 1219"/>
                  <a:gd name="T34" fmla="*/ 470 w 863"/>
                  <a:gd name="T35" fmla="*/ 825 h 1219"/>
                  <a:gd name="T36" fmla="*/ 431 w 863"/>
                  <a:gd name="T37" fmla="*/ 825 h 1219"/>
                  <a:gd name="T38" fmla="*/ 391 w 863"/>
                  <a:gd name="T39" fmla="*/ 745 h 1219"/>
                  <a:gd name="T40" fmla="*/ 391 w 863"/>
                  <a:gd name="T41" fmla="*/ 705 h 1219"/>
                  <a:gd name="T42" fmla="*/ 315 w 863"/>
                  <a:gd name="T43" fmla="*/ 705 h 1219"/>
                  <a:gd name="T44" fmla="*/ 315 w 863"/>
                  <a:gd name="T45" fmla="*/ 668 h 1219"/>
                  <a:gd name="T46" fmla="*/ 275 w 863"/>
                  <a:gd name="T47" fmla="*/ 589 h 1219"/>
                  <a:gd name="T48" fmla="*/ 235 w 863"/>
                  <a:gd name="T49" fmla="*/ 589 h 1219"/>
                  <a:gd name="T50" fmla="*/ 235 w 863"/>
                  <a:gd name="T51" fmla="*/ 549 h 1219"/>
                  <a:gd name="T52" fmla="*/ 315 w 863"/>
                  <a:gd name="T53" fmla="*/ 470 h 1219"/>
                  <a:gd name="T54" fmla="*/ 275 w 863"/>
                  <a:gd name="T55" fmla="*/ 431 h 1219"/>
                  <a:gd name="T56" fmla="*/ 275 w 863"/>
                  <a:gd name="T57" fmla="*/ 314 h 1219"/>
                  <a:gd name="T58" fmla="*/ 80 w 863"/>
                  <a:gd name="T59" fmla="*/ 314 h 1219"/>
                  <a:gd name="T60" fmla="*/ 80 w 863"/>
                  <a:gd name="T61" fmla="*/ 274 h 1219"/>
                  <a:gd name="T62" fmla="*/ 0 w 863"/>
                  <a:gd name="T63" fmla="*/ 196 h 1219"/>
                  <a:gd name="T64" fmla="*/ 40 w 863"/>
                  <a:gd name="T65" fmla="*/ 156 h 1219"/>
                  <a:gd name="T66" fmla="*/ 117 w 863"/>
                  <a:gd name="T67" fmla="*/ 156 h 1219"/>
                  <a:gd name="T68" fmla="*/ 117 w 863"/>
                  <a:gd name="T69" fmla="*/ 116 h 1219"/>
                  <a:gd name="T70" fmla="*/ 156 w 863"/>
                  <a:gd name="T71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63" h="1219">
                    <a:moveTo>
                      <a:pt x="863" y="1219"/>
                    </a:moveTo>
                    <a:lnTo>
                      <a:pt x="824" y="1179"/>
                    </a:lnTo>
                    <a:lnTo>
                      <a:pt x="824" y="1060"/>
                    </a:lnTo>
                    <a:lnTo>
                      <a:pt x="745" y="980"/>
                    </a:lnTo>
                    <a:lnTo>
                      <a:pt x="745" y="943"/>
                    </a:lnTo>
                    <a:lnTo>
                      <a:pt x="705" y="903"/>
                    </a:lnTo>
                    <a:lnTo>
                      <a:pt x="629" y="980"/>
                    </a:lnTo>
                    <a:lnTo>
                      <a:pt x="550" y="903"/>
                    </a:lnTo>
                    <a:lnTo>
                      <a:pt x="550" y="820"/>
                    </a:lnTo>
                    <a:lnTo>
                      <a:pt x="589" y="804"/>
                    </a:lnTo>
                    <a:lnTo>
                      <a:pt x="629" y="825"/>
                    </a:lnTo>
                    <a:lnTo>
                      <a:pt x="589" y="785"/>
                    </a:lnTo>
                    <a:lnTo>
                      <a:pt x="629" y="745"/>
                    </a:lnTo>
                    <a:lnTo>
                      <a:pt x="589" y="705"/>
                    </a:lnTo>
                    <a:lnTo>
                      <a:pt x="550" y="705"/>
                    </a:lnTo>
                    <a:lnTo>
                      <a:pt x="550" y="785"/>
                    </a:lnTo>
                    <a:lnTo>
                      <a:pt x="470" y="785"/>
                    </a:lnTo>
                    <a:lnTo>
                      <a:pt x="470" y="825"/>
                    </a:lnTo>
                    <a:lnTo>
                      <a:pt x="431" y="825"/>
                    </a:lnTo>
                    <a:lnTo>
                      <a:pt x="391" y="745"/>
                    </a:lnTo>
                    <a:lnTo>
                      <a:pt x="391" y="705"/>
                    </a:lnTo>
                    <a:lnTo>
                      <a:pt x="315" y="705"/>
                    </a:lnTo>
                    <a:lnTo>
                      <a:pt x="315" y="668"/>
                    </a:lnTo>
                    <a:lnTo>
                      <a:pt x="275" y="589"/>
                    </a:lnTo>
                    <a:lnTo>
                      <a:pt x="235" y="589"/>
                    </a:lnTo>
                    <a:lnTo>
                      <a:pt x="235" y="549"/>
                    </a:lnTo>
                    <a:lnTo>
                      <a:pt x="315" y="470"/>
                    </a:lnTo>
                    <a:lnTo>
                      <a:pt x="275" y="431"/>
                    </a:lnTo>
                    <a:lnTo>
                      <a:pt x="275" y="314"/>
                    </a:lnTo>
                    <a:lnTo>
                      <a:pt x="80" y="314"/>
                    </a:lnTo>
                    <a:lnTo>
                      <a:pt x="80" y="274"/>
                    </a:lnTo>
                    <a:lnTo>
                      <a:pt x="0" y="196"/>
                    </a:lnTo>
                    <a:lnTo>
                      <a:pt x="40" y="156"/>
                    </a:lnTo>
                    <a:lnTo>
                      <a:pt x="117" y="156"/>
                    </a:lnTo>
                    <a:lnTo>
                      <a:pt x="117" y="116"/>
                    </a:lnTo>
                    <a:lnTo>
                      <a:pt x="15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8" name="Freeform 755">
                <a:extLst>
                  <a:ext uri="{FF2B5EF4-FFF2-40B4-BE49-F238E27FC236}">
                    <a16:creationId xmlns:a16="http://schemas.microsoft.com/office/drawing/2014/main" id="{DF2046FB-2C9E-4759-06D9-A5B17A5E92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1" y="1175"/>
                <a:ext cx="54" cy="8"/>
              </a:xfrm>
              <a:custGeom>
                <a:avLst/>
                <a:gdLst>
                  <a:gd name="T0" fmla="*/ 274 w 274"/>
                  <a:gd name="T1" fmla="*/ 40 h 40"/>
                  <a:gd name="T2" fmla="*/ 198 w 274"/>
                  <a:gd name="T3" fmla="*/ 0 h 40"/>
                  <a:gd name="T4" fmla="*/ 158 w 274"/>
                  <a:gd name="T5" fmla="*/ 40 h 40"/>
                  <a:gd name="T6" fmla="*/ 79 w 274"/>
                  <a:gd name="T7" fmla="*/ 40 h 40"/>
                  <a:gd name="T8" fmla="*/ 39 w 274"/>
                  <a:gd name="T9" fmla="*/ 0 h 40"/>
                  <a:gd name="T10" fmla="*/ 0 w 274"/>
                  <a:gd name="T11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4" h="40">
                    <a:moveTo>
                      <a:pt x="274" y="40"/>
                    </a:moveTo>
                    <a:lnTo>
                      <a:pt x="198" y="0"/>
                    </a:lnTo>
                    <a:lnTo>
                      <a:pt x="158" y="40"/>
                    </a:lnTo>
                    <a:lnTo>
                      <a:pt x="79" y="40"/>
                    </a:lnTo>
                    <a:lnTo>
                      <a:pt x="3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9" name="Line 756">
                <a:extLst>
                  <a:ext uri="{FF2B5EF4-FFF2-40B4-BE49-F238E27FC236}">
                    <a16:creationId xmlns:a16="http://schemas.microsoft.com/office/drawing/2014/main" id="{130A119F-C200-C5E7-FB7E-92FDA14F72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945" y="1183"/>
                <a:ext cx="8" cy="0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0" name="Freeform 757">
                <a:extLst>
                  <a:ext uri="{FF2B5EF4-FFF2-40B4-BE49-F238E27FC236}">
                    <a16:creationId xmlns:a16="http://schemas.microsoft.com/office/drawing/2014/main" id="{AE4E3136-EA84-620C-099A-FF23973626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175"/>
                <a:ext cx="23" cy="111"/>
              </a:xfrm>
              <a:custGeom>
                <a:avLst/>
                <a:gdLst>
                  <a:gd name="T0" fmla="*/ 79 w 118"/>
                  <a:gd name="T1" fmla="*/ 0 h 552"/>
                  <a:gd name="T2" fmla="*/ 79 w 118"/>
                  <a:gd name="T3" fmla="*/ 156 h 552"/>
                  <a:gd name="T4" fmla="*/ 39 w 118"/>
                  <a:gd name="T5" fmla="*/ 156 h 552"/>
                  <a:gd name="T6" fmla="*/ 79 w 118"/>
                  <a:gd name="T7" fmla="*/ 196 h 552"/>
                  <a:gd name="T8" fmla="*/ 39 w 118"/>
                  <a:gd name="T9" fmla="*/ 236 h 552"/>
                  <a:gd name="T10" fmla="*/ 79 w 118"/>
                  <a:gd name="T11" fmla="*/ 314 h 552"/>
                  <a:gd name="T12" fmla="*/ 79 w 118"/>
                  <a:gd name="T13" fmla="*/ 394 h 552"/>
                  <a:gd name="T14" fmla="*/ 118 w 118"/>
                  <a:gd name="T15" fmla="*/ 431 h 552"/>
                  <a:gd name="T16" fmla="*/ 0 w 118"/>
                  <a:gd name="T17" fmla="*/ 552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8" h="552">
                    <a:moveTo>
                      <a:pt x="79" y="0"/>
                    </a:moveTo>
                    <a:lnTo>
                      <a:pt x="79" y="156"/>
                    </a:lnTo>
                    <a:lnTo>
                      <a:pt x="39" y="156"/>
                    </a:lnTo>
                    <a:lnTo>
                      <a:pt x="79" y="196"/>
                    </a:lnTo>
                    <a:lnTo>
                      <a:pt x="39" y="236"/>
                    </a:lnTo>
                    <a:lnTo>
                      <a:pt x="79" y="314"/>
                    </a:lnTo>
                    <a:lnTo>
                      <a:pt x="79" y="394"/>
                    </a:lnTo>
                    <a:lnTo>
                      <a:pt x="118" y="431"/>
                    </a:lnTo>
                    <a:lnTo>
                      <a:pt x="0" y="55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1" name="Freeform 758">
                <a:extLst>
                  <a:ext uri="{FF2B5EF4-FFF2-40B4-BE49-F238E27FC236}">
                    <a16:creationId xmlns:a16="http://schemas.microsoft.com/office/drawing/2014/main" id="{76368E3A-3D34-4E9C-8D45-16CDD28788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2" y="1159"/>
                <a:ext cx="129" cy="40"/>
              </a:xfrm>
              <a:custGeom>
                <a:avLst/>
                <a:gdLst>
                  <a:gd name="T0" fmla="*/ 643 w 643"/>
                  <a:gd name="T1" fmla="*/ 80 h 199"/>
                  <a:gd name="T2" fmla="*/ 564 w 643"/>
                  <a:gd name="T3" fmla="*/ 40 h 199"/>
                  <a:gd name="T4" fmla="*/ 487 w 643"/>
                  <a:gd name="T5" fmla="*/ 40 h 199"/>
                  <a:gd name="T6" fmla="*/ 447 w 643"/>
                  <a:gd name="T7" fmla="*/ 0 h 199"/>
                  <a:gd name="T8" fmla="*/ 329 w 643"/>
                  <a:gd name="T9" fmla="*/ 0 h 199"/>
                  <a:gd name="T10" fmla="*/ 329 w 643"/>
                  <a:gd name="T11" fmla="*/ 80 h 199"/>
                  <a:gd name="T12" fmla="*/ 252 w 643"/>
                  <a:gd name="T13" fmla="*/ 120 h 199"/>
                  <a:gd name="T14" fmla="*/ 173 w 643"/>
                  <a:gd name="T15" fmla="*/ 199 h 199"/>
                  <a:gd name="T16" fmla="*/ 133 w 643"/>
                  <a:gd name="T17" fmla="*/ 159 h 199"/>
                  <a:gd name="T18" fmla="*/ 54 w 643"/>
                  <a:gd name="T19" fmla="*/ 159 h 199"/>
                  <a:gd name="T20" fmla="*/ 54 w 643"/>
                  <a:gd name="T21" fmla="*/ 120 h 199"/>
                  <a:gd name="T22" fmla="*/ 14 w 643"/>
                  <a:gd name="T23" fmla="*/ 80 h 199"/>
                  <a:gd name="T24" fmla="*/ 0 w 643"/>
                  <a:gd name="T25" fmla="*/ 95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3" h="199">
                    <a:moveTo>
                      <a:pt x="643" y="80"/>
                    </a:moveTo>
                    <a:lnTo>
                      <a:pt x="564" y="40"/>
                    </a:lnTo>
                    <a:lnTo>
                      <a:pt x="487" y="40"/>
                    </a:lnTo>
                    <a:lnTo>
                      <a:pt x="447" y="0"/>
                    </a:lnTo>
                    <a:lnTo>
                      <a:pt x="329" y="0"/>
                    </a:lnTo>
                    <a:lnTo>
                      <a:pt x="329" y="80"/>
                    </a:lnTo>
                    <a:lnTo>
                      <a:pt x="252" y="120"/>
                    </a:lnTo>
                    <a:lnTo>
                      <a:pt x="173" y="199"/>
                    </a:lnTo>
                    <a:lnTo>
                      <a:pt x="133" y="159"/>
                    </a:lnTo>
                    <a:lnTo>
                      <a:pt x="54" y="159"/>
                    </a:lnTo>
                    <a:lnTo>
                      <a:pt x="54" y="120"/>
                    </a:lnTo>
                    <a:lnTo>
                      <a:pt x="14" y="80"/>
                    </a:lnTo>
                    <a:lnTo>
                      <a:pt x="0" y="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2" name="Freeform 759">
                <a:extLst>
                  <a:ext uri="{FF2B5EF4-FFF2-40B4-BE49-F238E27FC236}">
                    <a16:creationId xmlns:a16="http://schemas.microsoft.com/office/drawing/2014/main" id="{6DF78FFE-EB89-7F2D-3CF7-1FF3D9C765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4" y="1286"/>
                <a:ext cx="54" cy="172"/>
              </a:xfrm>
              <a:custGeom>
                <a:avLst/>
                <a:gdLst>
                  <a:gd name="T0" fmla="*/ 156 w 274"/>
                  <a:gd name="T1" fmla="*/ 0 h 862"/>
                  <a:gd name="T2" fmla="*/ 156 w 274"/>
                  <a:gd name="T3" fmla="*/ 37 h 862"/>
                  <a:gd name="T4" fmla="*/ 195 w 274"/>
                  <a:gd name="T5" fmla="*/ 117 h 862"/>
                  <a:gd name="T6" fmla="*/ 195 w 274"/>
                  <a:gd name="T7" fmla="*/ 353 h 862"/>
                  <a:gd name="T8" fmla="*/ 235 w 274"/>
                  <a:gd name="T9" fmla="*/ 391 h 862"/>
                  <a:gd name="T10" fmla="*/ 235 w 274"/>
                  <a:gd name="T11" fmla="*/ 431 h 862"/>
                  <a:gd name="T12" fmla="*/ 274 w 274"/>
                  <a:gd name="T13" fmla="*/ 468 h 862"/>
                  <a:gd name="T14" fmla="*/ 235 w 274"/>
                  <a:gd name="T15" fmla="*/ 508 h 862"/>
                  <a:gd name="T16" fmla="*/ 235 w 274"/>
                  <a:gd name="T17" fmla="*/ 588 h 862"/>
                  <a:gd name="T18" fmla="*/ 274 w 274"/>
                  <a:gd name="T19" fmla="*/ 588 h 862"/>
                  <a:gd name="T20" fmla="*/ 235 w 274"/>
                  <a:gd name="T21" fmla="*/ 667 h 862"/>
                  <a:gd name="T22" fmla="*/ 79 w 274"/>
                  <a:gd name="T23" fmla="*/ 667 h 862"/>
                  <a:gd name="T24" fmla="*/ 39 w 274"/>
                  <a:gd name="T25" fmla="*/ 707 h 862"/>
                  <a:gd name="T26" fmla="*/ 39 w 274"/>
                  <a:gd name="T27" fmla="*/ 783 h 862"/>
                  <a:gd name="T28" fmla="*/ 0 w 274"/>
                  <a:gd name="T29" fmla="*/ 862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74" h="862">
                    <a:moveTo>
                      <a:pt x="156" y="0"/>
                    </a:moveTo>
                    <a:lnTo>
                      <a:pt x="156" y="37"/>
                    </a:lnTo>
                    <a:lnTo>
                      <a:pt x="195" y="117"/>
                    </a:lnTo>
                    <a:lnTo>
                      <a:pt x="195" y="353"/>
                    </a:lnTo>
                    <a:lnTo>
                      <a:pt x="235" y="391"/>
                    </a:lnTo>
                    <a:lnTo>
                      <a:pt x="235" y="431"/>
                    </a:lnTo>
                    <a:lnTo>
                      <a:pt x="274" y="468"/>
                    </a:lnTo>
                    <a:lnTo>
                      <a:pt x="235" y="508"/>
                    </a:lnTo>
                    <a:lnTo>
                      <a:pt x="235" y="588"/>
                    </a:lnTo>
                    <a:lnTo>
                      <a:pt x="274" y="588"/>
                    </a:lnTo>
                    <a:lnTo>
                      <a:pt x="235" y="667"/>
                    </a:lnTo>
                    <a:lnTo>
                      <a:pt x="79" y="667"/>
                    </a:lnTo>
                    <a:lnTo>
                      <a:pt x="39" y="707"/>
                    </a:lnTo>
                    <a:lnTo>
                      <a:pt x="39" y="783"/>
                    </a:lnTo>
                    <a:lnTo>
                      <a:pt x="0" y="86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3" name="Freeform 760">
                <a:extLst>
                  <a:ext uri="{FF2B5EF4-FFF2-40B4-BE49-F238E27FC236}">
                    <a16:creationId xmlns:a16="http://schemas.microsoft.com/office/drawing/2014/main" id="{CA71F54D-8748-7940-A3B5-EDCB248AE9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1" y="1285"/>
                <a:ext cx="94" cy="16"/>
              </a:xfrm>
              <a:custGeom>
                <a:avLst/>
                <a:gdLst>
                  <a:gd name="T0" fmla="*/ 470 w 470"/>
                  <a:gd name="T1" fmla="*/ 2 h 79"/>
                  <a:gd name="T2" fmla="*/ 470 w 470"/>
                  <a:gd name="T3" fmla="*/ 0 h 79"/>
                  <a:gd name="T4" fmla="*/ 433 w 470"/>
                  <a:gd name="T5" fmla="*/ 39 h 79"/>
                  <a:gd name="T6" fmla="*/ 314 w 470"/>
                  <a:gd name="T7" fmla="*/ 39 h 79"/>
                  <a:gd name="T8" fmla="*/ 274 w 470"/>
                  <a:gd name="T9" fmla="*/ 0 h 79"/>
                  <a:gd name="T10" fmla="*/ 235 w 470"/>
                  <a:gd name="T11" fmla="*/ 39 h 79"/>
                  <a:gd name="T12" fmla="*/ 158 w 470"/>
                  <a:gd name="T13" fmla="*/ 0 h 79"/>
                  <a:gd name="T14" fmla="*/ 119 w 470"/>
                  <a:gd name="T15" fmla="*/ 39 h 79"/>
                  <a:gd name="T16" fmla="*/ 79 w 470"/>
                  <a:gd name="T17" fmla="*/ 39 h 79"/>
                  <a:gd name="T18" fmla="*/ 0 w 470"/>
                  <a:gd name="T19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0" h="79">
                    <a:moveTo>
                      <a:pt x="470" y="2"/>
                    </a:moveTo>
                    <a:lnTo>
                      <a:pt x="470" y="0"/>
                    </a:lnTo>
                    <a:lnTo>
                      <a:pt x="433" y="39"/>
                    </a:lnTo>
                    <a:lnTo>
                      <a:pt x="314" y="39"/>
                    </a:lnTo>
                    <a:lnTo>
                      <a:pt x="274" y="0"/>
                    </a:lnTo>
                    <a:lnTo>
                      <a:pt x="235" y="39"/>
                    </a:lnTo>
                    <a:lnTo>
                      <a:pt x="158" y="0"/>
                    </a:lnTo>
                    <a:lnTo>
                      <a:pt x="119" y="39"/>
                    </a:lnTo>
                    <a:lnTo>
                      <a:pt x="79" y="39"/>
                    </a:lnTo>
                    <a:lnTo>
                      <a:pt x="0" y="7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4" name="Freeform 761">
                <a:extLst>
                  <a:ext uri="{FF2B5EF4-FFF2-40B4-BE49-F238E27FC236}">
                    <a16:creationId xmlns:a16="http://schemas.microsoft.com/office/drawing/2014/main" id="{FD5F45C1-AD5A-C948-E880-1ADC678398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1" y="1442"/>
                <a:ext cx="212" cy="32"/>
              </a:xfrm>
              <a:custGeom>
                <a:avLst/>
                <a:gdLst>
                  <a:gd name="T0" fmla="*/ 0 w 1059"/>
                  <a:gd name="T1" fmla="*/ 119 h 159"/>
                  <a:gd name="T2" fmla="*/ 80 w 1059"/>
                  <a:gd name="T3" fmla="*/ 79 h 159"/>
                  <a:gd name="T4" fmla="*/ 80 w 1059"/>
                  <a:gd name="T5" fmla="*/ 0 h 159"/>
                  <a:gd name="T6" fmla="*/ 156 w 1059"/>
                  <a:gd name="T7" fmla="*/ 0 h 159"/>
                  <a:gd name="T8" fmla="*/ 235 w 1059"/>
                  <a:gd name="T9" fmla="*/ 39 h 159"/>
                  <a:gd name="T10" fmla="*/ 275 w 1059"/>
                  <a:gd name="T11" fmla="*/ 39 h 159"/>
                  <a:gd name="T12" fmla="*/ 314 w 1059"/>
                  <a:gd name="T13" fmla="*/ 79 h 159"/>
                  <a:gd name="T14" fmla="*/ 431 w 1059"/>
                  <a:gd name="T15" fmla="*/ 79 h 159"/>
                  <a:gd name="T16" fmla="*/ 470 w 1059"/>
                  <a:gd name="T17" fmla="*/ 119 h 159"/>
                  <a:gd name="T18" fmla="*/ 510 w 1059"/>
                  <a:gd name="T19" fmla="*/ 79 h 159"/>
                  <a:gd name="T20" fmla="*/ 589 w 1059"/>
                  <a:gd name="T21" fmla="*/ 159 h 159"/>
                  <a:gd name="T22" fmla="*/ 589 w 1059"/>
                  <a:gd name="T23" fmla="*/ 119 h 159"/>
                  <a:gd name="T24" fmla="*/ 629 w 1059"/>
                  <a:gd name="T25" fmla="*/ 79 h 159"/>
                  <a:gd name="T26" fmla="*/ 629 w 1059"/>
                  <a:gd name="T27" fmla="*/ 39 h 159"/>
                  <a:gd name="T28" fmla="*/ 705 w 1059"/>
                  <a:gd name="T29" fmla="*/ 39 h 159"/>
                  <a:gd name="T30" fmla="*/ 669 w 1059"/>
                  <a:gd name="T31" fmla="*/ 0 h 159"/>
                  <a:gd name="T32" fmla="*/ 745 w 1059"/>
                  <a:gd name="T33" fmla="*/ 0 h 159"/>
                  <a:gd name="T34" fmla="*/ 824 w 1059"/>
                  <a:gd name="T35" fmla="*/ 39 h 159"/>
                  <a:gd name="T36" fmla="*/ 903 w 1059"/>
                  <a:gd name="T37" fmla="*/ 119 h 159"/>
                  <a:gd name="T38" fmla="*/ 1059 w 1059"/>
                  <a:gd name="T39" fmla="*/ 11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59" h="159">
                    <a:moveTo>
                      <a:pt x="0" y="119"/>
                    </a:moveTo>
                    <a:lnTo>
                      <a:pt x="80" y="79"/>
                    </a:lnTo>
                    <a:lnTo>
                      <a:pt x="80" y="0"/>
                    </a:lnTo>
                    <a:lnTo>
                      <a:pt x="156" y="0"/>
                    </a:lnTo>
                    <a:lnTo>
                      <a:pt x="235" y="39"/>
                    </a:lnTo>
                    <a:lnTo>
                      <a:pt x="275" y="39"/>
                    </a:lnTo>
                    <a:lnTo>
                      <a:pt x="314" y="79"/>
                    </a:lnTo>
                    <a:lnTo>
                      <a:pt x="431" y="79"/>
                    </a:lnTo>
                    <a:lnTo>
                      <a:pt x="470" y="119"/>
                    </a:lnTo>
                    <a:lnTo>
                      <a:pt x="510" y="79"/>
                    </a:lnTo>
                    <a:lnTo>
                      <a:pt x="589" y="159"/>
                    </a:lnTo>
                    <a:lnTo>
                      <a:pt x="589" y="119"/>
                    </a:lnTo>
                    <a:lnTo>
                      <a:pt x="629" y="79"/>
                    </a:lnTo>
                    <a:lnTo>
                      <a:pt x="629" y="39"/>
                    </a:lnTo>
                    <a:lnTo>
                      <a:pt x="705" y="39"/>
                    </a:lnTo>
                    <a:lnTo>
                      <a:pt x="669" y="0"/>
                    </a:lnTo>
                    <a:lnTo>
                      <a:pt x="745" y="0"/>
                    </a:lnTo>
                    <a:lnTo>
                      <a:pt x="824" y="39"/>
                    </a:lnTo>
                    <a:lnTo>
                      <a:pt x="903" y="119"/>
                    </a:lnTo>
                    <a:lnTo>
                      <a:pt x="1059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5" name="Line 762">
                <a:extLst>
                  <a:ext uri="{FF2B5EF4-FFF2-40B4-BE49-F238E27FC236}">
                    <a16:creationId xmlns:a16="http://schemas.microsoft.com/office/drawing/2014/main" id="{08BAB059-3DF7-9168-8075-3E864E006C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44" y="1458"/>
                <a:ext cx="7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6" name="Freeform 763">
                <a:extLst>
                  <a:ext uri="{FF2B5EF4-FFF2-40B4-BE49-F238E27FC236}">
                    <a16:creationId xmlns:a16="http://schemas.microsoft.com/office/drawing/2014/main" id="{7F729A54-E0A6-E357-B9C3-914D7B52DF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1" y="1466"/>
                <a:ext cx="149" cy="79"/>
              </a:xfrm>
              <a:custGeom>
                <a:avLst/>
                <a:gdLst>
                  <a:gd name="T0" fmla="*/ 0 w 745"/>
                  <a:gd name="T1" fmla="*/ 0 h 394"/>
                  <a:gd name="T2" fmla="*/ 80 w 745"/>
                  <a:gd name="T3" fmla="*/ 0 h 394"/>
                  <a:gd name="T4" fmla="*/ 80 w 745"/>
                  <a:gd name="T5" fmla="*/ 119 h 394"/>
                  <a:gd name="T6" fmla="*/ 117 w 745"/>
                  <a:gd name="T7" fmla="*/ 155 h 394"/>
                  <a:gd name="T8" fmla="*/ 196 w 745"/>
                  <a:gd name="T9" fmla="*/ 119 h 394"/>
                  <a:gd name="T10" fmla="*/ 235 w 745"/>
                  <a:gd name="T11" fmla="*/ 119 h 394"/>
                  <a:gd name="T12" fmla="*/ 196 w 745"/>
                  <a:gd name="T13" fmla="*/ 235 h 394"/>
                  <a:gd name="T14" fmla="*/ 314 w 745"/>
                  <a:gd name="T15" fmla="*/ 235 h 394"/>
                  <a:gd name="T16" fmla="*/ 394 w 745"/>
                  <a:gd name="T17" fmla="*/ 195 h 394"/>
                  <a:gd name="T18" fmla="*/ 431 w 745"/>
                  <a:gd name="T19" fmla="*/ 235 h 394"/>
                  <a:gd name="T20" fmla="*/ 470 w 745"/>
                  <a:gd name="T21" fmla="*/ 235 h 394"/>
                  <a:gd name="T22" fmla="*/ 470 w 745"/>
                  <a:gd name="T23" fmla="*/ 275 h 394"/>
                  <a:gd name="T24" fmla="*/ 510 w 745"/>
                  <a:gd name="T25" fmla="*/ 275 h 394"/>
                  <a:gd name="T26" fmla="*/ 629 w 745"/>
                  <a:gd name="T27" fmla="*/ 354 h 394"/>
                  <a:gd name="T28" fmla="*/ 745 w 745"/>
                  <a:gd name="T29" fmla="*/ 354 h 394"/>
                  <a:gd name="T30" fmla="*/ 745 w 745"/>
                  <a:gd name="T31" fmla="*/ 394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45" h="394">
                    <a:moveTo>
                      <a:pt x="0" y="0"/>
                    </a:moveTo>
                    <a:lnTo>
                      <a:pt x="80" y="0"/>
                    </a:lnTo>
                    <a:lnTo>
                      <a:pt x="80" y="119"/>
                    </a:lnTo>
                    <a:lnTo>
                      <a:pt x="117" y="155"/>
                    </a:lnTo>
                    <a:lnTo>
                      <a:pt x="196" y="119"/>
                    </a:lnTo>
                    <a:lnTo>
                      <a:pt x="235" y="119"/>
                    </a:lnTo>
                    <a:lnTo>
                      <a:pt x="196" y="235"/>
                    </a:lnTo>
                    <a:lnTo>
                      <a:pt x="314" y="235"/>
                    </a:lnTo>
                    <a:lnTo>
                      <a:pt x="394" y="195"/>
                    </a:lnTo>
                    <a:lnTo>
                      <a:pt x="431" y="235"/>
                    </a:lnTo>
                    <a:lnTo>
                      <a:pt x="470" y="235"/>
                    </a:lnTo>
                    <a:lnTo>
                      <a:pt x="470" y="275"/>
                    </a:lnTo>
                    <a:lnTo>
                      <a:pt x="510" y="275"/>
                    </a:lnTo>
                    <a:lnTo>
                      <a:pt x="629" y="354"/>
                    </a:lnTo>
                    <a:lnTo>
                      <a:pt x="745" y="354"/>
                    </a:lnTo>
                    <a:lnTo>
                      <a:pt x="745" y="39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7" name="Freeform 764">
                <a:extLst>
                  <a:ext uri="{FF2B5EF4-FFF2-40B4-BE49-F238E27FC236}">
                    <a16:creationId xmlns:a16="http://schemas.microsoft.com/office/drawing/2014/main" id="{D3FDEBEE-6A5A-F18B-4963-EF80C7DE04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0" y="1458"/>
                <a:ext cx="24" cy="55"/>
              </a:xfrm>
              <a:custGeom>
                <a:avLst/>
                <a:gdLst>
                  <a:gd name="T0" fmla="*/ 119 w 119"/>
                  <a:gd name="T1" fmla="*/ 0 h 275"/>
                  <a:gd name="T2" fmla="*/ 79 w 119"/>
                  <a:gd name="T3" fmla="*/ 40 h 275"/>
                  <a:gd name="T4" fmla="*/ 79 w 119"/>
                  <a:gd name="T5" fmla="*/ 80 h 275"/>
                  <a:gd name="T6" fmla="*/ 40 w 119"/>
                  <a:gd name="T7" fmla="*/ 80 h 275"/>
                  <a:gd name="T8" fmla="*/ 40 w 119"/>
                  <a:gd name="T9" fmla="*/ 195 h 275"/>
                  <a:gd name="T10" fmla="*/ 0 w 119"/>
                  <a:gd name="T11" fmla="*/ 195 h 275"/>
                  <a:gd name="T12" fmla="*/ 0 w 119"/>
                  <a:gd name="T13" fmla="*/ 27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9" h="275">
                    <a:moveTo>
                      <a:pt x="119" y="0"/>
                    </a:moveTo>
                    <a:lnTo>
                      <a:pt x="79" y="40"/>
                    </a:lnTo>
                    <a:lnTo>
                      <a:pt x="79" y="80"/>
                    </a:lnTo>
                    <a:lnTo>
                      <a:pt x="40" y="80"/>
                    </a:lnTo>
                    <a:lnTo>
                      <a:pt x="40" y="195"/>
                    </a:lnTo>
                    <a:lnTo>
                      <a:pt x="0" y="195"/>
                    </a:lnTo>
                    <a:lnTo>
                      <a:pt x="0" y="27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8" name="Freeform 765">
                <a:extLst>
                  <a:ext uri="{FF2B5EF4-FFF2-40B4-BE49-F238E27FC236}">
                    <a16:creationId xmlns:a16="http://schemas.microsoft.com/office/drawing/2014/main" id="{586F702F-57FD-747E-7215-5065EF1A41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2" y="1513"/>
                <a:ext cx="39" cy="79"/>
              </a:xfrm>
              <a:custGeom>
                <a:avLst/>
                <a:gdLst>
                  <a:gd name="T0" fmla="*/ 195 w 195"/>
                  <a:gd name="T1" fmla="*/ 394 h 394"/>
                  <a:gd name="T2" fmla="*/ 156 w 195"/>
                  <a:gd name="T3" fmla="*/ 354 h 394"/>
                  <a:gd name="T4" fmla="*/ 156 w 195"/>
                  <a:gd name="T5" fmla="*/ 275 h 394"/>
                  <a:gd name="T6" fmla="*/ 116 w 195"/>
                  <a:gd name="T7" fmla="*/ 275 h 394"/>
                  <a:gd name="T8" fmla="*/ 116 w 195"/>
                  <a:gd name="T9" fmla="*/ 119 h 394"/>
                  <a:gd name="T10" fmla="*/ 77 w 195"/>
                  <a:gd name="T11" fmla="*/ 159 h 394"/>
                  <a:gd name="T12" fmla="*/ 0 w 195"/>
                  <a:gd name="T13" fmla="*/ 80 h 394"/>
                  <a:gd name="T14" fmla="*/ 37 w 195"/>
                  <a:gd name="T15" fmla="*/ 80 h 394"/>
                  <a:gd name="T16" fmla="*/ 37 w 195"/>
                  <a:gd name="T17" fmla="*/ 0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5" h="394">
                    <a:moveTo>
                      <a:pt x="195" y="394"/>
                    </a:moveTo>
                    <a:lnTo>
                      <a:pt x="156" y="354"/>
                    </a:lnTo>
                    <a:lnTo>
                      <a:pt x="156" y="275"/>
                    </a:lnTo>
                    <a:lnTo>
                      <a:pt x="116" y="275"/>
                    </a:lnTo>
                    <a:lnTo>
                      <a:pt x="116" y="119"/>
                    </a:lnTo>
                    <a:lnTo>
                      <a:pt x="77" y="159"/>
                    </a:lnTo>
                    <a:lnTo>
                      <a:pt x="0" y="80"/>
                    </a:lnTo>
                    <a:lnTo>
                      <a:pt x="37" y="80"/>
                    </a:lnTo>
                    <a:lnTo>
                      <a:pt x="3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9" name="Freeform 766">
                <a:extLst>
                  <a:ext uri="{FF2B5EF4-FFF2-40B4-BE49-F238E27FC236}">
                    <a16:creationId xmlns:a16="http://schemas.microsoft.com/office/drawing/2014/main" id="{9F756847-3358-230C-27EF-D99245AEE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" y="1427"/>
                <a:ext cx="40" cy="39"/>
              </a:xfrm>
              <a:custGeom>
                <a:avLst/>
                <a:gdLst>
                  <a:gd name="T0" fmla="*/ 0 w 198"/>
                  <a:gd name="T1" fmla="*/ 195 h 195"/>
                  <a:gd name="T2" fmla="*/ 0 w 198"/>
                  <a:gd name="T3" fmla="*/ 155 h 195"/>
                  <a:gd name="T4" fmla="*/ 40 w 198"/>
                  <a:gd name="T5" fmla="*/ 155 h 195"/>
                  <a:gd name="T6" fmla="*/ 40 w 198"/>
                  <a:gd name="T7" fmla="*/ 115 h 195"/>
                  <a:gd name="T8" fmla="*/ 79 w 198"/>
                  <a:gd name="T9" fmla="*/ 76 h 195"/>
                  <a:gd name="T10" fmla="*/ 118 w 198"/>
                  <a:gd name="T11" fmla="*/ 76 h 195"/>
                  <a:gd name="T12" fmla="*/ 158 w 198"/>
                  <a:gd name="T13" fmla="*/ 115 h 195"/>
                  <a:gd name="T14" fmla="*/ 198 w 198"/>
                  <a:gd name="T15" fmla="*/ 76 h 195"/>
                  <a:gd name="T16" fmla="*/ 158 w 198"/>
                  <a:gd name="T17" fmla="*/ 76 h 195"/>
                  <a:gd name="T18" fmla="*/ 158 w 198"/>
                  <a:gd name="T19" fmla="*/ 39 h 195"/>
                  <a:gd name="T20" fmla="*/ 118 w 198"/>
                  <a:gd name="T21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8" h="195">
                    <a:moveTo>
                      <a:pt x="0" y="195"/>
                    </a:moveTo>
                    <a:lnTo>
                      <a:pt x="0" y="155"/>
                    </a:lnTo>
                    <a:lnTo>
                      <a:pt x="40" y="155"/>
                    </a:lnTo>
                    <a:lnTo>
                      <a:pt x="40" y="115"/>
                    </a:lnTo>
                    <a:lnTo>
                      <a:pt x="79" y="76"/>
                    </a:lnTo>
                    <a:lnTo>
                      <a:pt x="118" y="76"/>
                    </a:lnTo>
                    <a:lnTo>
                      <a:pt x="158" y="115"/>
                    </a:lnTo>
                    <a:lnTo>
                      <a:pt x="198" y="76"/>
                    </a:lnTo>
                    <a:lnTo>
                      <a:pt x="158" y="76"/>
                    </a:lnTo>
                    <a:lnTo>
                      <a:pt x="158" y="39"/>
                    </a:lnTo>
                    <a:lnTo>
                      <a:pt x="11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0" name="Freeform 767">
                <a:extLst>
                  <a:ext uri="{FF2B5EF4-FFF2-40B4-BE49-F238E27FC236}">
                    <a16:creationId xmlns:a16="http://schemas.microsoft.com/office/drawing/2014/main" id="{ECE77134-7B78-53E3-27DE-686F5B654A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7" y="1395"/>
                <a:ext cx="55" cy="32"/>
              </a:xfrm>
              <a:custGeom>
                <a:avLst/>
                <a:gdLst>
                  <a:gd name="T0" fmla="*/ 275 w 275"/>
                  <a:gd name="T1" fmla="*/ 0 h 159"/>
                  <a:gd name="T2" fmla="*/ 196 w 275"/>
                  <a:gd name="T3" fmla="*/ 0 h 159"/>
                  <a:gd name="T4" fmla="*/ 117 w 275"/>
                  <a:gd name="T5" fmla="*/ 79 h 159"/>
                  <a:gd name="T6" fmla="*/ 80 w 275"/>
                  <a:gd name="T7" fmla="*/ 79 h 159"/>
                  <a:gd name="T8" fmla="*/ 0 w 275"/>
                  <a:gd name="T9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5" h="159">
                    <a:moveTo>
                      <a:pt x="275" y="0"/>
                    </a:moveTo>
                    <a:lnTo>
                      <a:pt x="196" y="0"/>
                    </a:lnTo>
                    <a:lnTo>
                      <a:pt x="117" y="79"/>
                    </a:lnTo>
                    <a:lnTo>
                      <a:pt x="80" y="79"/>
                    </a:lnTo>
                    <a:lnTo>
                      <a:pt x="0" y="15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1" name="Freeform 768">
                <a:extLst>
                  <a:ext uri="{FF2B5EF4-FFF2-40B4-BE49-F238E27FC236}">
                    <a16:creationId xmlns:a16="http://schemas.microsoft.com/office/drawing/2014/main" id="{0E652076-4664-02DA-0BC2-7940227678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0" y="1529"/>
                <a:ext cx="30" cy="16"/>
              </a:xfrm>
              <a:custGeom>
                <a:avLst/>
                <a:gdLst>
                  <a:gd name="T0" fmla="*/ 149 w 149"/>
                  <a:gd name="T1" fmla="*/ 15 h 79"/>
                  <a:gd name="T2" fmla="*/ 119 w 149"/>
                  <a:gd name="T3" fmla="*/ 0 h 79"/>
                  <a:gd name="T4" fmla="*/ 79 w 149"/>
                  <a:gd name="T5" fmla="*/ 79 h 79"/>
                  <a:gd name="T6" fmla="*/ 0 w 149"/>
                  <a:gd name="T7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9" h="79">
                    <a:moveTo>
                      <a:pt x="149" y="15"/>
                    </a:moveTo>
                    <a:lnTo>
                      <a:pt x="119" y="0"/>
                    </a:lnTo>
                    <a:lnTo>
                      <a:pt x="79" y="79"/>
                    </a:lnTo>
                    <a:lnTo>
                      <a:pt x="0" y="7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2" name="Freeform 769">
                <a:extLst>
                  <a:ext uri="{FF2B5EF4-FFF2-40B4-BE49-F238E27FC236}">
                    <a16:creationId xmlns:a16="http://schemas.microsoft.com/office/drawing/2014/main" id="{CC11C672-F321-1551-5395-9964448306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0" y="1532"/>
                <a:ext cx="16" cy="8"/>
              </a:xfrm>
              <a:custGeom>
                <a:avLst/>
                <a:gdLst>
                  <a:gd name="T0" fmla="*/ 77 w 77"/>
                  <a:gd name="T1" fmla="*/ 39 h 39"/>
                  <a:gd name="T2" fmla="*/ 9 w 77"/>
                  <a:gd name="T3" fmla="*/ 4 h 39"/>
                  <a:gd name="T4" fmla="*/ 0 w 77"/>
                  <a:gd name="T5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7" h="39">
                    <a:moveTo>
                      <a:pt x="77" y="39"/>
                    </a:moveTo>
                    <a:lnTo>
                      <a:pt x="9" y="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3" name="Freeform 770">
                <a:extLst>
                  <a:ext uri="{FF2B5EF4-FFF2-40B4-BE49-F238E27FC236}">
                    <a16:creationId xmlns:a16="http://schemas.microsoft.com/office/drawing/2014/main" id="{F45B6135-B7DC-72B3-2CEE-8783638F75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0" y="1532"/>
                <a:ext cx="10" cy="5"/>
              </a:xfrm>
              <a:custGeom>
                <a:avLst/>
                <a:gdLst>
                  <a:gd name="T0" fmla="*/ 0 w 49"/>
                  <a:gd name="T1" fmla="*/ 0 h 24"/>
                  <a:gd name="T2" fmla="*/ 20 w 49"/>
                  <a:gd name="T3" fmla="*/ 10 h 24"/>
                  <a:gd name="T4" fmla="*/ 49 w 49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9" h="24">
                    <a:moveTo>
                      <a:pt x="0" y="0"/>
                    </a:moveTo>
                    <a:lnTo>
                      <a:pt x="20" y="10"/>
                    </a:lnTo>
                    <a:lnTo>
                      <a:pt x="49" y="2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4" name="Line 771">
                <a:extLst>
                  <a:ext uri="{FF2B5EF4-FFF2-40B4-BE49-F238E27FC236}">
                    <a16:creationId xmlns:a16="http://schemas.microsoft.com/office/drawing/2014/main" id="{AA978613-3275-0D90-FCBC-94EA72A7A9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40" y="1537"/>
                <a:ext cx="6" cy="3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5" name="Freeform 772">
                <a:extLst>
                  <a:ext uri="{FF2B5EF4-FFF2-40B4-BE49-F238E27FC236}">
                    <a16:creationId xmlns:a16="http://schemas.microsoft.com/office/drawing/2014/main" id="{62234BBD-1A7B-DAEA-3667-5DD61F5672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0" y="1466"/>
                <a:ext cx="31" cy="71"/>
              </a:xfrm>
              <a:custGeom>
                <a:avLst/>
                <a:gdLst>
                  <a:gd name="T0" fmla="*/ 116 w 156"/>
                  <a:gd name="T1" fmla="*/ 0 h 354"/>
                  <a:gd name="T2" fmla="*/ 156 w 156"/>
                  <a:gd name="T3" fmla="*/ 40 h 354"/>
                  <a:gd name="T4" fmla="*/ 116 w 156"/>
                  <a:gd name="T5" fmla="*/ 40 h 354"/>
                  <a:gd name="T6" fmla="*/ 156 w 156"/>
                  <a:gd name="T7" fmla="*/ 155 h 354"/>
                  <a:gd name="T8" fmla="*/ 156 w 156"/>
                  <a:gd name="T9" fmla="*/ 195 h 354"/>
                  <a:gd name="T10" fmla="*/ 76 w 156"/>
                  <a:gd name="T11" fmla="*/ 195 h 354"/>
                  <a:gd name="T12" fmla="*/ 76 w 156"/>
                  <a:gd name="T13" fmla="*/ 235 h 354"/>
                  <a:gd name="T14" fmla="*/ 39 w 156"/>
                  <a:gd name="T15" fmla="*/ 275 h 354"/>
                  <a:gd name="T16" fmla="*/ 0 w 156"/>
                  <a:gd name="T17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6" h="354">
                    <a:moveTo>
                      <a:pt x="116" y="0"/>
                    </a:moveTo>
                    <a:lnTo>
                      <a:pt x="156" y="40"/>
                    </a:lnTo>
                    <a:lnTo>
                      <a:pt x="116" y="40"/>
                    </a:lnTo>
                    <a:lnTo>
                      <a:pt x="156" y="155"/>
                    </a:lnTo>
                    <a:lnTo>
                      <a:pt x="156" y="195"/>
                    </a:lnTo>
                    <a:lnTo>
                      <a:pt x="76" y="195"/>
                    </a:lnTo>
                    <a:lnTo>
                      <a:pt x="76" y="235"/>
                    </a:lnTo>
                    <a:lnTo>
                      <a:pt x="39" y="275"/>
                    </a:lnTo>
                    <a:lnTo>
                      <a:pt x="0" y="3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6" name="Freeform 773">
                <a:extLst>
                  <a:ext uri="{FF2B5EF4-FFF2-40B4-BE49-F238E27FC236}">
                    <a16:creationId xmlns:a16="http://schemas.microsoft.com/office/drawing/2014/main" id="{F0F3FF25-85EC-A045-77C2-6E2FAA829E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6" y="1537"/>
                <a:ext cx="57" cy="47"/>
              </a:xfrm>
              <a:custGeom>
                <a:avLst/>
                <a:gdLst>
                  <a:gd name="T0" fmla="*/ 0 w 286"/>
                  <a:gd name="T1" fmla="*/ 15 h 235"/>
                  <a:gd name="T2" fmla="*/ 48 w 286"/>
                  <a:gd name="T3" fmla="*/ 40 h 235"/>
                  <a:gd name="T4" fmla="*/ 88 w 286"/>
                  <a:gd name="T5" fmla="*/ 0 h 235"/>
                  <a:gd name="T6" fmla="*/ 128 w 286"/>
                  <a:gd name="T7" fmla="*/ 80 h 235"/>
                  <a:gd name="T8" fmla="*/ 88 w 286"/>
                  <a:gd name="T9" fmla="*/ 117 h 235"/>
                  <a:gd name="T10" fmla="*/ 167 w 286"/>
                  <a:gd name="T11" fmla="*/ 196 h 235"/>
                  <a:gd name="T12" fmla="*/ 128 w 286"/>
                  <a:gd name="T13" fmla="*/ 235 h 235"/>
                  <a:gd name="T14" fmla="*/ 286 w 286"/>
                  <a:gd name="T15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6" h="235">
                    <a:moveTo>
                      <a:pt x="0" y="15"/>
                    </a:moveTo>
                    <a:lnTo>
                      <a:pt x="48" y="40"/>
                    </a:lnTo>
                    <a:lnTo>
                      <a:pt x="88" y="0"/>
                    </a:lnTo>
                    <a:lnTo>
                      <a:pt x="128" y="80"/>
                    </a:lnTo>
                    <a:lnTo>
                      <a:pt x="88" y="117"/>
                    </a:lnTo>
                    <a:lnTo>
                      <a:pt x="167" y="196"/>
                    </a:lnTo>
                    <a:lnTo>
                      <a:pt x="128" y="235"/>
                    </a:lnTo>
                    <a:lnTo>
                      <a:pt x="286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7" name="Freeform 774">
                <a:extLst>
                  <a:ext uri="{FF2B5EF4-FFF2-40B4-BE49-F238E27FC236}">
                    <a16:creationId xmlns:a16="http://schemas.microsoft.com/office/drawing/2014/main" id="{5C043FE8-B090-82A3-5AA5-2DC1D3B2C6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8" y="1183"/>
                <a:ext cx="102" cy="110"/>
              </a:xfrm>
              <a:custGeom>
                <a:avLst/>
                <a:gdLst>
                  <a:gd name="T0" fmla="*/ 508 w 508"/>
                  <a:gd name="T1" fmla="*/ 0 h 549"/>
                  <a:gd name="T2" fmla="*/ 508 w 508"/>
                  <a:gd name="T3" fmla="*/ 39 h 549"/>
                  <a:gd name="T4" fmla="*/ 469 w 508"/>
                  <a:gd name="T5" fmla="*/ 39 h 549"/>
                  <a:gd name="T6" fmla="*/ 469 w 508"/>
                  <a:gd name="T7" fmla="*/ 156 h 549"/>
                  <a:gd name="T8" fmla="*/ 390 w 508"/>
                  <a:gd name="T9" fmla="*/ 235 h 549"/>
                  <a:gd name="T10" fmla="*/ 390 w 508"/>
                  <a:gd name="T11" fmla="*/ 274 h 549"/>
                  <a:gd name="T12" fmla="*/ 350 w 508"/>
                  <a:gd name="T13" fmla="*/ 314 h 549"/>
                  <a:gd name="T14" fmla="*/ 310 w 508"/>
                  <a:gd name="T15" fmla="*/ 235 h 549"/>
                  <a:gd name="T16" fmla="*/ 273 w 508"/>
                  <a:gd name="T17" fmla="*/ 235 h 549"/>
                  <a:gd name="T18" fmla="*/ 195 w 508"/>
                  <a:gd name="T19" fmla="*/ 314 h 549"/>
                  <a:gd name="T20" fmla="*/ 115 w 508"/>
                  <a:gd name="T21" fmla="*/ 314 h 549"/>
                  <a:gd name="T22" fmla="*/ 115 w 508"/>
                  <a:gd name="T23" fmla="*/ 235 h 549"/>
                  <a:gd name="T24" fmla="*/ 75 w 508"/>
                  <a:gd name="T25" fmla="*/ 274 h 549"/>
                  <a:gd name="T26" fmla="*/ 0 w 508"/>
                  <a:gd name="T27" fmla="*/ 314 h 549"/>
                  <a:gd name="T28" fmla="*/ 75 w 508"/>
                  <a:gd name="T29" fmla="*/ 354 h 549"/>
                  <a:gd name="T30" fmla="*/ 115 w 508"/>
                  <a:gd name="T31" fmla="*/ 354 h 549"/>
                  <a:gd name="T32" fmla="*/ 195 w 508"/>
                  <a:gd name="T33" fmla="*/ 431 h 549"/>
                  <a:gd name="T34" fmla="*/ 195 w 508"/>
                  <a:gd name="T35" fmla="*/ 470 h 549"/>
                  <a:gd name="T36" fmla="*/ 155 w 508"/>
                  <a:gd name="T37" fmla="*/ 470 h 549"/>
                  <a:gd name="T38" fmla="*/ 115 w 508"/>
                  <a:gd name="T39" fmla="*/ 549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08" h="549">
                    <a:moveTo>
                      <a:pt x="508" y="0"/>
                    </a:moveTo>
                    <a:lnTo>
                      <a:pt x="508" y="39"/>
                    </a:lnTo>
                    <a:lnTo>
                      <a:pt x="469" y="39"/>
                    </a:lnTo>
                    <a:lnTo>
                      <a:pt x="469" y="156"/>
                    </a:lnTo>
                    <a:lnTo>
                      <a:pt x="390" y="235"/>
                    </a:lnTo>
                    <a:lnTo>
                      <a:pt x="390" y="274"/>
                    </a:lnTo>
                    <a:lnTo>
                      <a:pt x="350" y="314"/>
                    </a:lnTo>
                    <a:lnTo>
                      <a:pt x="310" y="235"/>
                    </a:lnTo>
                    <a:lnTo>
                      <a:pt x="273" y="235"/>
                    </a:lnTo>
                    <a:lnTo>
                      <a:pt x="195" y="314"/>
                    </a:lnTo>
                    <a:lnTo>
                      <a:pt x="115" y="314"/>
                    </a:lnTo>
                    <a:lnTo>
                      <a:pt x="115" y="235"/>
                    </a:lnTo>
                    <a:lnTo>
                      <a:pt x="75" y="274"/>
                    </a:lnTo>
                    <a:lnTo>
                      <a:pt x="0" y="314"/>
                    </a:lnTo>
                    <a:lnTo>
                      <a:pt x="75" y="354"/>
                    </a:lnTo>
                    <a:lnTo>
                      <a:pt x="115" y="354"/>
                    </a:lnTo>
                    <a:lnTo>
                      <a:pt x="195" y="431"/>
                    </a:lnTo>
                    <a:lnTo>
                      <a:pt x="195" y="470"/>
                    </a:lnTo>
                    <a:lnTo>
                      <a:pt x="155" y="470"/>
                    </a:lnTo>
                    <a:lnTo>
                      <a:pt x="115" y="54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8" name="Freeform 775">
                <a:extLst>
                  <a:ext uri="{FF2B5EF4-FFF2-40B4-BE49-F238E27FC236}">
                    <a16:creationId xmlns:a16="http://schemas.microsoft.com/office/drawing/2014/main" id="{E66E5853-D8B3-E0D0-FC0C-E8DF2CD55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0" y="1120"/>
                <a:ext cx="39" cy="63"/>
              </a:xfrm>
              <a:custGeom>
                <a:avLst/>
                <a:gdLst>
                  <a:gd name="T0" fmla="*/ 196 w 196"/>
                  <a:gd name="T1" fmla="*/ 0 h 315"/>
                  <a:gd name="T2" fmla="*/ 196 w 196"/>
                  <a:gd name="T3" fmla="*/ 156 h 315"/>
                  <a:gd name="T4" fmla="*/ 117 w 196"/>
                  <a:gd name="T5" fmla="*/ 119 h 315"/>
                  <a:gd name="T6" fmla="*/ 77 w 196"/>
                  <a:gd name="T7" fmla="*/ 156 h 315"/>
                  <a:gd name="T8" fmla="*/ 40 w 196"/>
                  <a:gd name="T9" fmla="*/ 119 h 315"/>
                  <a:gd name="T10" fmla="*/ 40 w 196"/>
                  <a:gd name="T11" fmla="*/ 156 h 315"/>
                  <a:gd name="T12" fmla="*/ 0 w 196"/>
                  <a:gd name="T13" fmla="*/ 156 h 315"/>
                  <a:gd name="T14" fmla="*/ 0 w 196"/>
                  <a:gd name="T15" fmla="*/ 31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6" h="315">
                    <a:moveTo>
                      <a:pt x="196" y="0"/>
                    </a:moveTo>
                    <a:lnTo>
                      <a:pt x="196" y="156"/>
                    </a:lnTo>
                    <a:lnTo>
                      <a:pt x="117" y="119"/>
                    </a:lnTo>
                    <a:lnTo>
                      <a:pt x="77" y="156"/>
                    </a:lnTo>
                    <a:lnTo>
                      <a:pt x="40" y="119"/>
                    </a:lnTo>
                    <a:lnTo>
                      <a:pt x="40" y="156"/>
                    </a:lnTo>
                    <a:lnTo>
                      <a:pt x="0" y="156"/>
                    </a:lnTo>
                    <a:lnTo>
                      <a:pt x="0" y="3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9" name="Freeform 776">
                <a:extLst>
                  <a:ext uri="{FF2B5EF4-FFF2-40B4-BE49-F238E27FC236}">
                    <a16:creationId xmlns:a16="http://schemas.microsoft.com/office/drawing/2014/main" id="{278CFF87-A28B-E41B-0C78-40D06410FB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4" y="1285"/>
                <a:ext cx="47" cy="47"/>
              </a:xfrm>
              <a:custGeom>
                <a:avLst/>
                <a:gdLst>
                  <a:gd name="T0" fmla="*/ 235 w 235"/>
                  <a:gd name="T1" fmla="*/ 39 h 235"/>
                  <a:gd name="T2" fmla="*/ 195 w 235"/>
                  <a:gd name="T3" fmla="*/ 39 h 235"/>
                  <a:gd name="T4" fmla="*/ 195 w 235"/>
                  <a:gd name="T5" fmla="*/ 0 h 235"/>
                  <a:gd name="T6" fmla="*/ 156 w 235"/>
                  <a:gd name="T7" fmla="*/ 0 h 235"/>
                  <a:gd name="T8" fmla="*/ 156 w 235"/>
                  <a:gd name="T9" fmla="*/ 79 h 235"/>
                  <a:gd name="T10" fmla="*/ 80 w 235"/>
                  <a:gd name="T11" fmla="*/ 79 h 235"/>
                  <a:gd name="T12" fmla="*/ 120 w 235"/>
                  <a:gd name="T13" fmla="*/ 119 h 235"/>
                  <a:gd name="T14" fmla="*/ 120 w 235"/>
                  <a:gd name="T15" fmla="*/ 158 h 235"/>
                  <a:gd name="T16" fmla="*/ 80 w 235"/>
                  <a:gd name="T17" fmla="*/ 158 h 235"/>
                  <a:gd name="T18" fmla="*/ 0 w 235"/>
                  <a:gd name="T19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5" h="235">
                    <a:moveTo>
                      <a:pt x="235" y="39"/>
                    </a:moveTo>
                    <a:lnTo>
                      <a:pt x="195" y="39"/>
                    </a:lnTo>
                    <a:lnTo>
                      <a:pt x="195" y="0"/>
                    </a:lnTo>
                    <a:lnTo>
                      <a:pt x="156" y="0"/>
                    </a:lnTo>
                    <a:lnTo>
                      <a:pt x="156" y="79"/>
                    </a:lnTo>
                    <a:lnTo>
                      <a:pt x="80" y="79"/>
                    </a:lnTo>
                    <a:lnTo>
                      <a:pt x="120" y="119"/>
                    </a:lnTo>
                    <a:lnTo>
                      <a:pt x="120" y="158"/>
                    </a:lnTo>
                    <a:lnTo>
                      <a:pt x="80" y="158"/>
                    </a:lnTo>
                    <a:lnTo>
                      <a:pt x="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0" name="Freeform 777">
                <a:extLst>
                  <a:ext uri="{FF2B5EF4-FFF2-40B4-BE49-F238E27FC236}">
                    <a16:creationId xmlns:a16="http://schemas.microsoft.com/office/drawing/2014/main" id="{C832D7A1-12E6-A22E-0F14-460DFF89AF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1" y="1293"/>
                <a:ext cx="142" cy="79"/>
              </a:xfrm>
              <a:custGeom>
                <a:avLst/>
                <a:gdLst>
                  <a:gd name="T0" fmla="*/ 0 w 708"/>
                  <a:gd name="T1" fmla="*/ 0 h 394"/>
                  <a:gd name="T2" fmla="*/ 80 w 708"/>
                  <a:gd name="T3" fmla="*/ 0 h 394"/>
                  <a:gd name="T4" fmla="*/ 40 w 708"/>
                  <a:gd name="T5" fmla="*/ 40 h 394"/>
                  <a:gd name="T6" fmla="*/ 80 w 708"/>
                  <a:gd name="T7" fmla="*/ 80 h 394"/>
                  <a:gd name="T8" fmla="*/ 120 w 708"/>
                  <a:gd name="T9" fmla="*/ 80 h 394"/>
                  <a:gd name="T10" fmla="*/ 120 w 708"/>
                  <a:gd name="T11" fmla="*/ 119 h 394"/>
                  <a:gd name="T12" fmla="*/ 235 w 708"/>
                  <a:gd name="T13" fmla="*/ 119 h 394"/>
                  <a:gd name="T14" fmla="*/ 275 w 708"/>
                  <a:gd name="T15" fmla="*/ 156 h 394"/>
                  <a:gd name="T16" fmla="*/ 275 w 708"/>
                  <a:gd name="T17" fmla="*/ 119 h 394"/>
                  <a:gd name="T18" fmla="*/ 315 w 708"/>
                  <a:gd name="T19" fmla="*/ 80 h 394"/>
                  <a:gd name="T20" fmla="*/ 354 w 708"/>
                  <a:gd name="T21" fmla="*/ 119 h 394"/>
                  <a:gd name="T22" fmla="*/ 393 w 708"/>
                  <a:gd name="T23" fmla="*/ 236 h 394"/>
                  <a:gd name="T24" fmla="*/ 433 w 708"/>
                  <a:gd name="T25" fmla="*/ 276 h 394"/>
                  <a:gd name="T26" fmla="*/ 510 w 708"/>
                  <a:gd name="T27" fmla="*/ 276 h 394"/>
                  <a:gd name="T28" fmla="*/ 550 w 708"/>
                  <a:gd name="T29" fmla="*/ 316 h 394"/>
                  <a:gd name="T30" fmla="*/ 589 w 708"/>
                  <a:gd name="T31" fmla="*/ 316 h 394"/>
                  <a:gd name="T32" fmla="*/ 628 w 708"/>
                  <a:gd name="T33" fmla="*/ 354 h 394"/>
                  <a:gd name="T34" fmla="*/ 708 w 708"/>
                  <a:gd name="T35" fmla="*/ 394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8" h="394">
                    <a:moveTo>
                      <a:pt x="0" y="0"/>
                    </a:moveTo>
                    <a:lnTo>
                      <a:pt x="80" y="0"/>
                    </a:lnTo>
                    <a:lnTo>
                      <a:pt x="40" y="40"/>
                    </a:lnTo>
                    <a:lnTo>
                      <a:pt x="80" y="80"/>
                    </a:lnTo>
                    <a:lnTo>
                      <a:pt x="120" y="80"/>
                    </a:lnTo>
                    <a:lnTo>
                      <a:pt x="120" y="119"/>
                    </a:lnTo>
                    <a:lnTo>
                      <a:pt x="235" y="119"/>
                    </a:lnTo>
                    <a:lnTo>
                      <a:pt x="275" y="156"/>
                    </a:lnTo>
                    <a:lnTo>
                      <a:pt x="275" y="119"/>
                    </a:lnTo>
                    <a:lnTo>
                      <a:pt x="315" y="80"/>
                    </a:lnTo>
                    <a:lnTo>
                      <a:pt x="354" y="119"/>
                    </a:lnTo>
                    <a:lnTo>
                      <a:pt x="393" y="236"/>
                    </a:lnTo>
                    <a:lnTo>
                      <a:pt x="433" y="276"/>
                    </a:lnTo>
                    <a:lnTo>
                      <a:pt x="510" y="276"/>
                    </a:lnTo>
                    <a:lnTo>
                      <a:pt x="550" y="316"/>
                    </a:lnTo>
                    <a:lnTo>
                      <a:pt x="589" y="316"/>
                    </a:lnTo>
                    <a:lnTo>
                      <a:pt x="628" y="354"/>
                    </a:lnTo>
                    <a:lnTo>
                      <a:pt x="708" y="39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1" name="Freeform 778">
                <a:extLst>
                  <a:ext uri="{FF2B5EF4-FFF2-40B4-BE49-F238E27FC236}">
                    <a16:creationId xmlns:a16="http://schemas.microsoft.com/office/drawing/2014/main" id="{95C6949D-5154-7063-18D5-119086D68D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4" y="1332"/>
                <a:ext cx="86" cy="236"/>
              </a:xfrm>
              <a:custGeom>
                <a:avLst/>
                <a:gdLst>
                  <a:gd name="T0" fmla="*/ 393 w 430"/>
                  <a:gd name="T1" fmla="*/ 1179 h 1179"/>
                  <a:gd name="T2" fmla="*/ 355 w 430"/>
                  <a:gd name="T3" fmla="*/ 1140 h 1179"/>
                  <a:gd name="T4" fmla="*/ 315 w 430"/>
                  <a:gd name="T5" fmla="*/ 1140 h 1179"/>
                  <a:gd name="T6" fmla="*/ 315 w 430"/>
                  <a:gd name="T7" fmla="*/ 1023 h 1179"/>
                  <a:gd name="T8" fmla="*/ 393 w 430"/>
                  <a:gd name="T9" fmla="*/ 1023 h 1179"/>
                  <a:gd name="T10" fmla="*/ 393 w 430"/>
                  <a:gd name="T11" fmla="*/ 984 h 1179"/>
                  <a:gd name="T12" fmla="*/ 430 w 430"/>
                  <a:gd name="T13" fmla="*/ 944 h 1179"/>
                  <a:gd name="T14" fmla="*/ 430 w 430"/>
                  <a:gd name="T15" fmla="*/ 864 h 1179"/>
                  <a:gd name="T16" fmla="*/ 393 w 430"/>
                  <a:gd name="T17" fmla="*/ 788 h 1179"/>
                  <a:gd name="T18" fmla="*/ 355 w 430"/>
                  <a:gd name="T19" fmla="*/ 788 h 1179"/>
                  <a:gd name="T20" fmla="*/ 275 w 430"/>
                  <a:gd name="T21" fmla="*/ 749 h 1179"/>
                  <a:gd name="T22" fmla="*/ 275 w 430"/>
                  <a:gd name="T23" fmla="*/ 709 h 1179"/>
                  <a:gd name="T24" fmla="*/ 315 w 430"/>
                  <a:gd name="T25" fmla="*/ 669 h 1179"/>
                  <a:gd name="T26" fmla="*/ 355 w 430"/>
                  <a:gd name="T27" fmla="*/ 669 h 1179"/>
                  <a:gd name="T28" fmla="*/ 355 w 430"/>
                  <a:gd name="T29" fmla="*/ 629 h 1179"/>
                  <a:gd name="T30" fmla="*/ 315 w 430"/>
                  <a:gd name="T31" fmla="*/ 629 h 1179"/>
                  <a:gd name="T32" fmla="*/ 275 w 430"/>
                  <a:gd name="T33" fmla="*/ 589 h 1179"/>
                  <a:gd name="T34" fmla="*/ 235 w 430"/>
                  <a:gd name="T35" fmla="*/ 589 h 1179"/>
                  <a:gd name="T36" fmla="*/ 235 w 430"/>
                  <a:gd name="T37" fmla="*/ 550 h 1179"/>
                  <a:gd name="T38" fmla="*/ 195 w 430"/>
                  <a:gd name="T39" fmla="*/ 513 h 1179"/>
                  <a:gd name="T40" fmla="*/ 195 w 430"/>
                  <a:gd name="T41" fmla="*/ 474 h 1179"/>
                  <a:gd name="T42" fmla="*/ 156 w 430"/>
                  <a:gd name="T43" fmla="*/ 474 h 1179"/>
                  <a:gd name="T44" fmla="*/ 120 w 430"/>
                  <a:gd name="T45" fmla="*/ 434 h 1179"/>
                  <a:gd name="T46" fmla="*/ 156 w 430"/>
                  <a:gd name="T47" fmla="*/ 434 h 1179"/>
                  <a:gd name="T48" fmla="*/ 195 w 430"/>
                  <a:gd name="T49" fmla="*/ 355 h 1179"/>
                  <a:gd name="T50" fmla="*/ 235 w 430"/>
                  <a:gd name="T51" fmla="*/ 315 h 1179"/>
                  <a:gd name="T52" fmla="*/ 156 w 430"/>
                  <a:gd name="T53" fmla="*/ 275 h 1179"/>
                  <a:gd name="T54" fmla="*/ 156 w 430"/>
                  <a:gd name="T55" fmla="*/ 235 h 1179"/>
                  <a:gd name="T56" fmla="*/ 120 w 430"/>
                  <a:gd name="T57" fmla="*/ 235 h 1179"/>
                  <a:gd name="T58" fmla="*/ 195 w 430"/>
                  <a:gd name="T59" fmla="*/ 158 h 1179"/>
                  <a:gd name="T60" fmla="*/ 120 w 430"/>
                  <a:gd name="T61" fmla="*/ 158 h 1179"/>
                  <a:gd name="T62" fmla="*/ 80 w 430"/>
                  <a:gd name="T63" fmla="*/ 120 h 1179"/>
                  <a:gd name="T64" fmla="*/ 80 w 430"/>
                  <a:gd name="T65" fmla="*/ 40 h 1179"/>
                  <a:gd name="T66" fmla="*/ 40 w 430"/>
                  <a:gd name="T67" fmla="*/ 40 h 1179"/>
                  <a:gd name="T68" fmla="*/ 0 w 430"/>
                  <a:gd name="T69" fmla="*/ 0 h 1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30" h="1179">
                    <a:moveTo>
                      <a:pt x="393" y="1179"/>
                    </a:moveTo>
                    <a:lnTo>
                      <a:pt x="355" y="1140"/>
                    </a:lnTo>
                    <a:lnTo>
                      <a:pt x="315" y="1140"/>
                    </a:lnTo>
                    <a:lnTo>
                      <a:pt x="315" y="1023"/>
                    </a:lnTo>
                    <a:lnTo>
                      <a:pt x="393" y="1023"/>
                    </a:lnTo>
                    <a:lnTo>
                      <a:pt x="393" y="984"/>
                    </a:lnTo>
                    <a:lnTo>
                      <a:pt x="430" y="944"/>
                    </a:lnTo>
                    <a:lnTo>
                      <a:pt x="430" y="864"/>
                    </a:lnTo>
                    <a:lnTo>
                      <a:pt x="393" y="788"/>
                    </a:lnTo>
                    <a:lnTo>
                      <a:pt x="355" y="788"/>
                    </a:lnTo>
                    <a:lnTo>
                      <a:pt x="275" y="749"/>
                    </a:lnTo>
                    <a:lnTo>
                      <a:pt x="275" y="709"/>
                    </a:lnTo>
                    <a:lnTo>
                      <a:pt x="315" y="669"/>
                    </a:lnTo>
                    <a:lnTo>
                      <a:pt x="355" y="669"/>
                    </a:lnTo>
                    <a:lnTo>
                      <a:pt x="355" y="629"/>
                    </a:lnTo>
                    <a:lnTo>
                      <a:pt x="315" y="629"/>
                    </a:lnTo>
                    <a:lnTo>
                      <a:pt x="275" y="589"/>
                    </a:lnTo>
                    <a:lnTo>
                      <a:pt x="235" y="589"/>
                    </a:lnTo>
                    <a:lnTo>
                      <a:pt x="235" y="550"/>
                    </a:lnTo>
                    <a:lnTo>
                      <a:pt x="195" y="513"/>
                    </a:lnTo>
                    <a:lnTo>
                      <a:pt x="195" y="474"/>
                    </a:lnTo>
                    <a:lnTo>
                      <a:pt x="156" y="474"/>
                    </a:lnTo>
                    <a:lnTo>
                      <a:pt x="120" y="434"/>
                    </a:lnTo>
                    <a:lnTo>
                      <a:pt x="156" y="434"/>
                    </a:lnTo>
                    <a:lnTo>
                      <a:pt x="195" y="355"/>
                    </a:lnTo>
                    <a:lnTo>
                      <a:pt x="235" y="315"/>
                    </a:lnTo>
                    <a:lnTo>
                      <a:pt x="156" y="275"/>
                    </a:lnTo>
                    <a:lnTo>
                      <a:pt x="156" y="235"/>
                    </a:lnTo>
                    <a:lnTo>
                      <a:pt x="120" y="235"/>
                    </a:lnTo>
                    <a:lnTo>
                      <a:pt x="195" y="158"/>
                    </a:lnTo>
                    <a:lnTo>
                      <a:pt x="120" y="158"/>
                    </a:lnTo>
                    <a:lnTo>
                      <a:pt x="80" y="120"/>
                    </a:lnTo>
                    <a:lnTo>
                      <a:pt x="80" y="40"/>
                    </a:lnTo>
                    <a:lnTo>
                      <a:pt x="4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2" name="Freeform 779">
                <a:extLst>
                  <a:ext uri="{FF2B5EF4-FFF2-40B4-BE49-F238E27FC236}">
                    <a16:creationId xmlns:a16="http://schemas.microsoft.com/office/drawing/2014/main" id="{E86E6E38-A09B-55A8-5446-D2257354E7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3" y="1293"/>
                <a:ext cx="141" cy="39"/>
              </a:xfrm>
              <a:custGeom>
                <a:avLst/>
                <a:gdLst>
                  <a:gd name="T0" fmla="*/ 707 w 707"/>
                  <a:gd name="T1" fmla="*/ 196 h 196"/>
                  <a:gd name="T2" fmla="*/ 667 w 707"/>
                  <a:gd name="T3" fmla="*/ 156 h 196"/>
                  <a:gd name="T4" fmla="*/ 629 w 707"/>
                  <a:gd name="T5" fmla="*/ 156 h 196"/>
                  <a:gd name="T6" fmla="*/ 589 w 707"/>
                  <a:gd name="T7" fmla="*/ 80 h 196"/>
                  <a:gd name="T8" fmla="*/ 549 w 707"/>
                  <a:gd name="T9" fmla="*/ 80 h 196"/>
                  <a:gd name="T10" fmla="*/ 512 w 707"/>
                  <a:gd name="T11" fmla="*/ 119 h 196"/>
                  <a:gd name="T12" fmla="*/ 432 w 707"/>
                  <a:gd name="T13" fmla="*/ 40 h 196"/>
                  <a:gd name="T14" fmla="*/ 432 w 707"/>
                  <a:gd name="T15" fmla="*/ 80 h 196"/>
                  <a:gd name="T16" fmla="*/ 394 w 707"/>
                  <a:gd name="T17" fmla="*/ 80 h 196"/>
                  <a:gd name="T18" fmla="*/ 394 w 707"/>
                  <a:gd name="T19" fmla="*/ 119 h 196"/>
                  <a:gd name="T20" fmla="*/ 354 w 707"/>
                  <a:gd name="T21" fmla="*/ 156 h 196"/>
                  <a:gd name="T22" fmla="*/ 237 w 707"/>
                  <a:gd name="T23" fmla="*/ 156 h 196"/>
                  <a:gd name="T24" fmla="*/ 237 w 707"/>
                  <a:gd name="T25" fmla="*/ 119 h 196"/>
                  <a:gd name="T26" fmla="*/ 159 w 707"/>
                  <a:gd name="T27" fmla="*/ 156 h 196"/>
                  <a:gd name="T28" fmla="*/ 119 w 707"/>
                  <a:gd name="T29" fmla="*/ 156 h 196"/>
                  <a:gd name="T30" fmla="*/ 119 w 707"/>
                  <a:gd name="T31" fmla="*/ 80 h 196"/>
                  <a:gd name="T32" fmla="*/ 79 w 707"/>
                  <a:gd name="T33" fmla="*/ 40 h 196"/>
                  <a:gd name="T34" fmla="*/ 79 w 707"/>
                  <a:gd name="T35" fmla="*/ 0 h 196"/>
                  <a:gd name="T36" fmla="*/ 39 w 707"/>
                  <a:gd name="T37" fmla="*/ 40 h 196"/>
                  <a:gd name="T38" fmla="*/ 0 w 707"/>
                  <a:gd name="T39" fmla="*/ 4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7" h="196">
                    <a:moveTo>
                      <a:pt x="707" y="196"/>
                    </a:moveTo>
                    <a:lnTo>
                      <a:pt x="667" y="156"/>
                    </a:lnTo>
                    <a:lnTo>
                      <a:pt x="629" y="156"/>
                    </a:lnTo>
                    <a:lnTo>
                      <a:pt x="589" y="80"/>
                    </a:lnTo>
                    <a:lnTo>
                      <a:pt x="549" y="80"/>
                    </a:lnTo>
                    <a:lnTo>
                      <a:pt x="512" y="119"/>
                    </a:lnTo>
                    <a:lnTo>
                      <a:pt x="432" y="40"/>
                    </a:lnTo>
                    <a:lnTo>
                      <a:pt x="432" y="80"/>
                    </a:lnTo>
                    <a:lnTo>
                      <a:pt x="394" y="80"/>
                    </a:lnTo>
                    <a:lnTo>
                      <a:pt x="394" y="119"/>
                    </a:lnTo>
                    <a:lnTo>
                      <a:pt x="354" y="156"/>
                    </a:lnTo>
                    <a:lnTo>
                      <a:pt x="237" y="156"/>
                    </a:lnTo>
                    <a:lnTo>
                      <a:pt x="237" y="119"/>
                    </a:lnTo>
                    <a:lnTo>
                      <a:pt x="159" y="156"/>
                    </a:lnTo>
                    <a:lnTo>
                      <a:pt x="119" y="156"/>
                    </a:lnTo>
                    <a:lnTo>
                      <a:pt x="119" y="80"/>
                    </a:lnTo>
                    <a:lnTo>
                      <a:pt x="79" y="40"/>
                    </a:lnTo>
                    <a:lnTo>
                      <a:pt x="79" y="0"/>
                    </a:lnTo>
                    <a:lnTo>
                      <a:pt x="39" y="4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3" name="Freeform 780">
                <a:extLst>
                  <a:ext uri="{FF2B5EF4-FFF2-40B4-BE49-F238E27FC236}">
                    <a16:creationId xmlns:a16="http://schemas.microsoft.com/office/drawing/2014/main" id="{027FE055-1557-985B-F202-FF4E4029ED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1159"/>
                <a:ext cx="24" cy="32"/>
              </a:xfrm>
              <a:custGeom>
                <a:avLst/>
                <a:gdLst>
                  <a:gd name="T0" fmla="*/ 0 w 120"/>
                  <a:gd name="T1" fmla="*/ 159 h 159"/>
                  <a:gd name="T2" fmla="*/ 0 w 120"/>
                  <a:gd name="T3" fmla="*/ 120 h 159"/>
                  <a:gd name="T4" fmla="*/ 40 w 120"/>
                  <a:gd name="T5" fmla="*/ 80 h 159"/>
                  <a:gd name="T6" fmla="*/ 0 w 120"/>
                  <a:gd name="T7" fmla="*/ 40 h 159"/>
                  <a:gd name="T8" fmla="*/ 40 w 120"/>
                  <a:gd name="T9" fmla="*/ 0 h 159"/>
                  <a:gd name="T10" fmla="*/ 120 w 120"/>
                  <a:gd name="T11" fmla="*/ 4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" h="159">
                    <a:moveTo>
                      <a:pt x="0" y="159"/>
                    </a:moveTo>
                    <a:lnTo>
                      <a:pt x="0" y="120"/>
                    </a:lnTo>
                    <a:lnTo>
                      <a:pt x="40" y="80"/>
                    </a:lnTo>
                    <a:lnTo>
                      <a:pt x="0" y="40"/>
                    </a:lnTo>
                    <a:lnTo>
                      <a:pt x="40" y="0"/>
                    </a:lnTo>
                    <a:lnTo>
                      <a:pt x="12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4" name="Freeform 781">
                <a:extLst>
                  <a:ext uri="{FF2B5EF4-FFF2-40B4-BE49-F238E27FC236}">
                    <a16:creationId xmlns:a16="http://schemas.microsoft.com/office/drawing/2014/main" id="{2028DA32-75D0-E7A4-2E52-679896F18B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6" y="1191"/>
                <a:ext cx="47" cy="110"/>
              </a:xfrm>
              <a:custGeom>
                <a:avLst/>
                <a:gdLst>
                  <a:gd name="T0" fmla="*/ 79 w 235"/>
                  <a:gd name="T1" fmla="*/ 0 h 550"/>
                  <a:gd name="T2" fmla="*/ 39 w 235"/>
                  <a:gd name="T3" fmla="*/ 40 h 550"/>
                  <a:gd name="T4" fmla="*/ 79 w 235"/>
                  <a:gd name="T5" fmla="*/ 77 h 550"/>
                  <a:gd name="T6" fmla="*/ 79 w 235"/>
                  <a:gd name="T7" fmla="*/ 117 h 550"/>
                  <a:gd name="T8" fmla="*/ 0 w 235"/>
                  <a:gd name="T9" fmla="*/ 117 h 550"/>
                  <a:gd name="T10" fmla="*/ 39 w 235"/>
                  <a:gd name="T11" fmla="*/ 196 h 550"/>
                  <a:gd name="T12" fmla="*/ 159 w 235"/>
                  <a:gd name="T13" fmla="*/ 196 h 550"/>
                  <a:gd name="T14" fmla="*/ 119 w 235"/>
                  <a:gd name="T15" fmla="*/ 235 h 550"/>
                  <a:gd name="T16" fmla="*/ 159 w 235"/>
                  <a:gd name="T17" fmla="*/ 235 h 550"/>
                  <a:gd name="T18" fmla="*/ 235 w 235"/>
                  <a:gd name="T19" fmla="*/ 392 h 550"/>
                  <a:gd name="T20" fmla="*/ 235 w 235"/>
                  <a:gd name="T21" fmla="*/ 55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5" h="550">
                    <a:moveTo>
                      <a:pt x="79" y="0"/>
                    </a:moveTo>
                    <a:lnTo>
                      <a:pt x="39" y="40"/>
                    </a:lnTo>
                    <a:lnTo>
                      <a:pt x="79" y="77"/>
                    </a:lnTo>
                    <a:lnTo>
                      <a:pt x="79" y="117"/>
                    </a:lnTo>
                    <a:lnTo>
                      <a:pt x="0" y="117"/>
                    </a:lnTo>
                    <a:lnTo>
                      <a:pt x="39" y="196"/>
                    </a:lnTo>
                    <a:lnTo>
                      <a:pt x="159" y="196"/>
                    </a:lnTo>
                    <a:lnTo>
                      <a:pt x="119" y="235"/>
                    </a:lnTo>
                    <a:lnTo>
                      <a:pt x="159" y="235"/>
                    </a:lnTo>
                    <a:lnTo>
                      <a:pt x="235" y="392"/>
                    </a:lnTo>
                    <a:lnTo>
                      <a:pt x="235" y="55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5" name="Freeform 782">
                <a:extLst>
                  <a:ext uri="{FF2B5EF4-FFF2-40B4-BE49-F238E27FC236}">
                    <a16:creationId xmlns:a16="http://schemas.microsoft.com/office/drawing/2014/main" id="{AC6BA84B-E686-1445-82E9-795E6E2DB2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4" y="1301"/>
                <a:ext cx="39" cy="94"/>
              </a:xfrm>
              <a:custGeom>
                <a:avLst/>
                <a:gdLst>
                  <a:gd name="T0" fmla="*/ 196 w 196"/>
                  <a:gd name="T1" fmla="*/ 0 h 471"/>
                  <a:gd name="T2" fmla="*/ 160 w 196"/>
                  <a:gd name="T3" fmla="*/ 79 h 471"/>
                  <a:gd name="T4" fmla="*/ 196 w 196"/>
                  <a:gd name="T5" fmla="*/ 116 h 471"/>
                  <a:gd name="T6" fmla="*/ 196 w 196"/>
                  <a:gd name="T7" fmla="*/ 156 h 471"/>
                  <a:gd name="T8" fmla="*/ 40 w 196"/>
                  <a:gd name="T9" fmla="*/ 236 h 471"/>
                  <a:gd name="T10" fmla="*/ 0 w 196"/>
                  <a:gd name="T11" fmla="*/ 314 h 471"/>
                  <a:gd name="T12" fmla="*/ 80 w 196"/>
                  <a:gd name="T13" fmla="*/ 354 h 471"/>
                  <a:gd name="T14" fmla="*/ 40 w 196"/>
                  <a:gd name="T15" fmla="*/ 391 h 471"/>
                  <a:gd name="T16" fmla="*/ 40 w 196"/>
                  <a:gd name="T17" fmla="*/ 471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471">
                    <a:moveTo>
                      <a:pt x="196" y="0"/>
                    </a:moveTo>
                    <a:lnTo>
                      <a:pt x="160" y="79"/>
                    </a:lnTo>
                    <a:lnTo>
                      <a:pt x="196" y="116"/>
                    </a:lnTo>
                    <a:lnTo>
                      <a:pt x="196" y="156"/>
                    </a:lnTo>
                    <a:lnTo>
                      <a:pt x="40" y="236"/>
                    </a:lnTo>
                    <a:lnTo>
                      <a:pt x="0" y="314"/>
                    </a:lnTo>
                    <a:lnTo>
                      <a:pt x="80" y="354"/>
                    </a:lnTo>
                    <a:lnTo>
                      <a:pt x="40" y="391"/>
                    </a:lnTo>
                    <a:lnTo>
                      <a:pt x="40" y="47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6" name="Freeform 783">
                <a:extLst>
                  <a:ext uri="{FF2B5EF4-FFF2-40B4-BE49-F238E27FC236}">
                    <a16:creationId xmlns:a16="http://schemas.microsoft.com/office/drawing/2014/main" id="{921FB8B5-982C-873B-1905-ABAF9ED98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1395"/>
                <a:ext cx="78" cy="118"/>
              </a:xfrm>
              <a:custGeom>
                <a:avLst/>
                <a:gdLst>
                  <a:gd name="T0" fmla="*/ 393 w 393"/>
                  <a:gd name="T1" fmla="*/ 589 h 589"/>
                  <a:gd name="T2" fmla="*/ 354 w 393"/>
                  <a:gd name="T3" fmla="*/ 549 h 589"/>
                  <a:gd name="T4" fmla="*/ 393 w 393"/>
                  <a:gd name="T5" fmla="*/ 509 h 589"/>
                  <a:gd name="T6" fmla="*/ 315 w 393"/>
                  <a:gd name="T7" fmla="*/ 434 h 589"/>
                  <a:gd name="T8" fmla="*/ 275 w 393"/>
                  <a:gd name="T9" fmla="*/ 434 h 589"/>
                  <a:gd name="T10" fmla="*/ 275 w 393"/>
                  <a:gd name="T11" fmla="*/ 354 h 589"/>
                  <a:gd name="T12" fmla="*/ 235 w 393"/>
                  <a:gd name="T13" fmla="*/ 354 h 589"/>
                  <a:gd name="T14" fmla="*/ 235 w 393"/>
                  <a:gd name="T15" fmla="*/ 314 h 589"/>
                  <a:gd name="T16" fmla="*/ 195 w 393"/>
                  <a:gd name="T17" fmla="*/ 314 h 589"/>
                  <a:gd name="T18" fmla="*/ 195 w 393"/>
                  <a:gd name="T19" fmla="*/ 274 h 589"/>
                  <a:gd name="T20" fmla="*/ 156 w 393"/>
                  <a:gd name="T21" fmla="*/ 235 h 589"/>
                  <a:gd name="T22" fmla="*/ 216 w 393"/>
                  <a:gd name="T23" fmla="*/ 178 h 589"/>
                  <a:gd name="T24" fmla="*/ 235 w 393"/>
                  <a:gd name="T25" fmla="*/ 198 h 589"/>
                  <a:gd name="T26" fmla="*/ 275 w 393"/>
                  <a:gd name="T27" fmla="*/ 198 h 589"/>
                  <a:gd name="T28" fmla="*/ 275 w 393"/>
                  <a:gd name="T29" fmla="*/ 119 h 589"/>
                  <a:gd name="T30" fmla="*/ 195 w 393"/>
                  <a:gd name="T31" fmla="*/ 119 h 589"/>
                  <a:gd name="T32" fmla="*/ 195 w 393"/>
                  <a:gd name="T33" fmla="*/ 159 h 589"/>
                  <a:gd name="T34" fmla="*/ 120 w 393"/>
                  <a:gd name="T35" fmla="*/ 119 h 589"/>
                  <a:gd name="T36" fmla="*/ 120 w 393"/>
                  <a:gd name="T37" fmla="*/ 79 h 589"/>
                  <a:gd name="T38" fmla="*/ 235 w 393"/>
                  <a:gd name="T39" fmla="*/ 79 h 589"/>
                  <a:gd name="T40" fmla="*/ 235 w 393"/>
                  <a:gd name="T41" fmla="*/ 40 h 589"/>
                  <a:gd name="T42" fmla="*/ 80 w 393"/>
                  <a:gd name="T43" fmla="*/ 40 h 589"/>
                  <a:gd name="T44" fmla="*/ 80 w 393"/>
                  <a:gd name="T45" fmla="*/ 0 h 589"/>
                  <a:gd name="T46" fmla="*/ 0 w 393"/>
                  <a:gd name="T47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93" h="589">
                    <a:moveTo>
                      <a:pt x="393" y="589"/>
                    </a:moveTo>
                    <a:lnTo>
                      <a:pt x="354" y="549"/>
                    </a:lnTo>
                    <a:lnTo>
                      <a:pt x="393" y="509"/>
                    </a:lnTo>
                    <a:lnTo>
                      <a:pt x="315" y="434"/>
                    </a:lnTo>
                    <a:lnTo>
                      <a:pt x="275" y="434"/>
                    </a:lnTo>
                    <a:lnTo>
                      <a:pt x="275" y="354"/>
                    </a:lnTo>
                    <a:lnTo>
                      <a:pt x="235" y="354"/>
                    </a:lnTo>
                    <a:lnTo>
                      <a:pt x="235" y="314"/>
                    </a:lnTo>
                    <a:lnTo>
                      <a:pt x="195" y="314"/>
                    </a:lnTo>
                    <a:lnTo>
                      <a:pt x="195" y="274"/>
                    </a:lnTo>
                    <a:lnTo>
                      <a:pt x="156" y="235"/>
                    </a:lnTo>
                    <a:lnTo>
                      <a:pt x="216" y="178"/>
                    </a:lnTo>
                    <a:lnTo>
                      <a:pt x="235" y="198"/>
                    </a:lnTo>
                    <a:lnTo>
                      <a:pt x="275" y="198"/>
                    </a:lnTo>
                    <a:lnTo>
                      <a:pt x="275" y="119"/>
                    </a:lnTo>
                    <a:lnTo>
                      <a:pt x="195" y="119"/>
                    </a:lnTo>
                    <a:lnTo>
                      <a:pt x="195" y="159"/>
                    </a:lnTo>
                    <a:lnTo>
                      <a:pt x="120" y="119"/>
                    </a:lnTo>
                    <a:lnTo>
                      <a:pt x="120" y="79"/>
                    </a:lnTo>
                    <a:lnTo>
                      <a:pt x="235" y="79"/>
                    </a:lnTo>
                    <a:lnTo>
                      <a:pt x="235" y="40"/>
                    </a:lnTo>
                    <a:lnTo>
                      <a:pt x="80" y="40"/>
                    </a:lnTo>
                    <a:lnTo>
                      <a:pt x="8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7" name="Freeform 784">
                <a:extLst>
                  <a:ext uri="{FF2B5EF4-FFF2-40B4-BE49-F238E27FC236}">
                    <a16:creationId xmlns:a16="http://schemas.microsoft.com/office/drawing/2014/main" id="{CB69971E-16E1-FC3B-D49E-D8FEB73DF9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" y="1513"/>
                <a:ext cx="117" cy="71"/>
              </a:xfrm>
              <a:custGeom>
                <a:avLst/>
                <a:gdLst>
                  <a:gd name="T0" fmla="*/ 0 w 588"/>
                  <a:gd name="T1" fmla="*/ 354 h 354"/>
                  <a:gd name="T2" fmla="*/ 37 w 588"/>
                  <a:gd name="T3" fmla="*/ 275 h 354"/>
                  <a:gd name="T4" fmla="*/ 37 w 588"/>
                  <a:gd name="T5" fmla="*/ 199 h 354"/>
                  <a:gd name="T6" fmla="*/ 77 w 588"/>
                  <a:gd name="T7" fmla="*/ 199 h 354"/>
                  <a:gd name="T8" fmla="*/ 116 w 588"/>
                  <a:gd name="T9" fmla="*/ 236 h 354"/>
                  <a:gd name="T10" fmla="*/ 155 w 588"/>
                  <a:gd name="T11" fmla="*/ 236 h 354"/>
                  <a:gd name="T12" fmla="*/ 235 w 588"/>
                  <a:gd name="T13" fmla="*/ 159 h 354"/>
                  <a:gd name="T14" fmla="*/ 315 w 588"/>
                  <a:gd name="T15" fmla="*/ 119 h 354"/>
                  <a:gd name="T16" fmla="*/ 315 w 588"/>
                  <a:gd name="T17" fmla="*/ 80 h 354"/>
                  <a:gd name="T18" fmla="*/ 430 w 588"/>
                  <a:gd name="T19" fmla="*/ 80 h 354"/>
                  <a:gd name="T20" fmla="*/ 430 w 588"/>
                  <a:gd name="T21" fmla="*/ 40 h 354"/>
                  <a:gd name="T22" fmla="*/ 470 w 588"/>
                  <a:gd name="T23" fmla="*/ 0 h 354"/>
                  <a:gd name="T24" fmla="*/ 588 w 588"/>
                  <a:gd name="T25" fmla="*/ 40 h 354"/>
                  <a:gd name="T26" fmla="*/ 588 w 588"/>
                  <a:gd name="T27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8" h="354">
                    <a:moveTo>
                      <a:pt x="0" y="354"/>
                    </a:moveTo>
                    <a:lnTo>
                      <a:pt x="37" y="275"/>
                    </a:lnTo>
                    <a:lnTo>
                      <a:pt x="37" y="199"/>
                    </a:lnTo>
                    <a:lnTo>
                      <a:pt x="77" y="199"/>
                    </a:lnTo>
                    <a:lnTo>
                      <a:pt x="116" y="236"/>
                    </a:lnTo>
                    <a:lnTo>
                      <a:pt x="155" y="236"/>
                    </a:lnTo>
                    <a:lnTo>
                      <a:pt x="235" y="159"/>
                    </a:lnTo>
                    <a:lnTo>
                      <a:pt x="315" y="119"/>
                    </a:lnTo>
                    <a:lnTo>
                      <a:pt x="315" y="80"/>
                    </a:lnTo>
                    <a:lnTo>
                      <a:pt x="430" y="80"/>
                    </a:lnTo>
                    <a:lnTo>
                      <a:pt x="430" y="40"/>
                    </a:lnTo>
                    <a:lnTo>
                      <a:pt x="470" y="0"/>
                    </a:lnTo>
                    <a:lnTo>
                      <a:pt x="588" y="40"/>
                    </a:lnTo>
                    <a:lnTo>
                      <a:pt x="58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8" name="Freeform 785">
                <a:extLst>
                  <a:ext uri="{FF2B5EF4-FFF2-40B4-BE49-F238E27FC236}">
                    <a16:creationId xmlns:a16="http://schemas.microsoft.com/office/drawing/2014/main" id="{2AEAA142-D1A4-FAFA-71F2-F5509391F1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0" y="1513"/>
                <a:ext cx="110" cy="87"/>
              </a:xfrm>
              <a:custGeom>
                <a:avLst/>
                <a:gdLst>
                  <a:gd name="T0" fmla="*/ 550 w 550"/>
                  <a:gd name="T1" fmla="*/ 434 h 434"/>
                  <a:gd name="T2" fmla="*/ 430 w 550"/>
                  <a:gd name="T3" fmla="*/ 434 h 434"/>
                  <a:gd name="T4" fmla="*/ 430 w 550"/>
                  <a:gd name="T5" fmla="*/ 394 h 434"/>
                  <a:gd name="T6" fmla="*/ 392 w 550"/>
                  <a:gd name="T7" fmla="*/ 394 h 434"/>
                  <a:gd name="T8" fmla="*/ 392 w 550"/>
                  <a:gd name="T9" fmla="*/ 275 h 434"/>
                  <a:gd name="T10" fmla="*/ 352 w 550"/>
                  <a:gd name="T11" fmla="*/ 275 h 434"/>
                  <a:gd name="T12" fmla="*/ 352 w 550"/>
                  <a:gd name="T13" fmla="*/ 236 h 434"/>
                  <a:gd name="T14" fmla="*/ 275 w 550"/>
                  <a:gd name="T15" fmla="*/ 275 h 434"/>
                  <a:gd name="T16" fmla="*/ 235 w 550"/>
                  <a:gd name="T17" fmla="*/ 236 h 434"/>
                  <a:gd name="T18" fmla="*/ 235 w 550"/>
                  <a:gd name="T19" fmla="*/ 275 h 434"/>
                  <a:gd name="T20" fmla="*/ 195 w 550"/>
                  <a:gd name="T21" fmla="*/ 159 h 434"/>
                  <a:gd name="T22" fmla="*/ 195 w 550"/>
                  <a:gd name="T23" fmla="*/ 119 h 434"/>
                  <a:gd name="T24" fmla="*/ 157 w 550"/>
                  <a:gd name="T25" fmla="*/ 119 h 434"/>
                  <a:gd name="T26" fmla="*/ 157 w 550"/>
                  <a:gd name="T27" fmla="*/ 80 h 434"/>
                  <a:gd name="T28" fmla="*/ 77 w 550"/>
                  <a:gd name="T29" fmla="*/ 80 h 434"/>
                  <a:gd name="T30" fmla="*/ 77 w 550"/>
                  <a:gd name="T31" fmla="*/ 40 h 434"/>
                  <a:gd name="T32" fmla="*/ 0 w 550"/>
                  <a:gd name="T33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50" h="434">
                    <a:moveTo>
                      <a:pt x="550" y="434"/>
                    </a:moveTo>
                    <a:lnTo>
                      <a:pt x="430" y="434"/>
                    </a:lnTo>
                    <a:lnTo>
                      <a:pt x="430" y="394"/>
                    </a:lnTo>
                    <a:lnTo>
                      <a:pt x="392" y="394"/>
                    </a:lnTo>
                    <a:lnTo>
                      <a:pt x="392" y="275"/>
                    </a:lnTo>
                    <a:lnTo>
                      <a:pt x="352" y="275"/>
                    </a:lnTo>
                    <a:lnTo>
                      <a:pt x="352" y="236"/>
                    </a:lnTo>
                    <a:lnTo>
                      <a:pt x="275" y="275"/>
                    </a:lnTo>
                    <a:lnTo>
                      <a:pt x="235" y="236"/>
                    </a:lnTo>
                    <a:lnTo>
                      <a:pt x="235" y="275"/>
                    </a:lnTo>
                    <a:lnTo>
                      <a:pt x="195" y="159"/>
                    </a:lnTo>
                    <a:lnTo>
                      <a:pt x="195" y="119"/>
                    </a:lnTo>
                    <a:lnTo>
                      <a:pt x="157" y="119"/>
                    </a:lnTo>
                    <a:lnTo>
                      <a:pt x="157" y="80"/>
                    </a:lnTo>
                    <a:lnTo>
                      <a:pt x="77" y="80"/>
                    </a:lnTo>
                    <a:lnTo>
                      <a:pt x="77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9" name="Freeform 786">
                <a:extLst>
                  <a:ext uri="{FF2B5EF4-FFF2-40B4-BE49-F238E27FC236}">
                    <a16:creationId xmlns:a16="http://schemas.microsoft.com/office/drawing/2014/main" id="{C4141655-6E29-B32D-18B9-310981BDE2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1387"/>
                <a:ext cx="86" cy="181"/>
              </a:xfrm>
              <a:custGeom>
                <a:avLst/>
                <a:gdLst>
                  <a:gd name="T0" fmla="*/ 431 w 431"/>
                  <a:gd name="T1" fmla="*/ 0 h 904"/>
                  <a:gd name="T2" fmla="*/ 431 w 431"/>
                  <a:gd name="T3" fmla="*/ 80 h 904"/>
                  <a:gd name="T4" fmla="*/ 352 w 431"/>
                  <a:gd name="T5" fmla="*/ 80 h 904"/>
                  <a:gd name="T6" fmla="*/ 352 w 431"/>
                  <a:gd name="T7" fmla="*/ 159 h 904"/>
                  <a:gd name="T8" fmla="*/ 392 w 431"/>
                  <a:gd name="T9" fmla="*/ 159 h 904"/>
                  <a:gd name="T10" fmla="*/ 392 w 431"/>
                  <a:gd name="T11" fmla="*/ 275 h 904"/>
                  <a:gd name="T12" fmla="*/ 431 w 431"/>
                  <a:gd name="T13" fmla="*/ 354 h 904"/>
                  <a:gd name="T14" fmla="*/ 431 w 431"/>
                  <a:gd name="T15" fmla="*/ 394 h 904"/>
                  <a:gd name="T16" fmla="*/ 392 w 431"/>
                  <a:gd name="T17" fmla="*/ 394 h 904"/>
                  <a:gd name="T18" fmla="*/ 352 w 431"/>
                  <a:gd name="T19" fmla="*/ 474 h 904"/>
                  <a:gd name="T20" fmla="*/ 352 w 431"/>
                  <a:gd name="T21" fmla="*/ 513 h 904"/>
                  <a:gd name="T22" fmla="*/ 312 w 431"/>
                  <a:gd name="T23" fmla="*/ 474 h 904"/>
                  <a:gd name="T24" fmla="*/ 275 w 431"/>
                  <a:gd name="T25" fmla="*/ 474 h 904"/>
                  <a:gd name="T26" fmla="*/ 275 w 431"/>
                  <a:gd name="T27" fmla="*/ 589 h 904"/>
                  <a:gd name="T28" fmla="*/ 312 w 431"/>
                  <a:gd name="T29" fmla="*/ 589 h 904"/>
                  <a:gd name="T30" fmla="*/ 312 w 431"/>
                  <a:gd name="T31" fmla="*/ 629 h 904"/>
                  <a:gd name="T32" fmla="*/ 275 w 431"/>
                  <a:gd name="T33" fmla="*/ 629 h 904"/>
                  <a:gd name="T34" fmla="*/ 235 w 431"/>
                  <a:gd name="T35" fmla="*/ 709 h 904"/>
                  <a:gd name="T36" fmla="*/ 157 w 431"/>
                  <a:gd name="T37" fmla="*/ 788 h 904"/>
                  <a:gd name="T38" fmla="*/ 117 w 431"/>
                  <a:gd name="T39" fmla="*/ 788 h 904"/>
                  <a:gd name="T40" fmla="*/ 0 w 431"/>
                  <a:gd name="T41" fmla="*/ 904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31" h="904">
                    <a:moveTo>
                      <a:pt x="431" y="0"/>
                    </a:moveTo>
                    <a:lnTo>
                      <a:pt x="431" y="80"/>
                    </a:lnTo>
                    <a:lnTo>
                      <a:pt x="352" y="80"/>
                    </a:lnTo>
                    <a:lnTo>
                      <a:pt x="352" y="159"/>
                    </a:lnTo>
                    <a:lnTo>
                      <a:pt x="392" y="159"/>
                    </a:lnTo>
                    <a:lnTo>
                      <a:pt x="392" y="275"/>
                    </a:lnTo>
                    <a:lnTo>
                      <a:pt x="431" y="354"/>
                    </a:lnTo>
                    <a:lnTo>
                      <a:pt x="431" y="394"/>
                    </a:lnTo>
                    <a:lnTo>
                      <a:pt x="392" y="394"/>
                    </a:lnTo>
                    <a:lnTo>
                      <a:pt x="352" y="474"/>
                    </a:lnTo>
                    <a:lnTo>
                      <a:pt x="352" y="513"/>
                    </a:lnTo>
                    <a:lnTo>
                      <a:pt x="312" y="474"/>
                    </a:lnTo>
                    <a:lnTo>
                      <a:pt x="275" y="474"/>
                    </a:lnTo>
                    <a:lnTo>
                      <a:pt x="275" y="589"/>
                    </a:lnTo>
                    <a:lnTo>
                      <a:pt x="312" y="589"/>
                    </a:lnTo>
                    <a:lnTo>
                      <a:pt x="312" y="629"/>
                    </a:lnTo>
                    <a:lnTo>
                      <a:pt x="275" y="629"/>
                    </a:lnTo>
                    <a:lnTo>
                      <a:pt x="235" y="709"/>
                    </a:lnTo>
                    <a:lnTo>
                      <a:pt x="157" y="788"/>
                    </a:lnTo>
                    <a:lnTo>
                      <a:pt x="117" y="788"/>
                    </a:lnTo>
                    <a:lnTo>
                      <a:pt x="0" y="90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0" name="Freeform 787">
                <a:extLst>
                  <a:ext uri="{FF2B5EF4-FFF2-40B4-BE49-F238E27FC236}">
                    <a16:creationId xmlns:a16="http://schemas.microsoft.com/office/drawing/2014/main" id="{D4628425-975E-91D8-9C07-DEEB0C81E2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8" y="908"/>
                <a:ext cx="78" cy="31"/>
              </a:xfrm>
              <a:custGeom>
                <a:avLst/>
                <a:gdLst>
                  <a:gd name="T0" fmla="*/ 391 w 391"/>
                  <a:gd name="T1" fmla="*/ 116 h 156"/>
                  <a:gd name="T2" fmla="*/ 354 w 391"/>
                  <a:gd name="T3" fmla="*/ 116 h 156"/>
                  <a:gd name="T4" fmla="*/ 354 w 391"/>
                  <a:gd name="T5" fmla="*/ 156 h 156"/>
                  <a:gd name="T6" fmla="*/ 315 w 391"/>
                  <a:gd name="T7" fmla="*/ 156 h 156"/>
                  <a:gd name="T8" fmla="*/ 315 w 391"/>
                  <a:gd name="T9" fmla="*/ 116 h 156"/>
                  <a:gd name="T10" fmla="*/ 275 w 391"/>
                  <a:gd name="T11" fmla="*/ 116 h 156"/>
                  <a:gd name="T12" fmla="*/ 275 w 391"/>
                  <a:gd name="T13" fmla="*/ 77 h 156"/>
                  <a:gd name="T14" fmla="*/ 235 w 391"/>
                  <a:gd name="T15" fmla="*/ 116 h 156"/>
                  <a:gd name="T16" fmla="*/ 195 w 391"/>
                  <a:gd name="T17" fmla="*/ 116 h 156"/>
                  <a:gd name="T18" fmla="*/ 195 w 391"/>
                  <a:gd name="T19" fmla="*/ 77 h 156"/>
                  <a:gd name="T20" fmla="*/ 156 w 391"/>
                  <a:gd name="T21" fmla="*/ 37 h 156"/>
                  <a:gd name="T22" fmla="*/ 116 w 391"/>
                  <a:gd name="T23" fmla="*/ 37 h 156"/>
                  <a:gd name="T24" fmla="*/ 116 w 391"/>
                  <a:gd name="T25" fmla="*/ 0 h 156"/>
                  <a:gd name="T26" fmla="*/ 0 w 391"/>
                  <a:gd name="T27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91" h="156">
                    <a:moveTo>
                      <a:pt x="391" y="116"/>
                    </a:moveTo>
                    <a:lnTo>
                      <a:pt x="354" y="116"/>
                    </a:lnTo>
                    <a:lnTo>
                      <a:pt x="354" y="156"/>
                    </a:lnTo>
                    <a:lnTo>
                      <a:pt x="315" y="156"/>
                    </a:lnTo>
                    <a:lnTo>
                      <a:pt x="315" y="116"/>
                    </a:lnTo>
                    <a:lnTo>
                      <a:pt x="275" y="116"/>
                    </a:lnTo>
                    <a:lnTo>
                      <a:pt x="275" y="77"/>
                    </a:lnTo>
                    <a:lnTo>
                      <a:pt x="235" y="116"/>
                    </a:lnTo>
                    <a:lnTo>
                      <a:pt x="195" y="116"/>
                    </a:lnTo>
                    <a:lnTo>
                      <a:pt x="195" y="77"/>
                    </a:lnTo>
                    <a:lnTo>
                      <a:pt x="156" y="37"/>
                    </a:lnTo>
                    <a:lnTo>
                      <a:pt x="116" y="37"/>
                    </a:lnTo>
                    <a:lnTo>
                      <a:pt x="116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1" name="Freeform 788">
                <a:extLst>
                  <a:ext uri="{FF2B5EF4-FFF2-40B4-BE49-F238E27FC236}">
                    <a16:creationId xmlns:a16="http://schemas.microsoft.com/office/drawing/2014/main" id="{1DBB7F55-68D2-8DBF-8C5F-C0E416F5A8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861"/>
                <a:ext cx="48" cy="70"/>
              </a:xfrm>
              <a:custGeom>
                <a:avLst/>
                <a:gdLst>
                  <a:gd name="T0" fmla="*/ 0 w 237"/>
                  <a:gd name="T1" fmla="*/ 354 h 354"/>
                  <a:gd name="T2" fmla="*/ 0 w 237"/>
                  <a:gd name="T3" fmla="*/ 315 h 354"/>
                  <a:gd name="T4" fmla="*/ 39 w 237"/>
                  <a:gd name="T5" fmla="*/ 315 h 354"/>
                  <a:gd name="T6" fmla="*/ 39 w 237"/>
                  <a:gd name="T7" fmla="*/ 275 h 354"/>
                  <a:gd name="T8" fmla="*/ 79 w 237"/>
                  <a:gd name="T9" fmla="*/ 238 h 354"/>
                  <a:gd name="T10" fmla="*/ 119 w 237"/>
                  <a:gd name="T11" fmla="*/ 275 h 354"/>
                  <a:gd name="T12" fmla="*/ 158 w 237"/>
                  <a:gd name="T13" fmla="*/ 275 h 354"/>
                  <a:gd name="T14" fmla="*/ 91 w 237"/>
                  <a:gd name="T15" fmla="*/ 226 h 354"/>
                  <a:gd name="T16" fmla="*/ 158 w 237"/>
                  <a:gd name="T17" fmla="*/ 158 h 354"/>
                  <a:gd name="T18" fmla="*/ 119 w 237"/>
                  <a:gd name="T19" fmla="*/ 120 h 354"/>
                  <a:gd name="T20" fmla="*/ 237 w 237"/>
                  <a:gd name="T21" fmla="*/ 120 h 354"/>
                  <a:gd name="T22" fmla="*/ 237 w 237"/>
                  <a:gd name="T23" fmla="*/ 80 h 354"/>
                  <a:gd name="T24" fmla="*/ 197 w 237"/>
                  <a:gd name="T25" fmla="*/ 80 h 354"/>
                  <a:gd name="T26" fmla="*/ 197 w 237"/>
                  <a:gd name="T27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37" h="354">
                    <a:moveTo>
                      <a:pt x="0" y="354"/>
                    </a:moveTo>
                    <a:lnTo>
                      <a:pt x="0" y="315"/>
                    </a:lnTo>
                    <a:lnTo>
                      <a:pt x="39" y="315"/>
                    </a:lnTo>
                    <a:lnTo>
                      <a:pt x="39" y="275"/>
                    </a:lnTo>
                    <a:lnTo>
                      <a:pt x="79" y="238"/>
                    </a:lnTo>
                    <a:lnTo>
                      <a:pt x="119" y="275"/>
                    </a:lnTo>
                    <a:lnTo>
                      <a:pt x="158" y="275"/>
                    </a:lnTo>
                    <a:lnTo>
                      <a:pt x="91" y="226"/>
                    </a:lnTo>
                    <a:lnTo>
                      <a:pt x="158" y="158"/>
                    </a:lnTo>
                    <a:lnTo>
                      <a:pt x="119" y="120"/>
                    </a:lnTo>
                    <a:lnTo>
                      <a:pt x="237" y="120"/>
                    </a:lnTo>
                    <a:lnTo>
                      <a:pt x="237" y="80"/>
                    </a:lnTo>
                    <a:lnTo>
                      <a:pt x="197" y="80"/>
                    </a:lnTo>
                    <a:lnTo>
                      <a:pt x="19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2" name="Freeform 789">
                <a:extLst>
                  <a:ext uri="{FF2B5EF4-FFF2-40B4-BE49-F238E27FC236}">
                    <a16:creationId xmlns:a16="http://schemas.microsoft.com/office/drawing/2014/main" id="{CA6016B8-7600-420C-D5D8-D270A7321E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931"/>
                <a:ext cx="32" cy="16"/>
              </a:xfrm>
              <a:custGeom>
                <a:avLst/>
                <a:gdLst>
                  <a:gd name="T0" fmla="*/ 158 w 158"/>
                  <a:gd name="T1" fmla="*/ 80 h 80"/>
                  <a:gd name="T2" fmla="*/ 158 w 158"/>
                  <a:gd name="T3" fmla="*/ 40 h 80"/>
                  <a:gd name="T4" fmla="*/ 119 w 158"/>
                  <a:gd name="T5" fmla="*/ 80 h 80"/>
                  <a:gd name="T6" fmla="*/ 79 w 158"/>
                  <a:gd name="T7" fmla="*/ 80 h 80"/>
                  <a:gd name="T8" fmla="*/ 79 w 158"/>
                  <a:gd name="T9" fmla="*/ 40 h 80"/>
                  <a:gd name="T10" fmla="*/ 0 w 158"/>
                  <a:gd name="T11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8" h="80">
                    <a:moveTo>
                      <a:pt x="158" y="80"/>
                    </a:moveTo>
                    <a:lnTo>
                      <a:pt x="158" y="40"/>
                    </a:lnTo>
                    <a:lnTo>
                      <a:pt x="119" y="80"/>
                    </a:lnTo>
                    <a:lnTo>
                      <a:pt x="79" y="80"/>
                    </a:lnTo>
                    <a:lnTo>
                      <a:pt x="79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3" name="Freeform 790">
                <a:extLst>
                  <a:ext uri="{FF2B5EF4-FFF2-40B4-BE49-F238E27FC236}">
                    <a16:creationId xmlns:a16="http://schemas.microsoft.com/office/drawing/2014/main" id="{D9B06A0D-CE7A-6B69-5394-AB85919C41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869"/>
                <a:ext cx="180" cy="39"/>
              </a:xfrm>
              <a:custGeom>
                <a:avLst/>
                <a:gdLst>
                  <a:gd name="T0" fmla="*/ 0 w 903"/>
                  <a:gd name="T1" fmla="*/ 0 h 198"/>
                  <a:gd name="T2" fmla="*/ 80 w 903"/>
                  <a:gd name="T3" fmla="*/ 0 h 198"/>
                  <a:gd name="T4" fmla="*/ 40 w 903"/>
                  <a:gd name="T5" fmla="*/ 80 h 198"/>
                  <a:gd name="T6" fmla="*/ 80 w 903"/>
                  <a:gd name="T7" fmla="*/ 118 h 198"/>
                  <a:gd name="T8" fmla="*/ 159 w 903"/>
                  <a:gd name="T9" fmla="*/ 118 h 198"/>
                  <a:gd name="T10" fmla="*/ 199 w 903"/>
                  <a:gd name="T11" fmla="*/ 158 h 198"/>
                  <a:gd name="T12" fmla="*/ 238 w 903"/>
                  <a:gd name="T13" fmla="*/ 158 h 198"/>
                  <a:gd name="T14" fmla="*/ 275 w 903"/>
                  <a:gd name="T15" fmla="*/ 118 h 198"/>
                  <a:gd name="T16" fmla="*/ 275 w 903"/>
                  <a:gd name="T17" fmla="*/ 158 h 198"/>
                  <a:gd name="T18" fmla="*/ 354 w 903"/>
                  <a:gd name="T19" fmla="*/ 158 h 198"/>
                  <a:gd name="T20" fmla="*/ 394 w 903"/>
                  <a:gd name="T21" fmla="*/ 118 h 198"/>
                  <a:gd name="T22" fmla="*/ 473 w 903"/>
                  <a:gd name="T23" fmla="*/ 118 h 198"/>
                  <a:gd name="T24" fmla="*/ 513 w 903"/>
                  <a:gd name="T25" fmla="*/ 80 h 198"/>
                  <a:gd name="T26" fmla="*/ 589 w 903"/>
                  <a:gd name="T27" fmla="*/ 40 h 198"/>
                  <a:gd name="T28" fmla="*/ 589 w 903"/>
                  <a:gd name="T29" fmla="*/ 118 h 198"/>
                  <a:gd name="T30" fmla="*/ 708 w 903"/>
                  <a:gd name="T31" fmla="*/ 118 h 198"/>
                  <a:gd name="T32" fmla="*/ 747 w 903"/>
                  <a:gd name="T33" fmla="*/ 158 h 198"/>
                  <a:gd name="T34" fmla="*/ 787 w 903"/>
                  <a:gd name="T35" fmla="*/ 118 h 198"/>
                  <a:gd name="T36" fmla="*/ 827 w 903"/>
                  <a:gd name="T37" fmla="*/ 158 h 198"/>
                  <a:gd name="T38" fmla="*/ 787 w 903"/>
                  <a:gd name="T39" fmla="*/ 198 h 198"/>
                  <a:gd name="T40" fmla="*/ 864 w 903"/>
                  <a:gd name="T41" fmla="*/ 198 h 198"/>
                  <a:gd name="T42" fmla="*/ 903 w 903"/>
                  <a:gd name="T43" fmla="*/ 158 h 198"/>
                  <a:gd name="T44" fmla="*/ 903 w 903"/>
                  <a:gd name="T45" fmla="*/ 11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03" h="198">
                    <a:moveTo>
                      <a:pt x="0" y="0"/>
                    </a:moveTo>
                    <a:lnTo>
                      <a:pt x="80" y="0"/>
                    </a:lnTo>
                    <a:lnTo>
                      <a:pt x="40" y="80"/>
                    </a:lnTo>
                    <a:lnTo>
                      <a:pt x="80" y="118"/>
                    </a:lnTo>
                    <a:lnTo>
                      <a:pt x="159" y="118"/>
                    </a:lnTo>
                    <a:lnTo>
                      <a:pt x="199" y="158"/>
                    </a:lnTo>
                    <a:lnTo>
                      <a:pt x="238" y="158"/>
                    </a:lnTo>
                    <a:lnTo>
                      <a:pt x="275" y="118"/>
                    </a:lnTo>
                    <a:lnTo>
                      <a:pt x="275" y="158"/>
                    </a:lnTo>
                    <a:lnTo>
                      <a:pt x="354" y="158"/>
                    </a:lnTo>
                    <a:lnTo>
                      <a:pt x="394" y="118"/>
                    </a:lnTo>
                    <a:lnTo>
                      <a:pt x="473" y="118"/>
                    </a:lnTo>
                    <a:lnTo>
                      <a:pt x="513" y="80"/>
                    </a:lnTo>
                    <a:lnTo>
                      <a:pt x="589" y="40"/>
                    </a:lnTo>
                    <a:lnTo>
                      <a:pt x="589" y="118"/>
                    </a:lnTo>
                    <a:lnTo>
                      <a:pt x="708" y="118"/>
                    </a:lnTo>
                    <a:lnTo>
                      <a:pt x="747" y="158"/>
                    </a:lnTo>
                    <a:lnTo>
                      <a:pt x="787" y="118"/>
                    </a:lnTo>
                    <a:lnTo>
                      <a:pt x="827" y="158"/>
                    </a:lnTo>
                    <a:lnTo>
                      <a:pt x="787" y="198"/>
                    </a:lnTo>
                    <a:lnTo>
                      <a:pt x="864" y="198"/>
                    </a:lnTo>
                    <a:lnTo>
                      <a:pt x="903" y="158"/>
                    </a:lnTo>
                    <a:lnTo>
                      <a:pt x="903" y="11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4" name="Freeform 791">
                <a:extLst>
                  <a:ext uri="{FF2B5EF4-FFF2-40B4-BE49-F238E27FC236}">
                    <a16:creationId xmlns:a16="http://schemas.microsoft.com/office/drawing/2014/main" id="{59386162-7CBD-F2BC-5151-A94A951B8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908"/>
                <a:ext cx="39" cy="86"/>
              </a:xfrm>
              <a:custGeom>
                <a:avLst/>
                <a:gdLst>
                  <a:gd name="T0" fmla="*/ 195 w 195"/>
                  <a:gd name="T1" fmla="*/ 0 h 431"/>
                  <a:gd name="T2" fmla="*/ 155 w 195"/>
                  <a:gd name="T3" fmla="*/ 0 h 431"/>
                  <a:gd name="T4" fmla="*/ 155 w 195"/>
                  <a:gd name="T5" fmla="*/ 77 h 431"/>
                  <a:gd name="T6" fmla="*/ 116 w 195"/>
                  <a:gd name="T7" fmla="*/ 77 h 431"/>
                  <a:gd name="T8" fmla="*/ 116 w 195"/>
                  <a:gd name="T9" fmla="*/ 116 h 431"/>
                  <a:gd name="T10" fmla="*/ 76 w 195"/>
                  <a:gd name="T11" fmla="*/ 156 h 431"/>
                  <a:gd name="T12" fmla="*/ 37 w 195"/>
                  <a:gd name="T13" fmla="*/ 156 h 431"/>
                  <a:gd name="T14" fmla="*/ 37 w 195"/>
                  <a:gd name="T15" fmla="*/ 196 h 431"/>
                  <a:gd name="T16" fmla="*/ 76 w 195"/>
                  <a:gd name="T17" fmla="*/ 235 h 431"/>
                  <a:gd name="T18" fmla="*/ 37 w 195"/>
                  <a:gd name="T19" fmla="*/ 275 h 431"/>
                  <a:gd name="T20" fmla="*/ 0 w 195"/>
                  <a:gd name="T21" fmla="*/ 351 h 431"/>
                  <a:gd name="T22" fmla="*/ 76 w 195"/>
                  <a:gd name="T23" fmla="*/ 351 h 431"/>
                  <a:gd name="T24" fmla="*/ 76 w 195"/>
                  <a:gd name="T25" fmla="*/ 391 h 431"/>
                  <a:gd name="T26" fmla="*/ 37 w 195"/>
                  <a:gd name="T27" fmla="*/ 391 h 431"/>
                  <a:gd name="T28" fmla="*/ 37 w 195"/>
                  <a:gd name="T29" fmla="*/ 431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5" h="431">
                    <a:moveTo>
                      <a:pt x="195" y="0"/>
                    </a:moveTo>
                    <a:lnTo>
                      <a:pt x="155" y="0"/>
                    </a:lnTo>
                    <a:lnTo>
                      <a:pt x="155" y="77"/>
                    </a:lnTo>
                    <a:lnTo>
                      <a:pt x="116" y="77"/>
                    </a:lnTo>
                    <a:lnTo>
                      <a:pt x="116" y="116"/>
                    </a:lnTo>
                    <a:lnTo>
                      <a:pt x="76" y="156"/>
                    </a:lnTo>
                    <a:lnTo>
                      <a:pt x="37" y="156"/>
                    </a:lnTo>
                    <a:lnTo>
                      <a:pt x="37" y="196"/>
                    </a:lnTo>
                    <a:lnTo>
                      <a:pt x="76" y="235"/>
                    </a:lnTo>
                    <a:lnTo>
                      <a:pt x="37" y="275"/>
                    </a:lnTo>
                    <a:lnTo>
                      <a:pt x="0" y="351"/>
                    </a:lnTo>
                    <a:lnTo>
                      <a:pt x="76" y="351"/>
                    </a:lnTo>
                    <a:lnTo>
                      <a:pt x="76" y="391"/>
                    </a:lnTo>
                    <a:lnTo>
                      <a:pt x="37" y="391"/>
                    </a:lnTo>
                    <a:lnTo>
                      <a:pt x="37" y="43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5" name="Freeform 792">
                <a:extLst>
                  <a:ext uri="{FF2B5EF4-FFF2-40B4-BE49-F238E27FC236}">
                    <a16:creationId xmlns:a16="http://schemas.microsoft.com/office/drawing/2014/main" id="{A2C7E455-5B37-3432-7A7A-C46E338916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4" y="892"/>
                <a:ext cx="24" cy="16"/>
              </a:xfrm>
              <a:custGeom>
                <a:avLst/>
                <a:gdLst>
                  <a:gd name="T0" fmla="*/ 119 w 119"/>
                  <a:gd name="T1" fmla="*/ 80 h 80"/>
                  <a:gd name="T2" fmla="*/ 40 w 119"/>
                  <a:gd name="T3" fmla="*/ 0 h 80"/>
                  <a:gd name="T4" fmla="*/ 0 w 119"/>
                  <a:gd name="T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9" h="80">
                    <a:moveTo>
                      <a:pt x="119" y="80"/>
                    </a:move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6" name="Freeform 793">
                <a:extLst>
                  <a:ext uri="{FF2B5EF4-FFF2-40B4-BE49-F238E27FC236}">
                    <a16:creationId xmlns:a16="http://schemas.microsoft.com/office/drawing/2014/main" id="{99BD8EA6-3705-778C-7C94-F9868955D2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939"/>
                <a:ext cx="173" cy="63"/>
              </a:xfrm>
              <a:custGeom>
                <a:avLst/>
                <a:gdLst>
                  <a:gd name="T0" fmla="*/ 863 w 863"/>
                  <a:gd name="T1" fmla="*/ 315 h 315"/>
                  <a:gd name="T2" fmla="*/ 824 w 863"/>
                  <a:gd name="T3" fmla="*/ 315 h 315"/>
                  <a:gd name="T4" fmla="*/ 824 w 863"/>
                  <a:gd name="T5" fmla="*/ 235 h 315"/>
                  <a:gd name="T6" fmla="*/ 745 w 863"/>
                  <a:gd name="T7" fmla="*/ 235 h 315"/>
                  <a:gd name="T8" fmla="*/ 745 w 863"/>
                  <a:gd name="T9" fmla="*/ 158 h 315"/>
                  <a:gd name="T10" fmla="*/ 705 w 863"/>
                  <a:gd name="T11" fmla="*/ 158 h 315"/>
                  <a:gd name="T12" fmla="*/ 666 w 863"/>
                  <a:gd name="T13" fmla="*/ 195 h 315"/>
                  <a:gd name="T14" fmla="*/ 589 w 863"/>
                  <a:gd name="T15" fmla="*/ 195 h 315"/>
                  <a:gd name="T16" fmla="*/ 589 w 863"/>
                  <a:gd name="T17" fmla="*/ 158 h 315"/>
                  <a:gd name="T18" fmla="*/ 510 w 863"/>
                  <a:gd name="T19" fmla="*/ 158 h 315"/>
                  <a:gd name="T20" fmla="*/ 510 w 863"/>
                  <a:gd name="T21" fmla="*/ 119 h 315"/>
                  <a:gd name="T22" fmla="*/ 470 w 863"/>
                  <a:gd name="T23" fmla="*/ 158 h 315"/>
                  <a:gd name="T24" fmla="*/ 431 w 863"/>
                  <a:gd name="T25" fmla="*/ 79 h 315"/>
                  <a:gd name="T26" fmla="*/ 391 w 863"/>
                  <a:gd name="T27" fmla="*/ 119 h 315"/>
                  <a:gd name="T28" fmla="*/ 391 w 863"/>
                  <a:gd name="T29" fmla="*/ 158 h 315"/>
                  <a:gd name="T30" fmla="*/ 354 w 863"/>
                  <a:gd name="T31" fmla="*/ 158 h 315"/>
                  <a:gd name="T32" fmla="*/ 354 w 863"/>
                  <a:gd name="T33" fmla="*/ 40 h 315"/>
                  <a:gd name="T34" fmla="*/ 315 w 863"/>
                  <a:gd name="T35" fmla="*/ 40 h 315"/>
                  <a:gd name="T36" fmla="*/ 315 w 863"/>
                  <a:gd name="T37" fmla="*/ 0 h 315"/>
                  <a:gd name="T38" fmla="*/ 275 w 863"/>
                  <a:gd name="T39" fmla="*/ 0 h 315"/>
                  <a:gd name="T40" fmla="*/ 235 w 863"/>
                  <a:gd name="T41" fmla="*/ 40 h 315"/>
                  <a:gd name="T42" fmla="*/ 196 w 863"/>
                  <a:gd name="T43" fmla="*/ 40 h 315"/>
                  <a:gd name="T44" fmla="*/ 196 w 863"/>
                  <a:gd name="T45" fmla="*/ 79 h 315"/>
                  <a:gd name="T46" fmla="*/ 156 w 863"/>
                  <a:gd name="T47" fmla="*/ 79 h 315"/>
                  <a:gd name="T48" fmla="*/ 77 w 863"/>
                  <a:gd name="T49" fmla="*/ 0 h 315"/>
                  <a:gd name="T50" fmla="*/ 0 w 863"/>
                  <a:gd name="T51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63" h="315">
                    <a:moveTo>
                      <a:pt x="863" y="315"/>
                    </a:moveTo>
                    <a:lnTo>
                      <a:pt x="824" y="315"/>
                    </a:lnTo>
                    <a:lnTo>
                      <a:pt x="824" y="235"/>
                    </a:lnTo>
                    <a:lnTo>
                      <a:pt x="745" y="235"/>
                    </a:lnTo>
                    <a:lnTo>
                      <a:pt x="745" y="158"/>
                    </a:lnTo>
                    <a:lnTo>
                      <a:pt x="705" y="158"/>
                    </a:lnTo>
                    <a:lnTo>
                      <a:pt x="666" y="195"/>
                    </a:lnTo>
                    <a:lnTo>
                      <a:pt x="589" y="195"/>
                    </a:lnTo>
                    <a:lnTo>
                      <a:pt x="589" y="158"/>
                    </a:lnTo>
                    <a:lnTo>
                      <a:pt x="510" y="158"/>
                    </a:lnTo>
                    <a:lnTo>
                      <a:pt x="510" y="119"/>
                    </a:lnTo>
                    <a:lnTo>
                      <a:pt x="470" y="158"/>
                    </a:lnTo>
                    <a:lnTo>
                      <a:pt x="431" y="79"/>
                    </a:lnTo>
                    <a:lnTo>
                      <a:pt x="391" y="119"/>
                    </a:lnTo>
                    <a:lnTo>
                      <a:pt x="391" y="158"/>
                    </a:lnTo>
                    <a:lnTo>
                      <a:pt x="354" y="158"/>
                    </a:lnTo>
                    <a:lnTo>
                      <a:pt x="354" y="40"/>
                    </a:lnTo>
                    <a:lnTo>
                      <a:pt x="315" y="40"/>
                    </a:lnTo>
                    <a:lnTo>
                      <a:pt x="315" y="0"/>
                    </a:lnTo>
                    <a:lnTo>
                      <a:pt x="275" y="0"/>
                    </a:lnTo>
                    <a:lnTo>
                      <a:pt x="235" y="40"/>
                    </a:lnTo>
                    <a:lnTo>
                      <a:pt x="196" y="40"/>
                    </a:lnTo>
                    <a:lnTo>
                      <a:pt x="196" y="79"/>
                    </a:lnTo>
                    <a:lnTo>
                      <a:pt x="156" y="79"/>
                    </a:lnTo>
                    <a:lnTo>
                      <a:pt x="77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7" name="Freeform 794">
                <a:extLst>
                  <a:ext uri="{FF2B5EF4-FFF2-40B4-BE49-F238E27FC236}">
                    <a16:creationId xmlns:a16="http://schemas.microsoft.com/office/drawing/2014/main" id="{8BAD4349-869C-D32C-21DF-AD80BE941E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" y="1002"/>
                <a:ext cx="24" cy="39"/>
              </a:xfrm>
              <a:custGeom>
                <a:avLst/>
                <a:gdLst>
                  <a:gd name="T0" fmla="*/ 0 w 119"/>
                  <a:gd name="T1" fmla="*/ 195 h 195"/>
                  <a:gd name="T2" fmla="*/ 40 w 119"/>
                  <a:gd name="T3" fmla="*/ 155 h 195"/>
                  <a:gd name="T4" fmla="*/ 40 w 119"/>
                  <a:gd name="T5" fmla="*/ 118 h 195"/>
                  <a:gd name="T6" fmla="*/ 79 w 119"/>
                  <a:gd name="T7" fmla="*/ 79 h 195"/>
                  <a:gd name="T8" fmla="*/ 119 w 119"/>
                  <a:gd name="T9" fmla="*/ 79 h 195"/>
                  <a:gd name="T10" fmla="*/ 119 w 119"/>
                  <a:gd name="T11" fmla="*/ 40 h 195"/>
                  <a:gd name="T12" fmla="*/ 79 w 119"/>
                  <a:gd name="T13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9" h="195">
                    <a:moveTo>
                      <a:pt x="0" y="195"/>
                    </a:moveTo>
                    <a:lnTo>
                      <a:pt x="40" y="155"/>
                    </a:lnTo>
                    <a:lnTo>
                      <a:pt x="40" y="118"/>
                    </a:lnTo>
                    <a:lnTo>
                      <a:pt x="79" y="79"/>
                    </a:lnTo>
                    <a:lnTo>
                      <a:pt x="119" y="79"/>
                    </a:lnTo>
                    <a:lnTo>
                      <a:pt x="119" y="40"/>
                    </a:lnTo>
                    <a:lnTo>
                      <a:pt x="7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8" name="Freeform 795">
                <a:extLst>
                  <a:ext uri="{FF2B5EF4-FFF2-40B4-BE49-F238E27FC236}">
                    <a16:creationId xmlns:a16="http://schemas.microsoft.com/office/drawing/2014/main" id="{EBF9977B-E016-CF5F-B389-A69C15BD98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3" y="994"/>
                <a:ext cx="23" cy="8"/>
              </a:xfrm>
              <a:custGeom>
                <a:avLst/>
                <a:gdLst>
                  <a:gd name="T0" fmla="*/ 117 w 117"/>
                  <a:gd name="T1" fmla="*/ 0 h 40"/>
                  <a:gd name="T2" fmla="*/ 40 w 117"/>
                  <a:gd name="T3" fmla="*/ 0 h 40"/>
                  <a:gd name="T4" fmla="*/ 0 w 117"/>
                  <a:gd name="T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7" h="40">
                    <a:moveTo>
                      <a:pt x="117" y="0"/>
                    </a:moveTo>
                    <a:lnTo>
                      <a:pt x="40" y="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9" name="Freeform 796">
                <a:extLst>
                  <a:ext uri="{FF2B5EF4-FFF2-40B4-BE49-F238E27FC236}">
                    <a16:creationId xmlns:a16="http://schemas.microsoft.com/office/drawing/2014/main" id="{89D99FE3-AE75-89CE-99E9-4353BB17CA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6" y="994"/>
                <a:ext cx="103" cy="24"/>
              </a:xfrm>
              <a:custGeom>
                <a:avLst/>
                <a:gdLst>
                  <a:gd name="T0" fmla="*/ 0 w 512"/>
                  <a:gd name="T1" fmla="*/ 0 h 119"/>
                  <a:gd name="T2" fmla="*/ 79 w 512"/>
                  <a:gd name="T3" fmla="*/ 0 h 119"/>
                  <a:gd name="T4" fmla="*/ 79 w 512"/>
                  <a:gd name="T5" fmla="*/ 40 h 119"/>
                  <a:gd name="T6" fmla="*/ 118 w 512"/>
                  <a:gd name="T7" fmla="*/ 0 h 119"/>
                  <a:gd name="T8" fmla="*/ 158 w 512"/>
                  <a:gd name="T9" fmla="*/ 0 h 119"/>
                  <a:gd name="T10" fmla="*/ 238 w 512"/>
                  <a:gd name="T11" fmla="*/ 80 h 119"/>
                  <a:gd name="T12" fmla="*/ 238 w 512"/>
                  <a:gd name="T13" fmla="*/ 119 h 119"/>
                  <a:gd name="T14" fmla="*/ 353 w 512"/>
                  <a:gd name="T15" fmla="*/ 119 h 119"/>
                  <a:gd name="T16" fmla="*/ 393 w 512"/>
                  <a:gd name="T17" fmla="*/ 80 h 119"/>
                  <a:gd name="T18" fmla="*/ 433 w 512"/>
                  <a:gd name="T19" fmla="*/ 80 h 119"/>
                  <a:gd name="T20" fmla="*/ 473 w 512"/>
                  <a:gd name="T21" fmla="*/ 40 h 119"/>
                  <a:gd name="T22" fmla="*/ 512 w 512"/>
                  <a:gd name="T23" fmla="*/ 80 h 119"/>
                  <a:gd name="T24" fmla="*/ 512 w 512"/>
                  <a:gd name="T25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12" h="119">
                    <a:moveTo>
                      <a:pt x="0" y="0"/>
                    </a:moveTo>
                    <a:lnTo>
                      <a:pt x="79" y="0"/>
                    </a:lnTo>
                    <a:lnTo>
                      <a:pt x="79" y="40"/>
                    </a:lnTo>
                    <a:lnTo>
                      <a:pt x="118" y="0"/>
                    </a:lnTo>
                    <a:lnTo>
                      <a:pt x="158" y="0"/>
                    </a:lnTo>
                    <a:lnTo>
                      <a:pt x="238" y="80"/>
                    </a:lnTo>
                    <a:lnTo>
                      <a:pt x="238" y="119"/>
                    </a:lnTo>
                    <a:lnTo>
                      <a:pt x="353" y="119"/>
                    </a:lnTo>
                    <a:lnTo>
                      <a:pt x="393" y="80"/>
                    </a:lnTo>
                    <a:lnTo>
                      <a:pt x="433" y="80"/>
                    </a:lnTo>
                    <a:lnTo>
                      <a:pt x="473" y="40"/>
                    </a:lnTo>
                    <a:lnTo>
                      <a:pt x="512" y="80"/>
                    </a:lnTo>
                    <a:lnTo>
                      <a:pt x="512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0" name="Freeform 797">
                <a:extLst>
                  <a:ext uri="{FF2B5EF4-FFF2-40B4-BE49-F238E27FC236}">
                    <a16:creationId xmlns:a16="http://schemas.microsoft.com/office/drawing/2014/main" id="{3A291B10-0C04-495F-D757-99CE33BE96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1002"/>
                <a:ext cx="188" cy="55"/>
              </a:xfrm>
              <a:custGeom>
                <a:avLst/>
                <a:gdLst>
                  <a:gd name="T0" fmla="*/ 0 w 942"/>
                  <a:gd name="T1" fmla="*/ 40 h 275"/>
                  <a:gd name="T2" fmla="*/ 39 w 942"/>
                  <a:gd name="T3" fmla="*/ 0 h 275"/>
                  <a:gd name="T4" fmla="*/ 119 w 942"/>
                  <a:gd name="T5" fmla="*/ 0 h 275"/>
                  <a:gd name="T6" fmla="*/ 119 w 942"/>
                  <a:gd name="T7" fmla="*/ 40 h 275"/>
                  <a:gd name="T8" fmla="*/ 235 w 942"/>
                  <a:gd name="T9" fmla="*/ 40 h 275"/>
                  <a:gd name="T10" fmla="*/ 274 w 942"/>
                  <a:gd name="T11" fmla="*/ 0 h 275"/>
                  <a:gd name="T12" fmla="*/ 274 w 942"/>
                  <a:gd name="T13" fmla="*/ 118 h 275"/>
                  <a:gd name="T14" fmla="*/ 314 w 942"/>
                  <a:gd name="T15" fmla="*/ 118 h 275"/>
                  <a:gd name="T16" fmla="*/ 354 w 942"/>
                  <a:gd name="T17" fmla="*/ 155 h 275"/>
                  <a:gd name="T18" fmla="*/ 354 w 942"/>
                  <a:gd name="T19" fmla="*/ 118 h 275"/>
                  <a:gd name="T20" fmla="*/ 393 w 942"/>
                  <a:gd name="T21" fmla="*/ 118 h 275"/>
                  <a:gd name="T22" fmla="*/ 393 w 942"/>
                  <a:gd name="T23" fmla="*/ 155 h 275"/>
                  <a:gd name="T24" fmla="*/ 549 w 942"/>
                  <a:gd name="T25" fmla="*/ 155 h 275"/>
                  <a:gd name="T26" fmla="*/ 589 w 942"/>
                  <a:gd name="T27" fmla="*/ 195 h 275"/>
                  <a:gd name="T28" fmla="*/ 668 w 942"/>
                  <a:gd name="T29" fmla="*/ 235 h 275"/>
                  <a:gd name="T30" fmla="*/ 668 w 942"/>
                  <a:gd name="T31" fmla="*/ 275 h 275"/>
                  <a:gd name="T32" fmla="*/ 708 w 942"/>
                  <a:gd name="T33" fmla="*/ 275 h 275"/>
                  <a:gd name="T34" fmla="*/ 747 w 942"/>
                  <a:gd name="T35" fmla="*/ 235 h 275"/>
                  <a:gd name="T36" fmla="*/ 787 w 942"/>
                  <a:gd name="T37" fmla="*/ 235 h 275"/>
                  <a:gd name="T38" fmla="*/ 787 w 942"/>
                  <a:gd name="T39" fmla="*/ 195 h 275"/>
                  <a:gd name="T40" fmla="*/ 824 w 942"/>
                  <a:gd name="T41" fmla="*/ 235 h 275"/>
                  <a:gd name="T42" fmla="*/ 903 w 942"/>
                  <a:gd name="T43" fmla="*/ 235 h 275"/>
                  <a:gd name="T44" fmla="*/ 903 w 942"/>
                  <a:gd name="T45" fmla="*/ 155 h 275"/>
                  <a:gd name="T46" fmla="*/ 942 w 942"/>
                  <a:gd name="T47" fmla="*/ 19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42" h="275">
                    <a:moveTo>
                      <a:pt x="0" y="40"/>
                    </a:moveTo>
                    <a:lnTo>
                      <a:pt x="39" y="0"/>
                    </a:lnTo>
                    <a:lnTo>
                      <a:pt x="119" y="0"/>
                    </a:lnTo>
                    <a:lnTo>
                      <a:pt x="119" y="40"/>
                    </a:lnTo>
                    <a:lnTo>
                      <a:pt x="235" y="40"/>
                    </a:lnTo>
                    <a:lnTo>
                      <a:pt x="274" y="0"/>
                    </a:lnTo>
                    <a:lnTo>
                      <a:pt x="274" y="118"/>
                    </a:lnTo>
                    <a:lnTo>
                      <a:pt x="314" y="118"/>
                    </a:lnTo>
                    <a:lnTo>
                      <a:pt x="354" y="155"/>
                    </a:lnTo>
                    <a:lnTo>
                      <a:pt x="354" y="118"/>
                    </a:lnTo>
                    <a:lnTo>
                      <a:pt x="393" y="118"/>
                    </a:lnTo>
                    <a:lnTo>
                      <a:pt x="393" y="155"/>
                    </a:lnTo>
                    <a:lnTo>
                      <a:pt x="549" y="155"/>
                    </a:lnTo>
                    <a:lnTo>
                      <a:pt x="589" y="195"/>
                    </a:lnTo>
                    <a:lnTo>
                      <a:pt x="668" y="235"/>
                    </a:lnTo>
                    <a:lnTo>
                      <a:pt x="668" y="275"/>
                    </a:lnTo>
                    <a:lnTo>
                      <a:pt x="708" y="275"/>
                    </a:lnTo>
                    <a:lnTo>
                      <a:pt x="747" y="235"/>
                    </a:lnTo>
                    <a:lnTo>
                      <a:pt x="787" y="235"/>
                    </a:lnTo>
                    <a:lnTo>
                      <a:pt x="787" y="195"/>
                    </a:lnTo>
                    <a:lnTo>
                      <a:pt x="824" y="235"/>
                    </a:lnTo>
                    <a:lnTo>
                      <a:pt x="903" y="235"/>
                    </a:lnTo>
                    <a:lnTo>
                      <a:pt x="903" y="155"/>
                    </a:lnTo>
                    <a:lnTo>
                      <a:pt x="942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1" name="Freeform 798">
                <a:extLst>
                  <a:ext uri="{FF2B5EF4-FFF2-40B4-BE49-F238E27FC236}">
                    <a16:creationId xmlns:a16="http://schemas.microsoft.com/office/drawing/2014/main" id="{19D125B4-8E73-2DD2-B770-92A6C0D2C1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1073"/>
                <a:ext cx="125" cy="63"/>
              </a:xfrm>
              <a:custGeom>
                <a:avLst/>
                <a:gdLst>
                  <a:gd name="T0" fmla="*/ 628 w 628"/>
                  <a:gd name="T1" fmla="*/ 315 h 315"/>
                  <a:gd name="T2" fmla="*/ 589 w 628"/>
                  <a:gd name="T3" fmla="*/ 315 h 315"/>
                  <a:gd name="T4" fmla="*/ 509 w 628"/>
                  <a:gd name="T5" fmla="*/ 235 h 315"/>
                  <a:gd name="T6" fmla="*/ 509 w 628"/>
                  <a:gd name="T7" fmla="*/ 195 h 315"/>
                  <a:gd name="T8" fmla="*/ 430 w 628"/>
                  <a:gd name="T9" fmla="*/ 116 h 315"/>
                  <a:gd name="T10" fmla="*/ 393 w 628"/>
                  <a:gd name="T11" fmla="*/ 155 h 315"/>
                  <a:gd name="T12" fmla="*/ 393 w 628"/>
                  <a:gd name="T13" fmla="*/ 116 h 315"/>
                  <a:gd name="T14" fmla="*/ 314 w 628"/>
                  <a:gd name="T15" fmla="*/ 116 h 315"/>
                  <a:gd name="T16" fmla="*/ 314 w 628"/>
                  <a:gd name="T17" fmla="*/ 80 h 315"/>
                  <a:gd name="T18" fmla="*/ 195 w 628"/>
                  <a:gd name="T19" fmla="*/ 80 h 315"/>
                  <a:gd name="T20" fmla="*/ 195 w 628"/>
                  <a:gd name="T21" fmla="*/ 0 h 315"/>
                  <a:gd name="T22" fmla="*/ 116 w 628"/>
                  <a:gd name="T23" fmla="*/ 80 h 315"/>
                  <a:gd name="T24" fmla="*/ 116 w 628"/>
                  <a:gd name="T25" fmla="*/ 116 h 315"/>
                  <a:gd name="T26" fmla="*/ 155 w 628"/>
                  <a:gd name="T27" fmla="*/ 116 h 315"/>
                  <a:gd name="T28" fmla="*/ 155 w 628"/>
                  <a:gd name="T29" fmla="*/ 195 h 315"/>
                  <a:gd name="T30" fmla="*/ 39 w 628"/>
                  <a:gd name="T31" fmla="*/ 195 h 315"/>
                  <a:gd name="T32" fmla="*/ 39 w 628"/>
                  <a:gd name="T33" fmla="*/ 235 h 315"/>
                  <a:gd name="T34" fmla="*/ 0 w 628"/>
                  <a:gd name="T35" fmla="*/ 23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28" h="315">
                    <a:moveTo>
                      <a:pt x="628" y="315"/>
                    </a:moveTo>
                    <a:lnTo>
                      <a:pt x="589" y="315"/>
                    </a:lnTo>
                    <a:lnTo>
                      <a:pt x="509" y="235"/>
                    </a:lnTo>
                    <a:lnTo>
                      <a:pt x="509" y="195"/>
                    </a:lnTo>
                    <a:lnTo>
                      <a:pt x="430" y="116"/>
                    </a:lnTo>
                    <a:lnTo>
                      <a:pt x="393" y="155"/>
                    </a:lnTo>
                    <a:lnTo>
                      <a:pt x="393" y="116"/>
                    </a:lnTo>
                    <a:lnTo>
                      <a:pt x="314" y="116"/>
                    </a:lnTo>
                    <a:lnTo>
                      <a:pt x="314" y="80"/>
                    </a:lnTo>
                    <a:lnTo>
                      <a:pt x="195" y="80"/>
                    </a:lnTo>
                    <a:lnTo>
                      <a:pt x="195" y="0"/>
                    </a:lnTo>
                    <a:lnTo>
                      <a:pt x="116" y="80"/>
                    </a:lnTo>
                    <a:lnTo>
                      <a:pt x="116" y="116"/>
                    </a:lnTo>
                    <a:lnTo>
                      <a:pt x="155" y="116"/>
                    </a:lnTo>
                    <a:lnTo>
                      <a:pt x="155" y="195"/>
                    </a:lnTo>
                    <a:lnTo>
                      <a:pt x="39" y="195"/>
                    </a:lnTo>
                    <a:lnTo>
                      <a:pt x="39" y="235"/>
                    </a:lnTo>
                    <a:lnTo>
                      <a:pt x="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2" name="Freeform 799">
                <a:extLst>
                  <a:ext uri="{FF2B5EF4-FFF2-40B4-BE49-F238E27FC236}">
                    <a16:creationId xmlns:a16="http://schemas.microsoft.com/office/drawing/2014/main" id="{44166AEA-7022-B0C8-FC34-4E95600BF4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1089"/>
                <a:ext cx="63" cy="47"/>
              </a:xfrm>
              <a:custGeom>
                <a:avLst/>
                <a:gdLst>
                  <a:gd name="T0" fmla="*/ 314 w 314"/>
                  <a:gd name="T1" fmla="*/ 0 h 235"/>
                  <a:gd name="T2" fmla="*/ 314 w 314"/>
                  <a:gd name="T3" fmla="*/ 36 h 235"/>
                  <a:gd name="T4" fmla="*/ 274 w 314"/>
                  <a:gd name="T5" fmla="*/ 75 h 235"/>
                  <a:gd name="T6" fmla="*/ 274 w 314"/>
                  <a:gd name="T7" fmla="*/ 36 h 235"/>
                  <a:gd name="T8" fmla="*/ 235 w 314"/>
                  <a:gd name="T9" fmla="*/ 0 h 235"/>
                  <a:gd name="T10" fmla="*/ 195 w 314"/>
                  <a:gd name="T11" fmla="*/ 36 h 235"/>
                  <a:gd name="T12" fmla="*/ 195 w 314"/>
                  <a:gd name="T13" fmla="*/ 75 h 235"/>
                  <a:gd name="T14" fmla="*/ 116 w 314"/>
                  <a:gd name="T15" fmla="*/ 36 h 235"/>
                  <a:gd name="T16" fmla="*/ 116 w 314"/>
                  <a:gd name="T17" fmla="*/ 115 h 235"/>
                  <a:gd name="T18" fmla="*/ 156 w 314"/>
                  <a:gd name="T19" fmla="*/ 115 h 235"/>
                  <a:gd name="T20" fmla="*/ 77 w 314"/>
                  <a:gd name="T21" fmla="*/ 195 h 235"/>
                  <a:gd name="T22" fmla="*/ 77 w 314"/>
                  <a:gd name="T23" fmla="*/ 155 h 235"/>
                  <a:gd name="T24" fmla="*/ 40 w 314"/>
                  <a:gd name="T25" fmla="*/ 155 h 235"/>
                  <a:gd name="T26" fmla="*/ 40 w 314"/>
                  <a:gd name="T27" fmla="*/ 195 h 235"/>
                  <a:gd name="T28" fmla="*/ 0 w 314"/>
                  <a:gd name="T29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4" h="235">
                    <a:moveTo>
                      <a:pt x="314" y="0"/>
                    </a:moveTo>
                    <a:lnTo>
                      <a:pt x="314" y="36"/>
                    </a:lnTo>
                    <a:lnTo>
                      <a:pt x="274" y="75"/>
                    </a:lnTo>
                    <a:lnTo>
                      <a:pt x="274" y="36"/>
                    </a:lnTo>
                    <a:lnTo>
                      <a:pt x="235" y="0"/>
                    </a:lnTo>
                    <a:lnTo>
                      <a:pt x="195" y="36"/>
                    </a:lnTo>
                    <a:lnTo>
                      <a:pt x="195" y="75"/>
                    </a:lnTo>
                    <a:lnTo>
                      <a:pt x="116" y="36"/>
                    </a:lnTo>
                    <a:lnTo>
                      <a:pt x="116" y="115"/>
                    </a:lnTo>
                    <a:lnTo>
                      <a:pt x="156" y="115"/>
                    </a:lnTo>
                    <a:lnTo>
                      <a:pt x="77" y="195"/>
                    </a:lnTo>
                    <a:lnTo>
                      <a:pt x="77" y="155"/>
                    </a:lnTo>
                    <a:lnTo>
                      <a:pt x="40" y="155"/>
                    </a:lnTo>
                    <a:lnTo>
                      <a:pt x="40" y="195"/>
                    </a:lnTo>
                    <a:lnTo>
                      <a:pt x="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3" name="Freeform 800">
                <a:extLst>
                  <a:ext uri="{FF2B5EF4-FFF2-40B4-BE49-F238E27FC236}">
                    <a16:creationId xmlns:a16="http://schemas.microsoft.com/office/drawing/2014/main" id="{B13FC246-BCB2-7DFE-5FE4-4B61D52E80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" y="1041"/>
                <a:ext cx="24" cy="48"/>
              </a:xfrm>
              <a:custGeom>
                <a:avLst/>
                <a:gdLst>
                  <a:gd name="T0" fmla="*/ 119 w 119"/>
                  <a:gd name="T1" fmla="*/ 239 h 239"/>
                  <a:gd name="T2" fmla="*/ 119 w 119"/>
                  <a:gd name="T3" fmla="*/ 199 h 239"/>
                  <a:gd name="T4" fmla="*/ 79 w 119"/>
                  <a:gd name="T5" fmla="*/ 159 h 239"/>
                  <a:gd name="T6" fmla="*/ 40 w 119"/>
                  <a:gd name="T7" fmla="*/ 159 h 239"/>
                  <a:gd name="T8" fmla="*/ 40 w 119"/>
                  <a:gd name="T9" fmla="*/ 119 h 239"/>
                  <a:gd name="T10" fmla="*/ 0 w 119"/>
                  <a:gd name="T11" fmla="*/ 119 h 239"/>
                  <a:gd name="T12" fmla="*/ 0 w 119"/>
                  <a:gd name="T13" fmla="*/ 80 h 239"/>
                  <a:gd name="T14" fmla="*/ 40 w 119"/>
                  <a:gd name="T15" fmla="*/ 40 h 239"/>
                  <a:gd name="T16" fmla="*/ 0 w 119"/>
                  <a:gd name="T17" fmla="*/ 0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9" h="239">
                    <a:moveTo>
                      <a:pt x="119" y="239"/>
                    </a:moveTo>
                    <a:lnTo>
                      <a:pt x="119" y="199"/>
                    </a:lnTo>
                    <a:lnTo>
                      <a:pt x="79" y="159"/>
                    </a:lnTo>
                    <a:lnTo>
                      <a:pt x="40" y="159"/>
                    </a:lnTo>
                    <a:lnTo>
                      <a:pt x="40" y="119"/>
                    </a:lnTo>
                    <a:lnTo>
                      <a:pt x="0" y="119"/>
                    </a:lnTo>
                    <a:lnTo>
                      <a:pt x="0" y="80"/>
                    </a:lnTo>
                    <a:lnTo>
                      <a:pt x="4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4" name="Freeform 801">
                <a:extLst>
                  <a:ext uri="{FF2B5EF4-FFF2-40B4-BE49-F238E27FC236}">
                    <a16:creationId xmlns:a16="http://schemas.microsoft.com/office/drawing/2014/main" id="{7A2D134E-FD95-0FE5-B69A-F5B0F2B2D2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1" y="1089"/>
                <a:ext cx="47" cy="55"/>
              </a:xfrm>
              <a:custGeom>
                <a:avLst/>
                <a:gdLst>
                  <a:gd name="T0" fmla="*/ 235 w 235"/>
                  <a:gd name="T1" fmla="*/ 274 h 274"/>
                  <a:gd name="T2" fmla="*/ 195 w 235"/>
                  <a:gd name="T3" fmla="*/ 274 h 274"/>
                  <a:gd name="T4" fmla="*/ 195 w 235"/>
                  <a:gd name="T5" fmla="*/ 235 h 274"/>
                  <a:gd name="T6" fmla="*/ 156 w 235"/>
                  <a:gd name="T7" fmla="*/ 195 h 274"/>
                  <a:gd name="T8" fmla="*/ 156 w 235"/>
                  <a:gd name="T9" fmla="*/ 115 h 274"/>
                  <a:gd name="T10" fmla="*/ 195 w 235"/>
                  <a:gd name="T11" fmla="*/ 115 h 274"/>
                  <a:gd name="T12" fmla="*/ 195 w 235"/>
                  <a:gd name="T13" fmla="*/ 75 h 274"/>
                  <a:gd name="T14" fmla="*/ 156 w 235"/>
                  <a:gd name="T15" fmla="*/ 36 h 274"/>
                  <a:gd name="T16" fmla="*/ 116 w 235"/>
                  <a:gd name="T17" fmla="*/ 75 h 274"/>
                  <a:gd name="T18" fmla="*/ 77 w 235"/>
                  <a:gd name="T19" fmla="*/ 36 h 274"/>
                  <a:gd name="T20" fmla="*/ 77 w 235"/>
                  <a:gd name="T21" fmla="*/ 0 h 274"/>
                  <a:gd name="T22" fmla="*/ 0 w 235"/>
                  <a:gd name="T23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5" h="274">
                    <a:moveTo>
                      <a:pt x="235" y="274"/>
                    </a:moveTo>
                    <a:lnTo>
                      <a:pt x="195" y="274"/>
                    </a:lnTo>
                    <a:lnTo>
                      <a:pt x="195" y="235"/>
                    </a:lnTo>
                    <a:lnTo>
                      <a:pt x="156" y="195"/>
                    </a:lnTo>
                    <a:lnTo>
                      <a:pt x="156" y="115"/>
                    </a:lnTo>
                    <a:lnTo>
                      <a:pt x="195" y="115"/>
                    </a:lnTo>
                    <a:lnTo>
                      <a:pt x="195" y="75"/>
                    </a:lnTo>
                    <a:lnTo>
                      <a:pt x="156" y="36"/>
                    </a:lnTo>
                    <a:lnTo>
                      <a:pt x="116" y="75"/>
                    </a:lnTo>
                    <a:lnTo>
                      <a:pt x="77" y="36"/>
                    </a:lnTo>
                    <a:lnTo>
                      <a:pt x="77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5" name="Freeform 802">
                <a:extLst>
                  <a:ext uri="{FF2B5EF4-FFF2-40B4-BE49-F238E27FC236}">
                    <a16:creationId xmlns:a16="http://schemas.microsoft.com/office/drawing/2014/main" id="{C94C5BD4-452F-9E92-760B-A997AFBB4E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9" y="947"/>
                <a:ext cx="39" cy="71"/>
              </a:xfrm>
              <a:custGeom>
                <a:avLst/>
                <a:gdLst>
                  <a:gd name="T0" fmla="*/ 195 w 195"/>
                  <a:gd name="T1" fmla="*/ 0 h 354"/>
                  <a:gd name="T2" fmla="*/ 156 w 195"/>
                  <a:gd name="T3" fmla="*/ 39 h 354"/>
                  <a:gd name="T4" fmla="*/ 195 w 195"/>
                  <a:gd name="T5" fmla="*/ 39 h 354"/>
                  <a:gd name="T6" fmla="*/ 195 w 195"/>
                  <a:gd name="T7" fmla="*/ 79 h 354"/>
                  <a:gd name="T8" fmla="*/ 156 w 195"/>
                  <a:gd name="T9" fmla="*/ 155 h 354"/>
                  <a:gd name="T10" fmla="*/ 116 w 195"/>
                  <a:gd name="T11" fmla="*/ 118 h 354"/>
                  <a:gd name="T12" fmla="*/ 156 w 195"/>
                  <a:gd name="T13" fmla="*/ 195 h 354"/>
                  <a:gd name="T14" fmla="*/ 116 w 195"/>
                  <a:gd name="T15" fmla="*/ 195 h 354"/>
                  <a:gd name="T16" fmla="*/ 116 w 195"/>
                  <a:gd name="T17" fmla="*/ 275 h 354"/>
                  <a:gd name="T18" fmla="*/ 195 w 195"/>
                  <a:gd name="T19" fmla="*/ 235 h 354"/>
                  <a:gd name="T20" fmla="*/ 195 w 195"/>
                  <a:gd name="T21" fmla="*/ 275 h 354"/>
                  <a:gd name="T22" fmla="*/ 116 w 195"/>
                  <a:gd name="T23" fmla="*/ 354 h 354"/>
                  <a:gd name="T24" fmla="*/ 76 w 195"/>
                  <a:gd name="T25" fmla="*/ 315 h 354"/>
                  <a:gd name="T26" fmla="*/ 37 w 195"/>
                  <a:gd name="T27" fmla="*/ 315 h 354"/>
                  <a:gd name="T28" fmla="*/ 0 w 195"/>
                  <a:gd name="T29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5" h="354">
                    <a:moveTo>
                      <a:pt x="195" y="0"/>
                    </a:moveTo>
                    <a:lnTo>
                      <a:pt x="156" y="39"/>
                    </a:lnTo>
                    <a:lnTo>
                      <a:pt x="195" y="39"/>
                    </a:lnTo>
                    <a:lnTo>
                      <a:pt x="195" y="79"/>
                    </a:lnTo>
                    <a:lnTo>
                      <a:pt x="156" y="155"/>
                    </a:lnTo>
                    <a:lnTo>
                      <a:pt x="116" y="118"/>
                    </a:lnTo>
                    <a:lnTo>
                      <a:pt x="156" y="195"/>
                    </a:lnTo>
                    <a:lnTo>
                      <a:pt x="116" y="195"/>
                    </a:lnTo>
                    <a:lnTo>
                      <a:pt x="116" y="275"/>
                    </a:lnTo>
                    <a:lnTo>
                      <a:pt x="195" y="235"/>
                    </a:lnTo>
                    <a:lnTo>
                      <a:pt x="195" y="275"/>
                    </a:lnTo>
                    <a:lnTo>
                      <a:pt x="116" y="354"/>
                    </a:lnTo>
                    <a:lnTo>
                      <a:pt x="76" y="315"/>
                    </a:lnTo>
                    <a:lnTo>
                      <a:pt x="37" y="315"/>
                    </a:lnTo>
                    <a:lnTo>
                      <a:pt x="0" y="3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6" name="Freeform 803">
                <a:extLst>
                  <a:ext uri="{FF2B5EF4-FFF2-40B4-BE49-F238E27FC236}">
                    <a16:creationId xmlns:a16="http://schemas.microsoft.com/office/drawing/2014/main" id="{26E3AC2D-9B87-2491-F3AF-3B9DF94542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9" y="1010"/>
                <a:ext cx="86" cy="58"/>
              </a:xfrm>
              <a:custGeom>
                <a:avLst/>
                <a:gdLst>
                  <a:gd name="T0" fmla="*/ 0 w 430"/>
                  <a:gd name="T1" fmla="*/ 78 h 289"/>
                  <a:gd name="T2" fmla="*/ 195 w 430"/>
                  <a:gd name="T3" fmla="*/ 78 h 289"/>
                  <a:gd name="T4" fmla="*/ 195 w 430"/>
                  <a:gd name="T5" fmla="*/ 39 h 289"/>
                  <a:gd name="T6" fmla="*/ 234 w 430"/>
                  <a:gd name="T7" fmla="*/ 39 h 289"/>
                  <a:gd name="T8" fmla="*/ 274 w 430"/>
                  <a:gd name="T9" fmla="*/ 0 h 289"/>
                  <a:gd name="T10" fmla="*/ 311 w 430"/>
                  <a:gd name="T11" fmla="*/ 0 h 289"/>
                  <a:gd name="T12" fmla="*/ 311 w 430"/>
                  <a:gd name="T13" fmla="*/ 115 h 289"/>
                  <a:gd name="T14" fmla="*/ 351 w 430"/>
                  <a:gd name="T15" fmla="*/ 115 h 289"/>
                  <a:gd name="T16" fmla="*/ 351 w 430"/>
                  <a:gd name="T17" fmla="*/ 235 h 289"/>
                  <a:gd name="T18" fmla="*/ 391 w 430"/>
                  <a:gd name="T19" fmla="*/ 235 h 289"/>
                  <a:gd name="T20" fmla="*/ 430 w 430"/>
                  <a:gd name="T21" fmla="*/ 274 h 289"/>
                  <a:gd name="T22" fmla="*/ 415 w 430"/>
                  <a:gd name="T23" fmla="*/ 289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30" h="289">
                    <a:moveTo>
                      <a:pt x="0" y="78"/>
                    </a:moveTo>
                    <a:lnTo>
                      <a:pt x="195" y="78"/>
                    </a:lnTo>
                    <a:lnTo>
                      <a:pt x="195" y="39"/>
                    </a:lnTo>
                    <a:lnTo>
                      <a:pt x="234" y="39"/>
                    </a:lnTo>
                    <a:lnTo>
                      <a:pt x="274" y="0"/>
                    </a:lnTo>
                    <a:lnTo>
                      <a:pt x="311" y="0"/>
                    </a:lnTo>
                    <a:lnTo>
                      <a:pt x="311" y="115"/>
                    </a:lnTo>
                    <a:lnTo>
                      <a:pt x="351" y="115"/>
                    </a:lnTo>
                    <a:lnTo>
                      <a:pt x="351" y="235"/>
                    </a:lnTo>
                    <a:lnTo>
                      <a:pt x="391" y="235"/>
                    </a:lnTo>
                    <a:lnTo>
                      <a:pt x="430" y="274"/>
                    </a:lnTo>
                    <a:lnTo>
                      <a:pt x="415" y="28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7" name="Freeform 804">
                <a:extLst>
                  <a:ext uri="{FF2B5EF4-FFF2-40B4-BE49-F238E27FC236}">
                    <a16:creationId xmlns:a16="http://schemas.microsoft.com/office/drawing/2014/main" id="{E13FA352-7488-650F-8E46-B953FC603F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3" y="1026"/>
                <a:ext cx="16" cy="102"/>
              </a:xfrm>
              <a:custGeom>
                <a:avLst/>
                <a:gdLst>
                  <a:gd name="T0" fmla="*/ 0 w 79"/>
                  <a:gd name="T1" fmla="*/ 511 h 511"/>
                  <a:gd name="T2" fmla="*/ 40 w 79"/>
                  <a:gd name="T3" fmla="*/ 471 h 511"/>
                  <a:gd name="T4" fmla="*/ 40 w 79"/>
                  <a:gd name="T5" fmla="*/ 431 h 511"/>
                  <a:gd name="T6" fmla="*/ 79 w 79"/>
                  <a:gd name="T7" fmla="*/ 391 h 511"/>
                  <a:gd name="T8" fmla="*/ 40 w 79"/>
                  <a:gd name="T9" fmla="*/ 352 h 511"/>
                  <a:gd name="T10" fmla="*/ 79 w 79"/>
                  <a:gd name="T11" fmla="*/ 316 h 511"/>
                  <a:gd name="T12" fmla="*/ 79 w 79"/>
                  <a:gd name="T13" fmla="*/ 196 h 511"/>
                  <a:gd name="T14" fmla="*/ 40 w 79"/>
                  <a:gd name="T15" fmla="*/ 157 h 511"/>
                  <a:gd name="T16" fmla="*/ 40 w 79"/>
                  <a:gd name="T17" fmla="*/ 77 h 511"/>
                  <a:gd name="T18" fmla="*/ 0 w 79"/>
                  <a:gd name="T19" fmla="*/ 37 h 511"/>
                  <a:gd name="T20" fmla="*/ 79 w 79"/>
                  <a:gd name="T21" fmla="*/ 0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9" h="511">
                    <a:moveTo>
                      <a:pt x="0" y="511"/>
                    </a:moveTo>
                    <a:lnTo>
                      <a:pt x="40" y="471"/>
                    </a:lnTo>
                    <a:lnTo>
                      <a:pt x="40" y="431"/>
                    </a:lnTo>
                    <a:lnTo>
                      <a:pt x="79" y="391"/>
                    </a:lnTo>
                    <a:lnTo>
                      <a:pt x="40" y="352"/>
                    </a:lnTo>
                    <a:lnTo>
                      <a:pt x="79" y="316"/>
                    </a:lnTo>
                    <a:lnTo>
                      <a:pt x="79" y="196"/>
                    </a:lnTo>
                    <a:lnTo>
                      <a:pt x="40" y="157"/>
                    </a:lnTo>
                    <a:lnTo>
                      <a:pt x="40" y="77"/>
                    </a:lnTo>
                    <a:lnTo>
                      <a:pt x="0" y="37"/>
                    </a:lnTo>
                    <a:lnTo>
                      <a:pt x="7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8" name="Line 805">
                <a:extLst>
                  <a:ext uri="{FF2B5EF4-FFF2-40B4-BE49-F238E27FC236}">
                    <a16:creationId xmlns:a16="http://schemas.microsoft.com/office/drawing/2014/main" id="{802575BF-C8CF-4B04-7FA2-18BCC16963D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29" y="1018"/>
                <a:ext cx="0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9" name="Freeform 806">
                <a:extLst>
                  <a:ext uri="{FF2B5EF4-FFF2-40B4-BE49-F238E27FC236}">
                    <a16:creationId xmlns:a16="http://schemas.microsoft.com/office/drawing/2014/main" id="{1143EE1A-33B4-5D95-CABC-D5740203FC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8" y="1104"/>
                <a:ext cx="55" cy="40"/>
              </a:xfrm>
              <a:custGeom>
                <a:avLst/>
                <a:gdLst>
                  <a:gd name="T0" fmla="*/ 275 w 275"/>
                  <a:gd name="T1" fmla="*/ 120 h 199"/>
                  <a:gd name="T2" fmla="*/ 275 w 275"/>
                  <a:gd name="T3" fmla="*/ 80 h 199"/>
                  <a:gd name="T4" fmla="*/ 235 w 275"/>
                  <a:gd name="T5" fmla="*/ 80 h 199"/>
                  <a:gd name="T6" fmla="*/ 235 w 275"/>
                  <a:gd name="T7" fmla="*/ 40 h 199"/>
                  <a:gd name="T8" fmla="*/ 195 w 275"/>
                  <a:gd name="T9" fmla="*/ 0 h 199"/>
                  <a:gd name="T10" fmla="*/ 156 w 275"/>
                  <a:gd name="T11" fmla="*/ 0 h 199"/>
                  <a:gd name="T12" fmla="*/ 116 w 275"/>
                  <a:gd name="T13" fmla="*/ 40 h 199"/>
                  <a:gd name="T14" fmla="*/ 116 w 275"/>
                  <a:gd name="T15" fmla="*/ 0 h 199"/>
                  <a:gd name="T16" fmla="*/ 80 w 275"/>
                  <a:gd name="T17" fmla="*/ 0 h 199"/>
                  <a:gd name="T18" fmla="*/ 80 w 275"/>
                  <a:gd name="T19" fmla="*/ 40 h 199"/>
                  <a:gd name="T20" fmla="*/ 0 w 275"/>
                  <a:gd name="T21" fmla="*/ 120 h 199"/>
                  <a:gd name="T22" fmla="*/ 40 w 275"/>
                  <a:gd name="T23" fmla="*/ 120 h 199"/>
                  <a:gd name="T24" fmla="*/ 0 w 275"/>
                  <a:gd name="T25" fmla="*/ 199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75" h="199">
                    <a:moveTo>
                      <a:pt x="275" y="120"/>
                    </a:moveTo>
                    <a:lnTo>
                      <a:pt x="275" y="80"/>
                    </a:lnTo>
                    <a:lnTo>
                      <a:pt x="235" y="80"/>
                    </a:lnTo>
                    <a:lnTo>
                      <a:pt x="235" y="40"/>
                    </a:lnTo>
                    <a:lnTo>
                      <a:pt x="195" y="0"/>
                    </a:lnTo>
                    <a:lnTo>
                      <a:pt x="156" y="0"/>
                    </a:lnTo>
                    <a:lnTo>
                      <a:pt x="116" y="40"/>
                    </a:lnTo>
                    <a:lnTo>
                      <a:pt x="116" y="0"/>
                    </a:lnTo>
                    <a:lnTo>
                      <a:pt x="80" y="0"/>
                    </a:lnTo>
                    <a:lnTo>
                      <a:pt x="80" y="40"/>
                    </a:lnTo>
                    <a:lnTo>
                      <a:pt x="0" y="120"/>
                    </a:lnTo>
                    <a:lnTo>
                      <a:pt x="40" y="120"/>
                    </a:lnTo>
                    <a:lnTo>
                      <a:pt x="0" y="19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0" name="Freeform 807">
                <a:extLst>
                  <a:ext uri="{FF2B5EF4-FFF2-40B4-BE49-F238E27FC236}">
                    <a16:creationId xmlns:a16="http://schemas.microsoft.com/office/drawing/2014/main" id="{23FCA9B4-E063-E14E-7BA1-EADAB1684F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3" y="1128"/>
                <a:ext cx="16" cy="8"/>
              </a:xfrm>
              <a:custGeom>
                <a:avLst/>
                <a:gdLst>
                  <a:gd name="T0" fmla="*/ 79 w 79"/>
                  <a:gd name="T1" fmla="*/ 40 h 40"/>
                  <a:gd name="T2" fmla="*/ 40 w 79"/>
                  <a:gd name="T3" fmla="*/ 0 h 40"/>
                  <a:gd name="T4" fmla="*/ 0 w 79"/>
                  <a:gd name="T5" fmla="*/ 40 h 40"/>
                  <a:gd name="T6" fmla="*/ 0 w 79"/>
                  <a:gd name="T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40">
                    <a:moveTo>
                      <a:pt x="79" y="40"/>
                    </a:moveTo>
                    <a:lnTo>
                      <a:pt x="40" y="0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0" name="Group 1009">
              <a:extLst>
                <a:ext uri="{FF2B5EF4-FFF2-40B4-BE49-F238E27FC236}">
                  <a16:creationId xmlns:a16="http://schemas.microsoft.com/office/drawing/2014/main" id="{44CDD477-6F3F-0DFA-5B43-69E9E25B32A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35" y="766"/>
              <a:ext cx="2496" cy="1447"/>
              <a:chOff x="1635" y="766"/>
              <a:chExt cx="2496" cy="1447"/>
            </a:xfrm>
          </p:grpSpPr>
          <p:sp>
            <p:nvSpPr>
              <p:cNvPr id="541" name="Freeform 809">
                <a:extLst>
                  <a:ext uri="{FF2B5EF4-FFF2-40B4-BE49-F238E27FC236}">
                    <a16:creationId xmlns:a16="http://schemas.microsoft.com/office/drawing/2014/main" id="{9D66D9D3-E656-D4C2-3E08-B72DAC2D96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5" y="766"/>
                <a:ext cx="70" cy="103"/>
              </a:xfrm>
              <a:custGeom>
                <a:avLst/>
                <a:gdLst>
                  <a:gd name="T0" fmla="*/ 0 w 354"/>
                  <a:gd name="T1" fmla="*/ 0 h 511"/>
                  <a:gd name="T2" fmla="*/ 119 w 354"/>
                  <a:gd name="T3" fmla="*/ 120 h 511"/>
                  <a:gd name="T4" fmla="*/ 195 w 354"/>
                  <a:gd name="T5" fmla="*/ 120 h 511"/>
                  <a:gd name="T6" fmla="*/ 235 w 354"/>
                  <a:gd name="T7" fmla="*/ 80 h 511"/>
                  <a:gd name="T8" fmla="*/ 275 w 354"/>
                  <a:gd name="T9" fmla="*/ 120 h 511"/>
                  <a:gd name="T10" fmla="*/ 235 w 354"/>
                  <a:gd name="T11" fmla="*/ 120 h 511"/>
                  <a:gd name="T12" fmla="*/ 275 w 354"/>
                  <a:gd name="T13" fmla="*/ 196 h 511"/>
                  <a:gd name="T14" fmla="*/ 275 w 354"/>
                  <a:gd name="T15" fmla="*/ 236 h 511"/>
                  <a:gd name="T16" fmla="*/ 314 w 354"/>
                  <a:gd name="T17" fmla="*/ 275 h 511"/>
                  <a:gd name="T18" fmla="*/ 314 w 354"/>
                  <a:gd name="T19" fmla="*/ 355 h 511"/>
                  <a:gd name="T20" fmla="*/ 354 w 354"/>
                  <a:gd name="T21" fmla="*/ 434 h 511"/>
                  <a:gd name="T22" fmla="*/ 354 w 354"/>
                  <a:gd name="T23" fmla="*/ 471 h 511"/>
                  <a:gd name="T24" fmla="*/ 314 w 354"/>
                  <a:gd name="T25" fmla="*/ 471 h 511"/>
                  <a:gd name="T26" fmla="*/ 275 w 354"/>
                  <a:gd name="T27" fmla="*/ 434 h 511"/>
                  <a:gd name="T28" fmla="*/ 195 w 354"/>
                  <a:gd name="T29" fmla="*/ 434 h 511"/>
                  <a:gd name="T30" fmla="*/ 195 w 354"/>
                  <a:gd name="T31" fmla="*/ 511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4" h="511">
                    <a:moveTo>
                      <a:pt x="0" y="0"/>
                    </a:moveTo>
                    <a:lnTo>
                      <a:pt x="119" y="120"/>
                    </a:lnTo>
                    <a:lnTo>
                      <a:pt x="195" y="120"/>
                    </a:lnTo>
                    <a:lnTo>
                      <a:pt x="235" y="80"/>
                    </a:lnTo>
                    <a:lnTo>
                      <a:pt x="275" y="120"/>
                    </a:lnTo>
                    <a:lnTo>
                      <a:pt x="235" y="120"/>
                    </a:lnTo>
                    <a:lnTo>
                      <a:pt x="275" y="196"/>
                    </a:lnTo>
                    <a:lnTo>
                      <a:pt x="275" y="236"/>
                    </a:lnTo>
                    <a:lnTo>
                      <a:pt x="314" y="275"/>
                    </a:lnTo>
                    <a:lnTo>
                      <a:pt x="314" y="355"/>
                    </a:lnTo>
                    <a:lnTo>
                      <a:pt x="354" y="434"/>
                    </a:lnTo>
                    <a:lnTo>
                      <a:pt x="354" y="471"/>
                    </a:lnTo>
                    <a:lnTo>
                      <a:pt x="314" y="471"/>
                    </a:lnTo>
                    <a:lnTo>
                      <a:pt x="275" y="434"/>
                    </a:lnTo>
                    <a:lnTo>
                      <a:pt x="195" y="434"/>
                    </a:lnTo>
                    <a:lnTo>
                      <a:pt x="195" y="51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810">
                <a:extLst>
                  <a:ext uri="{FF2B5EF4-FFF2-40B4-BE49-F238E27FC236}">
                    <a16:creationId xmlns:a16="http://schemas.microsoft.com/office/drawing/2014/main" id="{B11297EB-23B6-4CDA-51B4-0522159BA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5" y="766"/>
                <a:ext cx="110" cy="111"/>
              </a:xfrm>
              <a:custGeom>
                <a:avLst/>
                <a:gdLst>
                  <a:gd name="T0" fmla="*/ 549 w 549"/>
                  <a:gd name="T1" fmla="*/ 0 h 551"/>
                  <a:gd name="T2" fmla="*/ 509 w 549"/>
                  <a:gd name="T3" fmla="*/ 0 h 551"/>
                  <a:gd name="T4" fmla="*/ 509 w 549"/>
                  <a:gd name="T5" fmla="*/ 40 h 551"/>
                  <a:gd name="T6" fmla="*/ 470 w 549"/>
                  <a:gd name="T7" fmla="*/ 0 h 551"/>
                  <a:gd name="T8" fmla="*/ 394 w 549"/>
                  <a:gd name="T9" fmla="*/ 80 h 551"/>
                  <a:gd name="T10" fmla="*/ 314 w 549"/>
                  <a:gd name="T11" fmla="*/ 80 h 551"/>
                  <a:gd name="T12" fmla="*/ 314 w 549"/>
                  <a:gd name="T13" fmla="*/ 120 h 551"/>
                  <a:gd name="T14" fmla="*/ 275 w 549"/>
                  <a:gd name="T15" fmla="*/ 157 h 551"/>
                  <a:gd name="T16" fmla="*/ 275 w 549"/>
                  <a:gd name="T17" fmla="*/ 196 h 551"/>
                  <a:gd name="T18" fmla="*/ 235 w 549"/>
                  <a:gd name="T19" fmla="*/ 196 h 551"/>
                  <a:gd name="T20" fmla="*/ 235 w 549"/>
                  <a:gd name="T21" fmla="*/ 236 h 551"/>
                  <a:gd name="T22" fmla="*/ 196 w 549"/>
                  <a:gd name="T23" fmla="*/ 275 h 551"/>
                  <a:gd name="T24" fmla="*/ 196 w 549"/>
                  <a:gd name="T25" fmla="*/ 315 h 551"/>
                  <a:gd name="T26" fmla="*/ 156 w 549"/>
                  <a:gd name="T27" fmla="*/ 355 h 551"/>
                  <a:gd name="T28" fmla="*/ 156 w 549"/>
                  <a:gd name="T29" fmla="*/ 315 h 551"/>
                  <a:gd name="T30" fmla="*/ 116 w 549"/>
                  <a:gd name="T31" fmla="*/ 355 h 551"/>
                  <a:gd name="T32" fmla="*/ 156 w 549"/>
                  <a:gd name="T33" fmla="*/ 394 h 551"/>
                  <a:gd name="T34" fmla="*/ 79 w 549"/>
                  <a:gd name="T35" fmla="*/ 394 h 551"/>
                  <a:gd name="T36" fmla="*/ 79 w 549"/>
                  <a:gd name="T37" fmla="*/ 511 h 551"/>
                  <a:gd name="T38" fmla="*/ 40 w 549"/>
                  <a:gd name="T39" fmla="*/ 551 h 551"/>
                  <a:gd name="T40" fmla="*/ 40 w 549"/>
                  <a:gd name="T41" fmla="*/ 471 h 551"/>
                  <a:gd name="T42" fmla="*/ 0 w 549"/>
                  <a:gd name="T43" fmla="*/ 511 h 551"/>
                  <a:gd name="T44" fmla="*/ 0 w 549"/>
                  <a:gd name="T45" fmla="*/ 551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49" h="551">
                    <a:moveTo>
                      <a:pt x="549" y="0"/>
                    </a:moveTo>
                    <a:lnTo>
                      <a:pt x="509" y="0"/>
                    </a:lnTo>
                    <a:lnTo>
                      <a:pt x="509" y="40"/>
                    </a:lnTo>
                    <a:lnTo>
                      <a:pt x="470" y="0"/>
                    </a:lnTo>
                    <a:lnTo>
                      <a:pt x="394" y="80"/>
                    </a:lnTo>
                    <a:lnTo>
                      <a:pt x="314" y="80"/>
                    </a:lnTo>
                    <a:lnTo>
                      <a:pt x="314" y="120"/>
                    </a:lnTo>
                    <a:lnTo>
                      <a:pt x="275" y="157"/>
                    </a:lnTo>
                    <a:lnTo>
                      <a:pt x="275" y="196"/>
                    </a:lnTo>
                    <a:lnTo>
                      <a:pt x="235" y="196"/>
                    </a:lnTo>
                    <a:lnTo>
                      <a:pt x="235" y="236"/>
                    </a:lnTo>
                    <a:lnTo>
                      <a:pt x="196" y="275"/>
                    </a:lnTo>
                    <a:lnTo>
                      <a:pt x="196" y="315"/>
                    </a:lnTo>
                    <a:lnTo>
                      <a:pt x="156" y="355"/>
                    </a:lnTo>
                    <a:lnTo>
                      <a:pt x="156" y="315"/>
                    </a:lnTo>
                    <a:lnTo>
                      <a:pt x="116" y="355"/>
                    </a:lnTo>
                    <a:lnTo>
                      <a:pt x="156" y="394"/>
                    </a:lnTo>
                    <a:lnTo>
                      <a:pt x="79" y="394"/>
                    </a:lnTo>
                    <a:lnTo>
                      <a:pt x="79" y="511"/>
                    </a:lnTo>
                    <a:lnTo>
                      <a:pt x="40" y="551"/>
                    </a:lnTo>
                    <a:lnTo>
                      <a:pt x="40" y="471"/>
                    </a:lnTo>
                    <a:lnTo>
                      <a:pt x="0" y="511"/>
                    </a:lnTo>
                    <a:lnTo>
                      <a:pt x="0" y="55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811">
                <a:extLst>
                  <a:ext uri="{FF2B5EF4-FFF2-40B4-BE49-F238E27FC236}">
                    <a16:creationId xmlns:a16="http://schemas.microsoft.com/office/drawing/2014/main" id="{9F620EA7-47F1-0CDE-8893-6BF7DD3775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5" y="877"/>
                <a:ext cx="71" cy="86"/>
              </a:xfrm>
              <a:custGeom>
                <a:avLst/>
                <a:gdLst>
                  <a:gd name="T0" fmla="*/ 354 w 354"/>
                  <a:gd name="T1" fmla="*/ 433 h 433"/>
                  <a:gd name="T2" fmla="*/ 314 w 354"/>
                  <a:gd name="T3" fmla="*/ 433 h 433"/>
                  <a:gd name="T4" fmla="*/ 275 w 354"/>
                  <a:gd name="T5" fmla="*/ 393 h 433"/>
                  <a:gd name="T6" fmla="*/ 235 w 354"/>
                  <a:gd name="T7" fmla="*/ 393 h 433"/>
                  <a:gd name="T8" fmla="*/ 196 w 354"/>
                  <a:gd name="T9" fmla="*/ 354 h 433"/>
                  <a:gd name="T10" fmla="*/ 156 w 354"/>
                  <a:gd name="T11" fmla="*/ 354 h 433"/>
                  <a:gd name="T12" fmla="*/ 116 w 354"/>
                  <a:gd name="T13" fmla="*/ 314 h 433"/>
                  <a:gd name="T14" fmla="*/ 156 w 354"/>
                  <a:gd name="T15" fmla="*/ 274 h 433"/>
                  <a:gd name="T16" fmla="*/ 156 w 354"/>
                  <a:gd name="T17" fmla="*/ 235 h 433"/>
                  <a:gd name="T18" fmla="*/ 79 w 354"/>
                  <a:gd name="T19" fmla="*/ 158 h 433"/>
                  <a:gd name="T20" fmla="*/ 0 w 354"/>
                  <a:gd name="T21" fmla="*/ 158 h 433"/>
                  <a:gd name="T22" fmla="*/ 0 w 354"/>
                  <a:gd name="T23" fmla="*/ 0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4" h="433">
                    <a:moveTo>
                      <a:pt x="354" y="433"/>
                    </a:moveTo>
                    <a:lnTo>
                      <a:pt x="314" y="433"/>
                    </a:lnTo>
                    <a:lnTo>
                      <a:pt x="275" y="393"/>
                    </a:lnTo>
                    <a:lnTo>
                      <a:pt x="235" y="393"/>
                    </a:lnTo>
                    <a:lnTo>
                      <a:pt x="196" y="354"/>
                    </a:lnTo>
                    <a:lnTo>
                      <a:pt x="156" y="354"/>
                    </a:lnTo>
                    <a:lnTo>
                      <a:pt x="116" y="314"/>
                    </a:lnTo>
                    <a:lnTo>
                      <a:pt x="156" y="274"/>
                    </a:lnTo>
                    <a:lnTo>
                      <a:pt x="156" y="235"/>
                    </a:lnTo>
                    <a:lnTo>
                      <a:pt x="79" y="158"/>
                    </a:lnTo>
                    <a:lnTo>
                      <a:pt x="0" y="15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812">
                <a:extLst>
                  <a:ext uri="{FF2B5EF4-FFF2-40B4-BE49-F238E27FC236}">
                    <a16:creationId xmlns:a16="http://schemas.microsoft.com/office/drawing/2014/main" id="{E0485D7C-D371-9A10-DC73-EC9E00C322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869"/>
                <a:ext cx="24" cy="70"/>
              </a:xfrm>
              <a:custGeom>
                <a:avLst/>
                <a:gdLst>
                  <a:gd name="T0" fmla="*/ 0 w 116"/>
                  <a:gd name="T1" fmla="*/ 354 h 354"/>
                  <a:gd name="T2" fmla="*/ 0 w 116"/>
                  <a:gd name="T3" fmla="*/ 275 h 354"/>
                  <a:gd name="T4" fmla="*/ 77 w 116"/>
                  <a:gd name="T5" fmla="*/ 198 h 354"/>
                  <a:gd name="T6" fmla="*/ 77 w 116"/>
                  <a:gd name="T7" fmla="*/ 40 h 354"/>
                  <a:gd name="T8" fmla="*/ 116 w 116"/>
                  <a:gd name="T9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354">
                    <a:moveTo>
                      <a:pt x="0" y="354"/>
                    </a:moveTo>
                    <a:lnTo>
                      <a:pt x="0" y="275"/>
                    </a:lnTo>
                    <a:lnTo>
                      <a:pt x="77" y="198"/>
                    </a:lnTo>
                    <a:lnTo>
                      <a:pt x="77" y="40"/>
                    </a:lnTo>
                    <a:lnTo>
                      <a:pt x="11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813">
                <a:extLst>
                  <a:ext uri="{FF2B5EF4-FFF2-40B4-BE49-F238E27FC236}">
                    <a16:creationId xmlns:a16="http://schemas.microsoft.com/office/drawing/2014/main" id="{494FA394-FA51-D978-93E9-8A6CDA05FF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6" y="939"/>
                <a:ext cx="54" cy="24"/>
              </a:xfrm>
              <a:custGeom>
                <a:avLst/>
                <a:gdLst>
                  <a:gd name="T0" fmla="*/ 274 w 274"/>
                  <a:gd name="T1" fmla="*/ 0 h 119"/>
                  <a:gd name="T2" fmla="*/ 155 w 274"/>
                  <a:gd name="T3" fmla="*/ 0 h 119"/>
                  <a:gd name="T4" fmla="*/ 116 w 274"/>
                  <a:gd name="T5" fmla="*/ 40 h 119"/>
                  <a:gd name="T6" fmla="*/ 77 w 274"/>
                  <a:gd name="T7" fmla="*/ 0 h 119"/>
                  <a:gd name="T8" fmla="*/ 77 w 274"/>
                  <a:gd name="T9" fmla="*/ 40 h 119"/>
                  <a:gd name="T10" fmla="*/ 0 w 274"/>
                  <a:gd name="T11" fmla="*/ 40 h 119"/>
                  <a:gd name="T12" fmla="*/ 0 w 274"/>
                  <a:gd name="T13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4" h="119">
                    <a:moveTo>
                      <a:pt x="274" y="0"/>
                    </a:moveTo>
                    <a:lnTo>
                      <a:pt x="155" y="0"/>
                    </a:lnTo>
                    <a:lnTo>
                      <a:pt x="116" y="40"/>
                    </a:lnTo>
                    <a:lnTo>
                      <a:pt x="77" y="0"/>
                    </a:lnTo>
                    <a:lnTo>
                      <a:pt x="77" y="40"/>
                    </a:lnTo>
                    <a:lnTo>
                      <a:pt x="0" y="40"/>
                    </a:lnTo>
                    <a:lnTo>
                      <a:pt x="0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814">
                <a:extLst>
                  <a:ext uri="{FF2B5EF4-FFF2-40B4-BE49-F238E27FC236}">
                    <a16:creationId xmlns:a16="http://schemas.microsoft.com/office/drawing/2014/main" id="{A48F6681-2BF4-4B52-D630-A21B5C9BB9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5" y="782"/>
                <a:ext cx="32" cy="63"/>
              </a:xfrm>
              <a:custGeom>
                <a:avLst/>
                <a:gdLst>
                  <a:gd name="T0" fmla="*/ 0 w 158"/>
                  <a:gd name="T1" fmla="*/ 314 h 314"/>
                  <a:gd name="T2" fmla="*/ 40 w 158"/>
                  <a:gd name="T3" fmla="*/ 275 h 314"/>
                  <a:gd name="T4" fmla="*/ 40 w 158"/>
                  <a:gd name="T5" fmla="*/ 156 h 314"/>
                  <a:gd name="T6" fmla="*/ 80 w 158"/>
                  <a:gd name="T7" fmla="*/ 116 h 314"/>
                  <a:gd name="T8" fmla="*/ 158 w 158"/>
                  <a:gd name="T9" fmla="*/ 195 h 314"/>
                  <a:gd name="T10" fmla="*/ 158 w 158"/>
                  <a:gd name="T11" fmla="*/ 116 h 314"/>
                  <a:gd name="T12" fmla="*/ 119 w 158"/>
                  <a:gd name="T13" fmla="*/ 77 h 314"/>
                  <a:gd name="T14" fmla="*/ 119 w 158"/>
                  <a:gd name="T15" fmla="*/ 40 h 314"/>
                  <a:gd name="T16" fmla="*/ 80 w 158"/>
                  <a:gd name="T17" fmla="*/ 77 h 314"/>
                  <a:gd name="T18" fmla="*/ 40 w 158"/>
                  <a:gd name="T19" fmla="*/ 40 h 314"/>
                  <a:gd name="T20" fmla="*/ 40 w 158"/>
                  <a:gd name="T21" fmla="*/ 0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8" h="314">
                    <a:moveTo>
                      <a:pt x="0" y="314"/>
                    </a:moveTo>
                    <a:lnTo>
                      <a:pt x="40" y="275"/>
                    </a:lnTo>
                    <a:lnTo>
                      <a:pt x="40" y="156"/>
                    </a:lnTo>
                    <a:lnTo>
                      <a:pt x="80" y="116"/>
                    </a:lnTo>
                    <a:lnTo>
                      <a:pt x="158" y="195"/>
                    </a:lnTo>
                    <a:lnTo>
                      <a:pt x="158" y="116"/>
                    </a:lnTo>
                    <a:lnTo>
                      <a:pt x="119" y="77"/>
                    </a:lnTo>
                    <a:lnTo>
                      <a:pt x="119" y="40"/>
                    </a:lnTo>
                    <a:lnTo>
                      <a:pt x="80" y="77"/>
                    </a:lnTo>
                    <a:lnTo>
                      <a:pt x="40" y="40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815">
                <a:extLst>
                  <a:ext uri="{FF2B5EF4-FFF2-40B4-BE49-F238E27FC236}">
                    <a16:creationId xmlns:a16="http://schemas.microsoft.com/office/drawing/2014/main" id="{C192E311-81B7-0764-152E-C285DB43D8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5" y="845"/>
                <a:ext cx="87" cy="40"/>
              </a:xfrm>
              <a:custGeom>
                <a:avLst/>
                <a:gdLst>
                  <a:gd name="T0" fmla="*/ 433 w 433"/>
                  <a:gd name="T1" fmla="*/ 197 h 197"/>
                  <a:gd name="T2" fmla="*/ 393 w 433"/>
                  <a:gd name="T3" fmla="*/ 157 h 197"/>
                  <a:gd name="T4" fmla="*/ 353 w 433"/>
                  <a:gd name="T5" fmla="*/ 197 h 197"/>
                  <a:gd name="T6" fmla="*/ 353 w 433"/>
                  <a:gd name="T7" fmla="*/ 157 h 197"/>
                  <a:gd name="T8" fmla="*/ 315 w 433"/>
                  <a:gd name="T9" fmla="*/ 157 h 197"/>
                  <a:gd name="T10" fmla="*/ 315 w 433"/>
                  <a:gd name="T11" fmla="*/ 197 h 197"/>
                  <a:gd name="T12" fmla="*/ 198 w 433"/>
                  <a:gd name="T13" fmla="*/ 197 h 197"/>
                  <a:gd name="T14" fmla="*/ 198 w 433"/>
                  <a:gd name="T15" fmla="*/ 157 h 197"/>
                  <a:gd name="T16" fmla="*/ 119 w 433"/>
                  <a:gd name="T17" fmla="*/ 117 h 197"/>
                  <a:gd name="T18" fmla="*/ 158 w 433"/>
                  <a:gd name="T19" fmla="*/ 117 h 197"/>
                  <a:gd name="T20" fmla="*/ 158 w 433"/>
                  <a:gd name="T21" fmla="*/ 40 h 197"/>
                  <a:gd name="T22" fmla="*/ 40 w 433"/>
                  <a:gd name="T23" fmla="*/ 40 h 197"/>
                  <a:gd name="T24" fmla="*/ 0 w 433"/>
                  <a:gd name="T25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3" h="197">
                    <a:moveTo>
                      <a:pt x="433" y="197"/>
                    </a:moveTo>
                    <a:lnTo>
                      <a:pt x="393" y="157"/>
                    </a:lnTo>
                    <a:lnTo>
                      <a:pt x="353" y="197"/>
                    </a:lnTo>
                    <a:lnTo>
                      <a:pt x="353" y="157"/>
                    </a:lnTo>
                    <a:lnTo>
                      <a:pt x="315" y="157"/>
                    </a:lnTo>
                    <a:lnTo>
                      <a:pt x="315" y="197"/>
                    </a:lnTo>
                    <a:lnTo>
                      <a:pt x="198" y="197"/>
                    </a:lnTo>
                    <a:lnTo>
                      <a:pt x="198" y="157"/>
                    </a:lnTo>
                    <a:lnTo>
                      <a:pt x="119" y="117"/>
                    </a:lnTo>
                    <a:lnTo>
                      <a:pt x="158" y="117"/>
                    </a:lnTo>
                    <a:lnTo>
                      <a:pt x="158" y="40"/>
                    </a:lnTo>
                    <a:lnTo>
                      <a:pt x="4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816">
                <a:extLst>
                  <a:ext uri="{FF2B5EF4-FFF2-40B4-BE49-F238E27FC236}">
                    <a16:creationId xmlns:a16="http://schemas.microsoft.com/office/drawing/2014/main" id="{C679A51B-13A0-3BFE-2A7E-3955D07DEC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2" y="877"/>
                <a:ext cx="63" cy="8"/>
              </a:xfrm>
              <a:custGeom>
                <a:avLst/>
                <a:gdLst>
                  <a:gd name="T0" fmla="*/ 314 w 314"/>
                  <a:gd name="T1" fmla="*/ 0 h 40"/>
                  <a:gd name="T2" fmla="*/ 235 w 314"/>
                  <a:gd name="T3" fmla="*/ 40 h 40"/>
                  <a:gd name="T4" fmla="*/ 195 w 314"/>
                  <a:gd name="T5" fmla="*/ 0 h 40"/>
                  <a:gd name="T6" fmla="*/ 119 w 314"/>
                  <a:gd name="T7" fmla="*/ 0 h 40"/>
                  <a:gd name="T8" fmla="*/ 80 w 314"/>
                  <a:gd name="T9" fmla="*/ 40 h 40"/>
                  <a:gd name="T10" fmla="*/ 40 w 314"/>
                  <a:gd name="T11" fmla="*/ 0 h 40"/>
                  <a:gd name="T12" fmla="*/ 0 w 314"/>
                  <a:gd name="T1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4" h="40">
                    <a:moveTo>
                      <a:pt x="314" y="0"/>
                    </a:moveTo>
                    <a:lnTo>
                      <a:pt x="235" y="40"/>
                    </a:lnTo>
                    <a:lnTo>
                      <a:pt x="195" y="0"/>
                    </a:lnTo>
                    <a:lnTo>
                      <a:pt x="119" y="0"/>
                    </a:lnTo>
                    <a:lnTo>
                      <a:pt x="80" y="40"/>
                    </a:lnTo>
                    <a:lnTo>
                      <a:pt x="40" y="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817">
                <a:extLst>
                  <a:ext uri="{FF2B5EF4-FFF2-40B4-BE49-F238E27FC236}">
                    <a16:creationId xmlns:a16="http://schemas.microsoft.com/office/drawing/2014/main" id="{6502A71E-113A-344D-2901-87ECA6E1A8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9" y="1096"/>
                <a:ext cx="63" cy="24"/>
              </a:xfrm>
              <a:custGeom>
                <a:avLst/>
                <a:gdLst>
                  <a:gd name="T0" fmla="*/ 0 w 314"/>
                  <a:gd name="T1" fmla="*/ 119 h 119"/>
                  <a:gd name="T2" fmla="*/ 39 w 314"/>
                  <a:gd name="T3" fmla="*/ 119 h 119"/>
                  <a:gd name="T4" fmla="*/ 79 w 314"/>
                  <a:gd name="T5" fmla="*/ 39 h 119"/>
                  <a:gd name="T6" fmla="*/ 196 w 314"/>
                  <a:gd name="T7" fmla="*/ 39 h 119"/>
                  <a:gd name="T8" fmla="*/ 234 w 314"/>
                  <a:gd name="T9" fmla="*/ 0 h 119"/>
                  <a:gd name="T10" fmla="*/ 314 w 314"/>
                  <a:gd name="T11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4" h="119">
                    <a:moveTo>
                      <a:pt x="0" y="119"/>
                    </a:moveTo>
                    <a:lnTo>
                      <a:pt x="39" y="119"/>
                    </a:lnTo>
                    <a:lnTo>
                      <a:pt x="79" y="39"/>
                    </a:lnTo>
                    <a:lnTo>
                      <a:pt x="196" y="39"/>
                    </a:lnTo>
                    <a:lnTo>
                      <a:pt x="234" y="0"/>
                    </a:lnTo>
                    <a:lnTo>
                      <a:pt x="31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818">
                <a:extLst>
                  <a:ext uri="{FF2B5EF4-FFF2-40B4-BE49-F238E27FC236}">
                    <a16:creationId xmlns:a16="http://schemas.microsoft.com/office/drawing/2014/main" id="{ED9E5AF5-36FF-5EE6-5EA2-917BEC53DB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6" y="1096"/>
                <a:ext cx="47" cy="110"/>
              </a:xfrm>
              <a:custGeom>
                <a:avLst/>
                <a:gdLst>
                  <a:gd name="T0" fmla="*/ 80 w 235"/>
                  <a:gd name="T1" fmla="*/ 0 h 550"/>
                  <a:gd name="T2" fmla="*/ 120 w 235"/>
                  <a:gd name="T3" fmla="*/ 0 h 550"/>
                  <a:gd name="T4" fmla="*/ 40 w 235"/>
                  <a:gd name="T5" fmla="*/ 39 h 550"/>
                  <a:gd name="T6" fmla="*/ 40 w 235"/>
                  <a:gd name="T7" fmla="*/ 79 h 550"/>
                  <a:gd name="T8" fmla="*/ 80 w 235"/>
                  <a:gd name="T9" fmla="*/ 119 h 550"/>
                  <a:gd name="T10" fmla="*/ 0 w 235"/>
                  <a:gd name="T11" fmla="*/ 199 h 550"/>
                  <a:gd name="T12" fmla="*/ 40 w 235"/>
                  <a:gd name="T13" fmla="*/ 238 h 550"/>
                  <a:gd name="T14" fmla="*/ 40 w 235"/>
                  <a:gd name="T15" fmla="*/ 275 h 550"/>
                  <a:gd name="T16" fmla="*/ 80 w 235"/>
                  <a:gd name="T17" fmla="*/ 314 h 550"/>
                  <a:gd name="T18" fmla="*/ 120 w 235"/>
                  <a:gd name="T19" fmla="*/ 314 h 550"/>
                  <a:gd name="T20" fmla="*/ 199 w 235"/>
                  <a:gd name="T21" fmla="*/ 275 h 550"/>
                  <a:gd name="T22" fmla="*/ 235 w 235"/>
                  <a:gd name="T23" fmla="*/ 314 h 550"/>
                  <a:gd name="T24" fmla="*/ 160 w 235"/>
                  <a:gd name="T25" fmla="*/ 394 h 550"/>
                  <a:gd name="T26" fmla="*/ 199 w 235"/>
                  <a:gd name="T27" fmla="*/ 394 h 550"/>
                  <a:gd name="T28" fmla="*/ 120 w 235"/>
                  <a:gd name="T29" fmla="*/ 473 h 550"/>
                  <a:gd name="T30" fmla="*/ 199 w 235"/>
                  <a:gd name="T31" fmla="*/ 55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5" h="550">
                    <a:moveTo>
                      <a:pt x="80" y="0"/>
                    </a:moveTo>
                    <a:lnTo>
                      <a:pt x="120" y="0"/>
                    </a:lnTo>
                    <a:lnTo>
                      <a:pt x="40" y="39"/>
                    </a:lnTo>
                    <a:lnTo>
                      <a:pt x="40" y="79"/>
                    </a:lnTo>
                    <a:lnTo>
                      <a:pt x="80" y="119"/>
                    </a:lnTo>
                    <a:lnTo>
                      <a:pt x="0" y="199"/>
                    </a:lnTo>
                    <a:lnTo>
                      <a:pt x="40" y="238"/>
                    </a:lnTo>
                    <a:lnTo>
                      <a:pt x="40" y="275"/>
                    </a:lnTo>
                    <a:lnTo>
                      <a:pt x="80" y="314"/>
                    </a:lnTo>
                    <a:lnTo>
                      <a:pt x="120" y="314"/>
                    </a:lnTo>
                    <a:lnTo>
                      <a:pt x="199" y="275"/>
                    </a:lnTo>
                    <a:lnTo>
                      <a:pt x="235" y="314"/>
                    </a:lnTo>
                    <a:lnTo>
                      <a:pt x="160" y="394"/>
                    </a:lnTo>
                    <a:lnTo>
                      <a:pt x="199" y="394"/>
                    </a:lnTo>
                    <a:lnTo>
                      <a:pt x="120" y="473"/>
                    </a:lnTo>
                    <a:lnTo>
                      <a:pt x="199" y="55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819">
                <a:extLst>
                  <a:ext uri="{FF2B5EF4-FFF2-40B4-BE49-F238E27FC236}">
                    <a16:creationId xmlns:a16="http://schemas.microsoft.com/office/drawing/2014/main" id="{A2E64390-1876-1E5D-05D2-CFB9656E2D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2" y="1002"/>
                <a:ext cx="149" cy="94"/>
              </a:xfrm>
              <a:custGeom>
                <a:avLst/>
                <a:gdLst>
                  <a:gd name="T0" fmla="*/ 0 w 745"/>
                  <a:gd name="T1" fmla="*/ 470 h 470"/>
                  <a:gd name="T2" fmla="*/ 80 w 745"/>
                  <a:gd name="T3" fmla="*/ 394 h 470"/>
                  <a:gd name="T4" fmla="*/ 119 w 745"/>
                  <a:gd name="T5" fmla="*/ 434 h 470"/>
                  <a:gd name="T6" fmla="*/ 80 w 745"/>
                  <a:gd name="T7" fmla="*/ 354 h 470"/>
                  <a:gd name="T8" fmla="*/ 40 w 745"/>
                  <a:gd name="T9" fmla="*/ 354 h 470"/>
                  <a:gd name="T10" fmla="*/ 155 w 745"/>
                  <a:gd name="T11" fmla="*/ 314 h 470"/>
                  <a:gd name="T12" fmla="*/ 155 w 745"/>
                  <a:gd name="T13" fmla="*/ 275 h 470"/>
                  <a:gd name="T14" fmla="*/ 195 w 745"/>
                  <a:gd name="T15" fmla="*/ 275 h 470"/>
                  <a:gd name="T16" fmla="*/ 195 w 745"/>
                  <a:gd name="T17" fmla="*/ 195 h 470"/>
                  <a:gd name="T18" fmla="*/ 275 w 745"/>
                  <a:gd name="T19" fmla="*/ 195 h 470"/>
                  <a:gd name="T20" fmla="*/ 314 w 745"/>
                  <a:gd name="T21" fmla="*/ 235 h 470"/>
                  <a:gd name="T22" fmla="*/ 354 w 745"/>
                  <a:gd name="T23" fmla="*/ 235 h 470"/>
                  <a:gd name="T24" fmla="*/ 393 w 745"/>
                  <a:gd name="T25" fmla="*/ 195 h 470"/>
                  <a:gd name="T26" fmla="*/ 470 w 745"/>
                  <a:gd name="T27" fmla="*/ 195 h 470"/>
                  <a:gd name="T28" fmla="*/ 470 w 745"/>
                  <a:gd name="T29" fmla="*/ 155 h 470"/>
                  <a:gd name="T30" fmla="*/ 510 w 745"/>
                  <a:gd name="T31" fmla="*/ 79 h 470"/>
                  <a:gd name="T32" fmla="*/ 549 w 745"/>
                  <a:gd name="T33" fmla="*/ 79 h 470"/>
                  <a:gd name="T34" fmla="*/ 628 w 745"/>
                  <a:gd name="T35" fmla="*/ 155 h 470"/>
                  <a:gd name="T36" fmla="*/ 628 w 745"/>
                  <a:gd name="T37" fmla="*/ 118 h 470"/>
                  <a:gd name="T38" fmla="*/ 589 w 745"/>
                  <a:gd name="T39" fmla="*/ 40 h 470"/>
                  <a:gd name="T40" fmla="*/ 668 w 745"/>
                  <a:gd name="T41" fmla="*/ 40 h 470"/>
                  <a:gd name="T42" fmla="*/ 668 w 745"/>
                  <a:gd name="T43" fmla="*/ 0 h 470"/>
                  <a:gd name="T44" fmla="*/ 745 w 745"/>
                  <a:gd name="T45" fmla="*/ 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45" h="470">
                    <a:moveTo>
                      <a:pt x="0" y="470"/>
                    </a:moveTo>
                    <a:lnTo>
                      <a:pt x="80" y="394"/>
                    </a:lnTo>
                    <a:lnTo>
                      <a:pt x="119" y="434"/>
                    </a:lnTo>
                    <a:lnTo>
                      <a:pt x="80" y="354"/>
                    </a:lnTo>
                    <a:lnTo>
                      <a:pt x="40" y="354"/>
                    </a:lnTo>
                    <a:lnTo>
                      <a:pt x="155" y="314"/>
                    </a:lnTo>
                    <a:lnTo>
                      <a:pt x="155" y="275"/>
                    </a:lnTo>
                    <a:lnTo>
                      <a:pt x="195" y="275"/>
                    </a:lnTo>
                    <a:lnTo>
                      <a:pt x="195" y="195"/>
                    </a:lnTo>
                    <a:lnTo>
                      <a:pt x="275" y="195"/>
                    </a:lnTo>
                    <a:lnTo>
                      <a:pt x="314" y="235"/>
                    </a:lnTo>
                    <a:lnTo>
                      <a:pt x="354" y="235"/>
                    </a:lnTo>
                    <a:lnTo>
                      <a:pt x="393" y="195"/>
                    </a:lnTo>
                    <a:lnTo>
                      <a:pt x="470" y="195"/>
                    </a:lnTo>
                    <a:lnTo>
                      <a:pt x="470" y="155"/>
                    </a:lnTo>
                    <a:lnTo>
                      <a:pt x="510" y="79"/>
                    </a:lnTo>
                    <a:lnTo>
                      <a:pt x="549" y="79"/>
                    </a:lnTo>
                    <a:lnTo>
                      <a:pt x="628" y="155"/>
                    </a:lnTo>
                    <a:lnTo>
                      <a:pt x="628" y="118"/>
                    </a:lnTo>
                    <a:lnTo>
                      <a:pt x="589" y="40"/>
                    </a:lnTo>
                    <a:lnTo>
                      <a:pt x="668" y="40"/>
                    </a:lnTo>
                    <a:lnTo>
                      <a:pt x="668" y="0"/>
                    </a:lnTo>
                    <a:lnTo>
                      <a:pt x="74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820">
                <a:extLst>
                  <a:ext uri="{FF2B5EF4-FFF2-40B4-BE49-F238E27FC236}">
                    <a16:creationId xmlns:a16="http://schemas.microsoft.com/office/drawing/2014/main" id="{024823D8-8387-D5EB-AE0B-646ADB5369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6" y="963"/>
                <a:ext cx="23" cy="39"/>
              </a:xfrm>
              <a:custGeom>
                <a:avLst/>
                <a:gdLst>
                  <a:gd name="T0" fmla="*/ 77 w 116"/>
                  <a:gd name="T1" fmla="*/ 196 h 196"/>
                  <a:gd name="T2" fmla="*/ 77 w 116"/>
                  <a:gd name="T3" fmla="*/ 156 h 196"/>
                  <a:gd name="T4" fmla="*/ 116 w 116"/>
                  <a:gd name="T5" fmla="*/ 116 h 196"/>
                  <a:gd name="T6" fmla="*/ 40 w 116"/>
                  <a:gd name="T7" fmla="*/ 116 h 196"/>
                  <a:gd name="T8" fmla="*/ 0 w 116"/>
                  <a:gd name="T9" fmla="*/ 76 h 196"/>
                  <a:gd name="T10" fmla="*/ 40 w 116"/>
                  <a:gd name="T11" fmla="*/ 39 h 196"/>
                  <a:gd name="T12" fmla="*/ 40 w 116"/>
                  <a:gd name="T13" fmla="*/ 0 h 196"/>
                  <a:gd name="T14" fmla="*/ 0 w 116"/>
                  <a:gd name="T15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6" h="196">
                    <a:moveTo>
                      <a:pt x="77" y="196"/>
                    </a:moveTo>
                    <a:lnTo>
                      <a:pt x="77" y="156"/>
                    </a:lnTo>
                    <a:lnTo>
                      <a:pt x="116" y="116"/>
                    </a:lnTo>
                    <a:lnTo>
                      <a:pt x="40" y="116"/>
                    </a:lnTo>
                    <a:lnTo>
                      <a:pt x="0" y="76"/>
                    </a:lnTo>
                    <a:lnTo>
                      <a:pt x="40" y="39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821">
                <a:extLst>
                  <a:ext uri="{FF2B5EF4-FFF2-40B4-BE49-F238E27FC236}">
                    <a16:creationId xmlns:a16="http://schemas.microsoft.com/office/drawing/2014/main" id="{4C26E3D0-9B3D-02EC-93E4-6B3AB9C5BD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1" y="1002"/>
                <a:ext cx="8" cy="8"/>
              </a:xfrm>
              <a:custGeom>
                <a:avLst/>
                <a:gdLst>
                  <a:gd name="T0" fmla="*/ 0 w 39"/>
                  <a:gd name="T1" fmla="*/ 0 h 40"/>
                  <a:gd name="T2" fmla="*/ 0 w 39"/>
                  <a:gd name="T3" fmla="*/ 40 h 40"/>
                  <a:gd name="T4" fmla="*/ 39 w 39"/>
                  <a:gd name="T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40">
                    <a:moveTo>
                      <a:pt x="0" y="0"/>
                    </a:moveTo>
                    <a:lnTo>
                      <a:pt x="0" y="40"/>
                    </a:lnTo>
                    <a:lnTo>
                      <a:pt x="39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822">
                <a:extLst>
                  <a:ext uri="{FF2B5EF4-FFF2-40B4-BE49-F238E27FC236}">
                    <a16:creationId xmlns:a16="http://schemas.microsoft.com/office/drawing/2014/main" id="{12AD93D6-F590-3745-9357-E2FF0FCF21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1010"/>
                <a:ext cx="31" cy="110"/>
              </a:xfrm>
              <a:custGeom>
                <a:avLst/>
                <a:gdLst>
                  <a:gd name="T0" fmla="*/ 119 w 158"/>
                  <a:gd name="T1" fmla="*/ 549 h 549"/>
                  <a:gd name="T2" fmla="*/ 79 w 158"/>
                  <a:gd name="T3" fmla="*/ 549 h 549"/>
                  <a:gd name="T4" fmla="*/ 79 w 158"/>
                  <a:gd name="T5" fmla="*/ 509 h 549"/>
                  <a:gd name="T6" fmla="*/ 119 w 158"/>
                  <a:gd name="T7" fmla="*/ 430 h 549"/>
                  <a:gd name="T8" fmla="*/ 158 w 158"/>
                  <a:gd name="T9" fmla="*/ 430 h 549"/>
                  <a:gd name="T10" fmla="*/ 79 w 158"/>
                  <a:gd name="T11" fmla="*/ 394 h 549"/>
                  <a:gd name="T12" fmla="*/ 79 w 158"/>
                  <a:gd name="T13" fmla="*/ 155 h 549"/>
                  <a:gd name="T14" fmla="*/ 39 w 158"/>
                  <a:gd name="T15" fmla="*/ 155 h 549"/>
                  <a:gd name="T16" fmla="*/ 39 w 158"/>
                  <a:gd name="T17" fmla="*/ 78 h 549"/>
                  <a:gd name="T18" fmla="*/ 0 w 158"/>
                  <a:gd name="T19" fmla="*/ 39 h 549"/>
                  <a:gd name="T20" fmla="*/ 0 w 158"/>
                  <a:gd name="T2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8" h="549">
                    <a:moveTo>
                      <a:pt x="119" y="549"/>
                    </a:moveTo>
                    <a:lnTo>
                      <a:pt x="79" y="549"/>
                    </a:lnTo>
                    <a:lnTo>
                      <a:pt x="79" y="509"/>
                    </a:lnTo>
                    <a:lnTo>
                      <a:pt x="119" y="430"/>
                    </a:lnTo>
                    <a:lnTo>
                      <a:pt x="158" y="430"/>
                    </a:lnTo>
                    <a:lnTo>
                      <a:pt x="79" y="394"/>
                    </a:lnTo>
                    <a:lnTo>
                      <a:pt x="79" y="155"/>
                    </a:lnTo>
                    <a:lnTo>
                      <a:pt x="39" y="155"/>
                    </a:lnTo>
                    <a:lnTo>
                      <a:pt x="39" y="78"/>
                    </a:lnTo>
                    <a:lnTo>
                      <a:pt x="0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823">
                <a:extLst>
                  <a:ext uri="{FF2B5EF4-FFF2-40B4-BE49-F238E27FC236}">
                    <a16:creationId xmlns:a16="http://schemas.microsoft.com/office/drawing/2014/main" id="{8014BC87-12A1-F033-1B23-F8469C4D03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1120"/>
                <a:ext cx="7" cy="24"/>
              </a:xfrm>
              <a:custGeom>
                <a:avLst/>
                <a:gdLst>
                  <a:gd name="T0" fmla="*/ 39 w 39"/>
                  <a:gd name="T1" fmla="*/ 119 h 119"/>
                  <a:gd name="T2" fmla="*/ 39 w 39"/>
                  <a:gd name="T3" fmla="*/ 80 h 119"/>
                  <a:gd name="T4" fmla="*/ 0 w 39"/>
                  <a:gd name="T5" fmla="*/ 80 h 119"/>
                  <a:gd name="T6" fmla="*/ 0 w 39"/>
                  <a:gd name="T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119">
                    <a:moveTo>
                      <a:pt x="39" y="119"/>
                    </a:moveTo>
                    <a:lnTo>
                      <a:pt x="39" y="80"/>
                    </a:lnTo>
                    <a:lnTo>
                      <a:pt x="0" y="8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824">
                <a:extLst>
                  <a:ext uri="{FF2B5EF4-FFF2-40B4-BE49-F238E27FC236}">
                    <a16:creationId xmlns:a16="http://schemas.microsoft.com/office/drawing/2014/main" id="{80744740-2F8A-43AD-24BD-2DA11E5904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1144"/>
                <a:ext cx="87" cy="94"/>
              </a:xfrm>
              <a:custGeom>
                <a:avLst/>
                <a:gdLst>
                  <a:gd name="T0" fmla="*/ 431 w 431"/>
                  <a:gd name="T1" fmla="*/ 431 h 470"/>
                  <a:gd name="T2" fmla="*/ 391 w 431"/>
                  <a:gd name="T3" fmla="*/ 470 h 470"/>
                  <a:gd name="T4" fmla="*/ 354 w 431"/>
                  <a:gd name="T5" fmla="*/ 470 h 470"/>
                  <a:gd name="T6" fmla="*/ 235 w 431"/>
                  <a:gd name="T7" fmla="*/ 352 h 470"/>
                  <a:gd name="T8" fmla="*/ 196 w 431"/>
                  <a:gd name="T9" fmla="*/ 275 h 470"/>
                  <a:gd name="T10" fmla="*/ 235 w 431"/>
                  <a:gd name="T11" fmla="*/ 196 h 470"/>
                  <a:gd name="T12" fmla="*/ 196 w 431"/>
                  <a:gd name="T13" fmla="*/ 196 h 470"/>
                  <a:gd name="T14" fmla="*/ 156 w 431"/>
                  <a:gd name="T15" fmla="*/ 156 h 470"/>
                  <a:gd name="T16" fmla="*/ 116 w 431"/>
                  <a:gd name="T17" fmla="*/ 156 h 470"/>
                  <a:gd name="T18" fmla="*/ 77 w 431"/>
                  <a:gd name="T19" fmla="*/ 116 h 470"/>
                  <a:gd name="T20" fmla="*/ 116 w 431"/>
                  <a:gd name="T21" fmla="*/ 76 h 470"/>
                  <a:gd name="T22" fmla="*/ 77 w 431"/>
                  <a:gd name="T23" fmla="*/ 76 h 470"/>
                  <a:gd name="T24" fmla="*/ 77 w 431"/>
                  <a:gd name="T25" fmla="*/ 37 h 470"/>
                  <a:gd name="T26" fmla="*/ 40 w 431"/>
                  <a:gd name="T27" fmla="*/ 76 h 470"/>
                  <a:gd name="T28" fmla="*/ 0 w 431"/>
                  <a:gd name="T29" fmla="*/ 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31" h="470">
                    <a:moveTo>
                      <a:pt x="431" y="431"/>
                    </a:moveTo>
                    <a:lnTo>
                      <a:pt x="391" y="470"/>
                    </a:lnTo>
                    <a:lnTo>
                      <a:pt x="354" y="470"/>
                    </a:lnTo>
                    <a:lnTo>
                      <a:pt x="235" y="352"/>
                    </a:lnTo>
                    <a:lnTo>
                      <a:pt x="196" y="275"/>
                    </a:lnTo>
                    <a:lnTo>
                      <a:pt x="235" y="196"/>
                    </a:lnTo>
                    <a:lnTo>
                      <a:pt x="196" y="196"/>
                    </a:lnTo>
                    <a:lnTo>
                      <a:pt x="156" y="156"/>
                    </a:lnTo>
                    <a:lnTo>
                      <a:pt x="116" y="156"/>
                    </a:lnTo>
                    <a:lnTo>
                      <a:pt x="77" y="116"/>
                    </a:lnTo>
                    <a:lnTo>
                      <a:pt x="116" y="76"/>
                    </a:lnTo>
                    <a:lnTo>
                      <a:pt x="77" y="76"/>
                    </a:lnTo>
                    <a:lnTo>
                      <a:pt x="77" y="37"/>
                    </a:lnTo>
                    <a:lnTo>
                      <a:pt x="40" y="7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825">
                <a:extLst>
                  <a:ext uri="{FF2B5EF4-FFF2-40B4-BE49-F238E27FC236}">
                    <a16:creationId xmlns:a16="http://schemas.microsoft.com/office/drawing/2014/main" id="{B86E0C19-9956-6FE0-7FBE-BE37332B90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6" y="1144"/>
                <a:ext cx="164" cy="62"/>
              </a:xfrm>
              <a:custGeom>
                <a:avLst/>
                <a:gdLst>
                  <a:gd name="T0" fmla="*/ 0 w 823"/>
                  <a:gd name="T1" fmla="*/ 312 h 312"/>
                  <a:gd name="T2" fmla="*/ 36 w 823"/>
                  <a:gd name="T3" fmla="*/ 275 h 312"/>
                  <a:gd name="T4" fmla="*/ 76 w 823"/>
                  <a:gd name="T5" fmla="*/ 312 h 312"/>
                  <a:gd name="T6" fmla="*/ 116 w 823"/>
                  <a:gd name="T7" fmla="*/ 312 h 312"/>
                  <a:gd name="T8" fmla="*/ 156 w 823"/>
                  <a:gd name="T9" fmla="*/ 275 h 312"/>
                  <a:gd name="T10" fmla="*/ 274 w 823"/>
                  <a:gd name="T11" fmla="*/ 275 h 312"/>
                  <a:gd name="T12" fmla="*/ 351 w 823"/>
                  <a:gd name="T13" fmla="*/ 196 h 312"/>
                  <a:gd name="T14" fmla="*/ 391 w 823"/>
                  <a:gd name="T15" fmla="*/ 196 h 312"/>
                  <a:gd name="T16" fmla="*/ 391 w 823"/>
                  <a:gd name="T17" fmla="*/ 156 h 312"/>
                  <a:gd name="T18" fmla="*/ 509 w 823"/>
                  <a:gd name="T19" fmla="*/ 156 h 312"/>
                  <a:gd name="T20" fmla="*/ 549 w 823"/>
                  <a:gd name="T21" fmla="*/ 196 h 312"/>
                  <a:gd name="T22" fmla="*/ 549 w 823"/>
                  <a:gd name="T23" fmla="*/ 156 h 312"/>
                  <a:gd name="T24" fmla="*/ 589 w 823"/>
                  <a:gd name="T25" fmla="*/ 156 h 312"/>
                  <a:gd name="T26" fmla="*/ 549 w 823"/>
                  <a:gd name="T27" fmla="*/ 116 h 312"/>
                  <a:gd name="T28" fmla="*/ 549 w 823"/>
                  <a:gd name="T29" fmla="*/ 76 h 312"/>
                  <a:gd name="T30" fmla="*/ 589 w 823"/>
                  <a:gd name="T31" fmla="*/ 37 h 312"/>
                  <a:gd name="T32" fmla="*/ 665 w 823"/>
                  <a:gd name="T33" fmla="*/ 37 h 312"/>
                  <a:gd name="T34" fmla="*/ 665 w 823"/>
                  <a:gd name="T35" fmla="*/ 76 h 312"/>
                  <a:gd name="T36" fmla="*/ 744 w 823"/>
                  <a:gd name="T37" fmla="*/ 0 h 312"/>
                  <a:gd name="T38" fmla="*/ 784 w 823"/>
                  <a:gd name="T39" fmla="*/ 0 h 312"/>
                  <a:gd name="T40" fmla="*/ 823 w 823"/>
                  <a:gd name="T41" fmla="*/ 37 h 312"/>
                  <a:gd name="T42" fmla="*/ 823 w 823"/>
                  <a:gd name="T43" fmla="*/ 0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23" h="312">
                    <a:moveTo>
                      <a:pt x="0" y="312"/>
                    </a:moveTo>
                    <a:lnTo>
                      <a:pt x="36" y="275"/>
                    </a:lnTo>
                    <a:lnTo>
                      <a:pt x="76" y="312"/>
                    </a:lnTo>
                    <a:lnTo>
                      <a:pt x="116" y="312"/>
                    </a:lnTo>
                    <a:lnTo>
                      <a:pt x="156" y="275"/>
                    </a:lnTo>
                    <a:lnTo>
                      <a:pt x="274" y="275"/>
                    </a:lnTo>
                    <a:lnTo>
                      <a:pt x="351" y="196"/>
                    </a:lnTo>
                    <a:lnTo>
                      <a:pt x="391" y="196"/>
                    </a:lnTo>
                    <a:lnTo>
                      <a:pt x="391" y="156"/>
                    </a:lnTo>
                    <a:lnTo>
                      <a:pt x="509" y="156"/>
                    </a:lnTo>
                    <a:lnTo>
                      <a:pt x="549" y="196"/>
                    </a:lnTo>
                    <a:lnTo>
                      <a:pt x="549" y="156"/>
                    </a:lnTo>
                    <a:lnTo>
                      <a:pt x="589" y="156"/>
                    </a:lnTo>
                    <a:lnTo>
                      <a:pt x="549" y="116"/>
                    </a:lnTo>
                    <a:lnTo>
                      <a:pt x="549" y="76"/>
                    </a:lnTo>
                    <a:lnTo>
                      <a:pt x="589" y="37"/>
                    </a:lnTo>
                    <a:lnTo>
                      <a:pt x="665" y="37"/>
                    </a:lnTo>
                    <a:lnTo>
                      <a:pt x="665" y="76"/>
                    </a:lnTo>
                    <a:lnTo>
                      <a:pt x="744" y="0"/>
                    </a:lnTo>
                    <a:lnTo>
                      <a:pt x="784" y="0"/>
                    </a:lnTo>
                    <a:lnTo>
                      <a:pt x="823" y="37"/>
                    </a:lnTo>
                    <a:lnTo>
                      <a:pt x="82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826">
                <a:extLst>
                  <a:ext uri="{FF2B5EF4-FFF2-40B4-BE49-F238E27FC236}">
                    <a16:creationId xmlns:a16="http://schemas.microsoft.com/office/drawing/2014/main" id="{B0F0388C-030E-5AEC-C721-75DB2FF536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1301"/>
                <a:ext cx="196" cy="63"/>
              </a:xfrm>
              <a:custGeom>
                <a:avLst/>
                <a:gdLst>
                  <a:gd name="T0" fmla="*/ 0 w 978"/>
                  <a:gd name="T1" fmla="*/ 0 h 314"/>
                  <a:gd name="T2" fmla="*/ 39 w 978"/>
                  <a:gd name="T3" fmla="*/ 40 h 314"/>
                  <a:gd name="T4" fmla="*/ 115 w 978"/>
                  <a:gd name="T5" fmla="*/ 79 h 314"/>
                  <a:gd name="T6" fmla="*/ 155 w 978"/>
                  <a:gd name="T7" fmla="*/ 40 h 314"/>
                  <a:gd name="T8" fmla="*/ 234 w 978"/>
                  <a:gd name="T9" fmla="*/ 40 h 314"/>
                  <a:gd name="T10" fmla="*/ 195 w 978"/>
                  <a:gd name="T11" fmla="*/ 116 h 314"/>
                  <a:gd name="T12" fmla="*/ 234 w 978"/>
                  <a:gd name="T13" fmla="*/ 79 h 314"/>
                  <a:gd name="T14" fmla="*/ 350 w 978"/>
                  <a:gd name="T15" fmla="*/ 79 h 314"/>
                  <a:gd name="T16" fmla="*/ 390 w 978"/>
                  <a:gd name="T17" fmla="*/ 40 h 314"/>
                  <a:gd name="T18" fmla="*/ 390 w 978"/>
                  <a:gd name="T19" fmla="*/ 116 h 314"/>
                  <a:gd name="T20" fmla="*/ 509 w 978"/>
                  <a:gd name="T21" fmla="*/ 116 h 314"/>
                  <a:gd name="T22" fmla="*/ 548 w 978"/>
                  <a:gd name="T23" fmla="*/ 156 h 314"/>
                  <a:gd name="T24" fmla="*/ 628 w 978"/>
                  <a:gd name="T25" fmla="*/ 156 h 314"/>
                  <a:gd name="T26" fmla="*/ 628 w 978"/>
                  <a:gd name="T27" fmla="*/ 236 h 314"/>
                  <a:gd name="T28" fmla="*/ 665 w 978"/>
                  <a:gd name="T29" fmla="*/ 196 h 314"/>
                  <a:gd name="T30" fmla="*/ 743 w 978"/>
                  <a:gd name="T31" fmla="*/ 196 h 314"/>
                  <a:gd name="T32" fmla="*/ 743 w 978"/>
                  <a:gd name="T33" fmla="*/ 236 h 314"/>
                  <a:gd name="T34" fmla="*/ 823 w 978"/>
                  <a:gd name="T35" fmla="*/ 236 h 314"/>
                  <a:gd name="T36" fmla="*/ 823 w 978"/>
                  <a:gd name="T37" fmla="*/ 276 h 314"/>
                  <a:gd name="T38" fmla="*/ 783 w 978"/>
                  <a:gd name="T39" fmla="*/ 314 h 314"/>
                  <a:gd name="T40" fmla="*/ 862 w 978"/>
                  <a:gd name="T41" fmla="*/ 314 h 314"/>
                  <a:gd name="T42" fmla="*/ 862 w 978"/>
                  <a:gd name="T43" fmla="*/ 276 h 314"/>
                  <a:gd name="T44" fmla="*/ 978 w 978"/>
                  <a:gd name="T45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78" h="314">
                    <a:moveTo>
                      <a:pt x="0" y="0"/>
                    </a:moveTo>
                    <a:lnTo>
                      <a:pt x="39" y="40"/>
                    </a:lnTo>
                    <a:lnTo>
                      <a:pt x="115" y="79"/>
                    </a:lnTo>
                    <a:lnTo>
                      <a:pt x="155" y="40"/>
                    </a:lnTo>
                    <a:lnTo>
                      <a:pt x="234" y="40"/>
                    </a:lnTo>
                    <a:lnTo>
                      <a:pt x="195" y="116"/>
                    </a:lnTo>
                    <a:lnTo>
                      <a:pt x="234" y="79"/>
                    </a:lnTo>
                    <a:lnTo>
                      <a:pt x="350" y="79"/>
                    </a:lnTo>
                    <a:lnTo>
                      <a:pt x="390" y="40"/>
                    </a:lnTo>
                    <a:lnTo>
                      <a:pt x="390" y="116"/>
                    </a:lnTo>
                    <a:lnTo>
                      <a:pt x="509" y="116"/>
                    </a:lnTo>
                    <a:lnTo>
                      <a:pt x="548" y="156"/>
                    </a:lnTo>
                    <a:lnTo>
                      <a:pt x="628" y="156"/>
                    </a:lnTo>
                    <a:lnTo>
                      <a:pt x="628" y="236"/>
                    </a:lnTo>
                    <a:lnTo>
                      <a:pt x="665" y="196"/>
                    </a:lnTo>
                    <a:lnTo>
                      <a:pt x="743" y="196"/>
                    </a:lnTo>
                    <a:lnTo>
                      <a:pt x="743" y="236"/>
                    </a:lnTo>
                    <a:lnTo>
                      <a:pt x="823" y="236"/>
                    </a:lnTo>
                    <a:lnTo>
                      <a:pt x="823" y="276"/>
                    </a:lnTo>
                    <a:lnTo>
                      <a:pt x="783" y="314"/>
                    </a:lnTo>
                    <a:lnTo>
                      <a:pt x="862" y="314"/>
                    </a:lnTo>
                    <a:lnTo>
                      <a:pt x="862" y="276"/>
                    </a:lnTo>
                    <a:lnTo>
                      <a:pt x="978" y="31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Freeform 827">
                <a:extLst>
                  <a:ext uri="{FF2B5EF4-FFF2-40B4-BE49-F238E27FC236}">
                    <a16:creationId xmlns:a16="http://schemas.microsoft.com/office/drawing/2014/main" id="{624E4F5E-586C-98A6-0A2C-DEE0051661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1301"/>
                <a:ext cx="70" cy="63"/>
              </a:xfrm>
              <a:custGeom>
                <a:avLst/>
                <a:gdLst>
                  <a:gd name="T0" fmla="*/ 0 w 354"/>
                  <a:gd name="T1" fmla="*/ 314 h 314"/>
                  <a:gd name="T2" fmla="*/ 0 w 354"/>
                  <a:gd name="T3" fmla="*/ 276 h 314"/>
                  <a:gd name="T4" fmla="*/ 80 w 354"/>
                  <a:gd name="T5" fmla="*/ 276 h 314"/>
                  <a:gd name="T6" fmla="*/ 80 w 354"/>
                  <a:gd name="T7" fmla="*/ 196 h 314"/>
                  <a:gd name="T8" fmla="*/ 159 w 354"/>
                  <a:gd name="T9" fmla="*/ 156 h 314"/>
                  <a:gd name="T10" fmla="*/ 199 w 354"/>
                  <a:gd name="T11" fmla="*/ 116 h 314"/>
                  <a:gd name="T12" fmla="*/ 275 w 354"/>
                  <a:gd name="T13" fmla="*/ 116 h 314"/>
                  <a:gd name="T14" fmla="*/ 275 w 354"/>
                  <a:gd name="T15" fmla="*/ 40 h 314"/>
                  <a:gd name="T16" fmla="*/ 354 w 354"/>
                  <a:gd name="T17" fmla="*/ 40 h 314"/>
                  <a:gd name="T18" fmla="*/ 354 w 354"/>
                  <a:gd name="T19" fmla="*/ 0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4" h="314">
                    <a:moveTo>
                      <a:pt x="0" y="314"/>
                    </a:moveTo>
                    <a:lnTo>
                      <a:pt x="0" y="276"/>
                    </a:lnTo>
                    <a:lnTo>
                      <a:pt x="80" y="276"/>
                    </a:lnTo>
                    <a:lnTo>
                      <a:pt x="80" y="196"/>
                    </a:lnTo>
                    <a:lnTo>
                      <a:pt x="159" y="156"/>
                    </a:lnTo>
                    <a:lnTo>
                      <a:pt x="199" y="116"/>
                    </a:lnTo>
                    <a:lnTo>
                      <a:pt x="275" y="116"/>
                    </a:lnTo>
                    <a:lnTo>
                      <a:pt x="275" y="40"/>
                    </a:lnTo>
                    <a:lnTo>
                      <a:pt x="354" y="40"/>
                    </a:lnTo>
                    <a:lnTo>
                      <a:pt x="35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828">
                <a:extLst>
                  <a:ext uri="{FF2B5EF4-FFF2-40B4-BE49-F238E27FC236}">
                    <a16:creationId xmlns:a16="http://schemas.microsoft.com/office/drawing/2014/main" id="{8B58D497-8F54-DB9F-31FD-A83FC8223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0" y="1206"/>
                <a:ext cx="23" cy="95"/>
              </a:xfrm>
              <a:custGeom>
                <a:avLst/>
                <a:gdLst>
                  <a:gd name="T0" fmla="*/ 79 w 115"/>
                  <a:gd name="T1" fmla="*/ 0 h 473"/>
                  <a:gd name="T2" fmla="*/ 79 w 115"/>
                  <a:gd name="T3" fmla="*/ 40 h 473"/>
                  <a:gd name="T4" fmla="*/ 40 w 115"/>
                  <a:gd name="T5" fmla="*/ 40 h 473"/>
                  <a:gd name="T6" fmla="*/ 40 w 115"/>
                  <a:gd name="T7" fmla="*/ 80 h 473"/>
                  <a:gd name="T8" fmla="*/ 0 w 115"/>
                  <a:gd name="T9" fmla="*/ 158 h 473"/>
                  <a:gd name="T10" fmla="*/ 79 w 115"/>
                  <a:gd name="T11" fmla="*/ 119 h 473"/>
                  <a:gd name="T12" fmla="*/ 79 w 115"/>
                  <a:gd name="T13" fmla="*/ 238 h 473"/>
                  <a:gd name="T14" fmla="*/ 40 w 115"/>
                  <a:gd name="T15" fmla="*/ 275 h 473"/>
                  <a:gd name="T16" fmla="*/ 40 w 115"/>
                  <a:gd name="T17" fmla="*/ 315 h 473"/>
                  <a:gd name="T18" fmla="*/ 79 w 115"/>
                  <a:gd name="T19" fmla="*/ 354 h 473"/>
                  <a:gd name="T20" fmla="*/ 115 w 115"/>
                  <a:gd name="T21" fmla="*/ 433 h 473"/>
                  <a:gd name="T22" fmla="*/ 79 w 115"/>
                  <a:gd name="T23" fmla="*/ 473 h 473"/>
                  <a:gd name="T24" fmla="*/ 40 w 115"/>
                  <a:gd name="T25" fmla="*/ 433 h 473"/>
                  <a:gd name="T26" fmla="*/ 0 w 115"/>
                  <a:gd name="T27" fmla="*/ 433 h 473"/>
                  <a:gd name="T28" fmla="*/ 0 w 115"/>
                  <a:gd name="T29" fmla="*/ 473 h 473"/>
                  <a:gd name="T30" fmla="*/ 40 w 115"/>
                  <a:gd name="T31" fmla="*/ 473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473">
                    <a:moveTo>
                      <a:pt x="79" y="0"/>
                    </a:moveTo>
                    <a:lnTo>
                      <a:pt x="79" y="40"/>
                    </a:lnTo>
                    <a:lnTo>
                      <a:pt x="40" y="40"/>
                    </a:lnTo>
                    <a:lnTo>
                      <a:pt x="40" y="80"/>
                    </a:lnTo>
                    <a:lnTo>
                      <a:pt x="0" y="158"/>
                    </a:lnTo>
                    <a:lnTo>
                      <a:pt x="79" y="119"/>
                    </a:lnTo>
                    <a:lnTo>
                      <a:pt x="79" y="238"/>
                    </a:lnTo>
                    <a:lnTo>
                      <a:pt x="40" y="275"/>
                    </a:lnTo>
                    <a:lnTo>
                      <a:pt x="40" y="315"/>
                    </a:lnTo>
                    <a:lnTo>
                      <a:pt x="79" y="354"/>
                    </a:lnTo>
                    <a:lnTo>
                      <a:pt x="115" y="433"/>
                    </a:lnTo>
                    <a:lnTo>
                      <a:pt x="79" y="473"/>
                    </a:lnTo>
                    <a:lnTo>
                      <a:pt x="40" y="433"/>
                    </a:lnTo>
                    <a:lnTo>
                      <a:pt x="0" y="433"/>
                    </a:lnTo>
                    <a:lnTo>
                      <a:pt x="0" y="473"/>
                    </a:lnTo>
                    <a:lnTo>
                      <a:pt x="40" y="47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829">
                <a:extLst>
                  <a:ext uri="{FF2B5EF4-FFF2-40B4-BE49-F238E27FC236}">
                    <a16:creationId xmlns:a16="http://schemas.microsoft.com/office/drawing/2014/main" id="{0574A5FE-BEF5-2279-E784-CEF074F322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3" y="1301"/>
                <a:ext cx="55" cy="71"/>
              </a:xfrm>
              <a:custGeom>
                <a:avLst/>
                <a:gdLst>
                  <a:gd name="T0" fmla="*/ 275 w 275"/>
                  <a:gd name="T1" fmla="*/ 0 h 354"/>
                  <a:gd name="T2" fmla="*/ 275 w 275"/>
                  <a:gd name="T3" fmla="*/ 79 h 354"/>
                  <a:gd name="T4" fmla="*/ 195 w 275"/>
                  <a:gd name="T5" fmla="*/ 79 h 354"/>
                  <a:gd name="T6" fmla="*/ 195 w 275"/>
                  <a:gd name="T7" fmla="*/ 116 h 354"/>
                  <a:gd name="T8" fmla="*/ 235 w 275"/>
                  <a:gd name="T9" fmla="*/ 156 h 354"/>
                  <a:gd name="T10" fmla="*/ 115 w 275"/>
                  <a:gd name="T11" fmla="*/ 156 h 354"/>
                  <a:gd name="T12" fmla="*/ 40 w 275"/>
                  <a:gd name="T13" fmla="*/ 196 h 354"/>
                  <a:gd name="T14" fmla="*/ 77 w 275"/>
                  <a:gd name="T15" fmla="*/ 196 h 354"/>
                  <a:gd name="T16" fmla="*/ 77 w 275"/>
                  <a:gd name="T17" fmla="*/ 314 h 354"/>
                  <a:gd name="T18" fmla="*/ 40 w 275"/>
                  <a:gd name="T19" fmla="*/ 276 h 354"/>
                  <a:gd name="T20" fmla="*/ 0 w 275"/>
                  <a:gd name="T21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5" h="354">
                    <a:moveTo>
                      <a:pt x="275" y="0"/>
                    </a:moveTo>
                    <a:lnTo>
                      <a:pt x="275" y="79"/>
                    </a:lnTo>
                    <a:lnTo>
                      <a:pt x="195" y="79"/>
                    </a:lnTo>
                    <a:lnTo>
                      <a:pt x="195" y="116"/>
                    </a:lnTo>
                    <a:lnTo>
                      <a:pt x="235" y="156"/>
                    </a:lnTo>
                    <a:lnTo>
                      <a:pt x="115" y="156"/>
                    </a:lnTo>
                    <a:lnTo>
                      <a:pt x="40" y="196"/>
                    </a:lnTo>
                    <a:lnTo>
                      <a:pt x="77" y="196"/>
                    </a:lnTo>
                    <a:lnTo>
                      <a:pt x="77" y="314"/>
                    </a:lnTo>
                    <a:lnTo>
                      <a:pt x="40" y="276"/>
                    </a:lnTo>
                    <a:lnTo>
                      <a:pt x="0" y="3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830">
                <a:extLst>
                  <a:ext uri="{FF2B5EF4-FFF2-40B4-BE49-F238E27FC236}">
                    <a16:creationId xmlns:a16="http://schemas.microsoft.com/office/drawing/2014/main" id="{3AC5AC9C-A8D0-2210-F830-AE599FE7D1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9" y="1387"/>
                <a:ext cx="157" cy="103"/>
              </a:xfrm>
              <a:custGeom>
                <a:avLst/>
                <a:gdLst>
                  <a:gd name="T0" fmla="*/ 784 w 784"/>
                  <a:gd name="T1" fmla="*/ 513 h 513"/>
                  <a:gd name="T2" fmla="*/ 707 w 784"/>
                  <a:gd name="T3" fmla="*/ 474 h 513"/>
                  <a:gd name="T4" fmla="*/ 668 w 784"/>
                  <a:gd name="T5" fmla="*/ 434 h 513"/>
                  <a:gd name="T6" fmla="*/ 628 w 784"/>
                  <a:gd name="T7" fmla="*/ 434 h 513"/>
                  <a:gd name="T8" fmla="*/ 589 w 784"/>
                  <a:gd name="T9" fmla="*/ 394 h 513"/>
                  <a:gd name="T10" fmla="*/ 549 w 784"/>
                  <a:gd name="T11" fmla="*/ 394 h 513"/>
                  <a:gd name="T12" fmla="*/ 549 w 784"/>
                  <a:gd name="T13" fmla="*/ 354 h 513"/>
                  <a:gd name="T14" fmla="*/ 469 w 784"/>
                  <a:gd name="T15" fmla="*/ 394 h 513"/>
                  <a:gd name="T16" fmla="*/ 469 w 784"/>
                  <a:gd name="T17" fmla="*/ 238 h 513"/>
                  <a:gd name="T18" fmla="*/ 433 w 784"/>
                  <a:gd name="T19" fmla="*/ 275 h 513"/>
                  <a:gd name="T20" fmla="*/ 354 w 784"/>
                  <a:gd name="T21" fmla="*/ 314 h 513"/>
                  <a:gd name="T22" fmla="*/ 354 w 784"/>
                  <a:gd name="T23" fmla="*/ 275 h 513"/>
                  <a:gd name="T24" fmla="*/ 274 w 784"/>
                  <a:gd name="T25" fmla="*/ 238 h 513"/>
                  <a:gd name="T26" fmla="*/ 274 w 784"/>
                  <a:gd name="T27" fmla="*/ 159 h 513"/>
                  <a:gd name="T28" fmla="*/ 234 w 784"/>
                  <a:gd name="T29" fmla="*/ 159 h 513"/>
                  <a:gd name="T30" fmla="*/ 159 w 784"/>
                  <a:gd name="T31" fmla="*/ 119 h 513"/>
                  <a:gd name="T32" fmla="*/ 234 w 784"/>
                  <a:gd name="T33" fmla="*/ 80 h 513"/>
                  <a:gd name="T34" fmla="*/ 119 w 784"/>
                  <a:gd name="T35" fmla="*/ 80 h 513"/>
                  <a:gd name="T36" fmla="*/ 159 w 784"/>
                  <a:gd name="T37" fmla="*/ 40 h 513"/>
                  <a:gd name="T38" fmla="*/ 159 w 784"/>
                  <a:gd name="T39" fmla="*/ 0 h 513"/>
                  <a:gd name="T40" fmla="*/ 0 w 784"/>
                  <a:gd name="T41" fmla="*/ 0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84" h="513">
                    <a:moveTo>
                      <a:pt x="784" y="513"/>
                    </a:moveTo>
                    <a:lnTo>
                      <a:pt x="707" y="474"/>
                    </a:lnTo>
                    <a:lnTo>
                      <a:pt x="668" y="434"/>
                    </a:lnTo>
                    <a:lnTo>
                      <a:pt x="628" y="434"/>
                    </a:lnTo>
                    <a:lnTo>
                      <a:pt x="589" y="394"/>
                    </a:lnTo>
                    <a:lnTo>
                      <a:pt x="549" y="394"/>
                    </a:lnTo>
                    <a:lnTo>
                      <a:pt x="549" y="354"/>
                    </a:lnTo>
                    <a:lnTo>
                      <a:pt x="469" y="394"/>
                    </a:lnTo>
                    <a:lnTo>
                      <a:pt x="469" y="238"/>
                    </a:lnTo>
                    <a:lnTo>
                      <a:pt x="433" y="275"/>
                    </a:lnTo>
                    <a:lnTo>
                      <a:pt x="354" y="314"/>
                    </a:lnTo>
                    <a:lnTo>
                      <a:pt x="354" y="275"/>
                    </a:lnTo>
                    <a:lnTo>
                      <a:pt x="274" y="238"/>
                    </a:lnTo>
                    <a:lnTo>
                      <a:pt x="274" y="159"/>
                    </a:lnTo>
                    <a:lnTo>
                      <a:pt x="234" y="159"/>
                    </a:lnTo>
                    <a:lnTo>
                      <a:pt x="159" y="119"/>
                    </a:lnTo>
                    <a:lnTo>
                      <a:pt x="234" y="80"/>
                    </a:lnTo>
                    <a:lnTo>
                      <a:pt x="119" y="80"/>
                    </a:lnTo>
                    <a:lnTo>
                      <a:pt x="159" y="40"/>
                    </a:lnTo>
                    <a:lnTo>
                      <a:pt x="15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831">
                <a:extLst>
                  <a:ext uri="{FF2B5EF4-FFF2-40B4-BE49-F238E27FC236}">
                    <a16:creationId xmlns:a16="http://schemas.microsoft.com/office/drawing/2014/main" id="{6A5D9566-2B68-73CB-FCFC-5A0EE80DD5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9" y="1372"/>
                <a:ext cx="24" cy="15"/>
              </a:xfrm>
              <a:custGeom>
                <a:avLst/>
                <a:gdLst>
                  <a:gd name="T0" fmla="*/ 119 w 119"/>
                  <a:gd name="T1" fmla="*/ 0 h 77"/>
                  <a:gd name="T2" fmla="*/ 0 w 119"/>
                  <a:gd name="T3" fmla="*/ 0 h 77"/>
                  <a:gd name="T4" fmla="*/ 0 w 119"/>
                  <a:gd name="T5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9" h="77">
                    <a:moveTo>
                      <a:pt x="119" y="0"/>
                    </a:moveTo>
                    <a:lnTo>
                      <a:pt x="0" y="0"/>
                    </a:lnTo>
                    <a:lnTo>
                      <a:pt x="0" y="7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832">
                <a:extLst>
                  <a:ext uri="{FF2B5EF4-FFF2-40B4-BE49-F238E27FC236}">
                    <a16:creationId xmlns:a16="http://schemas.microsoft.com/office/drawing/2014/main" id="{5EAFFA64-B152-134E-C57B-D5C6549F29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4" y="1497"/>
                <a:ext cx="102" cy="126"/>
              </a:xfrm>
              <a:custGeom>
                <a:avLst/>
                <a:gdLst>
                  <a:gd name="T0" fmla="*/ 0 w 510"/>
                  <a:gd name="T1" fmla="*/ 630 h 630"/>
                  <a:gd name="T2" fmla="*/ 40 w 510"/>
                  <a:gd name="T3" fmla="*/ 630 h 630"/>
                  <a:gd name="T4" fmla="*/ 80 w 510"/>
                  <a:gd name="T5" fmla="*/ 591 h 630"/>
                  <a:gd name="T6" fmla="*/ 0 w 510"/>
                  <a:gd name="T7" fmla="*/ 514 h 630"/>
                  <a:gd name="T8" fmla="*/ 0 w 510"/>
                  <a:gd name="T9" fmla="*/ 474 h 630"/>
                  <a:gd name="T10" fmla="*/ 40 w 510"/>
                  <a:gd name="T11" fmla="*/ 514 h 630"/>
                  <a:gd name="T12" fmla="*/ 80 w 510"/>
                  <a:gd name="T13" fmla="*/ 474 h 630"/>
                  <a:gd name="T14" fmla="*/ 80 w 510"/>
                  <a:gd name="T15" fmla="*/ 434 h 630"/>
                  <a:gd name="T16" fmla="*/ 120 w 510"/>
                  <a:gd name="T17" fmla="*/ 395 h 630"/>
                  <a:gd name="T18" fmla="*/ 159 w 510"/>
                  <a:gd name="T19" fmla="*/ 434 h 630"/>
                  <a:gd name="T20" fmla="*/ 195 w 510"/>
                  <a:gd name="T21" fmla="*/ 395 h 630"/>
                  <a:gd name="T22" fmla="*/ 235 w 510"/>
                  <a:gd name="T23" fmla="*/ 395 h 630"/>
                  <a:gd name="T24" fmla="*/ 275 w 510"/>
                  <a:gd name="T25" fmla="*/ 355 h 630"/>
                  <a:gd name="T26" fmla="*/ 275 w 510"/>
                  <a:gd name="T27" fmla="*/ 316 h 630"/>
                  <a:gd name="T28" fmla="*/ 315 w 510"/>
                  <a:gd name="T29" fmla="*/ 316 h 630"/>
                  <a:gd name="T30" fmla="*/ 315 w 510"/>
                  <a:gd name="T31" fmla="*/ 279 h 630"/>
                  <a:gd name="T32" fmla="*/ 354 w 510"/>
                  <a:gd name="T33" fmla="*/ 239 h 630"/>
                  <a:gd name="T34" fmla="*/ 275 w 510"/>
                  <a:gd name="T35" fmla="*/ 199 h 630"/>
                  <a:gd name="T36" fmla="*/ 275 w 510"/>
                  <a:gd name="T37" fmla="*/ 160 h 630"/>
                  <a:gd name="T38" fmla="*/ 315 w 510"/>
                  <a:gd name="T39" fmla="*/ 160 h 630"/>
                  <a:gd name="T40" fmla="*/ 354 w 510"/>
                  <a:gd name="T41" fmla="*/ 199 h 630"/>
                  <a:gd name="T42" fmla="*/ 394 w 510"/>
                  <a:gd name="T43" fmla="*/ 199 h 630"/>
                  <a:gd name="T44" fmla="*/ 354 w 510"/>
                  <a:gd name="T45" fmla="*/ 120 h 630"/>
                  <a:gd name="T46" fmla="*/ 315 w 510"/>
                  <a:gd name="T47" fmla="*/ 120 h 630"/>
                  <a:gd name="T48" fmla="*/ 315 w 510"/>
                  <a:gd name="T49" fmla="*/ 40 h 630"/>
                  <a:gd name="T50" fmla="*/ 354 w 510"/>
                  <a:gd name="T51" fmla="*/ 80 h 630"/>
                  <a:gd name="T52" fmla="*/ 433 w 510"/>
                  <a:gd name="T53" fmla="*/ 40 h 630"/>
                  <a:gd name="T54" fmla="*/ 433 w 510"/>
                  <a:gd name="T55" fmla="*/ 120 h 630"/>
                  <a:gd name="T56" fmla="*/ 470 w 510"/>
                  <a:gd name="T57" fmla="*/ 80 h 630"/>
                  <a:gd name="T58" fmla="*/ 510 w 510"/>
                  <a:gd name="T59" fmla="*/ 0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10" h="630">
                    <a:moveTo>
                      <a:pt x="0" y="630"/>
                    </a:moveTo>
                    <a:lnTo>
                      <a:pt x="40" y="630"/>
                    </a:lnTo>
                    <a:lnTo>
                      <a:pt x="80" y="591"/>
                    </a:lnTo>
                    <a:lnTo>
                      <a:pt x="0" y="514"/>
                    </a:lnTo>
                    <a:lnTo>
                      <a:pt x="0" y="474"/>
                    </a:lnTo>
                    <a:lnTo>
                      <a:pt x="40" y="514"/>
                    </a:lnTo>
                    <a:lnTo>
                      <a:pt x="80" y="474"/>
                    </a:lnTo>
                    <a:lnTo>
                      <a:pt x="80" y="434"/>
                    </a:lnTo>
                    <a:lnTo>
                      <a:pt x="120" y="395"/>
                    </a:lnTo>
                    <a:lnTo>
                      <a:pt x="159" y="434"/>
                    </a:lnTo>
                    <a:lnTo>
                      <a:pt x="195" y="395"/>
                    </a:lnTo>
                    <a:lnTo>
                      <a:pt x="235" y="395"/>
                    </a:lnTo>
                    <a:lnTo>
                      <a:pt x="275" y="355"/>
                    </a:lnTo>
                    <a:lnTo>
                      <a:pt x="275" y="316"/>
                    </a:lnTo>
                    <a:lnTo>
                      <a:pt x="315" y="316"/>
                    </a:lnTo>
                    <a:lnTo>
                      <a:pt x="315" y="279"/>
                    </a:lnTo>
                    <a:lnTo>
                      <a:pt x="354" y="239"/>
                    </a:lnTo>
                    <a:lnTo>
                      <a:pt x="275" y="199"/>
                    </a:lnTo>
                    <a:lnTo>
                      <a:pt x="275" y="160"/>
                    </a:lnTo>
                    <a:lnTo>
                      <a:pt x="315" y="160"/>
                    </a:lnTo>
                    <a:lnTo>
                      <a:pt x="354" y="199"/>
                    </a:lnTo>
                    <a:lnTo>
                      <a:pt x="394" y="199"/>
                    </a:lnTo>
                    <a:lnTo>
                      <a:pt x="354" y="120"/>
                    </a:lnTo>
                    <a:lnTo>
                      <a:pt x="315" y="120"/>
                    </a:lnTo>
                    <a:lnTo>
                      <a:pt x="315" y="40"/>
                    </a:lnTo>
                    <a:lnTo>
                      <a:pt x="354" y="80"/>
                    </a:lnTo>
                    <a:lnTo>
                      <a:pt x="433" y="40"/>
                    </a:lnTo>
                    <a:lnTo>
                      <a:pt x="433" y="120"/>
                    </a:lnTo>
                    <a:lnTo>
                      <a:pt x="470" y="80"/>
                    </a:lnTo>
                    <a:lnTo>
                      <a:pt x="51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833">
                <a:extLst>
                  <a:ext uri="{FF2B5EF4-FFF2-40B4-BE49-F238E27FC236}">
                    <a16:creationId xmlns:a16="http://schemas.microsoft.com/office/drawing/2014/main" id="{5CE9CDB7-8832-7168-A356-CB8B07FDF9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1364"/>
                <a:ext cx="118" cy="126"/>
              </a:xfrm>
              <a:custGeom>
                <a:avLst/>
                <a:gdLst>
                  <a:gd name="T0" fmla="*/ 588 w 588"/>
                  <a:gd name="T1" fmla="*/ 0 h 630"/>
                  <a:gd name="T2" fmla="*/ 588 w 588"/>
                  <a:gd name="T3" fmla="*/ 77 h 630"/>
                  <a:gd name="T4" fmla="*/ 512 w 588"/>
                  <a:gd name="T5" fmla="*/ 117 h 630"/>
                  <a:gd name="T6" fmla="*/ 472 w 588"/>
                  <a:gd name="T7" fmla="*/ 117 h 630"/>
                  <a:gd name="T8" fmla="*/ 393 w 588"/>
                  <a:gd name="T9" fmla="*/ 157 h 630"/>
                  <a:gd name="T10" fmla="*/ 393 w 588"/>
                  <a:gd name="T11" fmla="*/ 197 h 630"/>
                  <a:gd name="T12" fmla="*/ 314 w 588"/>
                  <a:gd name="T13" fmla="*/ 236 h 630"/>
                  <a:gd name="T14" fmla="*/ 275 w 588"/>
                  <a:gd name="T15" fmla="*/ 236 h 630"/>
                  <a:gd name="T16" fmla="*/ 314 w 588"/>
                  <a:gd name="T17" fmla="*/ 276 h 630"/>
                  <a:gd name="T18" fmla="*/ 238 w 588"/>
                  <a:gd name="T19" fmla="*/ 316 h 630"/>
                  <a:gd name="T20" fmla="*/ 275 w 588"/>
                  <a:gd name="T21" fmla="*/ 355 h 630"/>
                  <a:gd name="T22" fmla="*/ 275 w 588"/>
                  <a:gd name="T23" fmla="*/ 431 h 630"/>
                  <a:gd name="T24" fmla="*/ 238 w 588"/>
                  <a:gd name="T25" fmla="*/ 431 h 630"/>
                  <a:gd name="T26" fmla="*/ 158 w 588"/>
                  <a:gd name="T27" fmla="*/ 355 h 630"/>
                  <a:gd name="T28" fmla="*/ 119 w 588"/>
                  <a:gd name="T29" fmla="*/ 355 h 630"/>
                  <a:gd name="T30" fmla="*/ 119 w 588"/>
                  <a:gd name="T31" fmla="*/ 431 h 630"/>
                  <a:gd name="T32" fmla="*/ 79 w 588"/>
                  <a:gd name="T33" fmla="*/ 471 h 630"/>
                  <a:gd name="T34" fmla="*/ 40 w 588"/>
                  <a:gd name="T35" fmla="*/ 431 h 630"/>
                  <a:gd name="T36" fmla="*/ 40 w 588"/>
                  <a:gd name="T37" fmla="*/ 511 h 630"/>
                  <a:gd name="T38" fmla="*/ 0 w 588"/>
                  <a:gd name="T39" fmla="*/ 591 h 630"/>
                  <a:gd name="T40" fmla="*/ 0 w 588"/>
                  <a:gd name="T41" fmla="*/ 630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88" h="630">
                    <a:moveTo>
                      <a:pt x="588" y="0"/>
                    </a:moveTo>
                    <a:lnTo>
                      <a:pt x="588" y="77"/>
                    </a:lnTo>
                    <a:lnTo>
                      <a:pt x="512" y="117"/>
                    </a:lnTo>
                    <a:lnTo>
                      <a:pt x="472" y="117"/>
                    </a:lnTo>
                    <a:lnTo>
                      <a:pt x="393" y="157"/>
                    </a:lnTo>
                    <a:lnTo>
                      <a:pt x="393" y="197"/>
                    </a:lnTo>
                    <a:lnTo>
                      <a:pt x="314" y="236"/>
                    </a:lnTo>
                    <a:lnTo>
                      <a:pt x="275" y="236"/>
                    </a:lnTo>
                    <a:lnTo>
                      <a:pt x="314" y="276"/>
                    </a:lnTo>
                    <a:lnTo>
                      <a:pt x="238" y="316"/>
                    </a:lnTo>
                    <a:lnTo>
                      <a:pt x="275" y="355"/>
                    </a:lnTo>
                    <a:lnTo>
                      <a:pt x="275" y="431"/>
                    </a:lnTo>
                    <a:lnTo>
                      <a:pt x="238" y="431"/>
                    </a:lnTo>
                    <a:lnTo>
                      <a:pt x="158" y="355"/>
                    </a:lnTo>
                    <a:lnTo>
                      <a:pt x="119" y="355"/>
                    </a:lnTo>
                    <a:lnTo>
                      <a:pt x="119" y="431"/>
                    </a:lnTo>
                    <a:lnTo>
                      <a:pt x="79" y="471"/>
                    </a:lnTo>
                    <a:lnTo>
                      <a:pt x="40" y="431"/>
                    </a:lnTo>
                    <a:lnTo>
                      <a:pt x="40" y="511"/>
                    </a:lnTo>
                    <a:lnTo>
                      <a:pt x="0" y="591"/>
                    </a:lnTo>
                    <a:lnTo>
                      <a:pt x="0" y="63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834">
                <a:extLst>
                  <a:ext uri="{FF2B5EF4-FFF2-40B4-BE49-F238E27FC236}">
                    <a16:creationId xmlns:a16="http://schemas.microsoft.com/office/drawing/2014/main" id="{C387BEA2-B21C-77B4-7210-76E9559A4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1497"/>
                <a:ext cx="118" cy="142"/>
              </a:xfrm>
              <a:custGeom>
                <a:avLst/>
                <a:gdLst>
                  <a:gd name="T0" fmla="*/ 0 w 588"/>
                  <a:gd name="T1" fmla="*/ 0 h 709"/>
                  <a:gd name="T2" fmla="*/ 40 w 588"/>
                  <a:gd name="T3" fmla="*/ 40 h 709"/>
                  <a:gd name="T4" fmla="*/ 79 w 588"/>
                  <a:gd name="T5" fmla="*/ 40 h 709"/>
                  <a:gd name="T6" fmla="*/ 79 w 588"/>
                  <a:gd name="T7" fmla="*/ 80 h 709"/>
                  <a:gd name="T8" fmla="*/ 119 w 588"/>
                  <a:gd name="T9" fmla="*/ 120 h 709"/>
                  <a:gd name="T10" fmla="*/ 158 w 588"/>
                  <a:gd name="T11" fmla="*/ 120 h 709"/>
                  <a:gd name="T12" fmla="*/ 158 w 588"/>
                  <a:gd name="T13" fmla="*/ 80 h 709"/>
                  <a:gd name="T14" fmla="*/ 238 w 588"/>
                  <a:gd name="T15" fmla="*/ 160 h 709"/>
                  <a:gd name="T16" fmla="*/ 158 w 588"/>
                  <a:gd name="T17" fmla="*/ 239 h 709"/>
                  <a:gd name="T18" fmla="*/ 198 w 588"/>
                  <a:gd name="T19" fmla="*/ 279 h 709"/>
                  <a:gd name="T20" fmla="*/ 238 w 588"/>
                  <a:gd name="T21" fmla="*/ 239 h 709"/>
                  <a:gd name="T22" fmla="*/ 275 w 588"/>
                  <a:gd name="T23" fmla="*/ 279 h 709"/>
                  <a:gd name="T24" fmla="*/ 275 w 588"/>
                  <a:gd name="T25" fmla="*/ 316 h 709"/>
                  <a:gd name="T26" fmla="*/ 353 w 588"/>
                  <a:gd name="T27" fmla="*/ 355 h 709"/>
                  <a:gd name="T28" fmla="*/ 433 w 588"/>
                  <a:gd name="T29" fmla="*/ 279 h 709"/>
                  <a:gd name="T30" fmla="*/ 472 w 588"/>
                  <a:gd name="T31" fmla="*/ 316 h 709"/>
                  <a:gd name="T32" fmla="*/ 549 w 588"/>
                  <a:gd name="T33" fmla="*/ 355 h 709"/>
                  <a:gd name="T34" fmla="*/ 588 w 588"/>
                  <a:gd name="T35" fmla="*/ 434 h 709"/>
                  <a:gd name="T36" fmla="*/ 549 w 588"/>
                  <a:gd name="T37" fmla="*/ 434 h 709"/>
                  <a:gd name="T38" fmla="*/ 588 w 588"/>
                  <a:gd name="T39" fmla="*/ 514 h 709"/>
                  <a:gd name="T40" fmla="*/ 588 w 588"/>
                  <a:gd name="T41" fmla="*/ 591 h 709"/>
                  <a:gd name="T42" fmla="*/ 549 w 588"/>
                  <a:gd name="T43" fmla="*/ 554 h 709"/>
                  <a:gd name="T44" fmla="*/ 549 w 588"/>
                  <a:gd name="T45" fmla="*/ 630 h 709"/>
                  <a:gd name="T46" fmla="*/ 588 w 588"/>
                  <a:gd name="T47" fmla="*/ 669 h 709"/>
                  <a:gd name="T48" fmla="*/ 588 w 588"/>
                  <a:gd name="T49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88" h="709">
                    <a:moveTo>
                      <a:pt x="0" y="0"/>
                    </a:moveTo>
                    <a:lnTo>
                      <a:pt x="40" y="40"/>
                    </a:lnTo>
                    <a:lnTo>
                      <a:pt x="79" y="40"/>
                    </a:lnTo>
                    <a:lnTo>
                      <a:pt x="79" y="80"/>
                    </a:lnTo>
                    <a:lnTo>
                      <a:pt x="119" y="120"/>
                    </a:lnTo>
                    <a:lnTo>
                      <a:pt x="158" y="120"/>
                    </a:lnTo>
                    <a:lnTo>
                      <a:pt x="158" y="80"/>
                    </a:lnTo>
                    <a:lnTo>
                      <a:pt x="238" y="160"/>
                    </a:lnTo>
                    <a:lnTo>
                      <a:pt x="158" y="239"/>
                    </a:lnTo>
                    <a:lnTo>
                      <a:pt x="198" y="279"/>
                    </a:lnTo>
                    <a:lnTo>
                      <a:pt x="238" y="239"/>
                    </a:lnTo>
                    <a:lnTo>
                      <a:pt x="275" y="279"/>
                    </a:lnTo>
                    <a:lnTo>
                      <a:pt x="275" y="316"/>
                    </a:lnTo>
                    <a:lnTo>
                      <a:pt x="353" y="355"/>
                    </a:lnTo>
                    <a:lnTo>
                      <a:pt x="433" y="279"/>
                    </a:lnTo>
                    <a:lnTo>
                      <a:pt x="472" y="316"/>
                    </a:lnTo>
                    <a:lnTo>
                      <a:pt x="549" y="355"/>
                    </a:lnTo>
                    <a:lnTo>
                      <a:pt x="588" y="434"/>
                    </a:lnTo>
                    <a:lnTo>
                      <a:pt x="549" y="434"/>
                    </a:lnTo>
                    <a:lnTo>
                      <a:pt x="588" y="514"/>
                    </a:lnTo>
                    <a:lnTo>
                      <a:pt x="588" y="591"/>
                    </a:lnTo>
                    <a:lnTo>
                      <a:pt x="549" y="554"/>
                    </a:lnTo>
                    <a:lnTo>
                      <a:pt x="549" y="630"/>
                    </a:lnTo>
                    <a:lnTo>
                      <a:pt x="588" y="669"/>
                    </a:lnTo>
                    <a:lnTo>
                      <a:pt x="588" y="70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Line 835">
                <a:extLst>
                  <a:ext uri="{FF2B5EF4-FFF2-40B4-BE49-F238E27FC236}">
                    <a16:creationId xmlns:a16="http://schemas.microsoft.com/office/drawing/2014/main" id="{9B1B3E49-33AF-0040-8CD2-A6A036246A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36" y="1490"/>
                <a:ext cx="0" cy="7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836">
                <a:extLst>
                  <a:ext uri="{FF2B5EF4-FFF2-40B4-BE49-F238E27FC236}">
                    <a16:creationId xmlns:a16="http://schemas.microsoft.com/office/drawing/2014/main" id="{D3119010-D1C2-9204-BE83-2129F53141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7" y="1136"/>
                <a:ext cx="47" cy="70"/>
              </a:xfrm>
              <a:custGeom>
                <a:avLst/>
                <a:gdLst>
                  <a:gd name="T0" fmla="*/ 0 w 235"/>
                  <a:gd name="T1" fmla="*/ 351 h 351"/>
                  <a:gd name="T2" fmla="*/ 0 w 235"/>
                  <a:gd name="T3" fmla="*/ 274 h 351"/>
                  <a:gd name="T4" fmla="*/ 40 w 235"/>
                  <a:gd name="T5" fmla="*/ 195 h 351"/>
                  <a:gd name="T6" fmla="*/ 120 w 235"/>
                  <a:gd name="T7" fmla="*/ 274 h 351"/>
                  <a:gd name="T8" fmla="*/ 159 w 235"/>
                  <a:gd name="T9" fmla="*/ 274 h 351"/>
                  <a:gd name="T10" fmla="*/ 159 w 235"/>
                  <a:gd name="T11" fmla="*/ 314 h 351"/>
                  <a:gd name="T12" fmla="*/ 235 w 235"/>
                  <a:gd name="T13" fmla="*/ 235 h 351"/>
                  <a:gd name="T14" fmla="*/ 235 w 235"/>
                  <a:gd name="T15" fmla="*/ 115 h 351"/>
                  <a:gd name="T16" fmla="*/ 159 w 235"/>
                  <a:gd name="T17" fmla="*/ 39 h 351"/>
                  <a:gd name="T18" fmla="*/ 159 w 235"/>
                  <a:gd name="T19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5" h="351">
                    <a:moveTo>
                      <a:pt x="0" y="351"/>
                    </a:moveTo>
                    <a:lnTo>
                      <a:pt x="0" y="274"/>
                    </a:lnTo>
                    <a:lnTo>
                      <a:pt x="40" y="195"/>
                    </a:lnTo>
                    <a:lnTo>
                      <a:pt x="120" y="274"/>
                    </a:lnTo>
                    <a:lnTo>
                      <a:pt x="159" y="274"/>
                    </a:lnTo>
                    <a:lnTo>
                      <a:pt x="159" y="314"/>
                    </a:lnTo>
                    <a:lnTo>
                      <a:pt x="235" y="235"/>
                    </a:lnTo>
                    <a:lnTo>
                      <a:pt x="235" y="115"/>
                    </a:lnTo>
                    <a:lnTo>
                      <a:pt x="159" y="39"/>
                    </a:lnTo>
                    <a:lnTo>
                      <a:pt x="15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837">
                <a:extLst>
                  <a:ext uri="{FF2B5EF4-FFF2-40B4-BE49-F238E27FC236}">
                    <a16:creationId xmlns:a16="http://schemas.microsoft.com/office/drawing/2014/main" id="{006FA896-08CD-EB73-73B3-706B167FD4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4" y="1144"/>
                <a:ext cx="32" cy="47"/>
              </a:xfrm>
              <a:custGeom>
                <a:avLst/>
                <a:gdLst>
                  <a:gd name="T0" fmla="*/ 119 w 159"/>
                  <a:gd name="T1" fmla="*/ 0 h 235"/>
                  <a:gd name="T2" fmla="*/ 159 w 159"/>
                  <a:gd name="T3" fmla="*/ 0 h 235"/>
                  <a:gd name="T4" fmla="*/ 79 w 159"/>
                  <a:gd name="T5" fmla="*/ 76 h 235"/>
                  <a:gd name="T6" fmla="*/ 79 w 159"/>
                  <a:gd name="T7" fmla="*/ 116 h 235"/>
                  <a:gd name="T8" fmla="*/ 40 w 159"/>
                  <a:gd name="T9" fmla="*/ 116 h 235"/>
                  <a:gd name="T10" fmla="*/ 0 w 159"/>
                  <a:gd name="T11" fmla="*/ 156 h 235"/>
                  <a:gd name="T12" fmla="*/ 40 w 159"/>
                  <a:gd name="T13" fmla="*/ 235 h 235"/>
                  <a:gd name="T14" fmla="*/ 0 w 159"/>
                  <a:gd name="T15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9" h="235">
                    <a:moveTo>
                      <a:pt x="119" y="0"/>
                    </a:moveTo>
                    <a:lnTo>
                      <a:pt x="159" y="0"/>
                    </a:lnTo>
                    <a:lnTo>
                      <a:pt x="79" y="76"/>
                    </a:lnTo>
                    <a:lnTo>
                      <a:pt x="79" y="116"/>
                    </a:lnTo>
                    <a:lnTo>
                      <a:pt x="40" y="116"/>
                    </a:lnTo>
                    <a:lnTo>
                      <a:pt x="0" y="156"/>
                    </a:lnTo>
                    <a:lnTo>
                      <a:pt x="40" y="235"/>
                    </a:lnTo>
                    <a:lnTo>
                      <a:pt x="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838">
                <a:extLst>
                  <a:ext uri="{FF2B5EF4-FFF2-40B4-BE49-F238E27FC236}">
                    <a16:creationId xmlns:a16="http://schemas.microsoft.com/office/drawing/2014/main" id="{0C51EB18-5F55-D472-707F-7CE2B41922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8" y="1206"/>
                <a:ext cx="47" cy="87"/>
              </a:xfrm>
              <a:custGeom>
                <a:avLst/>
                <a:gdLst>
                  <a:gd name="T0" fmla="*/ 40 w 236"/>
                  <a:gd name="T1" fmla="*/ 433 h 433"/>
                  <a:gd name="T2" fmla="*/ 0 w 236"/>
                  <a:gd name="T3" fmla="*/ 394 h 433"/>
                  <a:gd name="T4" fmla="*/ 80 w 236"/>
                  <a:gd name="T5" fmla="*/ 433 h 433"/>
                  <a:gd name="T6" fmla="*/ 80 w 236"/>
                  <a:gd name="T7" fmla="*/ 354 h 433"/>
                  <a:gd name="T8" fmla="*/ 116 w 236"/>
                  <a:gd name="T9" fmla="*/ 354 h 433"/>
                  <a:gd name="T10" fmla="*/ 156 w 236"/>
                  <a:gd name="T11" fmla="*/ 275 h 433"/>
                  <a:gd name="T12" fmla="*/ 235 w 236"/>
                  <a:gd name="T13" fmla="*/ 238 h 433"/>
                  <a:gd name="T14" fmla="*/ 236 w 236"/>
                  <a:gd name="T15" fmla="*/ 238 h 433"/>
                  <a:gd name="T16" fmla="*/ 195 w 236"/>
                  <a:gd name="T17" fmla="*/ 198 h 433"/>
                  <a:gd name="T18" fmla="*/ 195 w 236"/>
                  <a:gd name="T19" fmla="*/ 0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6" h="433">
                    <a:moveTo>
                      <a:pt x="40" y="433"/>
                    </a:moveTo>
                    <a:lnTo>
                      <a:pt x="0" y="394"/>
                    </a:lnTo>
                    <a:lnTo>
                      <a:pt x="80" y="433"/>
                    </a:lnTo>
                    <a:lnTo>
                      <a:pt x="80" y="354"/>
                    </a:lnTo>
                    <a:lnTo>
                      <a:pt x="116" y="354"/>
                    </a:lnTo>
                    <a:lnTo>
                      <a:pt x="156" y="275"/>
                    </a:lnTo>
                    <a:lnTo>
                      <a:pt x="235" y="238"/>
                    </a:lnTo>
                    <a:lnTo>
                      <a:pt x="236" y="238"/>
                    </a:lnTo>
                    <a:lnTo>
                      <a:pt x="195" y="198"/>
                    </a:lnTo>
                    <a:lnTo>
                      <a:pt x="19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839">
                <a:extLst>
                  <a:ext uri="{FF2B5EF4-FFF2-40B4-BE49-F238E27FC236}">
                    <a16:creationId xmlns:a16="http://schemas.microsoft.com/office/drawing/2014/main" id="{79788879-2D55-A33B-9339-750B807515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6" y="1293"/>
                <a:ext cx="39" cy="94"/>
              </a:xfrm>
              <a:custGeom>
                <a:avLst/>
                <a:gdLst>
                  <a:gd name="T0" fmla="*/ 195 w 195"/>
                  <a:gd name="T1" fmla="*/ 471 h 471"/>
                  <a:gd name="T2" fmla="*/ 40 w 195"/>
                  <a:gd name="T3" fmla="*/ 471 h 471"/>
                  <a:gd name="T4" fmla="*/ 116 w 195"/>
                  <a:gd name="T5" fmla="*/ 394 h 471"/>
                  <a:gd name="T6" fmla="*/ 155 w 195"/>
                  <a:gd name="T7" fmla="*/ 394 h 471"/>
                  <a:gd name="T8" fmla="*/ 155 w 195"/>
                  <a:gd name="T9" fmla="*/ 316 h 471"/>
                  <a:gd name="T10" fmla="*/ 195 w 195"/>
                  <a:gd name="T11" fmla="*/ 316 h 471"/>
                  <a:gd name="T12" fmla="*/ 155 w 195"/>
                  <a:gd name="T13" fmla="*/ 276 h 471"/>
                  <a:gd name="T14" fmla="*/ 155 w 195"/>
                  <a:gd name="T15" fmla="*/ 196 h 471"/>
                  <a:gd name="T16" fmla="*/ 116 w 195"/>
                  <a:gd name="T17" fmla="*/ 196 h 471"/>
                  <a:gd name="T18" fmla="*/ 76 w 195"/>
                  <a:gd name="T19" fmla="*/ 156 h 471"/>
                  <a:gd name="T20" fmla="*/ 40 w 195"/>
                  <a:gd name="T21" fmla="*/ 156 h 471"/>
                  <a:gd name="T22" fmla="*/ 40 w 195"/>
                  <a:gd name="T23" fmla="*/ 80 h 471"/>
                  <a:gd name="T24" fmla="*/ 0 w 195"/>
                  <a:gd name="T25" fmla="*/ 0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5" h="471">
                    <a:moveTo>
                      <a:pt x="195" y="471"/>
                    </a:moveTo>
                    <a:lnTo>
                      <a:pt x="40" y="471"/>
                    </a:lnTo>
                    <a:lnTo>
                      <a:pt x="116" y="394"/>
                    </a:lnTo>
                    <a:lnTo>
                      <a:pt x="155" y="394"/>
                    </a:lnTo>
                    <a:lnTo>
                      <a:pt x="155" y="316"/>
                    </a:lnTo>
                    <a:lnTo>
                      <a:pt x="195" y="316"/>
                    </a:lnTo>
                    <a:lnTo>
                      <a:pt x="155" y="276"/>
                    </a:lnTo>
                    <a:lnTo>
                      <a:pt x="155" y="196"/>
                    </a:lnTo>
                    <a:lnTo>
                      <a:pt x="116" y="196"/>
                    </a:lnTo>
                    <a:lnTo>
                      <a:pt x="76" y="156"/>
                    </a:lnTo>
                    <a:lnTo>
                      <a:pt x="40" y="156"/>
                    </a:lnTo>
                    <a:lnTo>
                      <a:pt x="40" y="8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840">
                <a:extLst>
                  <a:ext uri="{FF2B5EF4-FFF2-40B4-BE49-F238E27FC236}">
                    <a16:creationId xmlns:a16="http://schemas.microsoft.com/office/drawing/2014/main" id="{CB3A1DBC-7E94-1BB5-23DA-E1D87A39BE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2" y="1293"/>
                <a:ext cx="24" cy="8"/>
              </a:xfrm>
              <a:custGeom>
                <a:avLst/>
                <a:gdLst>
                  <a:gd name="T0" fmla="*/ 0 w 119"/>
                  <a:gd name="T1" fmla="*/ 0 h 40"/>
                  <a:gd name="T2" fmla="*/ 0 w 119"/>
                  <a:gd name="T3" fmla="*/ 40 h 40"/>
                  <a:gd name="T4" fmla="*/ 79 w 119"/>
                  <a:gd name="T5" fmla="*/ 40 h 40"/>
                  <a:gd name="T6" fmla="*/ 119 w 119"/>
                  <a:gd name="T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9" h="40">
                    <a:moveTo>
                      <a:pt x="0" y="0"/>
                    </a:moveTo>
                    <a:lnTo>
                      <a:pt x="0" y="40"/>
                    </a:lnTo>
                    <a:lnTo>
                      <a:pt x="79" y="40"/>
                    </a:lnTo>
                    <a:lnTo>
                      <a:pt x="11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841">
                <a:extLst>
                  <a:ext uri="{FF2B5EF4-FFF2-40B4-BE49-F238E27FC236}">
                    <a16:creationId xmlns:a16="http://schemas.microsoft.com/office/drawing/2014/main" id="{6BC56878-36B4-9750-0B82-0B12DCC795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6" y="1167"/>
                <a:ext cx="78" cy="32"/>
              </a:xfrm>
              <a:custGeom>
                <a:avLst/>
                <a:gdLst>
                  <a:gd name="T0" fmla="*/ 390 w 390"/>
                  <a:gd name="T1" fmla="*/ 119 h 159"/>
                  <a:gd name="T2" fmla="*/ 314 w 390"/>
                  <a:gd name="T3" fmla="*/ 159 h 159"/>
                  <a:gd name="T4" fmla="*/ 274 w 390"/>
                  <a:gd name="T5" fmla="*/ 119 h 159"/>
                  <a:gd name="T6" fmla="*/ 274 w 390"/>
                  <a:gd name="T7" fmla="*/ 80 h 159"/>
                  <a:gd name="T8" fmla="*/ 234 w 390"/>
                  <a:gd name="T9" fmla="*/ 40 h 159"/>
                  <a:gd name="T10" fmla="*/ 195 w 390"/>
                  <a:gd name="T11" fmla="*/ 80 h 159"/>
                  <a:gd name="T12" fmla="*/ 155 w 390"/>
                  <a:gd name="T13" fmla="*/ 80 h 159"/>
                  <a:gd name="T14" fmla="*/ 116 w 390"/>
                  <a:gd name="T15" fmla="*/ 40 h 159"/>
                  <a:gd name="T16" fmla="*/ 76 w 390"/>
                  <a:gd name="T17" fmla="*/ 80 h 159"/>
                  <a:gd name="T18" fmla="*/ 76 w 390"/>
                  <a:gd name="T19" fmla="*/ 0 h 159"/>
                  <a:gd name="T20" fmla="*/ 37 w 390"/>
                  <a:gd name="T21" fmla="*/ 40 h 159"/>
                  <a:gd name="T22" fmla="*/ 0 w 390"/>
                  <a:gd name="T23" fmla="*/ 40 h 159"/>
                  <a:gd name="T24" fmla="*/ 0 w 390"/>
                  <a:gd name="T25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0" h="159">
                    <a:moveTo>
                      <a:pt x="390" y="119"/>
                    </a:moveTo>
                    <a:lnTo>
                      <a:pt x="314" y="159"/>
                    </a:lnTo>
                    <a:lnTo>
                      <a:pt x="274" y="119"/>
                    </a:lnTo>
                    <a:lnTo>
                      <a:pt x="274" y="80"/>
                    </a:lnTo>
                    <a:lnTo>
                      <a:pt x="234" y="40"/>
                    </a:lnTo>
                    <a:lnTo>
                      <a:pt x="195" y="80"/>
                    </a:lnTo>
                    <a:lnTo>
                      <a:pt x="155" y="80"/>
                    </a:lnTo>
                    <a:lnTo>
                      <a:pt x="116" y="40"/>
                    </a:lnTo>
                    <a:lnTo>
                      <a:pt x="76" y="80"/>
                    </a:lnTo>
                    <a:lnTo>
                      <a:pt x="76" y="0"/>
                    </a:lnTo>
                    <a:lnTo>
                      <a:pt x="37" y="40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842">
                <a:extLst>
                  <a:ext uri="{FF2B5EF4-FFF2-40B4-BE49-F238E27FC236}">
                    <a16:creationId xmlns:a16="http://schemas.microsoft.com/office/drawing/2014/main" id="{CE7A50CF-1E47-A318-882A-49E25F738C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6" y="1191"/>
                <a:ext cx="24" cy="99"/>
              </a:xfrm>
              <a:custGeom>
                <a:avLst/>
                <a:gdLst>
                  <a:gd name="T0" fmla="*/ 39 w 118"/>
                  <a:gd name="T1" fmla="*/ 0 h 496"/>
                  <a:gd name="T2" fmla="*/ 39 w 118"/>
                  <a:gd name="T3" fmla="*/ 40 h 496"/>
                  <a:gd name="T4" fmla="*/ 79 w 118"/>
                  <a:gd name="T5" fmla="*/ 77 h 496"/>
                  <a:gd name="T6" fmla="*/ 39 w 118"/>
                  <a:gd name="T7" fmla="*/ 117 h 496"/>
                  <a:gd name="T8" fmla="*/ 0 w 118"/>
                  <a:gd name="T9" fmla="*/ 77 h 496"/>
                  <a:gd name="T10" fmla="*/ 0 w 118"/>
                  <a:gd name="T11" fmla="*/ 157 h 496"/>
                  <a:gd name="T12" fmla="*/ 39 w 118"/>
                  <a:gd name="T13" fmla="*/ 196 h 496"/>
                  <a:gd name="T14" fmla="*/ 0 w 118"/>
                  <a:gd name="T15" fmla="*/ 196 h 496"/>
                  <a:gd name="T16" fmla="*/ 39 w 118"/>
                  <a:gd name="T17" fmla="*/ 235 h 496"/>
                  <a:gd name="T18" fmla="*/ 79 w 118"/>
                  <a:gd name="T19" fmla="*/ 235 h 496"/>
                  <a:gd name="T20" fmla="*/ 79 w 118"/>
                  <a:gd name="T21" fmla="*/ 392 h 496"/>
                  <a:gd name="T22" fmla="*/ 39 w 118"/>
                  <a:gd name="T23" fmla="*/ 392 h 496"/>
                  <a:gd name="T24" fmla="*/ 39 w 118"/>
                  <a:gd name="T25" fmla="*/ 431 h 496"/>
                  <a:gd name="T26" fmla="*/ 79 w 118"/>
                  <a:gd name="T27" fmla="*/ 471 h 496"/>
                  <a:gd name="T28" fmla="*/ 118 w 118"/>
                  <a:gd name="T29" fmla="*/ 471 h 496"/>
                  <a:gd name="T30" fmla="*/ 94 w 118"/>
                  <a:gd name="T31" fmla="*/ 496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8" h="496">
                    <a:moveTo>
                      <a:pt x="39" y="0"/>
                    </a:moveTo>
                    <a:lnTo>
                      <a:pt x="39" y="40"/>
                    </a:lnTo>
                    <a:lnTo>
                      <a:pt x="79" y="77"/>
                    </a:lnTo>
                    <a:lnTo>
                      <a:pt x="39" y="117"/>
                    </a:lnTo>
                    <a:lnTo>
                      <a:pt x="0" y="77"/>
                    </a:lnTo>
                    <a:lnTo>
                      <a:pt x="0" y="157"/>
                    </a:lnTo>
                    <a:lnTo>
                      <a:pt x="39" y="196"/>
                    </a:lnTo>
                    <a:lnTo>
                      <a:pt x="0" y="196"/>
                    </a:lnTo>
                    <a:lnTo>
                      <a:pt x="39" y="235"/>
                    </a:lnTo>
                    <a:lnTo>
                      <a:pt x="79" y="235"/>
                    </a:lnTo>
                    <a:lnTo>
                      <a:pt x="79" y="392"/>
                    </a:lnTo>
                    <a:lnTo>
                      <a:pt x="39" y="392"/>
                    </a:lnTo>
                    <a:lnTo>
                      <a:pt x="39" y="431"/>
                    </a:lnTo>
                    <a:lnTo>
                      <a:pt x="79" y="471"/>
                    </a:lnTo>
                    <a:lnTo>
                      <a:pt x="118" y="471"/>
                    </a:lnTo>
                    <a:lnTo>
                      <a:pt x="94" y="49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843">
                <a:extLst>
                  <a:ext uri="{FF2B5EF4-FFF2-40B4-BE49-F238E27FC236}">
                    <a16:creationId xmlns:a16="http://schemas.microsoft.com/office/drawing/2014/main" id="{448251B1-C844-A7EA-79D0-2577CBC0DC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1136"/>
                <a:ext cx="8" cy="31"/>
              </a:xfrm>
              <a:custGeom>
                <a:avLst/>
                <a:gdLst>
                  <a:gd name="T0" fmla="*/ 0 w 40"/>
                  <a:gd name="T1" fmla="*/ 0 h 155"/>
                  <a:gd name="T2" fmla="*/ 0 w 40"/>
                  <a:gd name="T3" fmla="*/ 39 h 155"/>
                  <a:gd name="T4" fmla="*/ 40 w 40"/>
                  <a:gd name="T5" fmla="*/ 76 h 155"/>
                  <a:gd name="T6" fmla="*/ 40 w 40"/>
                  <a:gd name="T7" fmla="*/ 115 h 155"/>
                  <a:gd name="T8" fmla="*/ 0 w 40"/>
                  <a:gd name="T9" fmla="*/ 155 h 155"/>
                  <a:gd name="T10" fmla="*/ 40 w 40"/>
                  <a:gd name="T11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155">
                    <a:moveTo>
                      <a:pt x="0" y="0"/>
                    </a:moveTo>
                    <a:lnTo>
                      <a:pt x="0" y="39"/>
                    </a:lnTo>
                    <a:lnTo>
                      <a:pt x="40" y="76"/>
                    </a:lnTo>
                    <a:lnTo>
                      <a:pt x="40" y="115"/>
                    </a:lnTo>
                    <a:lnTo>
                      <a:pt x="0" y="155"/>
                    </a:lnTo>
                    <a:lnTo>
                      <a:pt x="40" y="15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844">
                <a:extLst>
                  <a:ext uri="{FF2B5EF4-FFF2-40B4-BE49-F238E27FC236}">
                    <a16:creationId xmlns:a16="http://schemas.microsoft.com/office/drawing/2014/main" id="{6D1BF19E-B7BD-0CBD-EE00-058F6BD5A0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7" y="1167"/>
                <a:ext cx="39" cy="63"/>
              </a:xfrm>
              <a:custGeom>
                <a:avLst/>
                <a:gdLst>
                  <a:gd name="T0" fmla="*/ 198 w 198"/>
                  <a:gd name="T1" fmla="*/ 0 h 315"/>
                  <a:gd name="T2" fmla="*/ 158 w 198"/>
                  <a:gd name="T3" fmla="*/ 80 h 315"/>
                  <a:gd name="T4" fmla="*/ 79 w 198"/>
                  <a:gd name="T5" fmla="*/ 80 h 315"/>
                  <a:gd name="T6" fmla="*/ 39 w 198"/>
                  <a:gd name="T7" fmla="*/ 119 h 315"/>
                  <a:gd name="T8" fmla="*/ 79 w 198"/>
                  <a:gd name="T9" fmla="*/ 159 h 315"/>
                  <a:gd name="T10" fmla="*/ 39 w 198"/>
                  <a:gd name="T11" fmla="*/ 159 h 315"/>
                  <a:gd name="T12" fmla="*/ 0 w 198"/>
                  <a:gd name="T13" fmla="*/ 236 h 315"/>
                  <a:gd name="T14" fmla="*/ 0 w 198"/>
                  <a:gd name="T15" fmla="*/ 31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" h="315">
                    <a:moveTo>
                      <a:pt x="198" y="0"/>
                    </a:moveTo>
                    <a:lnTo>
                      <a:pt x="158" y="80"/>
                    </a:lnTo>
                    <a:lnTo>
                      <a:pt x="79" y="80"/>
                    </a:lnTo>
                    <a:lnTo>
                      <a:pt x="39" y="119"/>
                    </a:lnTo>
                    <a:lnTo>
                      <a:pt x="79" y="159"/>
                    </a:lnTo>
                    <a:lnTo>
                      <a:pt x="39" y="159"/>
                    </a:lnTo>
                    <a:lnTo>
                      <a:pt x="0" y="236"/>
                    </a:lnTo>
                    <a:lnTo>
                      <a:pt x="0" y="3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845">
                <a:extLst>
                  <a:ext uri="{FF2B5EF4-FFF2-40B4-BE49-F238E27FC236}">
                    <a16:creationId xmlns:a16="http://schemas.microsoft.com/office/drawing/2014/main" id="{AC57F601-F0A3-0054-40D2-7A8DDBF45E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7" y="1230"/>
                <a:ext cx="15" cy="71"/>
              </a:xfrm>
              <a:custGeom>
                <a:avLst/>
                <a:gdLst>
                  <a:gd name="T0" fmla="*/ 39 w 79"/>
                  <a:gd name="T1" fmla="*/ 354 h 354"/>
                  <a:gd name="T2" fmla="*/ 79 w 79"/>
                  <a:gd name="T3" fmla="*/ 314 h 354"/>
                  <a:gd name="T4" fmla="*/ 79 w 79"/>
                  <a:gd name="T5" fmla="*/ 119 h 354"/>
                  <a:gd name="T6" fmla="*/ 0 w 79"/>
                  <a:gd name="T7" fmla="*/ 119 h 354"/>
                  <a:gd name="T8" fmla="*/ 39 w 79"/>
                  <a:gd name="T9" fmla="*/ 39 h 354"/>
                  <a:gd name="T10" fmla="*/ 0 w 79"/>
                  <a:gd name="T11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54">
                    <a:moveTo>
                      <a:pt x="39" y="354"/>
                    </a:moveTo>
                    <a:lnTo>
                      <a:pt x="79" y="314"/>
                    </a:lnTo>
                    <a:lnTo>
                      <a:pt x="79" y="119"/>
                    </a:lnTo>
                    <a:lnTo>
                      <a:pt x="0" y="119"/>
                    </a:lnTo>
                    <a:lnTo>
                      <a:pt x="39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846">
                <a:extLst>
                  <a:ext uri="{FF2B5EF4-FFF2-40B4-BE49-F238E27FC236}">
                    <a16:creationId xmlns:a16="http://schemas.microsoft.com/office/drawing/2014/main" id="{D39E4A28-9518-221B-CB28-016D4F020F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4" y="1301"/>
                <a:ext cx="16" cy="8"/>
              </a:xfrm>
              <a:custGeom>
                <a:avLst/>
                <a:gdLst>
                  <a:gd name="T0" fmla="*/ 0 w 80"/>
                  <a:gd name="T1" fmla="*/ 0 h 40"/>
                  <a:gd name="T2" fmla="*/ 40 w 80"/>
                  <a:gd name="T3" fmla="*/ 40 h 40"/>
                  <a:gd name="T4" fmla="*/ 80 w 80"/>
                  <a:gd name="T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0" h="40">
                    <a:moveTo>
                      <a:pt x="0" y="0"/>
                    </a:moveTo>
                    <a:lnTo>
                      <a:pt x="40" y="40"/>
                    </a:lnTo>
                    <a:lnTo>
                      <a:pt x="8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847">
                <a:extLst>
                  <a:ext uri="{FF2B5EF4-FFF2-40B4-BE49-F238E27FC236}">
                    <a16:creationId xmlns:a16="http://schemas.microsoft.com/office/drawing/2014/main" id="{39E6889D-732F-872B-E78E-C3E1000597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4" y="1309"/>
                <a:ext cx="134" cy="149"/>
              </a:xfrm>
              <a:custGeom>
                <a:avLst/>
                <a:gdLst>
                  <a:gd name="T0" fmla="*/ 80 w 668"/>
                  <a:gd name="T1" fmla="*/ 0 h 745"/>
                  <a:gd name="T2" fmla="*/ 40 w 668"/>
                  <a:gd name="T3" fmla="*/ 39 h 745"/>
                  <a:gd name="T4" fmla="*/ 40 w 668"/>
                  <a:gd name="T5" fmla="*/ 76 h 745"/>
                  <a:gd name="T6" fmla="*/ 0 w 668"/>
                  <a:gd name="T7" fmla="*/ 116 h 745"/>
                  <a:gd name="T8" fmla="*/ 40 w 668"/>
                  <a:gd name="T9" fmla="*/ 116 h 745"/>
                  <a:gd name="T10" fmla="*/ 0 w 668"/>
                  <a:gd name="T11" fmla="*/ 156 h 745"/>
                  <a:gd name="T12" fmla="*/ 40 w 668"/>
                  <a:gd name="T13" fmla="*/ 196 h 745"/>
                  <a:gd name="T14" fmla="*/ 40 w 668"/>
                  <a:gd name="T15" fmla="*/ 274 h 745"/>
                  <a:gd name="T16" fmla="*/ 80 w 668"/>
                  <a:gd name="T17" fmla="*/ 236 h 745"/>
                  <a:gd name="T18" fmla="*/ 119 w 668"/>
                  <a:gd name="T19" fmla="*/ 314 h 745"/>
                  <a:gd name="T20" fmla="*/ 80 w 668"/>
                  <a:gd name="T21" fmla="*/ 351 h 745"/>
                  <a:gd name="T22" fmla="*/ 0 w 668"/>
                  <a:gd name="T23" fmla="*/ 391 h 745"/>
                  <a:gd name="T24" fmla="*/ 0 w 668"/>
                  <a:gd name="T25" fmla="*/ 431 h 745"/>
                  <a:gd name="T26" fmla="*/ 40 w 668"/>
                  <a:gd name="T27" fmla="*/ 471 h 745"/>
                  <a:gd name="T28" fmla="*/ 119 w 668"/>
                  <a:gd name="T29" fmla="*/ 471 h 745"/>
                  <a:gd name="T30" fmla="*/ 80 w 668"/>
                  <a:gd name="T31" fmla="*/ 510 h 745"/>
                  <a:gd name="T32" fmla="*/ 119 w 668"/>
                  <a:gd name="T33" fmla="*/ 510 h 745"/>
                  <a:gd name="T34" fmla="*/ 159 w 668"/>
                  <a:gd name="T35" fmla="*/ 590 h 745"/>
                  <a:gd name="T36" fmla="*/ 235 w 668"/>
                  <a:gd name="T37" fmla="*/ 590 h 745"/>
                  <a:gd name="T38" fmla="*/ 314 w 668"/>
                  <a:gd name="T39" fmla="*/ 629 h 745"/>
                  <a:gd name="T40" fmla="*/ 393 w 668"/>
                  <a:gd name="T41" fmla="*/ 629 h 745"/>
                  <a:gd name="T42" fmla="*/ 433 w 668"/>
                  <a:gd name="T43" fmla="*/ 590 h 745"/>
                  <a:gd name="T44" fmla="*/ 473 w 668"/>
                  <a:gd name="T45" fmla="*/ 629 h 745"/>
                  <a:gd name="T46" fmla="*/ 473 w 668"/>
                  <a:gd name="T47" fmla="*/ 666 h 745"/>
                  <a:gd name="T48" fmla="*/ 549 w 668"/>
                  <a:gd name="T49" fmla="*/ 705 h 745"/>
                  <a:gd name="T50" fmla="*/ 589 w 668"/>
                  <a:gd name="T51" fmla="*/ 705 h 745"/>
                  <a:gd name="T52" fmla="*/ 668 w 668"/>
                  <a:gd name="T53" fmla="*/ 745 h 7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68" h="745">
                    <a:moveTo>
                      <a:pt x="80" y="0"/>
                    </a:moveTo>
                    <a:lnTo>
                      <a:pt x="40" y="39"/>
                    </a:lnTo>
                    <a:lnTo>
                      <a:pt x="40" y="76"/>
                    </a:lnTo>
                    <a:lnTo>
                      <a:pt x="0" y="116"/>
                    </a:lnTo>
                    <a:lnTo>
                      <a:pt x="40" y="116"/>
                    </a:lnTo>
                    <a:lnTo>
                      <a:pt x="0" y="156"/>
                    </a:lnTo>
                    <a:lnTo>
                      <a:pt x="40" y="196"/>
                    </a:lnTo>
                    <a:lnTo>
                      <a:pt x="40" y="274"/>
                    </a:lnTo>
                    <a:lnTo>
                      <a:pt x="80" y="236"/>
                    </a:lnTo>
                    <a:lnTo>
                      <a:pt x="119" y="314"/>
                    </a:lnTo>
                    <a:lnTo>
                      <a:pt x="80" y="351"/>
                    </a:lnTo>
                    <a:lnTo>
                      <a:pt x="0" y="391"/>
                    </a:lnTo>
                    <a:lnTo>
                      <a:pt x="0" y="431"/>
                    </a:lnTo>
                    <a:lnTo>
                      <a:pt x="40" y="471"/>
                    </a:lnTo>
                    <a:lnTo>
                      <a:pt x="119" y="471"/>
                    </a:lnTo>
                    <a:lnTo>
                      <a:pt x="80" y="510"/>
                    </a:lnTo>
                    <a:lnTo>
                      <a:pt x="119" y="510"/>
                    </a:lnTo>
                    <a:lnTo>
                      <a:pt x="159" y="590"/>
                    </a:lnTo>
                    <a:lnTo>
                      <a:pt x="235" y="590"/>
                    </a:lnTo>
                    <a:lnTo>
                      <a:pt x="314" y="629"/>
                    </a:lnTo>
                    <a:lnTo>
                      <a:pt x="393" y="629"/>
                    </a:lnTo>
                    <a:lnTo>
                      <a:pt x="433" y="590"/>
                    </a:lnTo>
                    <a:lnTo>
                      <a:pt x="473" y="629"/>
                    </a:lnTo>
                    <a:lnTo>
                      <a:pt x="473" y="666"/>
                    </a:lnTo>
                    <a:lnTo>
                      <a:pt x="549" y="705"/>
                    </a:lnTo>
                    <a:lnTo>
                      <a:pt x="589" y="705"/>
                    </a:lnTo>
                    <a:lnTo>
                      <a:pt x="668" y="74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Line 848">
                <a:extLst>
                  <a:ext uri="{FF2B5EF4-FFF2-40B4-BE49-F238E27FC236}">
                    <a16:creationId xmlns:a16="http://schemas.microsoft.com/office/drawing/2014/main" id="{56972906-E7DB-67F9-B4B2-A9B163E997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42" y="1290"/>
                <a:ext cx="3" cy="3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849">
                <a:extLst>
                  <a:ext uri="{FF2B5EF4-FFF2-40B4-BE49-F238E27FC236}">
                    <a16:creationId xmlns:a16="http://schemas.microsoft.com/office/drawing/2014/main" id="{061A22B6-3266-1C89-EE4E-B7F5EF2D67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0" y="1285"/>
                <a:ext cx="99" cy="24"/>
              </a:xfrm>
              <a:custGeom>
                <a:avLst/>
                <a:gdLst>
                  <a:gd name="T0" fmla="*/ 0 w 494"/>
                  <a:gd name="T1" fmla="*/ 119 h 119"/>
                  <a:gd name="T2" fmla="*/ 234 w 494"/>
                  <a:gd name="T3" fmla="*/ 119 h 119"/>
                  <a:gd name="T4" fmla="*/ 234 w 494"/>
                  <a:gd name="T5" fmla="*/ 79 h 119"/>
                  <a:gd name="T6" fmla="*/ 274 w 494"/>
                  <a:gd name="T7" fmla="*/ 79 h 119"/>
                  <a:gd name="T8" fmla="*/ 274 w 494"/>
                  <a:gd name="T9" fmla="*/ 39 h 119"/>
                  <a:gd name="T10" fmla="*/ 313 w 494"/>
                  <a:gd name="T11" fmla="*/ 0 h 119"/>
                  <a:gd name="T12" fmla="*/ 393 w 494"/>
                  <a:gd name="T13" fmla="*/ 39 h 119"/>
                  <a:gd name="T14" fmla="*/ 353 w 494"/>
                  <a:gd name="T15" fmla="*/ 79 h 119"/>
                  <a:gd name="T16" fmla="*/ 393 w 494"/>
                  <a:gd name="T17" fmla="*/ 119 h 119"/>
                  <a:gd name="T18" fmla="*/ 393 w 494"/>
                  <a:gd name="T19" fmla="*/ 79 h 119"/>
                  <a:gd name="T20" fmla="*/ 469 w 494"/>
                  <a:gd name="T21" fmla="*/ 79 h 119"/>
                  <a:gd name="T22" fmla="*/ 494 w 494"/>
                  <a:gd name="T23" fmla="*/ 5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4" h="119">
                    <a:moveTo>
                      <a:pt x="0" y="119"/>
                    </a:moveTo>
                    <a:lnTo>
                      <a:pt x="234" y="119"/>
                    </a:lnTo>
                    <a:lnTo>
                      <a:pt x="234" y="79"/>
                    </a:lnTo>
                    <a:lnTo>
                      <a:pt x="274" y="79"/>
                    </a:lnTo>
                    <a:lnTo>
                      <a:pt x="274" y="39"/>
                    </a:lnTo>
                    <a:lnTo>
                      <a:pt x="313" y="0"/>
                    </a:lnTo>
                    <a:lnTo>
                      <a:pt x="393" y="39"/>
                    </a:lnTo>
                    <a:lnTo>
                      <a:pt x="353" y="79"/>
                    </a:lnTo>
                    <a:lnTo>
                      <a:pt x="393" y="119"/>
                    </a:lnTo>
                    <a:lnTo>
                      <a:pt x="393" y="79"/>
                    </a:lnTo>
                    <a:lnTo>
                      <a:pt x="469" y="79"/>
                    </a:lnTo>
                    <a:lnTo>
                      <a:pt x="494" y="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Line 850">
                <a:extLst>
                  <a:ext uri="{FF2B5EF4-FFF2-40B4-BE49-F238E27FC236}">
                    <a16:creationId xmlns:a16="http://schemas.microsoft.com/office/drawing/2014/main" id="{F3A3050B-43CF-C755-09F4-3B11A900FC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39" y="1290"/>
                <a:ext cx="6" cy="6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Line 851">
                <a:extLst>
                  <a:ext uri="{FF2B5EF4-FFF2-40B4-BE49-F238E27FC236}">
                    <a16:creationId xmlns:a16="http://schemas.microsoft.com/office/drawing/2014/main" id="{B50DA8AD-A229-98ED-F0C6-5732BA75F55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39" y="1293"/>
                <a:ext cx="3" cy="3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852">
                <a:extLst>
                  <a:ext uri="{FF2B5EF4-FFF2-40B4-BE49-F238E27FC236}">
                    <a16:creationId xmlns:a16="http://schemas.microsoft.com/office/drawing/2014/main" id="{630700DC-670F-7D17-6526-66D2BE04DE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3" y="1490"/>
                <a:ext cx="55" cy="102"/>
              </a:xfrm>
              <a:custGeom>
                <a:avLst/>
                <a:gdLst>
                  <a:gd name="T0" fmla="*/ 275 w 275"/>
                  <a:gd name="T1" fmla="*/ 0 h 510"/>
                  <a:gd name="T2" fmla="*/ 156 w 275"/>
                  <a:gd name="T3" fmla="*/ 76 h 510"/>
                  <a:gd name="T4" fmla="*/ 156 w 275"/>
                  <a:gd name="T5" fmla="*/ 156 h 510"/>
                  <a:gd name="T6" fmla="*/ 117 w 275"/>
                  <a:gd name="T7" fmla="*/ 196 h 510"/>
                  <a:gd name="T8" fmla="*/ 40 w 275"/>
                  <a:gd name="T9" fmla="*/ 156 h 510"/>
                  <a:gd name="T10" fmla="*/ 40 w 275"/>
                  <a:gd name="T11" fmla="*/ 196 h 510"/>
                  <a:gd name="T12" fmla="*/ 80 w 275"/>
                  <a:gd name="T13" fmla="*/ 275 h 510"/>
                  <a:gd name="T14" fmla="*/ 80 w 275"/>
                  <a:gd name="T15" fmla="*/ 315 h 510"/>
                  <a:gd name="T16" fmla="*/ 40 w 275"/>
                  <a:gd name="T17" fmla="*/ 391 h 510"/>
                  <a:gd name="T18" fmla="*/ 80 w 275"/>
                  <a:gd name="T19" fmla="*/ 470 h 510"/>
                  <a:gd name="T20" fmla="*/ 0 w 275"/>
                  <a:gd name="T21" fmla="*/ 51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5" h="510">
                    <a:moveTo>
                      <a:pt x="275" y="0"/>
                    </a:moveTo>
                    <a:lnTo>
                      <a:pt x="156" y="76"/>
                    </a:lnTo>
                    <a:lnTo>
                      <a:pt x="156" y="156"/>
                    </a:lnTo>
                    <a:lnTo>
                      <a:pt x="117" y="196"/>
                    </a:lnTo>
                    <a:lnTo>
                      <a:pt x="40" y="156"/>
                    </a:lnTo>
                    <a:lnTo>
                      <a:pt x="40" y="196"/>
                    </a:lnTo>
                    <a:lnTo>
                      <a:pt x="80" y="275"/>
                    </a:lnTo>
                    <a:lnTo>
                      <a:pt x="80" y="315"/>
                    </a:lnTo>
                    <a:lnTo>
                      <a:pt x="40" y="391"/>
                    </a:lnTo>
                    <a:lnTo>
                      <a:pt x="80" y="470"/>
                    </a:lnTo>
                    <a:lnTo>
                      <a:pt x="0" y="51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853">
                <a:extLst>
                  <a:ext uri="{FF2B5EF4-FFF2-40B4-BE49-F238E27FC236}">
                    <a16:creationId xmlns:a16="http://schemas.microsoft.com/office/drawing/2014/main" id="{BC7E5CBF-7F3E-DE74-F1C9-EC2BC19D94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0" y="1458"/>
                <a:ext cx="16" cy="29"/>
              </a:xfrm>
              <a:custGeom>
                <a:avLst/>
                <a:gdLst>
                  <a:gd name="T0" fmla="*/ 40 w 80"/>
                  <a:gd name="T1" fmla="*/ 0 h 144"/>
                  <a:gd name="T2" fmla="*/ 80 w 80"/>
                  <a:gd name="T3" fmla="*/ 0 h 144"/>
                  <a:gd name="T4" fmla="*/ 80 w 80"/>
                  <a:gd name="T5" fmla="*/ 40 h 144"/>
                  <a:gd name="T6" fmla="*/ 0 w 80"/>
                  <a:gd name="T7" fmla="*/ 120 h 144"/>
                  <a:gd name="T8" fmla="*/ 26 w 80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44">
                    <a:moveTo>
                      <a:pt x="40" y="0"/>
                    </a:moveTo>
                    <a:lnTo>
                      <a:pt x="80" y="0"/>
                    </a:lnTo>
                    <a:lnTo>
                      <a:pt x="80" y="40"/>
                    </a:lnTo>
                    <a:lnTo>
                      <a:pt x="0" y="120"/>
                    </a:lnTo>
                    <a:lnTo>
                      <a:pt x="26" y="14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854">
                <a:extLst>
                  <a:ext uri="{FF2B5EF4-FFF2-40B4-BE49-F238E27FC236}">
                    <a16:creationId xmlns:a16="http://schemas.microsoft.com/office/drawing/2014/main" id="{A8F73130-C59E-A027-9BCC-99FA6380E1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5" y="1372"/>
                <a:ext cx="126" cy="15"/>
              </a:xfrm>
              <a:custGeom>
                <a:avLst/>
                <a:gdLst>
                  <a:gd name="T0" fmla="*/ 628 w 628"/>
                  <a:gd name="T1" fmla="*/ 0 h 77"/>
                  <a:gd name="T2" fmla="*/ 510 w 628"/>
                  <a:gd name="T3" fmla="*/ 0 h 77"/>
                  <a:gd name="T4" fmla="*/ 430 w 628"/>
                  <a:gd name="T5" fmla="*/ 77 h 77"/>
                  <a:gd name="T6" fmla="*/ 430 w 628"/>
                  <a:gd name="T7" fmla="*/ 0 h 77"/>
                  <a:gd name="T8" fmla="*/ 314 w 628"/>
                  <a:gd name="T9" fmla="*/ 0 h 77"/>
                  <a:gd name="T10" fmla="*/ 353 w 628"/>
                  <a:gd name="T11" fmla="*/ 37 h 77"/>
                  <a:gd name="T12" fmla="*/ 275 w 628"/>
                  <a:gd name="T13" fmla="*/ 37 h 77"/>
                  <a:gd name="T14" fmla="*/ 275 w 628"/>
                  <a:gd name="T15" fmla="*/ 77 h 77"/>
                  <a:gd name="T16" fmla="*/ 195 w 628"/>
                  <a:gd name="T17" fmla="*/ 77 h 77"/>
                  <a:gd name="T18" fmla="*/ 156 w 628"/>
                  <a:gd name="T19" fmla="*/ 37 h 77"/>
                  <a:gd name="T20" fmla="*/ 119 w 628"/>
                  <a:gd name="T21" fmla="*/ 77 h 77"/>
                  <a:gd name="T22" fmla="*/ 40 w 628"/>
                  <a:gd name="T23" fmla="*/ 37 h 77"/>
                  <a:gd name="T24" fmla="*/ 0 w 628"/>
                  <a:gd name="T25" fmla="*/ 37 h 77"/>
                  <a:gd name="T26" fmla="*/ 0 w 628"/>
                  <a:gd name="T27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8" h="77">
                    <a:moveTo>
                      <a:pt x="628" y="0"/>
                    </a:moveTo>
                    <a:lnTo>
                      <a:pt x="510" y="0"/>
                    </a:lnTo>
                    <a:lnTo>
                      <a:pt x="430" y="77"/>
                    </a:lnTo>
                    <a:lnTo>
                      <a:pt x="430" y="0"/>
                    </a:lnTo>
                    <a:lnTo>
                      <a:pt x="314" y="0"/>
                    </a:lnTo>
                    <a:lnTo>
                      <a:pt x="353" y="37"/>
                    </a:lnTo>
                    <a:lnTo>
                      <a:pt x="275" y="37"/>
                    </a:lnTo>
                    <a:lnTo>
                      <a:pt x="275" y="77"/>
                    </a:lnTo>
                    <a:lnTo>
                      <a:pt x="195" y="77"/>
                    </a:lnTo>
                    <a:lnTo>
                      <a:pt x="156" y="37"/>
                    </a:lnTo>
                    <a:lnTo>
                      <a:pt x="119" y="77"/>
                    </a:lnTo>
                    <a:lnTo>
                      <a:pt x="40" y="37"/>
                    </a:lnTo>
                    <a:lnTo>
                      <a:pt x="0" y="37"/>
                    </a:lnTo>
                    <a:lnTo>
                      <a:pt x="0" y="7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855">
                <a:extLst>
                  <a:ext uri="{FF2B5EF4-FFF2-40B4-BE49-F238E27FC236}">
                    <a16:creationId xmlns:a16="http://schemas.microsoft.com/office/drawing/2014/main" id="{023C1306-5884-C31D-F5D1-159A0D3EBF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8" y="1387"/>
                <a:ext cx="63" cy="71"/>
              </a:xfrm>
              <a:custGeom>
                <a:avLst/>
                <a:gdLst>
                  <a:gd name="T0" fmla="*/ 0 w 315"/>
                  <a:gd name="T1" fmla="*/ 354 h 354"/>
                  <a:gd name="T2" fmla="*/ 40 w 315"/>
                  <a:gd name="T3" fmla="*/ 275 h 354"/>
                  <a:gd name="T4" fmla="*/ 80 w 315"/>
                  <a:gd name="T5" fmla="*/ 275 h 354"/>
                  <a:gd name="T6" fmla="*/ 40 w 315"/>
                  <a:gd name="T7" fmla="*/ 238 h 354"/>
                  <a:gd name="T8" fmla="*/ 116 w 315"/>
                  <a:gd name="T9" fmla="*/ 199 h 354"/>
                  <a:gd name="T10" fmla="*/ 195 w 315"/>
                  <a:gd name="T11" fmla="*/ 199 h 354"/>
                  <a:gd name="T12" fmla="*/ 195 w 315"/>
                  <a:gd name="T13" fmla="*/ 119 h 354"/>
                  <a:gd name="T14" fmla="*/ 156 w 315"/>
                  <a:gd name="T15" fmla="*/ 80 h 354"/>
                  <a:gd name="T16" fmla="*/ 275 w 315"/>
                  <a:gd name="T17" fmla="*/ 80 h 354"/>
                  <a:gd name="T18" fmla="*/ 315 w 315"/>
                  <a:gd name="T19" fmla="*/ 40 h 354"/>
                  <a:gd name="T20" fmla="*/ 235 w 315"/>
                  <a:gd name="T21" fmla="*/ 40 h 354"/>
                  <a:gd name="T22" fmla="*/ 235 w 315"/>
                  <a:gd name="T23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15" h="354">
                    <a:moveTo>
                      <a:pt x="0" y="354"/>
                    </a:moveTo>
                    <a:lnTo>
                      <a:pt x="40" y="275"/>
                    </a:lnTo>
                    <a:lnTo>
                      <a:pt x="80" y="275"/>
                    </a:lnTo>
                    <a:lnTo>
                      <a:pt x="40" y="238"/>
                    </a:lnTo>
                    <a:lnTo>
                      <a:pt x="116" y="199"/>
                    </a:lnTo>
                    <a:lnTo>
                      <a:pt x="195" y="199"/>
                    </a:lnTo>
                    <a:lnTo>
                      <a:pt x="195" y="119"/>
                    </a:lnTo>
                    <a:lnTo>
                      <a:pt x="156" y="80"/>
                    </a:lnTo>
                    <a:lnTo>
                      <a:pt x="275" y="80"/>
                    </a:lnTo>
                    <a:lnTo>
                      <a:pt x="315" y="40"/>
                    </a:lnTo>
                    <a:lnTo>
                      <a:pt x="235" y="40"/>
                    </a:lnTo>
                    <a:lnTo>
                      <a:pt x="23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Line 856">
                <a:extLst>
                  <a:ext uri="{FF2B5EF4-FFF2-40B4-BE49-F238E27FC236}">
                    <a16:creationId xmlns:a16="http://schemas.microsoft.com/office/drawing/2014/main" id="{B22C41AA-F019-3099-9BAF-97498C546A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58" y="1490"/>
                <a:ext cx="3" cy="3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857">
                <a:extLst>
                  <a:ext uri="{FF2B5EF4-FFF2-40B4-BE49-F238E27FC236}">
                    <a16:creationId xmlns:a16="http://schemas.microsoft.com/office/drawing/2014/main" id="{E9D65CBF-056F-05F0-1A24-46272D53D9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1" y="1493"/>
                <a:ext cx="146" cy="67"/>
              </a:xfrm>
              <a:custGeom>
                <a:avLst/>
                <a:gdLst>
                  <a:gd name="T0" fmla="*/ 0 w 730"/>
                  <a:gd name="T1" fmla="*/ 0 h 338"/>
                  <a:gd name="T2" fmla="*/ 25 w 730"/>
                  <a:gd name="T3" fmla="*/ 22 h 338"/>
                  <a:gd name="T4" fmla="*/ 65 w 730"/>
                  <a:gd name="T5" fmla="*/ 102 h 338"/>
                  <a:gd name="T6" fmla="*/ 65 w 730"/>
                  <a:gd name="T7" fmla="*/ 142 h 338"/>
                  <a:gd name="T8" fmla="*/ 300 w 730"/>
                  <a:gd name="T9" fmla="*/ 261 h 338"/>
                  <a:gd name="T10" fmla="*/ 339 w 730"/>
                  <a:gd name="T11" fmla="*/ 221 h 338"/>
                  <a:gd name="T12" fmla="*/ 415 w 730"/>
                  <a:gd name="T13" fmla="*/ 221 h 338"/>
                  <a:gd name="T14" fmla="*/ 415 w 730"/>
                  <a:gd name="T15" fmla="*/ 182 h 338"/>
                  <a:gd name="T16" fmla="*/ 495 w 730"/>
                  <a:gd name="T17" fmla="*/ 221 h 338"/>
                  <a:gd name="T18" fmla="*/ 534 w 730"/>
                  <a:gd name="T19" fmla="*/ 221 h 338"/>
                  <a:gd name="T20" fmla="*/ 573 w 730"/>
                  <a:gd name="T21" fmla="*/ 261 h 338"/>
                  <a:gd name="T22" fmla="*/ 690 w 730"/>
                  <a:gd name="T23" fmla="*/ 261 h 338"/>
                  <a:gd name="T24" fmla="*/ 690 w 730"/>
                  <a:gd name="T25" fmla="*/ 301 h 338"/>
                  <a:gd name="T26" fmla="*/ 730 w 730"/>
                  <a:gd name="T27" fmla="*/ 338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30" h="338">
                    <a:moveTo>
                      <a:pt x="0" y="0"/>
                    </a:moveTo>
                    <a:lnTo>
                      <a:pt x="25" y="22"/>
                    </a:lnTo>
                    <a:lnTo>
                      <a:pt x="65" y="102"/>
                    </a:lnTo>
                    <a:lnTo>
                      <a:pt x="65" y="142"/>
                    </a:lnTo>
                    <a:lnTo>
                      <a:pt x="300" y="261"/>
                    </a:lnTo>
                    <a:lnTo>
                      <a:pt x="339" y="221"/>
                    </a:lnTo>
                    <a:lnTo>
                      <a:pt x="415" y="221"/>
                    </a:lnTo>
                    <a:lnTo>
                      <a:pt x="415" y="182"/>
                    </a:lnTo>
                    <a:lnTo>
                      <a:pt x="495" y="221"/>
                    </a:lnTo>
                    <a:lnTo>
                      <a:pt x="534" y="221"/>
                    </a:lnTo>
                    <a:lnTo>
                      <a:pt x="573" y="261"/>
                    </a:lnTo>
                    <a:lnTo>
                      <a:pt x="690" y="261"/>
                    </a:lnTo>
                    <a:lnTo>
                      <a:pt x="690" y="301"/>
                    </a:lnTo>
                    <a:lnTo>
                      <a:pt x="730" y="33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Line 858">
                <a:extLst>
                  <a:ext uri="{FF2B5EF4-FFF2-40B4-BE49-F238E27FC236}">
                    <a16:creationId xmlns:a16="http://schemas.microsoft.com/office/drawing/2014/main" id="{F7BF947F-7882-9E51-1BC3-41A00514A09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955" y="1487"/>
                <a:ext cx="6" cy="6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Line 859">
                <a:extLst>
                  <a:ext uri="{FF2B5EF4-FFF2-40B4-BE49-F238E27FC236}">
                    <a16:creationId xmlns:a16="http://schemas.microsoft.com/office/drawing/2014/main" id="{F0BC03C3-96BE-9792-8368-E835F5DABBE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55" y="1487"/>
                <a:ext cx="3" cy="3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860">
                <a:extLst>
                  <a:ext uri="{FF2B5EF4-FFF2-40B4-BE49-F238E27FC236}">
                    <a16:creationId xmlns:a16="http://schemas.microsoft.com/office/drawing/2014/main" id="{D047B25E-9098-BE1A-569A-96388D49F9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8" y="1026"/>
                <a:ext cx="110" cy="39"/>
              </a:xfrm>
              <a:custGeom>
                <a:avLst/>
                <a:gdLst>
                  <a:gd name="T0" fmla="*/ 549 w 549"/>
                  <a:gd name="T1" fmla="*/ 77 h 196"/>
                  <a:gd name="T2" fmla="*/ 430 w 549"/>
                  <a:gd name="T3" fmla="*/ 77 h 196"/>
                  <a:gd name="T4" fmla="*/ 469 w 549"/>
                  <a:gd name="T5" fmla="*/ 37 h 196"/>
                  <a:gd name="T6" fmla="*/ 393 w 549"/>
                  <a:gd name="T7" fmla="*/ 0 h 196"/>
                  <a:gd name="T8" fmla="*/ 314 w 549"/>
                  <a:gd name="T9" fmla="*/ 37 h 196"/>
                  <a:gd name="T10" fmla="*/ 314 w 549"/>
                  <a:gd name="T11" fmla="*/ 77 h 196"/>
                  <a:gd name="T12" fmla="*/ 39 w 549"/>
                  <a:gd name="T13" fmla="*/ 77 h 196"/>
                  <a:gd name="T14" fmla="*/ 39 w 549"/>
                  <a:gd name="T15" fmla="*/ 117 h 196"/>
                  <a:gd name="T16" fmla="*/ 77 w 549"/>
                  <a:gd name="T17" fmla="*/ 157 h 196"/>
                  <a:gd name="T18" fmla="*/ 0 w 549"/>
                  <a:gd name="T19" fmla="*/ 157 h 196"/>
                  <a:gd name="T20" fmla="*/ 0 w 549"/>
                  <a:gd name="T21" fmla="*/ 196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9" h="196">
                    <a:moveTo>
                      <a:pt x="549" y="77"/>
                    </a:moveTo>
                    <a:lnTo>
                      <a:pt x="430" y="77"/>
                    </a:lnTo>
                    <a:lnTo>
                      <a:pt x="469" y="37"/>
                    </a:lnTo>
                    <a:lnTo>
                      <a:pt x="393" y="0"/>
                    </a:lnTo>
                    <a:lnTo>
                      <a:pt x="314" y="37"/>
                    </a:lnTo>
                    <a:lnTo>
                      <a:pt x="314" y="77"/>
                    </a:lnTo>
                    <a:lnTo>
                      <a:pt x="39" y="77"/>
                    </a:lnTo>
                    <a:lnTo>
                      <a:pt x="39" y="117"/>
                    </a:lnTo>
                    <a:lnTo>
                      <a:pt x="77" y="157"/>
                    </a:lnTo>
                    <a:lnTo>
                      <a:pt x="0" y="157"/>
                    </a:lnTo>
                    <a:lnTo>
                      <a:pt x="0" y="19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Freeform 861">
                <a:extLst>
                  <a:ext uri="{FF2B5EF4-FFF2-40B4-BE49-F238E27FC236}">
                    <a16:creationId xmlns:a16="http://schemas.microsoft.com/office/drawing/2014/main" id="{66529B4B-F295-D1BE-4A9F-6F3708ED2A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8" y="1073"/>
                <a:ext cx="23" cy="8"/>
              </a:xfrm>
              <a:custGeom>
                <a:avLst/>
                <a:gdLst>
                  <a:gd name="T0" fmla="*/ 0 w 116"/>
                  <a:gd name="T1" fmla="*/ 0 h 40"/>
                  <a:gd name="T2" fmla="*/ 116 w 116"/>
                  <a:gd name="T3" fmla="*/ 0 h 40"/>
                  <a:gd name="T4" fmla="*/ 116 w 116"/>
                  <a:gd name="T5" fmla="*/ 40 h 40"/>
                  <a:gd name="T6" fmla="*/ 79 w 116"/>
                  <a:gd name="T7" fmla="*/ 40 h 40"/>
                  <a:gd name="T8" fmla="*/ 0 w 116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40">
                    <a:moveTo>
                      <a:pt x="0" y="0"/>
                    </a:moveTo>
                    <a:lnTo>
                      <a:pt x="116" y="0"/>
                    </a:lnTo>
                    <a:lnTo>
                      <a:pt x="116" y="40"/>
                    </a:lnTo>
                    <a:lnTo>
                      <a:pt x="79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Line 862">
                <a:extLst>
                  <a:ext uri="{FF2B5EF4-FFF2-40B4-BE49-F238E27FC236}">
                    <a16:creationId xmlns:a16="http://schemas.microsoft.com/office/drawing/2014/main" id="{1EFE2500-5EDF-E94A-C655-61191B6667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08" y="1065"/>
                <a:ext cx="0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863">
                <a:extLst>
                  <a:ext uri="{FF2B5EF4-FFF2-40B4-BE49-F238E27FC236}">
                    <a16:creationId xmlns:a16="http://schemas.microsoft.com/office/drawing/2014/main" id="{FF17FCD4-5DF6-9D8F-394A-DBECF109E0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18" y="1010"/>
                <a:ext cx="86" cy="55"/>
              </a:xfrm>
              <a:custGeom>
                <a:avLst/>
                <a:gdLst>
                  <a:gd name="T0" fmla="*/ 433 w 433"/>
                  <a:gd name="T1" fmla="*/ 274 h 274"/>
                  <a:gd name="T2" fmla="*/ 433 w 433"/>
                  <a:gd name="T3" fmla="*/ 0 h 274"/>
                  <a:gd name="T4" fmla="*/ 393 w 433"/>
                  <a:gd name="T5" fmla="*/ 0 h 274"/>
                  <a:gd name="T6" fmla="*/ 393 w 433"/>
                  <a:gd name="T7" fmla="*/ 39 h 274"/>
                  <a:gd name="T8" fmla="*/ 314 w 433"/>
                  <a:gd name="T9" fmla="*/ 39 h 274"/>
                  <a:gd name="T10" fmla="*/ 314 w 433"/>
                  <a:gd name="T11" fmla="*/ 78 h 274"/>
                  <a:gd name="T12" fmla="*/ 274 w 433"/>
                  <a:gd name="T13" fmla="*/ 115 h 274"/>
                  <a:gd name="T14" fmla="*/ 274 w 433"/>
                  <a:gd name="T15" fmla="*/ 78 h 274"/>
                  <a:gd name="T16" fmla="*/ 79 w 433"/>
                  <a:gd name="T17" fmla="*/ 78 h 274"/>
                  <a:gd name="T18" fmla="*/ 39 w 433"/>
                  <a:gd name="T19" fmla="*/ 155 h 274"/>
                  <a:gd name="T20" fmla="*/ 0 w 433"/>
                  <a:gd name="T21" fmla="*/ 155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3" h="274">
                    <a:moveTo>
                      <a:pt x="433" y="274"/>
                    </a:moveTo>
                    <a:lnTo>
                      <a:pt x="433" y="0"/>
                    </a:lnTo>
                    <a:lnTo>
                      <a:pt x="393" y="0"/>
                    </a:lnTo>
                    <a:lnTo>
                      <a:pt x="393" y="39"/>
                    </a:lnTo>
                    <a:lnTo>
                      <a:pt x="314" y="39"/>
                    </a:lnTo>
                    <a:lnTo>
                      <a:pt x="314" y="78"/>
                    </a:lnTo>
                    <a:lnTo>
                      <a:pt x="274" y="115"/>
                    </a:lnTo>
                    <a:lnTo>
                      <a:pt x="274" y="78"/>
                    </a:lnTo>
                    <a:lnTo>
                      <a:pt x="79" y="78"/>
                    </a:lnTo>
                    <a:lnTo>
                      <a:pt x="39" y="155"/>
                    </a:lnTo>
                    <a:lnTo>
                      <a:pt x="0" y="15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864">
                <a:extLst>
                  <a:ext uri="{FF2B5EF4-FFF2-40B4-BE49-F238E27FC236}">
                    <a16:creationId xmlns:a16="http://schemas.microsoft.com/office/drawing/2014/main" id="{43514878-CCDC-FADE-A8FD-42CEF9C558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18" y="1041"/>
                <a:ext cx="47" cy="142"/>
              </a:xfrm>
              <a:custGeom>
                <a:avLst/>
                <a:gdLst>
                  <a:gd name="T0" fmla="*/ 235 w 235"/>
                  <a:gd name="T1" fmla="*/ 709 h 709"/>
                  <a:gd name="T2" fmla="*/ 155 w 235"/>
                  <a:gd name="T3" fmla="*/ 550 h 709"/>
                  <a:gd name="T4" fmla="*/ 195 w 235"/>
                  <a:gd name="T5" fmla="*/ 513 h 709"/>
                  <a:gd name="T6" fmla="*/ 195 w 235"/>
                  <a:gd name="T7" fmla="*/ 474 h 709"/>
                  <a:gd name="T8" fmla="*/ 155 w 235"/>
                  <a:gd name="T9" fmla="*/ 434 h 709"/>
                  <a:gd name="T10" fmla="*/ 155 w 235"/>
                  <a:gd name="T11" fmla="*/ 394 h 709"/>
                  <a:gd name="T12" fmla="*/ 79 w 235"/>
                  <a:gd name="T13" fmla="*/ 394 h 709"/>
                  <a:gd name="T14" fmla="*/ 79 w 235"/>
                  <a:gd name="T15" fmla="*/ 275 h 709"/>
                  <a:gd name="T16" fmla="*/ 39 w 235"/>
                  <a:gd name="T17" fmla="*/ 239 h 709"/>
                  <a:gd name="T18" fmla="*/ 39 w 235"/>
                  <a:gd name="T19" fmla="*/ 199 h 709"/>
                  <a:gd name="T20" fmla="*/ 0 w 235"/>
                  <a:gd name="T21" fmla="*/ 199 h 709"/>
                  <a:gd name="T22" fmla="*/ 0 w 235"/>
                  <a:gd name="T23" fmla="*/ 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5" h="709">
                    <a:moveTo>
                      <a:pt x="235" y="709"/>
                    </a:moveTo>
                    <a:lnTo>
                      <a:pt x="155" y="550"/>
                    </a:lnTo>
                    <a:lnTo>
                      <a:pt x="195" y="513"/>
                    </a:lnTo>
                    <a:lnTo>
                      <a:pt x="195" y="474"/>
                    </a:lnTo>
                    <a:lnTo>
                      <a:pt x="155" y="434"/>
                    </a:lnTo>
                    <a:lnTo>
                      <a:pt x="155" y="394"/>
                    </a:lnTo>
                    <a:lnTo>
                      <a:pt x="79" y="394"/>
                    </a:lnTo>
                    <a:lnTo>
                      <a:pt x="79" y="275"/>
                    </a:lnTo>
                    <a:lnTo>
                      <a:pt x="39" y="239"/>
                    </a:lnTo>
                    <a:lnTo>
                      <a:pt x="39" y="199"/>
                    </a:lnTo>
                    <a:lnTo>
                      <a:pt x="0" y="19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865">
                <a:extLst>
                  <a:ext uri="{FF2B5EF4-FFF2-40B4-BE49-F238E27FC236}">
                    <a16:creationId xmlns:a16="http://schemas.microsoft.com/office/drawing/2014/main" id="{2BA3CBA6-1F17-ECE2-2C95-CC0C021021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98" y="963"/>
                <a:ext cx="149" cy="86"/>
              </a:xfrm>
              <a:custGeom>
                <a:avLst/>
                <a:gdLst>
                  <a:gd name="T0" fmla="*/ 735 w 745"/>
                  <a:gd name="T1" fmla="*/ 136 h 431"/>
                  <a:gd name="T2" fmla="*/ 705 w 745"/>
                  <a:gd name="T3" fmla="*/ 76 h 431"/>
                  <a:gd name="T4" fmla="*/ 745 w 745"/>
                  <a:gd name="T5" fmla="*/ 76 h 431"/>
                  <a:gd name="T6" fmla="*/ 705 w 745"/>
                  <a:gd name="T7" fmla="*/ 0 h 431"/>
                  <a:gd name="T8" fmla="*/ 628 w 745"/>
                  <a:gd name="T9" fmla="*/ 76 h 431"/>
                  <a:gd name="T10" fmla="*/ 550 w 745"/>
                  <a:gd name="T11" fmla="*/ 76 h 431"/>
                  <a:gd name="T12" fmla="*/ 470 w 745"/>
                  <a:gd name="T13" fmla="*/ 116 h 431"/>
                  <a:gd name="T14" fmla="*/ 431 w 745"/>
                  <a:gd name="T15" fmla="*/ 156 h 431"/>
                  <a:gd name="T16" fmla="*/ 355 w 745"/>
                  <a:gd name="T17" fmla="*/ 156 h 431"/>
                  <a:gd name="T18" fmla="*/ 355 w 745"/>
                  <a:gd name="T19" fmla="*/ 116 h 431"/>
                  <a:gd name="T20" fmla="*/ 275 w 745"/>
                  <a:gd name="T21" fmla="*/ 76 h 431"/>
                  <a:gd name="T22" fmla="*/ 275 w 745"/>
                  <a:gd name="T23" fmla="*/ 39 h 431"/>
                  <a:gd name="T24" fmla="*/ 235 w 745"/>
                  <a:gd name="T25" fmla="*/ 76 h 431"/>
                  <a:gd name="T26" fmla="*/ 235 w 745"/>
                  <a:gd name="T27" fmla="*/ 116 h 431"/>
                  <a:gd name="T28" fmla="*/ 156 w 745"/>
                  <a:gd name="T29" fmla="*/ 196 h 431"/>
                  <a:gd name="T30" fmla="*/ 156 w 745"/>
                  <a:gd name="T31" fmla="*/ 236 h 431"/>
                  <a:gd name="T32" fmla="*/ 196 w 745"/>
                  <a:gd name="T33" fmla="*/ 236 h 431"/>
                  <a:gd name="T34" fmla="*/ 196 w 745"/>
                  <a:gd name="T35" fmla="*/ 314 h 431"/>
                  <a:gd name="T36" fmla="*/ 117 w 745"/>
                  <a:gd name="T37" fmla="*/ 314 h 431"/>
                  <a:gd name="T38" fmla="*/ 156 w 745"/>
                  <a:gd name="T39" fmla="*/ 391 h 431"/>
                  <a:gd name="T40" fmla="*/ 117 w 745"/>
                  <a:gd name="T41" fmla="*/ 431 h 431"/>
                  <a:gd name="T42" fmla="*/ 80 w 745"/>
                  <a:gd name="T43" fmla="*/ 431 h 431"/>
                  <a:gd name="T44" fmla="*/ 80 w 745"/>
                  <a:gd name="T45" fmla="*/ 391 h 431"/>
                  <a:gd name="T46" fmla="*/ 0 w 745"/>
                  <a:gd name="T47" fmla="*/ 431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45" h="431">
                    <a:moveTo>
                      <a:pt x="735" y="136"/>
                    </a:moveTo>
                    <a:lnTo>
                      <a:pt x="705" y="76"/>
                    </a:lnTo>
                    <a:lnTo>
                      <a:pt x="745" y="76"/>
                    </a:lnTo>
                    <a:lnTo>
                      <a:pt x="705" y="0"/>
                    </a:lnTo>
                    <a:lnTo>
                      <a:pt x="628" y="76"/>
                    </a:lnTo>
                    <a:lnTo>
                      <a:pt x="550" y="76"/>
                    </a:lnTo>
                    <a:lnTo>
                      <a:pt x="470" y="116"/>
                    </a:lnTo>
                    <a:lnTo>
                      <a:pt x="431" y="156"/>
                    </a:lnTo>
                    <a:lnTo>
                      <a:pt x="355" y="156"/>
                    </a:lnTo>
                    <a:lnTo>
                      <a:pt x="355" y="116"/>
                    </a:lnTo>
                    <a:lnTo>
                      <a:pt x="275" y="76"/>
                    </a:lnTo>
                    <a:lnTo>
                      <a:pt x="275" y="39"/>
                    </a:lnTo>
                    <a:lnTo>
                      <a:pt x="235" y="76"/>
                    </a:lnTo>
                    <a:lnTo>
                      <a:pt x="235" y="116"/>
                    </a:lnTo>
                    <a:lnTo>
                      <a:pt x="156" y="196"/>
                    </a:lnTo>
                    <a:lnTo>
                      <a:pt x="156" y="236"/>
                    </a:lnTo>
                    <a:lnTo>
                      <a:pt x="196" y="236"/>
                    </a:lnTo>
                    <a:lnTo>
                      <a:pt x="196" y="314"/>
                    </a:lnTo>
                    <a:lnTo>
                      <a:pt x="117" y="314"/>
                    </a:lnTo>
                    <a:lnTo>
                      <a:pt x="156" y="391"/>
                    </a:lnTo>
                    <a:lnTo>
                      <a:pt x="117" y="431"/>
                    </a:lnTo>
                    <a:lnTo>
                      <a:pt x="80" y="431"/>
                    </a:lnTo>
                    <a:lnTo>
                      <a:pt x="80" y="391"/>
                    </a:lnTo>
                    <a:lnTo>
                      <a:pt x="0" y="43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866">
                <a:extLst>
                  <a:ext uri="{FF2B5EF4-FFF2-40B4-BE49-F238E27FC236}">
                    <a16:creationId xmlns:a16="http://schemas.microsoft.com/office/drawing/2014/main" id="{53F2B63D-B918-765D-78F3-4BFAE54C4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35" y="1057"/>
                <a:ext cx="16" cy="16"/>
              </a:xfrm>
              <a:custGeom>
                <a:avLst/>
                <a:gdLst>
                  <a:gd name="T0" fmla="*/ 0 w 78"/>
                  <a:gd name="T1" fmla="*/ 0 h 79"/>
                  <a:gd name="T2" fmla="*/ 0 w 78"/>
                  <a:gd name="T3" fmla="*/ 79 h 79"/>
                  <a:gd name="T4" fmla="*/ 39 w 78"/>
                  <a:gd name="T5" fmla="*/ 39 h 79"/>
                  <a:gd name="T6" fmla="*/ 78 w 78"/>
                  <a:gd name="T7" fmla="*/ 39 h 79"/>
                  <a:gd name="T8" fmla="*/ 0 w 78"/>
                  <a:gd name="T9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79">
                    <a:moveTo>
                      <a:pt x="0" y="0"/>
                    </a:moveTo>
                    <a:lnTo>
                      <a:pt x="0" y="79"/>
                    </a:lnTo>
                    <a:lnTo>
                      <a:pt x="39" y="39"/>
                    </a:lnTo>
                    <a:lnTo>
                      <a:pt x="78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Freeform 867">
                <a:extLst>
                  <a:ext uri="{FF2B5EF4-FFF2-40B4-BE49-F238E27FC236}">
                    <a16:creationId xmlns:a16="http://schemas.microsoft.com/office/drawing/2014/main" id="{A02B42BF-724D-1666-DDCB-10C604A1BA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4" y="1041"/>
                <a:ext cx="31" cy="24"/>
              </a:xfrm>
              <a:custGeom>
                <a:avLst/>
                <a:gdLst>
                  <a:gd name="T0" fmla="*/ 156 w 156"/>
                  <a:gd name="T1" fmla="*/ 80 h 119"/>
                  <a:gd name="T2" fmla="*/ 116 w 156"/>
                  <a:gd name="T3" fmla="*/ 80 h 119"/>
                  <a:gd name="T4" fmla="*/ 116 w 156"/>
                  <a:gd name="T5" fmla="*/ 0 h 119"/>
                  <a:gd name="T6" fmla="*/ 76 w 156"/>
                  <a:gd name="T7" fmla="*/ 0 h 119"/>
                  <a:gd name="T8" fmla="*/ 37 w 156"/>
                  <a:gd name="T9" fmla="*/ 40 h 119"/>
                  <a:gd name="T10" fmla="*/ 0 w 156"/>
                  <a:gd name="T1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6" h="119">
                    <a:moveTo>
                      <a:pt x="156" y="80"/>
                    </a:moveTo>
                    <a:lnTo>
                      <a:pt x="116" y="80"/>
                    </a:lnTo>
                    <a:lnTo>
                      <a:pt x="116" y="0"/>
                    </a:lnTo>
                    <a:lnTo>
                      <a:pt x="76" y="0"/>
                    </a:lnTo>
                    <a:lnTo>
                      <a:pt x="37" y="40"/>
                    </a:lnTo>
                    <a:lnTo>
                      <a:pt x="0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868">
                <a:extLst>
                  <a:ext uri="{FF2B5EF4-FFF2-40B4-BE49-F238E27FC236}">
                    <a16:creationId xmlns:a16="http://schemas.microsoft.com/office/drawing/2014/main" id="{FF512F16-194D-50C6-0FBF-1E0CD71026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35" y="1026"/>
                <a:ext cx="63" cy="31"/>
              </a:xfrm>
              <a:custGeom>
                <a:avLst/>
                <a:gdLst>
                  <a:gd name="T0" fmla="*/ 313 w 313"/>
                  <a:gd name="T1" fmla="*/ 117 h 157"/>
                  <a:gd name="T2" fmla="*/ 313 w 313"/>
                  <a:gd name="T3" fmla="*/ 77 h 157"/>
                  <a:gd name="T4" fmla="*/ 234 w 313"/>
                  <a:gd name="T5" fmla="*/ 0 h 157"/>
                  <a:gd name="T6" fmla="*/ 39 w 313"/>
                  <a:gd name="T7" fmla="*/ 0 h 157"/>
                  <a:gd name="T8" fmla="*/ 39 w 313"/>
                  <a:gd name="T9" fmla="*/ 117 h 157"/>
                  <a:gd name="T10" fmla="*/ 0 w 313"/>
                  <a:gd name="T11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3" h="157">
                    <a:moveTo>
                      <a:pt x="313" y="117"/>
                    </a:moveTo>
                    <a:lnTo>
                      <a:pt x="313" y="77"/>
                    </a:lnTo>
                    <a:lnTo>
                      <a:pt x="234" y="0"/>
                    </a:lnTo>
                    <a:lnTo>
                      <a:pt x="39" y="0"/>
                    </a:lnTo>
                    <a:lnTo>
                      <a:pt x="39" y="117"/>
                    </a:lnTo>
                    <a:lnTo>
                      <a:pt x="0" y="15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Freeform 869">
                <a:extLst>
                  <a:ext uri="{FF2B5EF4-FFF2-40B4-BE49-F238E27FC236}">
                    <a16:creationId xmlns:a16="http://schemas.microsoft.com/office/drawing/2014/main" id="{7E0B8918-7A63-E164-6574-8FFB4D5D52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4" y="1065"/>
                <a:ext cx="8" cy="8"/>
              </a:xfrm>
              <a:custGeom>
                <a:avLst/>
                <a:gdLst>
                  <a:gd name="T0" fmla="*/ 0 w 37"/>
                  <a:gd name="T1" fmla="*/ 0 h 40"/>
                  <a:gd name="T2" fmla="*/ 37 w 37"/>
                  <a:gd name="T3" fmla="*/ 0 h 40"/>
                  <a:gd name="T4" fmla="*/ 37 w 37"/>
                  <a:gd name="T5" fmla="*/ 40 h 40"/>
                  <a:gd name="T6" fmla="*/ 0 w 37"/>
                  <a:gd name="T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40">
                    <a:moveTo>
                      <a:pt x="0" y="0"/>
                    </a:moveTo>
                    <a:lnTo>
                      <a:pt x="37" y="0"/>
                    </a:lnTo>
                    <a:lnTo>
                      <a:pt x="37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870">
                <a:extLst>
                  <a:ext uri="{FF2B5EF4-FFF2-40B4-BE49-F238E27FC236}">
                    <a16:creationId xmlns:a16="http://schemas.microsoft.com/office/drawing/2014/main" id="{F2F011DE-6965-0E09-BE2A-115BFC3DE6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98" y="1049"/>
                <a:ext cx="47" cy="47"/>
              </a:xfrm>
              <a:custGeom>
                <a:avLst/>
                <a:gdLst>
                  <a:gd name="T0" fmla="*/ 0 w 235"/>
                  <a:gd name="T1" fmla="*/ 0 h 235"/>
                  <a:gd name="T2" fmla="*/ 0 w 235"/>
                  <a:gd name="T3" fmla="*/ 159 h 235"/>
                  <a:gd name="T4" fmla="*/ 40 w 235"/>
                  <a:gd name="T5" fmla="*/ 159 h 235"/>
                  <a:gd name="T6" fmla="*/ 80 w 235"/>
                  <a:gd name="T7" fmla="*/ 199 h 235"/>
                  <a:gd name="T8" fmla="*/ 80 w 235"/>
                  <a:gd name="T9" fmla="*/ 159 h 235"/>
                  <a:gd name="T10" fmla="*/ 117 w 235"/>
                  <a:gd name="T11" fmla="*/ 199 h 235"/>
                  <a:gd name="T12" fmla="*/ 156 w 235"/>
                  <a:gd name="T13" fmla="*/ 199 h 235"/>
                  <a:gd name="T14" fmla="*/ 235 w 235"/>
                  <a:gd name="T15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5" h="235">
                    <a:moveTo>
                      <a:pt x="0" y="0"/>
                    </a:moveTo>
                    <a:lnTo>
                      <a:pt x="0" y="159"/>
                    </a:lnTo>
                    <a:lnTo>
                      <a:pt x="40" y="159"/>
                    </a:lnTo>
                    <a:lnTo>
                      <a:pt x="80" y="199"/>
                    </a:lnTo>
                    <a:lnTo>
                      <a:pt x="80" y="159"/>
                    </a:lnTo>
                    <a:lnTo>
                      <a:pt x="117" y="199"/>
                    </a:lnTo>
                    <a:lnTo>
                      <a:pt x="156" y="199"/>
                    </a:lnTo>
                    <a:lnTo>
                      <a:pt x="235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871">
                <a:extLst>
                  <a:ext uri="{FF2B5EF4-FFF2-40B4-BE49-F238E27FC236}">
                    <a16:creationId xmlns:a16="http://schemas.microsoft.com/office/drawing/2014/main" id="{A5F62BB4-B8F0-CD08-8C4B-32CA835B4E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5" y="1096"/>
                <a:ext cx="23" cy="16"/>
              </a:xfrm>
              <a:custGeom>
                <a:avLst/>
                <a:gdLst>
                  <a:gd name="T0" fmla="*/ 117 w 117"/>
                  <a:gd name="T1" fmla="*/ 32 h 79"/>
                  <a:gd name="T2" fmla="*/ 117 w 117"/>
                  <a:gd name="T3" fmla="*/ 0 h 79"/>
                  <a:gd name="T4" fmla="*/ 40 w 117"/>
                  <a:gd name="T5" fmla="*/ 0 h 79"/>
                  <a:gd name="T6" fmla="*/ 0 w 117"/>
                  <a:gd name="T7" fmla="*/ 39 h 79"/>
                  <a:gd name="T8" fmla="*/ 40 w 117"/>
                  <a:gd name="T9" fmla="*/ 39 h 79"/>
                  <a:gd name="T10" fmla="*/ 117 w 117"/>
                  <a:gd name="T11" fmla="*/ 79 h 79"/>
                  <a:gd name="T12" fmla="*/ 117 w 117"/>
                  <a:gd name="T13" fmla="*/ 53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" h="79">
                    <a:moveTo>
                      <a:pt x="117" y="32"/>
                    </a:moveTo>
                    <a:lnTo>
                      <a:pt x="117" y="0"/>
                    </a:lnTo>
                    <a:lnTo>
                      <a:pt x="40" y="0"/>
                    </a:lnTo>
                    <a:lnTo>
                      <a:pt x="0" y="39"/>
                    </a:lnTo>
                    <a:lnTo>
                      <a:pt x="40" y="39"/>
                    </a:lnTo>
                    <a:lnTo>
                      <a:pt x="117" y="79"/>
                    </a:lnTo>
                    <a:lnTo>
                      <a:pt x="117" y="5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872">
                <a:extLst>
                  <a:ext uri="{FF2B5EF4-FFF2-40B4-BE49-F238E27FC236}">
                    <a16:creationId xmlns:a16="http://schemas.microsoft.com/office/drawing/2014/main" id="{FB33F9D1-7ED3-A16A-8D6A-4D7792694F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5" y="1065"/>
                <a:ext cx="63" cy="39"/>
              </a:xfrm>
              <a:custGeom>
                <a:avLst/>
                <a:gdLst>
                  <a:gd name="T0" fmla="*/ 314 w 314"/>
                  <a:gd name="T1" fmla="*/ 0 h 195"/>
                  <a:gd name="T2" fmla="*/ 155 w 314"/>
                  <a:gd name="T3" fmla="*/ 0 h 195"/>
                  <a:gd name="T4" fmla="*/ 118 w 314"/>
                  <a:gd name="T5" fmla="*/ 40 h 195"/>
                  <a:gd name="T6" fmla="*/ 118 w 314"/>
                  <a:gd name="T7" fmla="*/ 0 h 195"/>
                  <a:gd name="T8" fmla="*/ 79 w 314"/>
                  <a:gd name="T9" fmla="*/ 40 h 195"/>
                  <a:gd name="T10" fmla="*/ 39 w 314"/>
                  <a:gd name="T11" fmla="*/ 120 h 195"/>
                  <a:gd name="T12" fmla="*/ 0 w 314"/>
                  <a:gd name="T13" fmla="*/ 120 h 195"/>
                  <a:gd name="T14" fmla="*/ 39 w 314"/>
                  <a:gd name="T15" fmla="*/ 195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4" h="195">
                    <a:moveTo>
                      <a:pt x="314" y="0"/>
                    </a:moveTo>
                    <a:lnTo>
                      <a:pt x="155" y="0"/>
                    </a:lnTo>
                    <a:lnTo>
                      <a:pt x="118" y="40"/>
                    </a:lnTo>
                    <a:lnTo>
                      <a:pt x="118" y="0"/>
                    </a:lnTo>
                    <a:lnTo>
                      <a:pt x="79" y="40"/>
                    </a:lnTo>
                    <a:lnTo>
                      <a:pt x="39" y="120"/>
                    </a:lnTo>
                    <a:lnTo>
                      <a:pt x="0" y="120"/>
                    </a:lnTo>
                    <a:lnTo>
                      <a:pt x="39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Line 873">
                <a:extLst>
                  <a:ext uri="{FF2B5EF4-FFF2-40B4-BE49-F238E27FC236}">
                    <a16:creationId xmlns:a16="http://schemas.microsoft.com/office/drawing/2014/main" id="{56C4BE78-69A5-5310-7533-75545266A6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753" y="1104"/>
                <a:ext cx="5" cy="3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874">
                <a:extLst>
                  <a:ext uri="{FF2B5EF4-FFF2-40B4-BE49-F238E27FC236}">
                    <a16:creationId xmlns:a16="http://schemas.microsoft.com/office/drawing/2014/main" id="{E430EFA7-5D14-29AE-424E-4EF2E598C6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8" y="1104"/>
                <a:ext cx="11" cy="8"/>
              </a:xfrm>
              <a:custGeom>
                <a:avLst/>
                <a:gdLst>
                  <a:gd name="T0" fmla="*/ 0 w 52"/>
                  <a:gd name="T1" fmla="*/ 14 h 40"/>
                  <a:gd name="T2" fmla="*/ 52 w 52"/>
                  <a:gd name="T3" fmla="*/ 40 h 40"/>
                  <a:gd name="T4" fmla="*/ 13 w 52"/>
                  <a:gd name="T5" fmla="*/ 0 h 40"/>
                  <a:gd name="T6" fmla="*/ 0 w 52"/>
                  <a:gd name="T7" fmla="*/ 14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40">
                    <a:moveTo>
                      <a:pt x="0" y="14"/>
                    </a:moveTo>
                    <a:lnTo>
                      <a:pt x="52" y="40"/>
                    </a:lnTo>
                    <a:lnTo>
                      <a:pt x="13" y="0"/>
                    </a:lnTo>
                    <a:lnTo>
                      <a:pt x="0" y="1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Line 875">
                <a:extLst>
                  <a:ext uri="{FF2B5EF4-FFF2-40B4-BE49-F238E27FC236}">
                    <a16:creationId xmlns:a16="http://schemas.microsoft.com/office/drawing/2014/main" id="{FE0CD8CF-55B1-C407-854D-E4019263870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753" y="1107"/>
                <a:ext cx="5" cy="5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876">
                <a:extLst>
                  <a:ext uri="{FF2B5EF4-FFF2-40B4-BE49-F238E27FC236}">
                    <a16:creationId xmlns:a16="http://schemas.microsoft.com/office/drawing/2014/main" id="{B7AA46A0-ECE3-DB50-EA6C-D4833457A0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7" y="1130"/>
                <a:ext cx="149" cy="45"/>
              </a:xfrm>
              <a:custGeom>
                <a:avLst/>
                <a:gdLst>
                  <a:gd name="T0" fmla="*/ 17 w 747"/>
                  <a:gd name="T1" fmla="*/ 0 h 228"/>
                  <a:gd name="T2" fmla="*/ 0 w 747"/>
                  <a:gd name="T3" fmla="*/ 33 h 228"/>
                  <a:gd name="T4" fmla="*/ 40 w 747"/>
                  <a:gd name="T5" fmla="*/ 33 h 228"/>
                  <a:gd name="T6" fmla="*/ 40 w 747"/>
                  <a:gd name="T7" fmla="*/ 109 h 228"/>
                  <a:gd name="T8" fmla="*/ 79 w 747"/>
                  <a:gd name="T9" fmla="*/ 148 h 228"/>
                  <a:gd name="T10" fmla="*/ 40 w 747"/>
                  <a:gd name="T11" fmla="*/ 148 h 228"/>
                  <a:gd name="T12" fmla="*/ 40 w 747"/>
                  <a:gd name="T13" fmla="*/ 228 h 228"/>
                  <a:gd name="T14" fmla="*/ 119 w 747"/>
                  <a:gd name="T15" fmla="*/ 228 h 228"/>
                  <a:gd name="T16" fmla="*/ 119 w 747"/>
                  <a:gd name="T17" fmla="*/ 188 h 228"/>
                  <a:gd name="T18" fmla="*/ 158 w 747"/>
                  <a:gd name="T19" fmla="*/ 188 h 228"/>
                  <a:gd name="T20" fmla="*/ 275 w 747"/>
                  <a:gd name="T21" fmla="*/ 228 h 228"/>
                  <a:gd name="T22" fmla="*/ 354 w 747"/>
                  <a:gd name="T23" fmla="*/ 188 h 228"/>
                  <a:gd name="T24" fmla="*/ 393 w 747"/>
                  <a:gd name="T25" fmla="*/ 188 h 228"/>
                  <a:gd name="T26" fmla="*/ 549 w 747"/>
                  <a:gd name="T27" fmla="*/ 109 h 228"/>
                  <a:gd name="T28" fmla="*/ 589 w 747"/>
                  <a:gd name="T29" fmla="*/ 109 h 228"/>
                  <a:gd name="T30" fmla="*/ 589 w 747"/>
                  <a:gd name="T31" fmla="*/ 148 h 228"/>
                  <a:gd name="T32" fmla="*/ 747 w 747"/>
                  <a:gd name="T33" fmla="*/ 72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7" h="228">
                    <a:moveTo>
                      <a:pt x="17" y="0"/>
                    </a:moveTo>
                    <a:lnTo>
                      <a:pt x="0" y="33"/>
                    </a:lnTo>
                    <a:lnTo>
                      <a:pt x="40" y="33"/>
                    </a:lnTo>
                    <a:lnTo>
                      <a:pt x="40" y="109"/>
                    </a:lnTo>
                    <a:lnTo>
                      <a:pt x="79" y="148"/>
                    </a:lnTo>
                    <a:lnTo>
                      <a:pt x="40" y="148"/>
                    </a:lnTo>
                    <a:lnTo>
                      <a:pt x="40" y="228"/>
                    </a:lnTo>
                    <a:lnTo>
                      <a:pt x="119" y="228"/>
                    </a:lnTo>
                    <a:lnTo>
                      <a:pt x="119" y="188"/>
                    </a:lnTo>
                    <a:lnTo>
                      <a:pt x="158" y="188"/>
                    </a:lnTo>
                    <a:lnTo>
                      <a:pt x="275" y="228"/>
                    </a:lnTo>
                    <a:lnTo>
                      <a:pt x="354" y="188"/>
                    </a:lnTo>
                    <a:lnTo>
                      <a:pt x="393" y="188"/>
                    </a:lnTo>
                    <a:lnTo>
                      <a:pt x="549" y="109"/>
                    </a:lnTo>
                    <a:lnTo>
                      <a:pt x="589" y="109"/>
                    </a:lnTo>
                    <a:lnTo>
                      <a:pt x="589" y="148"/>
                    </a:lnTo>
                    <a:lnTo>
                      <a:pt x="747" y="7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877">
                <a:extLst>
                  <a:ext uri="{FF2B5EF4-FFF2-40B4-BE49-F238E27FC236}">
                    <a16:creationId xmlns:a16="http://schemas.microsoft.com/office/drawing/2014/main" id="{4BBB09A8-A377-73FF-7AE7-B6E2875688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2" y="1112"/>
                <a:ext cx="11" cy="14"/>
              </a:xfrm>
              <a:custGeom>
                <a:avLst/>
                <a:gdLst>
                  <a:gd name="T0" fmla="*/ 53 w 53"/>
                  <a:gd name="T1" fmla="*/ 0 h 69"/>
                  <a:gd name="T2" fmla="*/ 14 w 53"/>
                  <a:gd name="T3" fmla="*/ 40 h 69"/>
                  <a:gd name="T4" fmla="*/ 0 w 53"/>
                  <a:gd name="T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3" h="69">
                    <a:moveTo>
                      <a:pt x="53" y="0"/>
                    </a:moveTo>
                    <a:lnTo>
                      <a:pt x="14" y="40"/>
                    </a:lnTo>
                    <a:lnTo>
                      <a:pt x="0" y="6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Line 878">
                <a:extLst>
                  <a:ext uri="{FF2B5EF4-FFF2-40B4-BE49-F238E27FC236}">
                    <a16:creationId xmlns:a16="http://schemas.microsoft.com/office/drawing/2014/main" id="{10C70CC1-415F-7B6D-6479-E2DA4702397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53" y="1104"/>
                <a:ext cx="0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879">
                <a:extLst>
                  <a:ext uri="{FF2B5EF4-FFF2-40B4-BE49-F238E27FC236}">
                    <a16:creationId xmlns:a16="http://schemas.microsoft.com/office/drawing/2014/main" id="{E40A2083-4940-F731-1BF4-FC73B99C73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1183"/>
                <a:ext cx="102" cy="63"/>
              </a:xfrm>
              <a:custGeom>
                <a:avLst/>
                <a:gdLst>
                  <a:gd name="T0" fmla="*/ 512 w 512"/>
                  <a:gd name="T1" fmla="*/ 79 h 314"/>
                  <a:gd name="T2" fmla="*/ 433 w 512"/>
                  <a:gd name="T3" fmla="*/ 116 h 314"/>
                  <a:gd name="T4" fmla="*/ 354 w 512"/>
                  <a:gd name="T5" fmla="*/ 116 h 314"/>
                  <a:gd name="T6" fmla="*/ 314 w 512"/>
                  <a:gd name="T7" fmla="*/ 79 h 314"/>
                  <a:gd name="T8" fmla="*/ 275 w 512"/>
                  <a:gd name="T9" fmla="*/ 79 h 314"/>
                  <a:gd name="T10" fmla="*/ 198 w 512"/>
                  <a:gd name="T11" fmla="*/ 116 h 314"/>
                  <a:gd name="T12" fmla="*/ 158 w 512"/>
                  <a:gd name="T13" fmla="*/ 79 h 314"/>
                  <a:gd name="T14" fmla="*/ 119 w 512"/>
                  <a:gd name="T15" fmla="*/ 79 h 314"/>
                  <a:gd name="T16" fmla="*/ 119 w 512"/>
                  <a:gd name="T17" fmla="*/ 0 h 314"/>
                  <a:gd name="T18" fmla="*/ 79 w 512"/>
                  <a:gd name="T19" fmla="*/ 0 h 314"/>
                  <a:gd name="T20" fmla="*/ 79 w 512"/>
                  <a:gd name="T21" fmla="*/ 79 h 314"/>
                  <a:gd name="T22" fmla="*/ 0 w 512"/>
                  <a:gd name="T23" fmla="*/ 116 h 314"/>
                  <a:gd name="T24" fmla="*/ 40 w 512"/>
                  <a:gd name="T25" fmla="*/ 156 h 314"/>
                  <a:gd name="T26" fmla="*/ 119 w 512"/>
                  <a:gd name="T27" fmla="*/ 156 h 314"/>
                  <a:gd name="T28" fmla="*/ 119 w 512"/>
                  <a:gd name="T29" fmla="*/ 196 h 314"/>
                  <a:gd name="T30" fmla="*/ 79 w 512"/>
                  <a:gd name="T31" fmla="*/ 196 h 314"/>
                  <a:gd name="T32" fmla="*/ 79 w 512"/>
                  <a:gd name="T33" fmla="*/ 314 h 314"/>
                  <a:gd name="T34" fmla="*/ 119 w 512"/>
                  <a:gd name="T35" fmla="*/ 314 h 314"/>
                  <a:gd name="T36" fmla="*/ 235 w 512"/>
                  <a:gd name="T37" fmla="*/ 196 h 314"/>
                  <a:gd name="T38" fmla="*/ 314 w 512"/>
                  <a:gd name="T39" fmla="*/ 235 h 314"/>
                  <a:gd name="T40" fmla="*/ 393 w 512"/>
                  <a:gd name="T41" fmla="*/ 314 h 314"/>
                  <a:gd name="T42" fmla="*/ 472 w 512"/>
                  <a:gd name="T43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12" h="314">
                    <a:moveTo>
                      <a:pt x="512" y="79"/>
                    </a:moveTo>
                    <a:lnTo>
                      <a:pt x="433" y="116"/>
                    </a:lnTo>
                    <a:lnTo>
                      <a:pt x="354" y="116"/>
                    </a:lnTo>
                    <a:lnTo>
                      <a:pt x="314" y="79"/>
                    </a:lnTo>
                    <a:lnTo>
                      <a:pt x="275" y="79"/>
                    </a:lnTo>
                    <a:lnTo>
                      <a:pt x="198" y="116"/>
                    </a:lnTo>
                    <a:lnTo>
                      <a:pt x="158" y="79"/>
                    </a:lnTo>
                    <a:lnTo>
                      <a:pt x="119" y="79"/>
                    </a:lnTo>
                    <a:lnTo>
                      <a:pt x="119" y="0"/>
                    </a:lnTo>
                    <a:lnTo>
                      <a:pt x="79" y="0"/>
                    </a:lnTo>
                    <a:lnTo>
                      <a:pt x="79" y="79"/>
                    </a:lnTo>
                    <a:lnTo>
                      <a:pt x="0" y="116"/>
                    </a:lnTo>
                    <a:lnTo>
                      <a:pt x="40" y="156"/>
                    </a:lnTo>
                    <a:lnTo>
                      <a:pt x="119" y="156"/>
                    </a:lnTo>
                    <a:lnTo>
                      <a:pt x="119" y="196"/>
                    </a:lnTo>
                    <a:lnTo>
                      <a:pt x="79" y="196"/>
                    </a:lnTo>
                    <a:lnTo>
                      <a:pt x="79" y="314"/>
                    </a:lnTo>
                    <a:lnTo>
                      <a:pt x="119" y="314"/>
                    </a:lnTo>
                    <a:lnTo>
                      <a:pt x="235" y="196"/>
                    </a:lnTo>
                    <a:lnTo>
                      <a:pt x="314" y="235"/>
                    </a:lnTo>
                    <a:lnTo>
                      <a:pt x="393" y="314"/>
                    </a:lnTo>
                    <a:lnTo>
                      <a:pt x="472" y="31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880">
                <a:extLst>
                  <a:ext uri="{FF2B5EF4-FFF2-40B4-BE49-F238E27FC236}">
                    <a16:creationId xmlns:a16="http://schemas.microsoft.com/office/drawing/2014/main" id="{68BE86AA-E6B9-78E0-C319-4DF28981C8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5" y="1246"/>
                <a:ext cx="180" cy="196"/>
              </a:xfrm>
              <a:custGeom>
                <a:avLst/>
                <a:gdLst>
                  <a:gd name="T0" fmla="*/ 667 w 902"/>
                  <a:gd name="T1" fmla="*/ 0 h 981"/>
                  <a:gd name="T2" fmla="*/ 707 w 902"/>
                  <a:gd name="T3" fmla="*/ 40 h 981"/>
                  <a:gd name="T4" fmla="*/ 667 w 902"/>
                  <a:gd name="T5" fmla="*/ 117 h 981"/>
                  <a:gd name="T6" fmla="*/ 707 w 902"/>
                  <a:gd name="T7" fmla="*/ 117 h 981"/>
                  <a:gd name="T8" fmla="*/ 707 w 902"/>
                  <a:gd name="T9" fmla="*/ 235 h 981"/>
                  <a:gd name="T10" fmla="*/ 667 w 902"/>
                  <a:gd name="T11" fmla="*/ 275 h 981"/>
                  <a:gd name="T12" fmla="*/ 628 w 902"/>
                  <a:gd name="T13" fmla="*/ 235 h 981"/>
                  <a:gd name="T14" fmla="*/ 549 w 902"/>
                  <a:gd name="T15" fmla="*/ 196 h 981"/>
                  <a:gd name="T16" fmla="*/ 470 w 902"/>
                  <a:gd name="T17" fmla="*/ 235 h 981"/>
                  <a:gd name="T18" fmla="*/ 353 w 902"/>
                  <a:gd name="T19" fmla="*/ 235 h 981"/>
                  <a:gd name="T20" fmla="*/ 274 w 902"/>
                  <a:gd name="T21" fmla="*/ 275 h 981"/>
                  <a:gd name="T22" fmla="*/ 235 w 902"/>
                  <a:gd name="T23" fmla="*/ 235 h 981"/>
                  <a:gd name="T24" fmla="*/ 155 w 902"/>
                  <a:gd name="T25" fmla="*/ 275 h 981"/>
                  <a:gd name="T26" fmla="*/ 0 w 902"/>
                  <a:gd name="T27" fmla="*/ 275 h 981"/>
                  <a:gd name="T28" fmla="*/ 39 w 902"/>
                  <a:gd name="T29" fmla="*/ 315 h 981"/>
                  <a:gd name="T30" fmla="*/ 39 w 902"/>
                  <a:gd name="T31" fmla="*/ 354 h 981"/>
                  <a:gd name="T32" fmla="*/ 118 w 902"/>
                  <a:gd name="T33" fmla="*/ 354 h 981"/>
                  <a:gd name="T34" fmla="*/ 155 w 902"/>
                  <a:gd name="T35" fmla="*/ 391 h 981"/>
                  <a:gd name="T36" fmla="*/ 235 w 902"/>
                  <a:gd name="T37" fmla="*/ 431 h 981"/>
                  <a:gd name="T38" fmla="*/ 274 w 902"/>
                  <a:gd name="T39" fmla="*/ 391 h 981"/>
                  <a:gd name="T40" fmla="*/ 274 w 902"/>
                  <a:gd name="T41" fmla="*/ 431 h 981"/>
                  <a:gd name="T42" fmla="*/ 314 w 902"/>
                  <a:gd name="T43" fmla="*/ 431 h 981"/>
                  <a:gd name="T44" fmla="*/ 393 w 902"/>
                  <a:gd name="T45" fmla="*/ 471 h 981"/>
                  <a:gd name="T46" fmla="*/ 430 w 902"/>
                  <a:gd name="T47" fmla="*/ 551 h 981"/>
                  <a:gd name="T48" fmla="*/ 470 w 902"/>
                  <a:gd name="T49" fmla="*/ 589 h 981"/>
                  <a:gd name="T50" fmla="*/ 509 w 902"/>
                  <a:gd name="T51" fmla="*/ 666 h 981"/>
                  <a:gd name="T52" fmla="*/ 509 w 902"/>
                  <a:gd name="T53" fmla="*/ 706 h 981"/>
                  <a:gd name="T54" fmla="*/ 549 w 902"/>
                  <a:gd name="T55" fmla="*/ 786 h 981"/>
                  <a:gd name="T56" fmla="*/ 549 w 902"/>
                  <a:gd name="T57" fmla="*/ 825 h 981"/>
                  <a:gd name="T58" fmla="*/ 509 w 902"/>
                  <a:gd name="T59" fmla="*/ 865 h 981"/>
                  <a:gd name="T60" fmla="*/ 470 w 902"/>
                  <a:gd name="T61" fmla="*/ 865 h 981"/>
                  <a:gd name="T62" fmla="*/ 509 w 902"/>
                  <a:gd name="T63" fmla="*/ 944 h 981"/>
                  <a:gd name="T64" fmla="*/ 628 w 902"/>
                  <a:gd name="T65" fmla="*/ 944 h 981"/>
                  <a:gd name="T66" fmla="*/ 707 w 902"/>
                  <a:gd name="T67" fmla="*/ 981 h 981"/>
                  <a:gd name="T68" fmla="*/ 744 w 902"/>
                  <a:gd name="T69" fmla="*/ 944 h 981"/>
                  <a:gd name="T70" fmla="*/ 744 w 902"/>
                  <a:gd name="T71" fmla="*/ 981 h 981"/>
                  <a:gd name="T72" fmla="*/ 823 w 902"/>
                  <a:gd name="T73" fmla="*/ 905 h 981"/>
                  <a:gd name="T74" fmla="*/ 783 w 902"/>
                  <a:gd name="T75" fmla="*/ 825 h 981"/>
                  <a:gd name="T76" fmla="*/ 783 w 902"/>
                  <a:gd name="T77" fmla="*/ 746 h 981"/>
                  <a:gd name="T78" fmla="*/ 823 w 902"/>
                  <a:gd name="T79" fmla="*/ 825 h 981"/>
                  <a:gd name="T80" fmla="*/ 902 w 902"/>
                  <a:gd name="T81" fmla="*/ 786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902" h="981">
                    <a:moveTo>
                      <a:pt x="667" y="0"/>
                    </a:moveTo>
                    <a:lnTo>
                      <a:pt x="707" y="40"/>
                    </a:lnTo>
                    <a:lnTo>
                      <a:pt x="667" y="117"/>
                    </a:lnTo>
                    <a:lnTo>
                      <a:pt x="707" y="117"/>
                    </a:lnTo>
                    <a:lnTo>
                      <a:pt x="707" y="235"/>
                    </a:lnTo>
                    <a:lnTo>
                      <a:pt x="667" y="275"/>
                    </a:lnTo>
                    <a:lnTo>
                      <a:pt x="628" y="235"/>
                    </a:lnTo>
                    <a:lnTo>
                      <a:pt x="549" y="196"/>
                    </a:lnTo>
                    <a:lnTo>
                      <a:pt x="470" y="235"/>
                    </a:lnTo>
                    <a:lnTo>
                      <a:pt x="353" y="235"/>
                    </a:lnTo>
                    <a:lnTo>
                      <a:pt x="274" y="275"/>
                    </a:lnTo>
                    <a:lnTo>
                      <a:pt x="235" y="235"/>
                    </a:lnTo>
                    <a:lnTo>
                      <a:pt x="155" y="275"/>
                    </a:lnTo>
                    <a:lnTo>
                      <a:pt x="0" y="275"/>
                    </a:lnTo>
                    <a:lnTo>
                      <a:pt x="39" y="315"/>
                    </a:lnTo>
                    <a:lnTo>
                      <a:pt x="39" y="354"/>
                    </a:lnTo>
                    <a:lnTo>
                      <a:pt x="118" y="354"/>
                    </a:lnTo>
                    <a:lnTo>
                      <a:pt x="155" y="391"/>
                    </a:lnTo>
                    <a:lnTo>
                      <a:pt x="235" y="431"/>
                    </a:lnTo>
                    <a:lnTo>
                      <a:pt x="274" y="391"/>
                    </a:lnTo>
                    <a:lnTo>
                      <a:pt x="274" y="431"/>
                    </a:lnTo>
                    <a:lnTo>
                      <a:pt x="314" y="431"/>
                    </a:lnTo>
                    <a:lnTo>
                      <a:pt x="393" y="471"/>
                    </a:lnTo>
                    <a:lnTo>
                      <a:pt x="430" y="551"/>
                    </a:lnTo>
                    <a:lnTo>
                      <a:pt x="470" y="589"/>
                    </a:lnTo>
                    <a:lnTo>
                      <a:pt x="509" y="666"/>
                    </a:lnTo>
                    <a:lnTo>
                      <a:pt x="509" y="706"/>
                    </a:lnTo>
                    <a:lnTo>
                      <a:pt x="549" y="786"/>
                    </a:lnTo>
                    <a:lnTo>
                      <a:pt x="549" y="825"/>
                    </a:lnTo>
                    <a:lnTo>
                      <a:pt x="509" y="865"/>
                    </a:lnTo>
                    <a:lnTo>
                      <a:pt x="470" y="865"/>
                    </a:lnTo>
                    <a:lnTo>
                      <a:pt x="509" y="944"/>
                    </a:lnTo>
                    <a:lnTo>
                      <a:pt x="628" y="944"/>
                    </a:lnTo>
                    <a:lnTo>
                      <a:pt x="707" y="981"/>
                    </a:lnTo>
                    <a:lnTo>
                      <a:pt x="744" y="944"/>
                    </a:lnTo>
                    <a:lnTo>
                      <a:pt x="744" y="981"/>
                    </a:lnTo>
                    <a:lnTo>
                      <a:pt x="823" y="905"/>
                    </a:lnTo>
                    <a:lnTo>
                      <a:pt x="783" y="825"/>
                    </a:lnTo>
                    <a:lnTo>
                      <a:pt x="783" y="746"/>
                    </a:lnTo>
                    <a:lnTo>
                      <a:pt x="823" y="825"/>
                    </a:lnTo>
                    <a:lnTo>
                      <a:pt x="902" y="78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881">
                <a:extLst>
                  <a:ext uri="{FF2B5EF4-FFF2-40B4-BE49-F238E27FC236}">
                    <a16:creationId xmlns:a16="http://schemas.microsoft.com/office/drawing/2014/main" id="{C2F0F895-AC21-FF56-7BDD-6E3AB534C8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5" y="1136"/>
                <a:ext cx="164" cy="47"/>
              </a:xfrm>
              <a:custGeom>
                <a:avLst/>
                <a:gdLst>
                  <a:gd name="T0" fmla="*/ 823 w 823"/>
                  <a:gd name="T1" fmla="*/ 39 h 235"/>
                  <a:gd name="T2" fmla="*/ 707 w 823"/>
                  <a:gd name="T3" fmla="*/ 39 h 235"/>
                  <a:gd name="T4" fmla="*/ 667 w 823"/>
                  <a:gd name="T5" fmla="*/ 0 h 235"/>
                  <a:gd name="T6" fmla="*/ 628 w 823"/>
                  <a:gd name="T7" fmla="*/ 39 h 235"/>
                  <a:gd name="T8" fmla="*/ 588 w 823"/>
                  <a:gd name="T9" fmla="*/ 39 h 235"/>
                  <a:gd name="T10" fmla="*/ 470 w 823"/>
                  <a:gd name="T11" fmla="*/ 76 h 235"/>
                  <a:gd name="T12" fmla="*/ 354 w 823"/>
                  <a:gd name="T13" fmla="*/ 76 h 235"/>
                  <a:gd name="T14" fmla="*/ 354 w 823"/>
                  <a:gd name="T15" fmla="*/ 115 h 235"/>
                  <a:gd name="T16" fmla="*/ 235 w 823"/>
                  <a:gd name="T17" fmla="*/ 155 h 235"/>
                  <a:gd name="T18" fmla="*/ 158 w 823"/>
                  <a:gd name="T19" fmla="*/ 195 h 235"/>
                  <a:gd name="T20" fmla="*/ 158 w 823"/>
                  <a:gd name="T21" fmla="*/ 235 h 235"/>
                  <a:gd name="T22" fmla="*/ 79 w 823"/>
                  <a:gd name="T23" fmla="*/ 195 h 235"/>
                  <a:gd name="T24" fmla="*/ 0 w 823"/>
                  <a:gd name="T25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3" h="235">
                    <a:moveTo>
                      <a:pt x="823" y="39"/>
                    </a:moveTo>
                    <a:lnTo>
                      <a:pt x="707" y="39"/>
                    </a:lnTo>
                    <a:lnTo>
                      <a:pt x="667" y="0"/>
                    </a:lnTo>
                    <a:lnTo>
                      <a:pt x="628" y="39"/>
                    </a:lnTo>
                    <a:lnTo>
                      <a:pt x="588" y="39"/>
                    </a:lnTo>
                    <a:lnTo>
                      <a:pt x="470" y="76"/>
                    </a:lnTo>
                    <a:lnTo>
                      <a:pt x="354" y="76"/>
                    </a:lnTo>
                    <a:lnTo>
                      <a:pt x="354" y="115"/>
                    </a:lnTo>
                    <a:lnTo>
                      <a:pt x="235" y="155"/>
                    </a:lnTo>
                    <a:lnTo>
                      <a:pt x="158" y="195"/>
                    </a:lnTo>
                    <a:lnTo>
                      <a:pt x="158" y="235"/>
                    </a:lnTo>
                    <a:lnTo>
                      <a:pt x="79" y="195"/>
                    </a:lnTo>
                    <a:lnTo>
                      <a:pt x="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882">
                <a:extLst>
                  <a:ext uri="{FF2B5EF4-FFF2-40B4-BE49-F238E27FC236}">
                    <a16:creationId xmlns:a16="http://schemas.microsoft.com/office/drawing/2014/main" id="{77EDC80C-3745-394C-591E-F39B531615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5" y="1238"/>
                <a:ext cx="94" cy="63"/>
              </a:xfrm>
              <a:custGeom>
                <a:avLst/>
                <a:gdLst>
                  <a:gd name="T0" fmla="*/ 470 w 470"/>
                  <a:gd name="T1" fmla="*/ 315 h 315"/>
                  <a:gd name="T2" fmla="*/ 393 w 470"/>
                  <a:gd name="T3" fmla="*/ 315 h 315"/>
                  <a:gd name="T4" fmla="*/ 393 w 470"/>
                  <a:gd name="T5" fmla="*/ 275 h 315"/>
                  <a:gd name="T6" fmla="*/ 314 w 470"/>
                  <a:gd name="T7" fmla="*/ 236 h 315"/>
                  <a:gd name="T8" fmla="*/ 314 w 470"/>
                  <a:gd name="T9" fmla="*/ 196 h 315"/>
                  <a:gd name="T10" fmla="*/ 235 w 470"/>
                  <a:gd name="T11" fmla="*/ 196 h 315"/>
                  <a:gd name="T12" fmla="*/ 198 w 470"/>
                  <a:gd name="T13" fmla="*/ 157 h 315"/>
                  <a:gd name="T14" fmla="*/ 158 w 470"/>
                  <a:gd name="T15" fmla="*/ 157 h 315"/>
                  <a:gd name="T16" fmla="*/ 158 w 470"/>
                  <a:gd name="T17" fmla="*/ 117 h 315"/>
                  <a:gd name="T18" fmla="*/ 119 w 470"/>
                  <a:gd name="T19" fmla="*/ 117 h 315"/>
                  <a:gd name="T20" fmla="*/ 39 w 470"/>
                  <a:gd name="T21" fmla="*/ 80 h 315"/>
                  <a:gd name="T22" fmla="*/ 0 w 470"/>
                  <a:gd name="T23" fmla="*/ 40 h 315"/>
                  <a:gd name="T24" fmla="*/ 0 w 470"/>
                  <a:gd name="T25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0" h="315">
                    <a:moveTo>
                      <a:pt x="470" y="315"/>
                    </a:moveTo>
                    <a:lnTo>
                      <a:pt x="393" y="315"/>
                    </a:lnTo>
                    <a:lnTo>
                      <a:pt x="393" y="275"/>
                    </a:lnTo>
                    <a:lnTo>
                      <a:pt x="314" y="236"/>
                    </a:lnTo>
                    <a:lnTo>
                      <a:pt x="314" y="196"/>
                    </a:lnTo>
                    <a:lnTo>
                      <a:pt x="235" y="196"/>
                    </a:lnTo>
                    <a:lnTo>
                      <a:pt x="198" y="157"/>
                    </a:lnTo>
                    <a:lnTo>
                      <a:pt x="158" y="157"/>
                    </a:lnTo>
                    <a:lnTo>
                      <a:pt x="158" y="117"/>
                    </a:lnTo>
                    <a:lnTo>
                      <a:pt x="119" y="117"/>
                    </a:lnTo>
                    <a:lnTo>
                      <a:pt x="39" y="80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Line 883">
                <a:extLst>
                  <a:ext uri="{FF2B5EF4-FFF2-40B4-BE49-F238E27FC236}">
                    <a16:creationId xmlns:a16="http://schemas.microsoft.com/office/drawing/2014/main" id="{447C4EC5-E53F-BFBC-4D5A-BA9F1A57A2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035" y="1309"/>
                <a:ext cx="16" cy="15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884">
                <a:extLst>
                  <a:ext uri="{FF2B5EF4-FFF2-40B4-BE49-F238E27FC236}">
                    <a16:creationId xmlns:a16="http://schemas.microsoft.com/office/drawing/2014/main" id="{FF6EF3F3-AB30-CDBB-BF9B-83E04A01A8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7" y="1324"/>
                <a:ext cx="16" cy="126"/>
              </a:xfrm>
              <a:custGeom>
                <a:avLst/>
                <a:gdLst>
                  <a:gd name="T0" fmla="*/ 79 w 79"/>
                  <a:gd name="T1" fmla="*/ 629 h 629"/>
                  <a:gd name="T2" fmla="*/ 40 w 79"/>
                  <a:gd name="T3" fmla="*/ 590 h 629"/>
                  <a:gd name="T4" fmla="*/ 40 w 79"/>
                  <a:gd name="T5" fmla="*/ 514 h 629"/>
                  <a:gd name="T6" fmla="*/ 79 w 79"/>
                  <a:gd name="T7" fmla="*/ 514 h 629"/>
                  <a:gd name="T8" fmla="*/ 79 w 79"/>
                  <a:gd name="T9" fmla="*/ 434 h 629"/>
                  <a:gd name="T10" fmla="*/ 40 w 79"/>
                  <a:gd name="T11" fmla="*/ 395 h 629"/>
                  <a:gd name="T12" fmla="*/ 40 w 79"/>
                  <a:gd name="T13" fmla="*/ 315 h 629"/>
                  <a:gd name="T14" fmla="*/ 79 w 79"/>
                  <a:gd name="T15" fmla="*/ 315 h 629"/>
                  <a:gd name="T16" fmla="*/ 40 w 79"/>
                  <a:gd name="T17" fmla="*/ 238 h 629"/>
                  <a:gd name="T18" fmla="*/ 79 w 79"/>
                  <a:gd name="T19" fmla="*/ 238 h 629"/>
                  <a:gd name="T20" fmla="*/ 79 w 79"/>
                  <a:gd name="T21" fmla="*/ 160 h 629"/>
                  <a:gd name="T22" fmla="*/ 0 w 79"/>
                  <a:gd name="T23" fmla="*/ 160 h 629"/>
                  <a:gd name="T24" fmla="*/ 0 w 79"/>
                  <a:gd name="T25" fmla="*/ 80 h 629"/>
                  <a:gd name="T26" fmla="*/ 40 w 79"/>
                  <a:gd name="T27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9" h="629">
                    <a:moveTo>
                      <a:pt x="79" y="629"/>
                    </a:moveTo>
                    <a:lnTo>
                      <a:pt x="40" y="590"/>
                    </a:lnTo>
                    <a:lnTo>
                      <a:pt x="40" y="514"/>
                    </a:lnTo>
                    <a:lnTo>
                      <a:pt x="79" y="514"/>
                    </a:lnTo>
                    <a:lnTo>
                      <a:pt x="79" y="434"/>
                    </a:lnTo>
                    <a:lnTo>
                      <a:pt x="40" y="395"/>
                    </a:lnTo>
                    <a:lnTo>
                      <a:pt x="40" y="315"/>
                    </a:lnTo>
                    <a:lnTo>
                      <a:pt x="79" y="315"/>
                    </a:lnTo>
                    <a:lnTo>
                      <a:pt x="40" y="238"/>
                    </a:lnTo>
                    <a:lnTo>
                      <a:pt x="79" y="238"/>
                    </a:lnTo>
                    <a:lnTo>
                      <a:pt x="79" y="160"/>
                    </a:lnTo>
                    <a:lnTo>
                      <a:pt x="0" y="160"/>
                    </a:lnTo>
                    <a:lnTo>
                      <a:pt x="0" y="80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885">
                <a:extLst>
                  <a:ext uri="{FF2B5EF4-FFF2-40B4-BE49-F238E27FC236}">
                    <a16:creationId xmlns:a16="http://schemas.microsoft.com/office/drawing/2014/main" id="{A9DB7795-041A-BD5A-1841-81D57367CF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1" y="1309"/>
                <a:ext cx="78" cy="55"/>
              </a:xfrm>
              <a:custGeom>
                <a:avLst/>
                <a:gdLst>
                  <a:gd name="T0" fmla="*/ 391 w 391"/>
                  <a:gd name="T1" fmla="*/ 274 h 274"/>
                  <a:gd name="T2" fmla="*/ 275 w 391"/>
                  <a:gd name="T3" fmla="*/ 156 h 274"/>
                  <a:gd name="T4" fmla="*/ 235 w 391"/>
                  <a:gd name="T5" fmla="*/ 76 h 274"/>
                  <a:gd name="T6" fmla="*/ 156 w 391"/>
                  <a:gd name="T7" fmla="*/ 76 h 274"/>
                  <a:gd name="T8" fmla="*/ 156 w 391"/>
                  <a:gd name="T9" fmla="*/ 39 h 274"/>
                  <a:gd name="T10" fmla="*/ 77 w 391"/>
                  <a:gd name="T11" fmla="*/ 39 h 274"/>
                  <a:gd name="T12" fmla="*/ 0 w 391"/>
                  <a:gd name="T13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1" h="274">
                    <a:moveTo>
                      <a:pt x="391" y="274"/>
                    </a:moveTo>
                    <a:lnTo>
                      <a:pt x="275" y="156"/>
                    </a:lnTo>
                    <a:lnTo>
                      <a:pt x="235" y="76"/>
                    </a:lnTo>
                    <a:lnTo>
                      <a:pt x="156" y="76"/>
                    </a:lnTo>
                    <a:lnTo>
                      <a:pt x="156" y="39"/>
                    </a:lnTo>
                    <a:lnTo>
                      <a:pt x="77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Line 886">
                <a:extLst>
                  <a:ext uri="{FF2B5EF4-FFF2-40B4-BE49-F238E27FC236}">
                    <a16:creationId xmlns:a16="http://schemas.microsoft.com/office/drawing/2014/main" id="{D82D91A1-7D4B-3211-C78D-0E785D659C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035" y="1301"/>
                <a:ext cx="24" cy="23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Line 887">
                <a:extLst>
                  <a:ext uri="{FF2B5EF4-FFF2-40B4-BE49-F238E27FC236}">
                    <a16:creationId xmlns:a16="http://schemas.microsoft.com/office/drawing/2014/main" id="{277EC376-96D0-2C23-0980-7A53AD1273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051" y="1301"/>
                <a:ext cx="8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888">
                <a:extLst>
                  <a:ext uri="{FF2B5EF4-FFF2-40B4-BE49-F238E27FC236}">
                    <a16:creationId xmlns:a16="http://schemas.microsoft.com/office/drawing/2014/main" id="{D3E5773F-BC72-D543-CA93-388EC088D3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39" y="1144"/>
                <a:ext cx="63" cy="55"/>
              </a:xfrm>
              <a:custGeom>
                <a:avLst/>
                <a:gdLst>
                  <a:gd name="T0" fmla="*/ 237 w 313"/>
                  <a:gd name="T1" fmla="*/ 0 h 275"/>
                  <a:gd name="T2" fmla="*/ 197 w 313"/>
                  <a:gd name="T3" fmla="*/ 37 h 275"/>
                  <a:gd name="T4" fmla="*/ 39 w 313"/>
                  <a:gd name="T5" fmla="*/ 116 h 275"/>
                  <a:gd name="T6" fmla="*/ 0 w 313"/>
                  <a:gd name="T7" fmla="*/ 196 h 275"/>
                  <a:gd name="T8" fmla="*/ 118 w 313"/>
                  <a:gd name="T9" fmla="*/ 196 h 275"/>
                  <a:gd name="T10" fmla="*/ 237 w 313"/>
                  <a:gd name="T11" fmla="*/ 156 h 275"/>
                  <a:gd name="T12" fmla="*/ 313 w 313"/>
                  <a:gd name="T13" fmla="*/ 156 h 275"/>
                  <a:gd name="T14" fmla="*/ 274 w 313"/>
                  <a:gd name="T15" fmla="*/ 196 h 275"/>
                  <a:gd name="T16" fmla="*/ 237 w 313"/>
                  <a:gd name="T17" fmla="*/ 196 h 275"/>
                  <a:gd name="T18" fmla="*/ 197 w 313"/>
                  <a:gd name="T19" fmla="*/ 235 h 275"/>
                  <a:gd name="T20" fmla="*/ 237 w 313"/>
                  <a:gd name="T21" fmla="*/ 27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3" h="275">
                    <a:moveTo>
                      <a:pt x="237" y="0"/>
                    </a:moveTo>
                    <a:lnTo>
                      <a:pt x="197" y="37"/>
                    </a:lnTo>
                    <a:lnTo>
                      <a:pt x="39" y="116"/>
                    </a:lnTo>
                    <a:lnTo>
                      <a:pt x="0" y="196"/>
                    </a:lnTo>
                    <a:lnTo>
                      <a:pt x="118" y="196"/>
                    </a:lnTo>
                    <a:lnTo>
                      <a:pt x="237" y="156"/>
                    </a:lnTo>
                    <a:lnTo>
                      <a:pt x="313" y="156"/>
                    </a:lnTo>
                    <a:lnTo>
                      <a:pt x="274" y="196"/>
                    </a:lnTo>
                    <a:lnTo>
                      <a:pt x="237" y="196"/>
                    </a:lnTo>
                    <a:lnTo>
                      <a:pt x="197" y="235"/>
                    </a:lnTo>
                    <a:lnTo>
                      <a:pt x="237" y="27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889">
                <a:extLst>
                  <a:ext uri="{FF2B5EF4-FFF2-40B4-BE49-F238E27FC236}">
                    <a16:creationId xmlns:a16="http://schemas.microsoft.com/office/drawing/2014/main" id="{AA59E091-B53E-6D24-D51D-2AFFB687CF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6" y="1191"/>
                <a:ext cx="24" cy="23"/>
              </a:xfrm>
              <a:custGeom>
                <a:avLst/>
                <a:gdLst>
                  <a:gd name="T0" fmla="*/ 0 w 116"/>
                  <a:gd name="T1" fmla="*/ 40 h 117"/>
                  <a:gd name="T2" fmla="*/ 76 w 116"/>
                  <a:gd name="T3" fmla="*/ 0 h 117"/>
                  <a:gd name="T4" fmla="*/ 37 w 116"/>
                  <a:gd name="T5" fmla="*/ 40 h 117"/>
                  <a:gd name="T6" fmla="*/ 116 w 116"/>
                  <a:gd name="T7" fmla="*/ 40 h 117"/>
                  <a:gd name="T8" fmla="*/ 116 w 116"/>
                  <a:gd name="T9" fmla="*/ 77 h 117"/>
                  <a:gd name="T10" fmla="*/ 37 w 116"/>
                  <a:gd name="T11" fmla="*/ 11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6" h="117">
                    <a:moveTo>
                      <a:pt x="0" y="40"/>
                    </a:moveTo>
                    <a:lnTo>
                      <a:pt x="76" y="0"/>
                    </a:lnTo>
                    <a:lnTo>
                      <a:pt x="37" y="40"/>
                    </a:lnTo>
                    <a:lnTo>
                      <a:pt x="116" y="40"/>
                    </a:lnTo>
                    <a:lnTo>
                      <a:pt x="116" y="77"/>
                    </a:lnTo>
                    <a:lnTo>
                      <a:pt x="37" y="11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Line 890">
                <a:extLst>
                  <a:ext uri="{FF2B5EF4-FFF2-40B4-BE49-F238E27FC236}">
                    <a16:creationId xmlns:a16="http://schemas.microsoft.com/office/drawing/2014/main" id="{2E790FD0-8EE9-CD8B-AF22-F4AFF6B183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894" y="1214"/>
                <a:ext cx="3" cy="4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891">
                <a:extLst>
                  <a:ext uri="{FF2B5EF4-FFF2-40B4-BE49-F238E27FC236}">
                    <a16:creationId xmlns:a16="http://schemas.microsoft.com/office/drawing/2014/main" id="{EC397B93-3AD9-FEE1-268D-A91AFF893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8" y="1222"/>
                <a:ext cx="12" cy="8"/>
              </a:xfrm>
              <a:custGeom>
                <a:avLst/>
                <a:gdLst>
                  <a:gd name="T0" fmla="*/ 0 w 60"/>
                  <a:gd name="T1" fmla="*/ 0 h 41"/>
                  <a:gd name="T2" fmla="*/ 20 w 60"/>
                  <a:gd name="T3" fmla="*/ 41 h 41"/>
                  <a:gd name="T4" fmla="*/ 60 w 60"/>
                  <a:gd name="T5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0" h="41">
                    <a:moveTo>
                      <a:pt x="0" y="0"/>
                    </a:moveTo>
                    <a:lnTo>
                      <a:pt x="20" y="41"/>
                    </a:lnTo>
                    <a:lnTo>
                      <a:pt x="60" y="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Freeform 892">
                <a:extLst>
                  <a:ext uri="{FF2B5EF4-FFF2-40B4-BE49-F238E27FC236}">
                    <a16:creationId xmlns:a16="http://schemas.microsoft.com/office/drawing/2014/main" id="{3EF41AB0-1165-CDB0-69E6-404EFADD53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1" y="1221"/>
                <a:ext cx="9" cy="1"/>
              </a:xfrm>
              <a:custGeom>
                <a:avLst/>
                <a:gdLst>
                  <a:gd name="T0" fmla="*/ 45 w 45"/>
                  <a:gd name="T1" fmla="*/ 6 h 6"/>
                  <a:gd name="T2" fmla="*/ 5 w 45"/>
                  <a:gd name="T3" fmla="*/ 6 h 6"/>
                  <a:gd name="T4" fmla="*/ 0 w 45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5" h="6">
                    <a:moveTo>
                      <a:pt x="45" y="6"/>
                    </a:moveTo>
                    <a:lnTo>
                      <a:pt x="5" y="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893">
                <a:extLst>
                  <a:ext uri="{FF2B5EF4-FFF2-40B4-BE49-F238E27FC236}">
                    <a16:creationId xmlns:a16="http://schemas.microsoft.com/office/drawing/2014/main" id="{109B6654-2DBB-9A3E-11CF-5FA4595850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8" y="1230"/>
                <a:ext cx="32" cy="16"/>
              </a:xfrm>
              <a:custGeom>
                <a:avLst/>
                <a:gdLst>
                  <a:gd name="T0" fmla="*/ 0 w 156"/>
                  <a:gd name="T1" fmla="*/ 79 h 79"/>
                  <a:gd name="T2" fmla="*/ 0 w 156"/>
                  <a:gd name="T3" fmla="*/ 39 h 79"/>
                  <a:gd name="T4" fmla="*/ 156 w 156"/>
                  <a:gd name="T5" fmla="*/ 39 h 79"/>
                  <a:gd name="T6" fmla="*/ 156 w 156"/>
                  <a:gd name="T7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6" h="79">
                    <a:moveTo>
                      <a:pt x="0" y="79"/>
                    </a:moveTo>
                    <a:lnTo>
                      <a:pt x="0" y="39"/>
                    </a:lnTo>
                    <a:lnTo>
                      <a:pt x="156" y="39"/>
                    </a:lnTo>
                    <a:lnTo>
                      <a:pt x="15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Line 894">
                <a:extLst>
                  <a:ext uri="{FF2B5EF4-FFF2-40B4-BE49-F238E27FC236}">
                    <a16:creationId xmlns:a16="http://schemas.microsoft.com/office/drawing/2014/main" id="{A03977FA-0F2F-79CC-110B-F55EB6ECD3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910" y="1230"/>
                <a:ext cx="8" cy="0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Line 895">
                <a:extLst>
                  <a:ext uri="{FF2B5EF4-FFF2-40B4-BE49-F238E27FC236}">
                    <a16:creationId xmlns:a16="http://schemas.microsoft.com/office/drawing/2014/main" id="{D5B4F164-9E24-F9E2-C826-64EC4F8FC3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10" y="1222"/>
                <a:ext cx="0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Line 896">
                <a:extLst>
                  <a:ext uri="{FF2B5EF4-FFF2-40B4-BE49-F238E27FC236}">
                    <a16:creationId xmlns:a16="http://schemas.microsoft.com/office/drawing/2014/main" id="{FAE1FED7-6667-3DD0-44FE-F263CBAF4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918" y="1230"/>
                <a:ext cx="7" cy="0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Line 897">
                <a:extLst>
                  <a:ext uri="{FF2B5EF4-FFF2-40B4-BE49-F238E27FC236}">
                    <a16:creationId xmlns:a16="http://schemas.microsoft.com/office/drawing/2014/main" id="{0C97C355-E115-5DEB-CC6E-B51526C4B8E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910" y="1222"/>
                <a:ext cx="8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Line 898">
                <a:extLst>
                  <a:ext uri="{FF2B5EF4-FFF2-40B4-BE49-F238E27FC236}">
                    <a16:creationId xmlns:a16="http://schemas.microsoft.com/office/drawing/2014/main" id="{E45DBFEC-50C8-0279-A0C6-2116A78FAF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94" y="1214"/>
                <a:ext cx="2" cy="4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Freeform 899">
                <a:extLst>
                  <a:ext uri="{FF2B5EF4-FFF2-40B4-BE49-F238E27FC236}">
                    <a16:creationId xmlns:a16="http://schemas.microsoft.com/office/drawing/2014/main" id="{3A713212-2D12-AA30-5817-C6F88AC68E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3" y="1238"/>
                <a:ext cx="32" cy="8"/>
              </a:xfrm>
              <a:custGeom>
                <a:avLst/>
                <a:gdLst>
                  <a:gd name="T0" fmla="*/ 156 w 156"/>
                  <a:gd name="T1" fmla="*/ 0 h 40"/>
                  <a:gd name="T2" fmla="*/ 116 w 156"/>
                  <a:gd name="T3" fmla="*/ 40 h 40"/>
                  <a:gd name="T4" fmla="*/ 40 w 156"/>
                  <a:gd name="T5" fmla="*/ 40 h 40"/>
                  <a:gd name="T6" fmla="*/ 40 w 156"/>
                  <a:gd name="T7" fmla="*/ 0 h 40"/>
                  <a:gd name="T8" fmla="*/ 0 w 156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6" h="40">
                    <a:moveTo>
                      <a:pt x="156" y="0"/>
                    </a:moveTo>
                    <a:lnTo>
                      <a:pt x="116" y="40"/>
                    </a:lnTo>
                    <a:lnTo>
                      <a:pt x="40" y="40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900">
                <a:extLst>
                  <a:ext uri="{FF2B5EF4-FFF2-40B4-BE49-F238E27FC236}">
                    <a16:creationId xmlns:a16="http://schemas.microsoft.com/office/drawing/2014/main" id="{1E858D62-49A2-5A5E-BF68-E806CA30D0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5" y="1230"/>
                <a:ext cx="8" cy="8"/>
              </a:xfrm>
              <a:custGeom>
                <a:avLst/>
                <a:gdLst>
                  <a:gd name="T0" fmla="*/ 40 w 40"/>
                  <a:gd name="T1" fmla="*/ 39 h 39"/>
                  <a:gd name="T2" fmla="*/ 40 w 40"/>
                  <a:gd name="T3" fmla="*/ 0 h 39"/>
                  <a:gd name="T4" fmla="*/ 0 w 40"/>
                  <a:gd name="T5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39">
                    <a:moveTo>
                      <a:pt x="40" y="39"/>
                    </a:move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901">
                <a:extLst>
                  <a:ext uri="{FF2B5EF4-FFF2-40B4-BE49-F238E27FC236}">
                    <a16:creationId xmlns:a16="http://schemas.microsoft.com/office/drawing/2014/main" id="{3EB23F4B-CD72-FD9A-C770-ACD60489C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57" y="1183"/>
                <a:ext cx="8" cy="55"/>
              </a:xfrm>
              <a:custGeom>
                <a:avLst/>
                <a:gdLst>
                  <a:gd name="T0" fmla="*/ 40 w 40"/>
                  <a:gd name="T1" fmla="*/ 274 h 274"/>
                  <a:gd name="T2" fmla="*/ 40 w 40"/>
                  <a:gd name="T3" fmla="*/ 235 h 274"/>
                  <a:gd name="T4" fmla="*/ 0 w 40"/>
                  <a:gd name="T5" fmla="*/ 196 h 274"/>
                  <a:gd name="T6" fmla="*/ 0 w 40"/>
                  <a:gd name="T7" fmla="*/ 116 h 274"/>
                  <a:gd name="T8" fmla="*/ 40 w 40"/>
                  <a:gd name="T9" fmla="*/ 79 h 274"/>
                  <a:gd name="T10" fmla="*/ 40 w 40"/>
                  <a:gd name="T11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74">
                    <a:moveTo>
                      <a:pt x="40" y="274"/>
                    </a:moveTo>
                    <a:lnTo>
                      <a:pt x="40" y="235"/>
                    </a:lnTo>
                    <a:lnTo>
                      <a:pt x="0" y="196"/>
                    </a:lnTo>
                    <a:lnTo>
                      <a:pt x="0" y="116"/>
                    </a:lnTo>
                    <a:lnTo>
                      <a:pt x="40" y="79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Line 902">
                <a:extLst>
                  <a:ext uri="{FF2B5EF4-FFF2-40B4-BE49-F238E27FC236}">
                    <a16:creationId xmlns:a16="http://schemas.microsoft.com/office/drawing/2014/main" id="{1874F86B-89BB-168F-5A1F-B7BADCEEA6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25" y="1230"/>
                <a:ext cx="8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Freeform 903">
                <a:extLst>
                  <a:ext uri="{FF2B5EF4-FFF2-40B4-BE49-F238E27FC236}">
                    <a16:creationId xmlns:a16="http://schemas.microsoft.com/office/drawing/2014/main" id="{B7095300-5C10-E73D-90EA-95F00469C5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6" y="1136"/>
                <a:ext cx="16" cy="8"/>
              </a:xfrm>
              <a:custGeom>
                <a:avLst/>
                <a:gdLst>
                  <a:gd name="T0" fmla="*/ 0 w 76"/>
                  <a:gd name="T1" fmla="*/ 39 h 39"/>
                  <a:gd name="T2" fmla="*/ 76 w 76"/>
                  <a:gd name="T3" fmla="*/ 0 h 39"/>
                  <a:gd name="T4" fmla="*/ 37 w 76"/>
                  <a:gd name="T5" fmla="*/ 39 h 39"/>
                  <a:gd name="T6" fmla="*/ 0 w 76"/>
                  <a:gd name="T7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" h="39">
                    <a:moveTo>
                      <a:pt x="0" y="39"/>
                    </a:moveTo>
                    <a:lnTo>
                      <a:pt x="76" y="0"/>
                    </a:lnTo>
                    <a:lnTo>
                      <a:pt x="37" y="39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Freeform 904">
                <a:extLst>
                  <a:ext uri="{FF2B5EF4-FFF2-40B4-BE49-F238E27FC236}">
                    <a16:creationId xmlns:a16="http://schemas.microsoft.com/office/drawing/2014/main" id="{71405494-F9C1-484A-F4C5-187191D228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86" y="1199"/>
                <a:ext cx="8" cy="15"/>
              </a:xfrm>
              <a:custGeom>
                <a:avLst/>
                <a:gdLst>
                  <a:gd name="T0" fmla="*/ 37 w 37"/>
                  <a:gd name="T1" fmla="*/ 77 h 77"/>
                  <a:gd name="T2" fmla="*/ 0 w 37"/>
                  <a:gd name="T3" fmla="*/ 77 h 77"/>
                  <a:gd name="T4" fmla="*/ 37 w 37"/>
                  <a:gd name="T5" fmla="*/ 37 h 77"/>
                  <a:gd name="T6" fmla="*/ 0 w 37"/>
                  <a:gd name="T7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77">
                    <a:moveTo>
                      <a:pt x="37" y="77"/>
                    </a:moveTo>
                    <a:lnTo>
                      <a:pt x="0" y="77"/>
                    </a:lnTo>
                    <a:lnTo>
                      <a:pt x="37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905">
                <a:extLst>
                  <a:ext uri="{FF2B5EF4-FFF2-40B4-BE49-F238E27FC236}">
                    <a16:creationId xmlns:a16="http://schemas.microsoft.com/office/drawing/2014/main" id="{1F4B1F0A-EFFA-32E1-EA14-C55E88213D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10" y="1387"/>
                <a:ext cx="15" cy="16"/>
              </a:xfrm>
              <a:custGeom>
                <a:avLst/>
                <a:gdLst>
                  <a:gd name="T0" fmla="*/ 79 w 79"/>
                  <a:gd name="T1" fmla="*/ 80 h 80"/>
                  <a:gd name="T2" fmla="*/ 40 w 79"/>
                  <a:gd name="T3" fmla="*/ 40 h 80"/>
                  <a:gd name="T4" fmla="*/ 0 w 79"/>
                  <a:gd name="T5" fmla="*/ 40 h 80"/>
                  <a:gd name="T6" fmla="*/ 0 w 79"/>
                  <a:gd name="T7" fmla="*/ 0 h 80"/>
                  <a:gd name="T8" fmla="*/ 40 w 79"/>
                  <a:gd name="T9" fmla="*/ 0 h 80"/>
                  <a:gd name="T10" fmla="*/ 79 w 79"/>
                  <a:gd name="T11" fmla="*/ 40 h 80"/>
                  <a:gd name="T12" fmla="*/ 79 w 79"/>
                  <a:gd name="T13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80">
                    <a:moveTo>
                      <a:pt x="79" y="80"/>
                    </a:moveTo>
                    <a:lnTo>
                      <a:pt x="40" y="40"/>
                    </a:lnTo>
                    <a:lnTo>
                      <a:pt x="0" y="40"/>
                    </a:lnTo>
                    <a:lnTo>
                      <a:pt x="0" y="0"/>
                    </a:lnTo>
                    <a:lnTo>
                      <a:pt x="40" y="0"/>
                    </a:lnTo>
                    <a:lnTo>
                      <a:pt x="79" y="40"/>
                    </a:lnTo>
                    <a:lnTo>
                      <a:pt x="79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906">
                <a:extLst>
                  <a:ext uri="{FF2B5EF4-FFF2-40B4-BE49-F238E27FC236}">
                    <a16:creationId xmlns:a16="http://schemas.microsoft.com/office/drawing/2014/main" id="{F82DAB30-934D-CE9A-39DB-38AD79E5A5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5" y="1395"/>
                <a:ext cx="118" cy="55"/>
              </a:xfrm>
              <a:custGeom>
                <a:avLst/>
                <a:gdLst>
                  <a:gd name="T0" fmla="*/ 0 w 589"/>
                  <a:gd name="T1" fmla="*/ 40 h 274"/>
                  <a:gd name="T2" fmla="*/ 40 w 589"/>
                  <a:gd name="T3" fmla="*/ 79 h 274"/>
                  <a:gd name="T4" fmla="*/ 80 w 589"/>
                  <a:gd name="T5" fmla="*/ 79 h 274"/>
                  <a:gd name="T6" fmla="*/ 116 w 589"/>
                  <a:gd name="T7" fmla="*/ 119 h 274"/>
                  <a:gd name="T8" fmla="*/ 196 w 589"/>
                  <a:gd name="T9" fmla="*/ 119 h 274"/>
                  <a:gd name="T10" fmla="*/ 196 w 589"/>
                  <a:gd name="T11" fmla="*/ 0 h 274"/>
                  <a:gd name="T12" fmla="*/ 275 w 589"/>
                  <a:gd name="T13" fmla="*/ 0 h 274"/>
                  <a:gd name="T14" fmla="*/ 275 w 589"/>
                  <a:gd name="T15" fmla="*/ 40 h 274"/>
                  <a:gd name="T16" fmla="*/ 354 w 589"/>
                  <a:gd name="T17" fmla="*/ 119 h 274"/>
                  <a:gd name="T18" fmla="*/ 354 w 589"/>
                  <a:gd name="T19" fmla="*/ 159 h 274"/>
                  <a:gd name="T20" fmla="*/ 394 w 589"/>
                  <a:gd name="T21" fmla="*/ 235 h 274"/>
                  <a:gd name="T22" fmla="*/ 431 w 589"/>
                  <a:gd name="T23" fmla="*/ 274 h 274"/>
                  <a:gd name="T24" fmla="*/ 589 w 589"/>
                  <a:gd name="T25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89" h="274">
                    <a:moveTo>
                      <a:pt x="0" y="40"/>
                    </a:moveTo>
                    <a:lnTo>
                      <a:pt x="40" y="79"/>
                    </a:lnTo>
                    <a:lnTo>
                      <a:pt x="80" y="79"/>
                    </a:lnTo>
                    <a:lnTo>
                      <a:pt x="116" y="119"/>
                    </a:lnTo>
                    <a:lnTo>
                      <a:pt x="196" y="119"/>
                    </a:lnTo>
                    <a:lnTo>
                      <a:pt x="196" y="0"/>
                    </a:lnTo>
                    <a:lnTo>
                      <a:pt x="275" y="0"/>
                    </a:lnTo>
                    <a:lnTo>
                      <a:pt x="275" y="40"/>
                    </a:lnTo>
                    <a:lnTo>
                      <a:pt x="354" y="119"/>
                    </a:lnTo>
                    <a:lnTo>
                      <a:pt x="354" y="159"/>
                    </a:lnTo>
                    <a:lnTo>
                      <a:pt x="394" y="235"/>
                    </a:lnTo>
                    <a:lnTo>
                      <a:pt x="431" y="274"/>
                    </a:lnTo>
                    <a:lnTo>
                      <a:pt x="589" y="2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907">
                <a:extLst>
                  <a:ext uri="{FF2B5EF4-FFF2-40B4-BE49-F238E27FC236}">
                    <a16:creationId xmlns:a16="http://schemas.microsoft.com/office/drawing/2014/main" id="{32014503-6FE0-AF0E-C5A0-8FAD40BD4F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6" y="1364"/>
                <a:ext cx="47" cy="102"/>
              </a:xfrm>
              <a:custGeom>
                <a:avLst/>
                <a:gdLst>
                  <a:gd name="T0" fmla="*/ 0 w 235"/>
                  <a:gd name="T1" fmla="*/ 511 h 511"/>
                  <a:gd name="T2" fmla="*/ 0 w 235"/>
                  <a:gd name="T3" fmla="*/ 392 h 511"/>
                  <a:gd name="T4" fmla="*/ 26 w 235"/>
                  <a:gd name="T5" fmla="*/ 368 h 511"/>
                  <a:gd name="T6" fmla="*/ 77 w 235"/>
                  <a:gd name="T7" fmla="*/ 392 h 511"/>
                  <a:gd name="T8" fmla="*/ 116 w 235"/>
                  <a:gd name="T9" fmla="*/ 392 h 511"/>
                  <a:gd name="T10" fmla="*/ 116 w 235"/>
                  <a:gd name="T11" fmla="*/ 316 h 511"/>
                  <a:gd name="T12" fmla="*/ 195 w 235"/>
                  <a:gd name="T13" fmla="*/ 316 h 511"/>
                  <a:gd name="T14" fmla="*/ 195 w 235"/>
                  <a:gd name="T15" fmla="*/ 197 h 511"/>
                  <a:gd name="T16" fmla="*/ 235 w 235"/>
                  <a:gd name="T17" fmla="*/ 197 h 511"/>
                  <a:gd name="T18" fmla="*/ 235 w 235"/>
                  <a:gd name="T19" fmla="*/ 77 h 511"/>
                  <a:gd name="T20" fmla="*/ 116 w 235"/>
                  <a:gd name="T21" fmla="*/ 117 h 511"/>
                  <a:gd name="T22" fmla="*/ 77 w 235"/>
                  <a:gd name="T23" fmla="*/ 40 h 511"/>
                  <a:gd name="T24" fmla="*/ 116 w 235"/>
                  <a:gd name="T25" fmla="*/ 0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5" h="511">
                    <a:moveTo>
                      <a:pt x="0" y="511"/>
                    </a:moveTo>
                    <a:lnTo>
                      <a:pt x="0" y="392"/>
                    </a:lnTo>
                    <a:lnTo>
                      <a:pt x="26" y="368"/>
                    </a:lnTo>
                    <a:lnTo>
                      <a:pt x="77" y="392"/>
                    </a:lnTo>
                    <a:lnTo>
                      <a:pt x="116" y="392"/>
                    </a:lnTo>
                    <a:lnTo>
                      <a:pt x="116" y="316"/>
                    </a:lnTo>
                    <a:lnTo>
                      <a:pt x="195" y="316"/>
                    </a:lnTo>
                    <a:lnTo>
                      <a:pt x="195" y="197"/>
                    </a:lnTo>
                    <a:lnTo>
                      <a:pt x="235" y="197"/>
                    </a:lnTo>
                    <a:lnTo>
                      <a:pt x="235" y="77"/>
                    </a:lnTo>
                    <a:lnTo>
                      <a:pt x="116" y="117"/>
                    </a:lnTo>
                    <a:lnTo>
                      <a:pt x="77" y="40"/>
                    </a:lnTo>
                    <a:lnTo>
                      <a:pt x="11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908">
                <a:extLst>
                  <a:ext uri="{FF2B5EF4-FFF2-40B4-BE49-F238E27FC236}">
                    <a16:creationId xmlns:a16="http://schemas.microsoft.com/office/drawing/2014/main" id="{646C454F-9616-2BE5-A26E-76B9B096BB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9" y="1340"/>
                <a:ext cx="79" cy="24"/>
              </a:xfrm>
              <a:custGeom>
                <a:avLst/>
                <a:gdLst>
                  <a:gd name="T0" fmla="*/ 394 w 394"/>
                  <a:gd name="T1" fmla="*/ 0 h 118"/>
                  <a:gd name="T2" fmla="*/ 314 w 394"/>
                  <a:gd name="T3" fmla="*/ 0 h 118"/>
                  <a:gd name="T4" fmla="*/ 275 w 394"/>
                  <a:gd name="T5" fmla="*/ 40 h 118"/>
                  <a:gd name="T6" fmla="*/ 199 w 394"/>
                  <a:gd name="T7" fmla="*/ 0 h 118"/>
                  <a:gd name="T8" fmla="*/ 159 w 394"/>
                  <a:gd name="T9" fmla="*/ 40 h 118"/>
                  <a:gd name="T10" fmla="*/ 159 w 394"/>
                  <a:gd name="T11" fmla="*/ 80 h 118"/>
                  <a:gd name="T12" fmla="*/ 0 w 394"/>
                  <a:gd name="T13" fmla="*/ 80 h 118"/>
                  <a:gd name="T14" fmla="*/ 0 w 394"/>
                  <a:gd name="T15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4" h="118">
                    <a:moveTo>
                      <a:pt x="394" y="0"/>
                    </a:moveTo>
                    <a:lnTo>
                      <a:pt x="314" y="0"/>
                    </a:lnTo>
                    <a:lnTo>
                      <a:pt x="275" y="40"/>
                    </a:lnTo>
                    <a:lnTo>
                      <a:pt x="199" y="0"/>
                    </a:lnTo>
                    <a:lnTo>
                      <a:pt x="159" y="40"/>
                    </a:lnTo>
                    <a:lnTo>
                      <a:pt x="159" y="80"/>
                    </a:lnTo>
                    <a:lnTo>
                      <a:pt x="0" y="80"/>
                    </a:lnTo>
                    <a:lnTo>
                      <a:pt x="0" y="11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Freeform 909">
                <a:extLst>
                  <a:ext uri="{FF2B5EF4-FFF2-40B4-BE49-F238E27FC236}">
                    <a16:creationId xmlns:a16="http://schemas.microsoft.com/office/drawing/2014/main" id="{49956F75-1E2F-26B4-7865-B133F2FDF3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6" y="1466"/>
                <a:ext cx="16" cy="39"/>
              </a:xfrm>
              <a:custGeom>
                <a:avLst/>
                <a:gdLst>
                  <a:gd name="T0" fmla="*/ 0 w 81"/>
                  <a:gd name="T1" fmla="*/ 0 h 195"/>
                  <a:gd name="T2" fmla="*/ 40 w 81"/>
                  <a:gd name="T3" fmla="*/ 80 h 195"/>
                  <a:gd name="T4" fmla="*/ 40 w 81"/>
                  <a:gd name="T5" fmla="*/ 119 h 195"/>
                  <a:gd name="T6" fmla="*/ 77 w 81"/>
                  <a:gd name="T7" fmla="*/ 195 h 195"/>
                  <a:gd name="T8" fmla="*/ 81 w 81"/>
                  <a:gd name="T9" fmla="*/ 195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195">
                    <a:moveTo>
                      <a:pt x="0" y="0"/>
                    </a:moveTo>
                    <a:lnTo>
                      <a:pt x="40" y="80"/>
                    </a:lnTo>
                    <a:lnTo>
                      <a:pt x="40" y="119"/>
                    </a:lnTo>
                    <a:lnTo>
                      <a:pt x="77" y="195"/>
                    </a:lnTo>
                    <a:lnTo>
                      <a:pt x="81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Freeform 910">
                <a:extLst>
                  <a:ext uri="{FF2B5EF4-FFF2-40B4-BE49-F238E27FC236}">
                    <a16:creationId xmlns:a16="http://schemas.microsoft.com/office/drawing/2014/main" id="{E47989B0-A46B-BA25-0D1A-BA05EB0354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6" y="1521"/>
                <a:ext cx="31" cy="16"/>
              </a:xfrm>
              <a:custGeom>
                <a:avLst/>
                <a:gdLst>
                  <a:gd name="T0" fmla="*/ 53 w 156"/>
                  <a:gd name="T1" fmla="*/ 8 h 79"/>
                  <a:gd name="T2" fmla="*/ 40 w 156"/>
                  <a:gd name="T3" fmla="*/ 0 h 79"/>
                  <a:gd name="T4" fmla="*/ 0 w 156"/>
                  <a:gd name="T5" fmla="*/ 40 h 79"/>
                  <a:gd name="T6" fmla="*/ 77 w 156"/>
                  <a:gd name="T7" fmla="*/ 79 h 79"/>
                  <a:gd name="T8" fmla="*/ 156 w 156"/>
                  <a:gd name="T9" fmla="*/ 79 h 79"/>
                  <a:gd name="T10" fmla="*/ 70 w 156"/>
                  <a:gd name="T11" fmla="*/ 21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6" h="79">
                    <a:moveTo>
                      <a:pt x="53" y="8"/>
                    </a:moveTo>
                    <a:lnTo>
                      <a:pt x="40" y="0"/>
                    </a:lnTo>
                    <a:lnTo>
                      <a:pt x="0" y="40"/>
                    </a:lnTo>
                    <a:lnTo>
                      <a:pt x="77" y="79"/>
                    </a:lnTo>
                    <a:lnTo>
                      <a:pt x="156" y="79"/>
                    </a:lnTo>
                    <a:lnTo>
                      <a:pt x="70" y="2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911">
                <a:extLst>
                  <a:ext uri="{FF2B5EF4-FFF2-40B4-BE49-F238E27FC236}">
                    <a16:creationId xmlns:a16="http://schemas.microsoft.com/office/drawing/2014/main" id="{F09C99FD-49D3-C633-A9EC-CD8F40B5D2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3" y="1450"/>
                <a:ext cx="63" cy="16"/>
              </a:xfrm>
              <a:custGeom>
                <a:avLst/>
                <a:gdLst>
                  <a:gd name="T0" fmla="*/ 0 w 314"/>
                  <a:gd name="T1" fmla="*/ 0 h 80"/>
                  <a:gd name="T2" fmla="*/ 156 w 314"/>
                  <a:gd name="T3" fmla="*/ 80 h 80"/>
                  <a:gd name="T4" fmla="*/ 314 w 314"/>
                  <a:gd name="T5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4" h="80">
                    <a:moveTo>
                      <a:pt x="0" y="0"/>
                    </a:moveTo>
                    <a:lnTo>
                      <a:pt x="156" y="80"/>
                    </a:lnTo>
                    <a:lnTo>
                      <a:pt x="314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912">
                <a:extLst>
                  <a:ext uri="{FF2B5EF4-FFF2-40B4-BE49-F238E27FC236}">
                    <a16:creationId xmlns:a16="http://schemas.microsoft.com/office/drawing/2014/main" id="{4BBEA67B-E0E2-D5CF-3B96-BE47D1487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8" y="798"/>
                <a:ext cx="39" cy="141"/>
              </a:xfrm>
              <a:custGeom>
                <a:avLst/>
                <a:gdLst>
                  <a:gd name="T0" fmla="*/ 0 w 196"/>
                  <a:gd name="T1" fmla="*/ 0 h 708"/>
                  <a:gd name="T2" fmla="*/ 80 w 196"/>
                  <a:gd name="T3" fmla="*/ 158 h 708"/>
                  <a:gd name="T4" fmla="*/ 80 w 196"/>
                  <a:gd name="T5" fmla="*/ 198 h 708"/>
                  <a:gd name="T6" fmla="*/ 119 w 196"/>
                  <a:gd name="T7" fmla="*/ 158 h 708"/>
                  <a:gd name="T8" fmla="*/ 196 w 196"/>
                  <a:gd name="T9" fmla="*/ 198 h 708"/>
                  <a:gd name="T10" fmla="*/ 119 w 196"/>
                  <a:gd name="T11" fmla="*/ 198 h 708"/>
                  <a:gd name="T12" fmla="*/ 119 w 196"/>
                  <a:gd name="T13" fmla="*/ 277 h 708"/>
                  <a:gd name="T14" fmla="*/ 159 w 196"/>
                  <a:gd name="T15" fmla="*/ 354 h 708"/>
                  <a:gd name="T16" fmla="*/ 159 w 196"/>
                  <a:gd name="T17" fmla="*/ 394 h 708"/>
                  <a:gd name="T18" fmla="*/ 119 w 196"/>
                  <a:gd name="T19" fmla="*/ 472 h 708"/>
                  <a:gd name="T20" fmla="*/ 119 w 196"/>
                  <a:gd name="T21" fmla="*/ 552 h 708"/>
                  <a:gd name="T22" fmla="*/ 159 w 196"/>
                  <a:gd name="T23" fmla="*/ 708 h 708"/>
                  <a:gd name="T24" fmla="*/ 196 w 196"/>
                  <a:gd name="T25" fmla="*/ 629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6" h="708">
                    <a:moveTo>
                      <a:pt x="0" y="0"/>
                    </a:moveTo>
                    <a:lnTo>
                      <a:pt x="80" y="158"/>
                    </a:lnTo>
                    <a:lnTo>
                      <a:pt x="80" y="198"/>
                    </a:lnTo>
                    <a:lnTo>
                      <a:pt x="119" y="158"/>
                    </a:lnTo>
                    <a:lnTo>
                      <a:pt x="196" y="198"/>
                    </a:lnTo>
                    <a:lnTo>
                      <a:pt x="119" y="198"/>
                    </a:lnTo>
                    <a:lnTo>
                      <a:pt x="119" y="277"/>
                    </a:lnTo>
                    <a:lnTo>
                      <a:pt x="159" y="354"/>
                    </a:lnTo>
                    <a:lnTo>
                      <a:pt x="159" y="394"/>
                    </a:lnTo>
                    <a:lnTo>
                      <a:pt x="119" y="472"/>
                    </a:lnTo>
                    <a:lnTo>
                      <a:pt x="119" y="552"/>
                    </a:lnTo>
                    <a:lnTo>
                      <a:pt x="159" y="708"/>
                    </a:lnTo>
                    <a:lnTo>
                      <a:pt x="196" y="62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913">
                <a:extLst>
                  <a:ext uri="{FF2B5EF4-FFF2-40B4-BE49-F238E27FC236}">
                    <a16:creationId xmlns:a16="http://schemas.microsoft.com/office/drawing/2014/main" id="{BE359796-3916-B4FD-091A-65ECE05C7B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0" y="924"/>
                <a:ext cx="7" cy="39"/>
              </a:xfrm>
              <a:custGeom>
                <a:avLst/>
                <a:gdLst>
                  <a:gd name="T0" fmla="*/ 37 w 37"/>
                  <a:gd name="T1" fmla="*/ 0 h 198"/>
                  <a:gd name="T2" fmla="*/ 37 w 37"/>
                  <a:gd name="T3" fmla="*/ 79 h 198"/>
                  <a:gd name="T4" fmla="*/ 0 w 37"/>
                  <a:gd name="T5" fmla="*/ 119 h 198"/>
                  <a:gd name="T6" fmla="*/ 0 w 37"/>
                  <a:gd name="T7" fmla="*/ 19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" h="198">
                    <a:moveTo>
                      <a:pt x="37" y="0"/>
                    </a:moveTo>
                    <a:lnTo>
                      <a:pt x="37" y="79"/>
                    </a:lnTo>
                    <a:lnTo>
                      <a:pt x="0" y="119"/>
                    </a:lnTo>
                    <a:lnTo>
                      <a:pt x="0" y="19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914">
                <a:extLst>
                  <a:ext uri="{FF2B5EF4-FFF2-40B4-BE49-F238E27FC236}">
                    <a16:creationId xmlns:a16="http://schemas.microsoft.com/office/drawing/2014/main" id="{E196B67B-2F70-CE6A-F545-7064D7428B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7" y="924"/>
                <a:ext cx="8" cy="3"/>
              </a:xfrm>
              <a:custGeom>
                <a:avLst/>
                <a:gdLst>
                  <a:gd name="T0" fmla="*/ 0 w 39"/>
                  <a:gd name="T1" fmla="*/ 0 h 19"/>
                  <a:gd name="T2" fmla="*/ 39 w 39"/>
                  <a:gd name="T3" fmla="*/ 19 h 19"/>
                  <a:gd name="T4" fmla="*/ 39 w 39"/>
                  <a:gd name="T5" fmla="*/ 0 h 19"/>
                  <a:gd name="T6" fmla="*/ 0 w 39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19">
                    <a:moveTo>
                      <a:pt x="0" y="0"/>
                    </a:moveTo>
                    <a:lnTo>
                      <a:pt x="39" y="19"/>
                    </a:lnTo>
                    <a:lnTo>
                      <a:pt x="3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915">
                <a:extLst>
                  <a:ext uri="{FF2B5EF4-FFF2-40B4-BE49-F238E27FC236}">
                    <a16:creationId xmlns:a16="http://schemas.microsoft.com/office/drawing/2014/main" id="{BA5426C7-F397-F422-4E79-98A7437C0C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2" y="1073"/>
                <a:ext cx="102" cy="71"/>
              </a:xfrm>
              <a:custGeom>
                <a:avLst/>
                <a:gdLst>
                  <a:gd name="T0" fmla="*/ 473 w 513"/>
                  <a:gd name="T1" fmla="*/ 155 h 354"/>
                  <a:gd name="T2" fmla="*/ 473 w 513"/>
                  <a:gd name="T3" fmla="*/ 116 h 354"/>
                  <a:gd name="T4" fmla="*/ 513 w 513"/>
                  <a:gd name="T5" fmla="*/ 80 h 354"/>
                  <a:gd name="T6" fmla="*/ 513 w 513"/>
                  <a:gd name="T7" fmla="*/ 0 h 354"/>
                  <a:gd name="T8" fmla="*/ 355 w 513"/>
                  <a:gd name="T9" fmla="*/ 80 h 354"/>
                  <a:gd name="T10" fmla="*/ 315 w 513"/>
                  <a:gd name="T11" fmla="*/ 40 h 354"/>
                  <a:gd name="T12" fmla="*/ 278 w 513"/>
                  <a:gd name="T13" fmla="*/ 40 h 354"/>
                  <a:gd name="T14" fmla="*/ 278 w 513"/>
                  <a:gd name="T15" fmla="*/ 80 h 354"/>
                  <a:gd name="T16" fmla="*/ 198 w 513"/>
                  <a:gd name="T17" fmla="*/ 155 h 354"/>
                  <a:gd name="T18" fmla="*/ 120 w 513"/>
                  <a:gd name="T19" fmla="*/ 195 h 354"/>
                  <a:gd name="T20" fmla="*/ 0 w 513"/>
                  <a:gd name="T21" fmla="*/ 315 h 354"/>
                  <a:gd name="T22" fmla="*/ 0 w 513"/>
                  <a:gd name="T23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13" h="354">
                    <a:moveTo>
                      <a:pt x="473" y="155"/>
                    </a:moveTo>
                    <a:lnTo>
                      <a:pt x="473" y="116"/>
                    </a:lnTo>
                    <a:lnTo>
                      <a:pt x="513" y="80"/>
                    </a:lnTo>
                    <a:lnTo>
                      <a:pt x="513" y="0"/>
                    </a:lnTo>
                    <a:lnTo>
                      <a:pt x="355" y="80"/>
                    </a:lnTo>
                    <a:lnTo>
                      <a:pt x="315" y="40"/>
                    </a:lnTo>
                    <a:lnTo>
                      <a:pt x="278" y="40"/>
                    </a:lnTo>
                    <a:lnTo>
                      <a:pt x="278" y="80"/>
                    </a:lnTo>
                    <a:lnTo>
                      <a:pt x="198" y="155"/>
                    </a:lnTo>
                    <a:lnTo>
                      <a:pt x="120" y="195"/>
                    </a:lnTo>
                    <a:lnTo>
                      <a:pt x="0" y="315"/>
                    </a:lnTo>
                    <a:lnTo>
                      <a:pt x="0" y="3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916">
                <a:extLst>
                  <a:ext uri="{FF2B5EF4-FFF2-40B4-BE49-F238E27FC236}">
                    <a16:creationId xmlns:a16="http://schemas.microsoft.com/office/drawing/2014/main" id="{BCA290C3-8223-5644-88BF-213277004C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5" y="1104"/>
                <a:ext cx="47" cy="189"/>
              </a:xfrm>
              <a:custGeom>
                <a:avLst/>
                <a:gdLst>
                  <a:gd name="T0" fmla="*/ 238 w 238"/>
                  <a:gd name="T1" fmla="*/ 944 h 944"/>
                  <a:gd name="T2" fmla="*/ 198 w 238"/>
                  <a:gd name="T3" fmla="*/ 944 h 944"/>
                  <a:gd name="T4" fmla="*/ 118 w 238"/>
                  <a:gd name="T5" fmla="*/ 905 h 944"/>
                  <a:gd name="T6" fmla="*/ 78 w 238"/>
                  <a:gd name="T7" fmla="*/ 826 h 944"/>
                  <a:gd name="T8" fmla="*/ 78 w 238"/>
                  <a:gd name="T9" fmla="*/ 865 h 944"/>
                  <a:gd name="T10" fmla="*/ 40 w 238"/>
                  <a:gd name="T11" fmla="*/ 786 h 944"/>
                  <a:gd name="T12" fmla="*/ 40 w 238"/>
                  <a:gd name="T13" fmla="*/ 749 h 944"/>
                  <a:gd name="T14" fmla="*/ 0 w 238"/>
                  <a:gd name="T15" fmla="*/ 749 h 944"/>
                  <a:gd name="T16" fmla="*/ 0 w 238"/>
                  <a:gd name="T17" fmla="*/ 669 h 944"/>
                  <a:gd name="T18" fmla="*/ 40 w 238"/>
                  <a:gd name="T19" fmla="*/ 669 h 944"/>
                  <a:gd name="T20" fmla="*/ 40 w 238"/>
                  <a:gd name="T21" fmla="*/ 630 h 944"/>
                  <a:gd name="T22" fmla="*/ 118 w 238"/>
                  <a:gd name="T23" fmla="*/ 551 h 944"/>
                  <a:gd name="T24" fmla="*/ 118 w 238"/>
                  <a:gd name="T25" fmla="*/ 591 h 944"/>
                  <a:gd name="T26" fmla="*/ 158 w 238"/>
                  <a:gd name="T27" fmla="*/ 551 h 944"/>
                  <a:gd name="T28" fmla="*/ 158 w 238"/>
                  <a:gd name="T29" fmla="*/ 511 h 944"/>
                  <a:gd name="T30" fmla="*/ 198 w 238"/>
                  <a:gd name="T31" fmla="*/ 474 h 944"/>
                  <a:gd name="T32" fmla="*/ 198 w 238"/>
                  <a:gd name="T33" fmla="*/ 395 h 944"/>
                  <a:gd name="T34" fmla="*/ 118 w 238"/>
                  <a:gd name="T35" fmla="*/ 395 h 944"/>
                  <a:gd name="T36" fmla="*/ 158 w 238"/>
                  <a:gd name="T37" fmla="*/ 315 h 944"/>
                  <a:gd name="T38" fmla="*/ 118 w 238"/>
                  <a:gd name="T39" fmla="*/ 315 h 944"/>
                  <a:gd name="T40" fmla="*/ 118 w 238"/>
                  <a:gd name="T41" fmla="*/ 80 h 944"/>
                  <a:gd name="T42" fmla="*/ 78 w 238"/>
                  <a:gd name="T43" fmla="*/ 80 h 944"/>
                  <a:gd name="T44" fmla="*/ 118 w 238"/>
                  <a:gd name="T45" fmla="*/ 40 h 944"/>
                  <a:gd name="T46" fmla="*/ 118 w 238"/>
                  <a:gd name="T47" fmla="*/ 0 h 944"/>
                  <a:gd name="T48" fmla="*/ 158 w 238"/>
                  <a:gd name="T49" fmla="*/ 0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8" h="944">
                    <a:moveTo>
                      <a:pt x="238" y="944"/>
                    </a:moveTo>
                    <a:lnTo>
                      <a:pt x="198" y="944"/>
                    </a:lnTo>
                    <a:lnTo>
                      <a:pt x="118" y="905"/>
                    </a:lnTo>
                    <a:lnTo>
                      <a:pt x="78" y="826"/>
                    </a:lnTo>
                    <a:lnTo>
                      <a:pt x="78" y="865"/>
                    </a:lnTo>
                    <a:lnTo>
                      <a:pt x="40" y="786"/>
                    </a:lnTo>
                    <a:lnTo>
                      <a:pt x="40" y="749"/>
                    </a:lnTo>
                    <a:lnTo>
                      <a:pt x="0" y="749"/>
                    </a:lnTo>
                    <a:lnTo>
                      <a:pt x="0" y="669"/>
                    </a:lnTo>
                    <a:lnTo>
                      <a:pt x="40" y="669"/>
                    </a:lnTo>
                    <a:lnTo>
                      <a:pt x="40" y="630"/>
                    </a:lnTo>
                    <a:lnTo>
                      <a:pt x="118" y="551"/>
                    </a:lnTo>
                    <a:lnTo>
                      <a:pt x="118" y="591"/>
                    </a:lnTo>
                    <a:lnTo>
                      <a:pt x="158" y="551"/>
                    </a:lnTo>
                    <a:lnTo>
                      <a:pt x="158" y="511"/>
                    </a:lnTo>
                    <a:lnTo>
                      <a:pt x="198" y="474"/>
                    </a:lnTo>
                    <a:lnTo>
                      <a:pt x="198" y="395"/>
                    </a:lnTo>
                    <a:lnTo>
                      <a:pt x="118" y="395"/>
                    </a:lnTo>
                    <a:lnTo>
                      <a:pt x="158" y="315"/>
                    </a:lnTo>
                    <a:lnTo>
                      <a:pt x="118" y="315"/>
                    </a:lnTo>
                    <a:lnTo>
                      <a:pt x="118" y="80"/>
                    </a:lnTo>
                    <a:lnTo>
                      <a:pt x="78" y="80"/>
                    </a:lnTo>
                    <a:lnTo>
                      <a:pt x="118" y="40"/>
                    </a:lnTo>
                    <a:lnTo>
                      <a:pt x="118" y="0"/>
                    </a:lnTo>
                    <a:lnTo>
                      <a:pt x="15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917">
                <a:extLst>
                  <a:ext uri="{FF2B5EF4-FFF2-40B4-BE49-F238E27FC236}">
                    <a16:creationId xmlns:a16="http://schemas.microsoft.com/office/drawing/2014/main" id="{E36146C8-B916-E9E8-2BB0-72FF852FB2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6" y="1096"/>
                <a:ext cx="63" cy="40"/>
              </a:xfrm>
              <a:custGeom>
                <a:avLst/>
                <a:gdLst>
                  <a:gd name="T0" fmla="*/ 314 w 314"/>
                  <a:gd name="T1" fmla="*/ 79 h 199"/>
                  <a:gd name="T2" fmla="*/ 301 w 314"/>
                  <a:gd name="T3" fmla="*/ 91 h 199"/>
                  <a:gd name="T4" fmla="*/ 285 w 314"/>
                  <a:gd name="T5" fmla="*/ 109 h 199"/>
                  <a:gd name="T6" fmla="*/ 275 w 314"/>
                  <a:gd name="T7" fmla="*/ 119 h 199"/>
                  <a:gd name="T8" fmla="*/ 195 w 314"/>
                  <a:gd name="T9" fmla="*/ 119 h 199"/>
                  <a:gd name="T10" fmla="*/ 195 w 314"/>
                  <a:gd name="T11" fmla="*/ 159 h 199"/>
                  <a:gd name="T12" fmla="*/ 155 w 314"/>
                  <a:gd name="T13" fmla="*/ 199 h 199"/>
                  <a:gd name="T14" fmla="*/ 155 w 314"/>
                  <a:gd name="T15" fmla="*/ 79 h 199"/>
                  <a:gd name="T16" fmla="*/ 117 w 314"/>
                  <a:gd name="T17" fmla="*/ 0 h 199"/>
                  <a:gd name="T18" fmla="*/ 80 w 314"/>
                  <a:gd name="T19" fmla="*/ 0 h 199"/>
                  <a:gd name="T20" fmla="*/ 0 w 314"/>
                  <a:gd name="T21" fmla="*/ 39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4" h="199">
                    <a:moveTo>
                      <a:pt x="314" y="79"/>
                    </a:moveTo>
                    <a:lnTo>
                      <a:pt x="301" y="91"/>
                    </a:lnTo>
                    <a:lnTo>
                      <a:pt x="285" y="109"/>
                    </a:lnTo>
                    <a:lnTo>
                      <a:pt x="275" y="119"/>
                    </a:lnTo>
                    <a:lnTo>
                      <a:pt x="195" y="119"/>
                    </a:lnTo>
                    <a:lnTo>
                      <a:pt x="195" y="159"/>
                    </a:lnTo>
                    <a:lnTo>
                      <a:pt x="155" y="199"/>
                    </a:lnTo>
                    <a:lnTo>
                      <a:pt x="155" y="79"/>
                    </a:lnTo>
                    <a:lnTo>
                      <a:pt x="117" y="0"/>
                    </a:lnTo>
                    <a:lnTo>
                      <a:pt x="80" y="0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918">
                <a:extLst>
                  <a:ext uri="{FF2B5EF4-FFF2-40B4-BE49-F238E27FC236}">
                    <a16:creationId xmlns:a16="http://schemas.microsoft.com/office/drawing/2014/main" id="{D5D97D72-46BA-9C9A-8B97-13E015CE23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0" y="1073"/>
                <a:ext cx="142" cy="60"/>
              </a:xfrm>
              <a:custGeom>
                <a:avLst/>
                <a:gdLst>
                  <a:gd name="T0" fmla="*/ 707 w 707"/>
                  <a:gd name="T1" fmla="*/ 195 h 297"/>
                  <a:gd name="T2" fmla="*/ 588 w 707"/>
                  <a:gd name="T3" fmla="*/ 235 h 297"/>
                  <a:gd name="T4" fmla="*/ 353 w 707"/>
                  <a:gd name="T5" fmla="*/ 235 h 297"/>
                  <a:gd name="T6" fmla="*/ 275 w 707"/>
                  <a:gd name="T7" fmla="*/ 195 h 297"/>
                  <a:gd name="T8" fmla="*/ 275 w 707"/>
                  <a:gd name="T9" fmla="*/ 155 h 297"/>
                  <a:gd name="T10" fmla="*/ 235 w 707"/>
                  <a:gd name="T11" fmla="*/ 116 h 297"/>
                  <a:gd name="T12" fmla="*/ 314 w 707"/>
                  <a:gd name="T13" fmla="*/ 40 h 297"/>
                  <a:gd name="T14" fmla="*/ 275 w 707"/>
                  <a:gd name="T15" fmla="*/ 0 h 297"/>
                  <a:gd name="T16" fmla="*/ 158 w 707"/>
                  <a:gd name="T17" fmla="*/ 0 h 297"/>
                  <a:gd name="T18" fmla="*/ 119 w 707"/>
                  <a:gd name="T19" fmla="*/ 40 h 297"/>
                  <a:gd name="T20" fmla="*/ 79 w 707"/>
                  <a:gd name="T21" fmla="*/ 40 h 297"/>
                  <a:gd name="T22" fmla="*/ 40 w 707"/>
                  <a:gd name="T23" fmla="*/ 80 h 297"/>
                  <a:gd name="T24" fmla="*/ 0 w 707"/>
                  <a:gd name="T25" fmla="*/ 80 h 297"/>
                  <a:gd name="T26" fmla="*/ 40 w 707"/>
                  <a:gd name="T27" fmla="*/ 195 h 297"/>
                  <a:gd name="T28" fmla="*/ 79 w 707"/>
                  <a:gd name="T29" fmla="*/ 235 h 297"/>
                  <a:gd name="T30" fmla="*/ 79 w 707"/>
                  <a:gd name="T31" fmla="*/ 297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7" h="297">
                    <a:moveTo>
                      <a:pt x="707" y="195"/>
                    </a:moveTo>
                    <a:lnTo>
                      <a:pt x="588" y="235"/>
                    </a:lnTo>
                    <a:lnTo>
                      <a:pt x="353" y="235"/>
                    </a:lnTo>
                    <a:lnTo>
                      <a:pt x="275" y="195"/>
                    </a:lnTo>
                    <a:lnTo>
                      <a:pt x="275" y="155"/>
                    </a:lnTo>
                    <a:lnTo>
                      <a:pt x="235" y="116"/>
                    </a:lnTo>
                    <a:lnTo>
                      <a:pt x="314" y="40"/>
                    </a:lnTo>
                    <a:lnTo>
                      <a:pt x="275" y="0"/>
                    </a:lnTo>
                    <a:lnTo>
                      <a:pt x="158" y="0"/>
                    </a:lnTo>
                    <a:lnTo>
                      <a:pt x="119" y="40"/>
                    </a:lnTo>
                    <a:lnTo>
                      <a:pt x="79" y="40"/>
                    </a:lnTo>
                    <a:lnTo>
                      <a:pt x="40" y="80"/>
                    </a:lnTo>
                    <a:lnTo>
                      <a:pt x="0" y="80"/>
                    </a:lnTo>
                    <a:lnTo>
                      <a:pt x="40" y="195"/>
                    </a:lnTo>
                    <a:lnTo>
                      <a:pt x="79" y="235"/>
                    </a:lnTo>
                    <a:lnTo>
                      <a:pt x="79" y="29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919">
                <a:extLst>
                  <a:ext uri="{FF2B5EF4-FFF2-40B4-BE49-F238E27FC236}">
                    <a16:creationId xmlns:a16="http://schemas.microsoft.com/office/drawing/2014/main" id="{A2CB50E3-E4B1-AE20-9220-489459B5D8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9" y="1112"/>
                <a:ext cx="39" cy="32"/>
              </a:xfrm>
              <a:custGeom>
                <a:avLst/>
                <a:gdLst>
                  <a:gd name="T0" fmla="*/ 0 w 196"/>
                  <a:gd name="T1" fmla="*/ 0 h 159"/>
                  <a:gd name="T2" fmla="*/ 0 w 196"/>
                  <a:gd name="T3" fmla="*/ 40 h 159"/>
                  <a:gd name="T4" fmla="*/ 79 w 196"/>
                  <a:gd name="T5" fmla="*/ 80 h 159"/>
                  <a:gd name="T6" fmla="*/ 79 w 196"/>
                  <a:gd name="T7" fmla="*/ 120 h 159"/>
                  <a:gd name="T8" fmla="*/ 116 w 196"/>
                  <a:gd name="T9" fmla="*/ 120 h 159"/>
                  <a:gd name="T10" fmla="*/ 116 w 196"/>
                  <a:gd name="T11" fmla="*/ 159 h 159"/>
                  <a:gd name="T12" fmla="*/ 196 w 196"/>
                  <a:gd name="T1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6" h="159">
                    <a:moveTo>
                      <a:pt x="0" y="0"/>
                    </a:moveTo>
                    <a:lnTo>
                      <a:pt x="0" y="40"/>
                    </a:lnTo>
                    <a:lnTo>
                      <a:pt x="79" y="80"/>
                    </a:lnTo>
                    <a:lnTo>
                      <a:pt x="79" y="120"/>
                    </a:lnTo>
                    <a:lnTo>
                      <a:pt x="116" y="120"/>
                    </a:lnTo>
                    <a:lnTo>
                      <a:pt x="116" y="159"/>
                    </a:lnTo>
                    <a:lnTo>
                      <a:pt x="196" y="15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920">
                <a:extLst>
                  <a:ext uri="{FF2B5EF4-FFF2-40B4-BE49-F238E27FC236}">
                    <a16:creationId xmlns:a16="http://schemas.microsoft.com/office/drawing/2014/main" id="{3044C491-0BD1-BEBF-9DB1-E3A4A22483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1" y="1096"/>
                <a:ext cx="47" cy="36"/>
              </a:xfrm>
              <a:custGeom>
                <a:avLst/>
                <a:gdLst>
                  <a:gd name="T0" fmla="*/ 235 w 235"/>
                  <a:gd name="T1" fmla="*/ 178 h 178"/>
                  <a:gd name="T2" fmla="*/ 235 w 235"/>
                  <a:gd name="T3" fmla="*/ 159 h 178"/>
                  <a:gd name="T4" fmla="*/ 155 w 235"/>
                  <a:gd name="T5" fmla="*/ 79 h 178"/>
                  <a:gd name="T6" fmla="*/ 195 w 235"/>
                  <a:gd name="T7" fmla="*/ 39 h 178"/>
                  <a:gd name="T8" fmla="*/ 155 w 235"/>
                  <a:gd name="T9" fmla="*/ 0 h 178"/>
                  <a:gd name="T10" fmla="*/ 39 w 235"/>
                  <a:gd name="T11" fmla="*/ 0 h 178"/>
                  <a:gd name="T12" fmla="*/ 0 w 235"/>
                  <a:gd name="T13" fmla="*/ 39 h 178"/>
                  <a:gd name="T14" fmla="*/ 39 w 235"/>
                  <a:gd name="T15" fmla="*/ 79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5" h="178">
                    <a:moveTo>
                      <a:pt x="235" y="178"/>
                    </a:moveTo>
                    <a:lnTo>
                      <a:pt x="235" y="159"/>
                    </a:lnTo>
                    <a:lnTo>
                      <a:pt x="155" y="79"/>
                    </a:lnTo>
                    <a:lnTo>
                      <a:pt x="195" y="39"/>
                    </a:lnTo>
                    <a:lnTo>
                      <a:pt x="155" y="0"/>
                    </a:lnTo>
                    <a:lnTo>
                      <a:pt x="39" y="0"/>
                    </a:lnTo>
                    <a:lnTo>
                      <a:pt x="0" y="39"/>
                    </a:lnTo>
                    <a:lnTo>
                      <a:pt x="39" y="7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921">
                <a:extLst>
                  <a:ext uri="{FF2B5EF4-FFF2-40B4-BE49-F238E27FC236}">
                    <a16:creationId xmlns:a16="http://schemas.microsoft.com/office/drawing/2014/main" id="{CEB1A1CF-2F8F-9EB5-6B87-E62181A7A5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2" y="963"/>
                <a:ext cx="23" cy="118"/>
              </a:xfrm>
              <a:custGeom>
                <a:avLst/>
                <a:gdLst>
                  <a:gd name="T0" fmla="*/ 40 w 116"/>
                  <a:gd name="T1" fmla="*/ 0 h 590"/>
                  <a:gd name="T2" fmla="*/ 77 w 116"/>
                  <a:gd name="T3" fmla="*/ 39 h 590"/>
                  <a:gd name="T4" fmla="*/ 40 w 116"/>
                  <a:gd name="T5" fmla="*/ 39 h 590"/>
                  <a:gd name="T6" fmla="*/ 40 w 116"/>
                  <a:gd name="T7" fmla="*/ 156 h 590"/>
                  <a:gd name="T8" fmla="*/ 0 w 116"/>
                  <a:gd name="T9" fmla="*/ 196 h 590"/>
                  <a:gd name="T10" fmla="*/ 0 w 116"/>
                  <a:gd name="T11" fmla="*/ 471 h 590"/>
                  <a:gd name="T12" fmla="*/ 40 w 116"/>
                  <a:gd name="T13" fmla="*/ 510 h 590"/>
                  <a:gd name="T14" fmla="*/ 77 w 116"/>
                  <a:gd name="T15" fmla="*/ 510 h 590"/>
                  <a:gd name="T16" fmla="*/ 77 w 116"/>
                  <a:gd name="T17" fmla="*/ 550 h 590"/>
                  <a:gd name="T18" fmla="*/ 116 w 116"/>
                  <a:gd name="T19" fmla="*/ 59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6" h="590">
                    <a:moveTo>
                      <a:pt x="40" y="0"/>
                    </a:moveTo>
                    <a:lnTo>
                      <a:pt x="77" y="39"/>
                    </a:lnTo>
                    <a:lnTo>
                      <a:pt x="40" y="39"/>
                    </a:lnTo>
                    <a:lnTo>
                      <a:pt x="40" y="156"/>
                    </a:lnTo>
                    <a:lnTo>
                      <a:pt x="0" y="196"/>
                    </a:lnTo>
                    <a:lnTo>
                      <a:pt x="0" y="471"/>
                    </a:lnTo>
                    <a:lnTo>
                      <a:pt x="40" y="510"/>
                    </a:lnTo>
                    <a:lnTo>
                      <a:pt x="77" y="510"/>
                    </a:lnTo>
                    <a:lnTo>
                      <a:pt x="77" y="550"/>
                    </a:lnTo>
                    <a:lnTo>
                      <a:pt x="116" y="59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922">
                <a:extLst>
                  <a:ext uri="{FF2B5EF4-FFF2-40B4-BE49-F238E27FC236}">
                    <a16:creationId xmlns:a16="http://schemas.microsoft.com/office/drawing/2014/main" id="{C979BFD9-3B7B-E1CC-7C26-3FD3DD625E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2" y="1112"/>
                <a:ext cx="23" cy="66"/>
              </a:xfrm>
              <a:custGeom>
                <a:avLst/>
                <a:gdLst>
                  <a:gd name="T0" fmla="*/ 102 w 116"/>
                  <a:gd name="T1" fmla="*/ 330 h 330"/>
                  <a:gd name="T2" fmla="*/ 116 w 116"/>
                  <a:gd name="T3" fmla="*/ 315 h 330"/>
                  <a:gd name="T4" fmla="*/ 77 w 116"/>
                  <a:gd name="T5" fmla="*/ 275 h 330"/>
                  <a:gd name="T6" fmla="*/ 77 w 116"/>
                  <a:gd name="T7" fmla="*/ 235 h 330"/>
                  <a:gd name="T8" fmla="*/ 40 w 116"/>
                  <a:gd name="T9" fmla="*/ 196 h 330"/>
                  <a:gd name="T10" fmla="*/ 40 w 116"/>
                  <a:gd name="T11" fmla="*/ 80 h 330"/>
                  <a:gd name="T12" fmla="*/ 0 w 116"/>
                  <a:gd name="T13" fmla="*/ 40 h 330"/>
                  <a:gd name="T14" fmla="*/ 0 w 116"/>
                  <a:gd name="T15" fmla="*/ 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6" h="330">
                    <a:moveTo>
                      <a:pt x="102" y="330"/>
                    </a:moveTo>
                    <a:lnTo>
                      <a:pt x="116" y="315"/>
                    </a:lnTo>
                    <a:lnTo>
                      <a:pt x="77" y="275"/>
                    </a:lnTo>
                    <a:lnTo>
                      <a:pt x="77" y="235"/>
                    </a:lnTo>
                    <a:lnTo>
                      <a:pt x="40" y="196"/>
                    </a:lnTo>
                    <a:lnTo>
                      <a:pt x="40" y="80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923">
                <a:extLst>
                  <a:ext uri="{FF2B5EF4-FFF2-40B4-BE49-F238E27FC236}">
                    <a16:creationId xmlns:a16="http://schemas.microsoft.com/office/drawing/2014/main" id="{F2786CBE-51FF-ED4A-5156-546A33A04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5" y="971"/>
                <a:ext cx="34" cy="23"/>
              </a:xfrm>
              <a:custGeom>
                <a:avLst/>
                <a:gdLst>
                  <a:gd name="T0" fmla="*/ 168 w 168"/>
                  <a:gd name="T1" fmla="*/ 117 h 117"/>
                  <a:gd name="T2" fmla="*/ 168 w 168"/>
                  <a:gd name="T3" fmla="*/ 0 h 117"/>
                  <a:gd name="T4" fmla="*/ 128 w 168"/>
                  <a:gd name="T5" fmla="*/ 0 h 117"/>
                  <a:gd name="T6" fmla="*/ 50 w 168"/>
                  <a:gd name="T7" fmla="*/ 37 h 117"/>
                  <a:gd name="T8" fmla="*/ 10 w 168"/>
                  <a:gd name="T9" fmla="*/ 77 h 117"/>
                  <a:gd name="T10" fmla="*/ 0 w 168"/>
                  <a:gd name="T11" fmla="*/ 9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8" h="117">
                    <a:moveTo>
                      <a:pt x="168" y="117"/>
                    </a:moveTo>
                    <a:lnTo>
                      <a:pt x="168" y="0"/>
                    </a:lnTo>
                    <a:lnTo>
                      <a:pt x="128" y="0"/>
                    </a:lnTo>
                    <a:lnTo>
                      <a:pt x="50" y="37"/>
                    </a:lnTo>
                    <a:lnTo>
                      <a:pt x="10" y="77"/>
                    </a:lnTo>
                    <a:lnTo>
                      <a:pt x="0" y="9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Line 924">
                <a:extLst>
                  <a:ext uri="{FF2B5EF4-FFF2-40B4-BE49-F238E27FC236}">
                    <a16:creationId xmlns:a16="http://schemas.microsoft.com/office/drawing/2014/main" id="{3B83F205-F708-C9CF-C081-CC8F3B19B5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243" y="990"/>
                <a:ext cx="2" cy="4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925">
                <a:extLst>
                  <a:ext uri="{FF2B5EF4-FFF2-40B4-BE49-F238E27FC236}">
                    <a16:creationId xmlns:a16="http://schemas.microsoft.com/office/drawing/2014/main" id="{DD7FC936-DE75-9F15-E921-E0CAD96D81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9" y="994"/>
                <a:ext cx="4" cy="16"/>
              </a:xfrm>
              <a:custGeom>
                <a:avLst/>
                <a:gdLst>
                  <a:gd name="T0" fmla="*/ 0 w 20"/>
                  <a:gd name="T1" fmla="*/ 80 h 80"/>
                  <a:gd name="T2" fmla="*/ 0 w 20"/>
                  <a:gd name="T3" fmla="*/ 40 h 80"/>
                  <a:gd name="T4" fmla="*/ 20 w 20"/>
                  <a:gd name="T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80">
                    <a:moveTo>
                      <a:pt x="0" y="80"/>
                    </a:moveTo>
                    <a:lnTo>
                      <a:pt x="0" y="40"/>
                    </a:lnTo>
                    <a:lnTo>
                      <a:pt x="2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Freeform 926">
                <a:extLst>
                  <a:ext uri="{FF2B5EF4-FFF2-40B4-BE49-F238E27FC236}">
                    <a16:creationId xmlns:a16="http://schemas.microsoft.com/office/drawing/2014/main" id="{7D8A1681-7AD0-5910-7256-414BB1F066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2" y="994"/>
                <a:ext cx="11" cy="16"/>
              </a:xfrm>
              <a:custGeom>
                <a:avLst/>
                <a:gdLst>
                  <a:gd name="T0" fmla="*/ 57 w 57"/>
                  <a:gd name="T1" fmla="*/ 0 h 80"/>
                  <a:gd name="T2" fmla="*/ 37 w 57"/>
                  <a:gd name="T3" fmla="*/ 0 h 80"/>
                  <a:gd name="T4" fmla="*/ 0 w 57"/>
                  <a:gd name="T5" fmla="*/ 40 h 80"/>
                  <a:gd name="T6" fmla="*/ 37 w 57"/>
                  <a:gd name="T7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7" h="80">
                    <a:moveTo>
                      <a:pt x="57" y="0"/>
                    </a:moveTo>
                    <a:lnTo>
                      <a:pt x="37" y="0"/>
                    </a:lnTo>
                    <a:lnTo>
                      <a:pt x="0" y="40"/>
                    </a:lnTo>
                    <a:lnTo>
                      <a:pt x="37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Freeform 927">
                <a:extLst>
                  <a:ext uri="{FF2B5EF4-FFF2-40B4-BE49-F238E27FC236}">
                    <a16:creationId xmlns:a16="http://schemas.microsoft.com/office/drawing/2014/main" id="{DC7B3943-099D-1E04-9403-13F0D1160A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2" y="1010"/>
                <a:ext cx="15" cy="8"/>
              </a:xfrm>
              <a:custGeom>
                <a:avLst/>
                <a:gdLst>
                  <a:gd name="T0" fmla="*/ 37 w 77"/>
                  <a:gd name="T1" fmla="*/ 0 h 39"/>
                  <a:gd name="T2" fmla="*/ 0 w 77"/>
                  <a:gd name="T3" fmla="*/ 39 h 39"/>
                  <a:gd name="T4" fmla="*/ 37 w 77"/>
                  <a:gd name="T5" fmla="*/ 39 h 39"/>
                  <a:gd name="T6" fmla="*/ 77 w 77"/>
                  <a:gd name="T7" fmla="*/ 0 h 39"/>
                  <a:gd name="T8" fmla="*/ 37 w 77"/>
                  <a:gd name="T9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39">
                    <a:moveTo>
                      <a:pt x="37" y="0"/>
                    </a:moveTo>
                    <a:lnTo>
                      <a:pt x="0" y="39"/>
                    </a:lnTo>
                    <a:lnTo>
                      <a:pt x="37" y="39"/>
                    </a:lnTo>
                    <a:lnTo>
                      <a:pt x="77" y="0"/>
                    </a:lnTo>
                    <a:lnTo>
                      <a:pt x="3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928">
                <a:extLst>
                  <a:ext uri="{FF2B5EF4-FFF2-40B4-BE49-F238E27FC236}">
                    <a16:creationId xmlns:a16="http://schemas.microsoft.com/office/drawing/2014/main" id="{2D66988E-C63C-A9E6-F676-768ED091AE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3" y="994"/>
                <a:ext cx="6" cy="16"/>
              </a:xfrm>
              <a:custGeom>
                <a:avLst/>
                <a:gdLst>
                  <a:gd name="T0" fmla="*/ 26 w 26"/>
                  <a:gd name="T1" fmla="*/ 0 h 80"/>
                  <a:gd name="T2" fmla="*/ 0 w 26"/>
                  <a:gd name="T3" fmla="*/ 80 h 80"/>
                  <a:gd name="T4" fmla="*/ 26 w 26"/>
                  <a:gd name="T5" fmla="*/ 80 h 80"/>
                  <a:gd name="T6" fmla="*/ 26 w 26"/>
                  <a:gd name="T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80">
                    <a:moveTo>
                      <a:pt x="26" y="0"/>
                    </a:moveTo>
                    <a:lnTo>
                      <a:pt x="0" y="80"/>
                    </a:lnTo>
                    <a:lnTo>
                      <a:pt x="26" y="80"/>
                    </a:lnTo>
                    <a:lnTo>
                      <a:pt x="2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929">
                <a:extLst>
                  <a:ext uri="{FF2B5EF4-FFF2-40B4-BE49-F238E27FC236}">
                    <a16:creationId xmlns:a16="http://schemas.microsoft.com/office/drawing/2014/main" id="{65CD1172-17CE-F925-CCAD-E9A692F645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9" y="994"/>
                <a:ext cx="47" cy="47"/>
              </a:xfrm>
              <a:custGeom>
                <a:avLst/>
                <a:gdLst>
                  <a:gd name="T0" fmla="*/ 195 w 235"/>
                  <a:gd name="T1" fmla="*/ 235 h 235"/>
                  <a:gd name="T2" fmla="*/ 235 w 235"/>
                  <a:gd name="T3" fmla="*/ 158 h 235"/>
                  <a:gd name="T4" fmla="*/ 195 w 235"/>
                  <a:gd name="T5" fmla="*/ 119 h 235"/>
                  <a:gd name="T6" fmla="*/ 117 w 235"/>
                  <a:gd name="T7" fmla="*/ 119 h 235"/>
                  <a:gd name="T8" fmla="*/ 77 w 235"/>
                  <a:gd name="T9" fmla="*/ 80 h 235"/>
                  <a:gd name="T10" fmla="*/ 77 w 235"/>
                  <a:gd name="T11" fmla="*/ 40 h 235"/>
                  <a:gd name="T12" fmla="*/ 117 w 235"/>
                  <a:gd name="T13" fmla="*/ 0 h 235"/>
                  <a:gd name="T14" fmla="*/ 0 w 235"/>
                  <a:gd name="T15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5" h="235">
                    <a:moveTo>
                      <a:pt x="195" y="235"/>
                    </a:moveTo>
                    <a:lnTo>
                      <a:pt x="235" y="158"/>
                    </a:lnTo>
                    <a:lnTo>
                      <a:pt x="195" y="119"/>
                    </a:lnTo>
                    <a:lnTo>
                      <a:pt x="117" y="119"/>
                    </a:lnTo>
                    <a:lnTo>
                      <a:pt x="77" y="80"/>
                    </a:lnTo>
                    <a:lnTo>
                      <a:pt x="77" y="40"/>
                    </a:lnTo>
                    <a:lnTo>
                      <a:pt x="117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Freeform 930">
                <a:extLst>
                  <a:ext uri="{FF2B5EF4-FFF2-40B4-BE49-F238E27FC236}">
                    <a16:creationId xmlns:a16="http://schemas.microsoft.com/office/drawing/2014/main" id="{BC22058F-D0C2-5A72-9D73-5D22871684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5" y="1041"/>
                <a:ext cx="149" cy="55"/>
              </a:xfrm>
              <a:custGeom>
                <a:avLst/>
                <a:gdLst>
                  <a:gd name="T0" fmla="*/ 0 w 745"/>
                  <a:gd name="T1" fmla="*/ 275 h 275"/>
                  <a:gd name="T2" fmla="*/ 120 w 745"/>
                  <a:gd name="T3" fmla="*/ 275 h 275"/>
                  <a:gd name="T4" fmla="*/ 120 w 745"/>
                  <a:gd name="T5" fmla="*/ 199 h 275"/>
                  <a:gd name="T6" fmla="*/ 156 w 745"/>
                  <a:gd name="T7" fmla="*/ 159 h 275"/>
                  <a:gd name="T8" fmla="*/ 196 w 745"/>
                  <a:gd name="T9" fmla="*/ 199 h 275"/>
                  <a:gd name="T10" fmla="*/ 235 w 745"/>
                  <a:gd name="T11" fmla="*/ 199 h 275"/>
                  <a:gd name="T12" fmla="*/ 275 w 745"/>
                  <a:gd name="T13" fmla="*/ 119 h 275"/>
                  <a:gd name="T14" fmla="*/ 315 w 745"/>
                  <a:gd name="T15" fmla="*/ 119 h 275"/>
                  <a:gd name="T16" fmla="*/ 393 w 745"/>
                  <a:gd name="T17" fmla="*/ 40 h 275"/>
                  <a:gd name="T18" fmla="*/ 433 w 745"/>
                  <a:gd name="T19" fmla="*/ 80 h 275"/>
                  <a:gd name="T20" fmla="*/ 470 w 745"/>
                  <a:gd name="T21" fmla="*/ 40 h 275"/>
                  <a:gd name="T22" fmla="*/ 510 w 745"/>
                  <a:gd name="T23" fmla="*/ 40 h 275"/>
                  <a:gd name="T24" fmla="*/ 550 w 745"/>
                  <a:gd name="T25" fmla="*/ 0 h 275"/>
                  <a:gd name="T26" fmla="*/ 550 w 745"/>
                  <a:gd name="T27" fmla="*/ 40 h 275"/>
                  <a:gd name="T28" fmla="*/ 590 w 745"/>
                  <a:gd name="T29" fmla="*/ 80 h 275"/>
                  <a:gd name="T30" fmla="*/ 628 w 745"/>
                  <a:gd name="T31" fmla="*/ 80 h 275"/>
                  <a:gd name="T32" fmla="*/ 708 w 745"/>
                  <a:gd name="T33" fmla="*/ 40 h 275"/>
                  <a:gd name="T34" fmla="*/ 708 w 745"/>
                  <a:gd name="T35" fmla="*/ 159 h 275"/>
                  <a:gd name="T36" fmla="*/ 745 w 745"/>
                  <a:gd name="T37" fmla="*/ 119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45" h="275">
                    <a:moveTo>
                      <a:pt x="0" y="275"/>
                    </a:moveTo>
                    <a:lnTo>
                      <a:pt x="120" y="275"/>
                    </a:lnTo>
                    <a:lnTo>
                      <a:pt x="120" y="199"/>
                    </a:lnTo>
                    <a:lnTo>
                      <a:pt x="156" y="159"/>
                    </a:lnTo>
                    <a:lnTo>
                      <a:pt x="196" y="199"/>
                    </a:lnTo>
                    <a:lnTo>
                      <a:pt x="235" y="199"/>
                    </a:lnTo>
                    <a:lnTo>
                      <a:pt x="275" y="119"/>
                    </a:lnTo>
                    <a:lnTo>
                      <a:pt x="315" y="119"/>
                    </a:lnTo>
                    <a:lnTo>
                      <a:pt x="393" y="40"/>
                    </a:lnTo>
                    <a:lnTo>
                      <a:pt x="433" y="80"/>
                    </a:lnTo>
                    <a:lnTo>
                      <a:pt x="470" y="40"/>
                    </a:lnTo>
                    <a:lnTo>
                      <a:pt x="510" y="40"/>
                    </a:lnTo>
                    <a:lnTo>
                      <a:pt x="550" y="0"/>
                    </a:lnTo>
                    <a:lnTo>
                      <a:pt x="550" y="40"/>
                    </a:lnTo>
                    <a:lnTo>
                      <a:pt x="590" y="80"/>
                    </a:lnTo>
                    <a:lnTo>
                      <a:pt x="628" y="80"/>
                    </a:lnTo>
                    <a:lnTo>
                      <a:pt x="708" y="40"/>
                    </a:lnTo>
                    <a:lnTo>
                      <a:pt x="708" y="159"/>
                    </a:lnTo>
                    <a:lnTo>
                      <a:pt x="745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931">
                <a:extLst>
                  <a:ext uri="{FF2B5EF4-FFF2-40B4-BE49-F238E27FC236}">
                    <a16:creationId xmlns:a16="http://schemas.microsoft.com/office/drawing/2014/main" id="{09C43F95-D8C8-F2DA-AF6D-3E18CD5606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9" y="1096"/>
                <a:ext cx="16" cy="48"/>
              </a:xfrm>
              <a:custGeom>
                <a:avLst/>
                <a:gdLst>
                  <a:gd name="T0" fmla="*/ 79 w 79"/>
                  <a:gd name="T1" fmla="*/ 0 h 238"/>
                  <a:gd name="T2" fmla="*/ 79 w 79"/>
                  <a:gd name="T3" fmla="*/ 39 h 238"/>
                  <a:gd name="T4" fmla="*/ 0 w 79"/>
                  <a:gd name="T5" fmla="*/ 79 h 238"/>
                  <a:gd name="T6" fmla="*/ 40 w 79"/>
                  <a:gd name="T7" fmla="*/ 119 h 238"/>
                  <a:gd name="T8" fmla="*/ 0 w 79"/>
                  <a:gd name="T9" fmla="*/ 23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238">
                    <a:moveTo>
                      <a:pt x="79" y="0"/>
                    </a:moveTo>
                    <a:lnTo>
                      <a:pt x="79" y="39"/>
                    </a:lnTo>
                    <a:lnTo>
                      <a:pt x="0" y="79"/>
                    </a:lnTo>
                    <a:lnTo>
                      <a:pt x="40" y="119"/>
                    </a:lnTo>
                    <a:lnTo>
                      <a:pt x="0" y="23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932">
                <a:extLst>
                  <a:ext uri="{FF2B5EF4-FFF2-40B4-BE49-F238E27FC236}">
                    <a16:creationId xmlns:a16="http://schemas.microsoft.com/office/drawing/2014/main" id="{84DBEA50-1449-4FD6-6380-5172A82A90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4" y="1041"/>
                <a:ext cx="24" cy="24"/>
              </a:xfrm>
              <a:custGeom>
                <a:avLst/>
                <a:gdLst>
                  <a:gd name="T0" fmla="*/ 0 w 118"/>
                  <a:gd name="T1" fmla="*/ 119 h 119"/>
                  <a:gd name="T2" fmla="*/ 0 w 118"/>
                  <a:gd name="T3" fmla="*/ 80 h 119"/>
                  <a:gd name="T4" fmla="*/ 40 w 118"/>
                  <a:gd name="T5" fmla="*/ 80 h 119"/>
                  <a:gd name="T6" fmla="*/ 79 w 118"/>
                  <a:gd name="T7" fmla="*/ 40 h 119"/>
                  <a:gd name="T8" fmla="*/ 79 w 118"/>
                  <a:gd name="T9" fmla="*/ 0 h 119"/>
                  <a:gd name="T10" fmla="*/ 118 w 118"/>
                  <a:gd name="T11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8" h="119">
                    <a:moveTo>
                      <a:pt x="0" y="119"/>
                    </a:moveTo>
                    <a:lnTo>
                      <a:pt x="0" y="80"/>
                    </a:lnTo>
                    <a:lnTo>
                      <a:pt x="40" y="80"/>
                    </a:lnTo>
                    <a:lnTo>
                      <a:pt x="79" y="40"/>
                    </a:lnTo>
                    <a:lnTo>
                      <a:pt x="79" y="0"/>
                    </a:lnTo>
                    <a:lnTo>
                      <a:pt x="11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933">
                <a:extLst>
                  <a:ext uri="{FF2B5EF4-FFF2-40B4-BE49-F238E27FC236}">
                    <a16:creationId xmlns:a16="http://schemas.microsoft.com/office/drawing/2014/main" id="{393006EF-A96B-3892-6CA8-D81035CB5B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3" y="1065"/>
                <a:ext cx="47" cy="110"/>
              </a:xfrm>
              <a:custGeom>
                <a:avLst/>
                <a:gdLst>
                  <a:gd name="T0" fmla="*/ 155 w 234"/>
                  <a:gd name="T1" fmla="*/ 0 h 550"/>
                  <a:gd name="T2" fmla="*/ 234 w 234"/>
                  <a:gd name="T3" fmla="*/ 80 h 550"/>
                  <a:gd name="T4" fmla="*/ 195 w 234"/>
                  <a:gd name="T5" fmla="*/ 120 h 550"/>
                  <a:gd name="T6" fmla="*/ 195 w 234"/>
                  <a:gd name="T7" fmla="*/ 195 h 550"/>
                  <a:gd name="T8" fmla="*/ 234 w 234"/>
                  <a:gd name="T9" fmla="*/ 235 h 550"/>
                  <a:gd name="T10" fmla="*/ 155 w 234"/>
                  <a:gd name="T11" fmla="*/ 235 h 550"/>
                  <a:gd name="T12" fmla="*/ 118 w 234"/>
                  <a:gd name="T13" fmla="*/ 315 h 550"/>
                  <a:gd name="T14" fmla="*/ 78 w 234"/>
                  <a:gd name="T15" fmla="*/ 315 h 550"/>
                  <a:gd name="T16" fmla="*/ 78 w 234"/>
                  <a:gd name="T17" fmla="*/ 355 h 550"/>
                  <a:gd name="T18" fmla="*/ 38 w 234"/>
                  <a:gd name="T19" fmla="*/ 355 h 550"/>
                  <a:gd name="T20" fmla="*/ 78 w 234"/>
                  <a:gd name="T21" fmla="*/ 431 h 550"/>
                  <a:gd name="T22" fmla="*/ 118 w 234"/>
                  <a:gd name="T23" fmla="*/ 470 h 550"/>
                  <a:gd name="T24" fmla="*/ 118 w 234"/>
                  <a:gd name="T25" fmla="*/ 510 h 550"/>
                  <a:gd name="T26" fmla="*/ 78 w 234"/>
                  <a:gd name="T27" fmla="*/ 510 h 550"/>
                  <a:gd name="T28" fmla="*/ 0 w 234"/>
                  <a:gd name="T29" fmla="*/ 470 h 550"/>
                  <a:gd name="T30" fmla="*/ 0 w 234"/>
                  <a:gd name="T31" fmla="*/ 55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550">
                    <a:moveTo>
                      <a:pt x="155" y="0"/>
                    </a:moveTo>
                    <a:lnTo>
                      <a:pt x="234" y="80"/>
                    </a:lnTo>
                    <a:lnTo>
                      <a:pt x="195" y="120"/>
                    </a:lnTo>
                    <a:lnTo>
                      <a:pt x="195" y="195"/>
                    </a:lnTo>
                    <a:lnTo>
                      <a:pt x="234" y="235"/>
                    </a:lnTo>
                    <a:lnTo>
                      <a:pt x="155" y="235"/>
                    </a:lnTo>
                    <a:lnTo>
                      <a:pt x="118" y="315"/>
                    </a:lnTo>
                    <a:lnTo>
                      <a:pt x="78" y="315"/>
                    </a:lnTo>
                    <a:lnTo>
                      <a:pt x="78" y="355"/>
                    </a:lnTo>
                    <a:lnTo>
                      <a:pt x="38" y="355"/>
                    </a:lnTo>
                    <a:lnTo>
                      <a:pt x="78" y="431"/>
                    </a:lnTo>
                    <a:lnTo>
                      <a:pt x="118" y="470"/>
                    </a:lnTo>
                    <a:lnTo>
                      <a:pt x="118" y="510"/>
                    </a:lnTo>
                    <a:lnTo>
                      <a:pt x="78" y="510"/>
                    </a:lnTo>
                    <a:lnTo>
                      <a:pt x="0" y="470"/>
                    </a:lnTo>
                    <a:lnTo>
                      <a:pt x="0" y="55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Freeform 934">
                <a:extLst>
                  <a:ext uri="{FF2B5EF4-FFF2-40B4-BE49-F238E27FC236}">
                    <a16:creationId xmlns:a16="http://schemas.microsoft.com/office/drawing/2014/main" id="{9401D146-2C5F-8EF3-6C46-DAEEB925AD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8" y="1041"/>
                <a:ext cx="94" cy="110"/>
              </a:xfrm>
              <a:custGeom>
                <a:avLst/>
                <a:gdLst>
                  <a:gd name="T0" fmla="*/ 470 w 470"/>
                  <a:gd name="T1" fmla="*/ 513 h 550"/>
                  <a:gd name="T2" fmla="*/ 394 w 470"/>
                  <a:gd name="T3" fmla="*/ 474 h 550"/>
                  <a:gd name="T4" fmla="*/ 394 w 470"/>
                  <a:gd name="T5" fmla="*/ 513 h 550"/>
                  <a:gd name="T6" fmla="*/ 355 w 470"/>
                  <a:gd name="T7" fmla="*/ 550 h 550"/>
                  <a:gd name="T8" fmla="*/ 355 w 470"/>
                  <a:gd name="T9" fmla="*/ 474 h 550"/>
                  <a:gd name="T10" fmla="*/ 315 w 470"/>
                  <a:gd name="T11" fmla="*/ 474 h 550"/>
                  <a:gd name="T12" fmla="*/ 315 w 470"/>
                  <a:gd name="T13" fmla="*/ 394 h 550"/>
                  <a:gd name="T14" fmla="*/ 235 w 470"/>
                  <a:gd name="T15" fmla="*/ 354 h 550"/>
                  <a:gd name="T16" fmla="*/ 235 w 470"/>
                  <a:gd name="T17" fmla="*/ 314 h 550"/>
                  <a:gd name="T18" fmla="*/ 196 w 470"/>
                  <a:gd name="T19" fmla="*/ 314 h 550"/>
                  <a:gd name="T20" fmla="*/ 196 w 470"/>
                  <a:gd name="T21" fmla="*/ 199 h 550"/>
                  <a:gd name="T22" fmla="*/ 160 w 470"/>
                  <a:gd name="T23" fmla="*/ 119 h 550"/>
                  <a:gd name="T24" fmla="*/ 120 w 470"/>
                  <a:gd name="T25" fmla="*/ 119 h 550"/>
                  <a:gd name="T26" fmla="*/ 120 w 470"/>
                  <a:gd name="T27" fmla="*/ 80 h 550"/>
                  <a:gd name="T28" fmla="*/ 40 w 470"/>
                  <a:gd name="T29" fmla="*/ 40 h 550"/>
                  <a:gd name="T30" fmla="*/ 0 w 470"/>
                  <a:gd name="T31" fmla="*/ 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70" h="550">
                    <a:moveTo>
                      <a:pt x="470" y="513"/>
                    </a:moveTo>
                    <a:lnTo>
                      <a:pt x="394" y="474"/>
                    </a:lnTo>
                    <a:lnTo>
                      <a:pt x="394" y="513"/>
                    </a:lnTo>
                    <a:lnTo>
                      <a:pt x="355" y="550"/>
                    </a:lnTo>
                    <a:lnTo>
                      <a:pt x="355" y="474"/>
                    </a:lnTo>
                    <a:lnTo>
                      <a:pt x="315" y="474"/>
                    </a:lnTo>
                    <a:lnTo>
                      <a:pt x="315" y="394"/>
                    </a:lnTo>
                    <a:lnTo>
                      <a:pt x="235" y="354"/>
                    </a:lnTo>
                    <a:lnTo>
                      <a:pt x="235" y="314"/>
                    </a:lnTo>
                    <a:lnTo>
                      <a:pt x="196" y="314"/>
                    </a:lnTo>
                    <a:lnTo>
                      <a:pt x="196" y="199"/>
                    </a:lnTo>
                    <a:lnTo>
                      <a:pt x="160" y="119"/>
                    </a:lnTo>
                    <a:lnTo>
                      <a:pt x="120" y="119"/>
                    </a:lnTo>
                    <a:lnTo>
                      <a:pt x="120" y="80"/>
                    </a:lnTo>
                    <a:lnTo>
                      <a:pt x="4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7" name="Freeform 935">
                <a:extLst>
                  <a:ext uri="{FF2B5EF4-FFF2-40B4-BE49-F238E27FC236}">
                    <a16:creationId xmlns:a16="http://schemas.microsoft.com/office/drawing/2014/main" id="{0D151837-351A-D7E5-E9CA-E19591A40E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6" y="1144"/>
                <a:ext cx="24" cy="94"/>
              </a:xfrm>
              <a:custGeom>
                <a:avLst/>
                <a:gdLst>
                  <a:gd name="T0" fmla="*/ 76 w 116"/>
                  <a:gd name="T1" fmla="*/ 0 h 470"/>
                  <a:gd name="T2" fmla="*/ 76 w 116"/>
                  <a:gd name="T3" fmla="*/ 76 h 470"/>
                  <a:gd name="T4" fmla="*/ 116 w 116"/>
                  <a:gd name="T5" fmla="*/ 116 h 470"/>
                  <a:gd name="T6" fmla="*/ 116 w 116"/>
                  <a:gd name="T7" fmla="*/ 156 h 470"/>
                  <a:gd name="T8" fmla="*/ 76 w 116"/>
                  <a:gd name="T9" fmla="*/ 196 h 470"/>
                  <a:gd name="T10" fmla="*/ 76 w 116"/>
                  <a:gd name="T11" fmla="*/ 275 h 470"/>
                  <a:gd name="T12" fmla="*/ 39 w 116"/>
                  <a:gd name="T13" fmla="*/ 312 h 470"/>
                  <a:gd name="T14" fmla="*/ 39 w 116"/>
                  <a:gd name="T15" fmla="*/ 431 h 470"/>
                  <a:gd name="T16" fmla="*/ 0 w 116"/>
                  <a:gd name="T17" fmla="*/ 47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470">
                    <a:moveTo>
                      <a:pt x="76" y="0"/>
                    </a:moveTo>
                    <a:lnTo>
                      <a:pt x="76" y="76"/>
                    </a:lnTo>
                    <a:lnTo>
                      <a:pt x="116" y="116"/>
                    </a:lnTo>
                    <a:lnTo>
                      <a:pt x="116" y="156"/>
                    </a:lnTo>
                    <a:lnTo>
                      <a:pt x="76" y="196"/>
                    </a:lnTo>
                    <a:lnTo>
                      <a:pt x="76" y="275"/>
                    </a:lnTo>
                    <a:lnTo>
                      <a:pt x="39" y="312"/>
                    </a:lnTo>
                    <a:lnTo>
                      <a:pt x="39" y="431"/>
                    </a:lnTo>
                    <a:lnTo>
                      <a:pt x="0" y="47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Freeform 936">
                <a:extLst>
                  <a:ext uri="{FF2B5EF4-FFF2-40B4-BE49-F238E27FC236}">
                    <a16:creationId xmlns:a16="http://schemas.microsoft.com/office/drawing/2014/main" id="{19DE69A8-39F7-F6A7-6C46-6CB92E8109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6" y="1238"/>
                <a:ext cx="40" cy="94"/>
              </a:xfrm>
              <a:custGeom>
                <a:avLst/>
                <a:gdLst>
                  <a:gd name="T0" fmla="*/ 0 w 196"/>
                  <a:gd name="T1" fmla="*/ 0 h 471"/>
                  <a:gd name="T2" fmla="*/ 39 w 196"/>
                  <a:gd name="T3" fmla="*/ 0 h 471"/>
                  <a:gd name="T4" fmla="*/ 39 w 196"/>
                  <a:gd name="T5" fmla="*/ 80 h 471"/>
                  <a:gd name="T6" fmla="*/ 0 w 196"/>
                  <a:gd name="T7" fmla="*/ 80 h 471"/>
                  <a:gd name="T8" fmla="*/ 0 w 196"/>
                  <a:gd name="T9" fmla="*/ 236 h 471"/>
                  <a:gd name="T10" fmla="*/ 39 w 196"/>
                  <a:gd name="T11" fmla="*/ 236 h 471"/>
                  <a:gd name="T12" fmla="*/ 76 w 196"/>
                  <a:gd name="T13" fmla="*/ 196 h 471"/>
                  <a:gd name="T14" fmla="*/ 116 w 196"/>
                  <a:gd name="T15" fmla="*/ 236 h 471"/>
                  <a:gd name="T16" fmla="*/ 156 w 196"/>
                  <a:gd name="T17" fmla="*/ 315 h 471"/>
                  <a:gd name="T18" fmla="*/ 156 w 196"/>
                  <a:gd name="T19" fmla="*/ 355 h 471"/>
                  <a:gd name="T20" fmla="*/ 196 w 196"/>
                  <a:gd name="T21" fmla="*/ 431 h 471"/>
                  <a:gd name="T22" fmla="*/ 156 w 196"/>
                  <a:gd name="T23" fmla="*/ 471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6" h="471">
                    <a:moveTo>
                      <a:pt x="0" y="0"/>
                    </a:moveTo>
                    <a:lnTo>
                      <a:pt x="39" y="0"/>
                    </a:lnTo>
                    <a:lnTo>
                      <a:pt x="39" y="80"/>
                    </a:lnTo>
                    <a:lnTo>
                      <a:pt x="0" y="80"/>
                    </a:lnTo>
                    <a:lnTo>
                      <a:pt x="0" y="236"/>
                    </a:lnTo>
                    <a:lnTo>
                      <a:pt x="39" y="236"/>
                    </a:lnTo>
                    <a:lnTo>
                      <a:pt x="76" y="196"/>
                    </a:lnTo>
                    <a:lnTo>
                      <a:pt x="116" y="236"/>
                    </a:lnTo>
                    <a:lnTo>
                      <a:pt x="156" y="315"/>
                    </a:lnTo>
                    <a:lnTo>
                      <a:pt x="156" y="355"/>
                    </a:lnTo>
                    <a:lnTo>
                      <a:pt x="196" y="431"/>
                    </a:lnTo>
                    <a:lnTo>
                      <a:pt x="156" y="47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Freeform 937">
                <a:extLst>
                  <a:ext uri="{FF2B5EF4-FFF2-40B4-BE49-F238E27FC236}">
                    <a16:creationId xmlns:a16="http://schemas.microsoft.com/office/drawing/2014/main" id="{85AF4137-17B2-F1B7-9969-DF0EE2ADD3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4" y="1230"/>
                <a:ext cx="102" cy="39"/>
              </a:xfrm>
              <a:custGeom>
                <a:avLst/>
                <a:gdLst>
                  <a:gd name="T0" fmla="*/ 512 w 512"/>
                  <a:gd name="T1" fmla="*/ 39 h 196"/>
                  <a:gd name="T2" fmla="*/ 433 w 512"/>
                  <a:gd name="T3" fmla="*/ 39 h 196"/>
                  <a:gd name="T4" fmla="*/ 393 w 512"/>
                  <a:gd name="T5" fmla="*/ 0 h 196"/>
                  <a:gd name="T6" fmla="*/ 393 w 512"/>
                  <a:gd name="T7" fmla="*/ 79 h 196"/>
                  <a:gd name="T8" fmla="*/ 238 w 512"/>
                  <a:gd name="T9" fmla="*/ 156 h 196"/>
                  <a:gd name="T10" fmla="*/ 198 w 512"/>
                  <a:gd name="T11" fmla="*/ 119 h 196"/>
                  <a:gd name="T12" fmla="*/ 158 w 512"/>
                  <a:gd name="T13" fmla="*/ 119 h 196"/>
                  <a:gd name="T14" fmla="*/ 79 w 512"/>
                  <a:gd name="T15" fmla="*/ 156 h 196"/>
                  <a:gd name="T16" fmla="*/ 40 w 512"/>
                  <a:gd name="T17" fmla="*/ 196 h 196"/>
                  <a:gd name="T18" fmla="*/ 40 w 512"/>
                  <a:gd name="T19" fmla="*/ 156 h 196"/>
                  <a:gd name="T20" fmla="*/ 79 w 512"/>
                  <a:gd name="T21" fmla="*/ 79 h 196"/>
                  <a:gd name="T22" fmla="*/ 0 w 512"/>
                  <a:gd name="T23" fmla="*/ 79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12" h="196">
                    <a:moveTo>
                      <a:pt x="512" y="39"/>
                    </a:moveTo>
                    <a:lnTo>
                      <a:pt x="433" y="39"/>
                    </a:lnTo>
                    <a:lnTo>
                      <a:pt x="393" y="0"/>
                    </a:lnTo>
                    <a:lnTo>
                      <a:pt x="393" y="79"/>
                    </a:lnTo>
                    <a:lnTo>
                      <a:pt x="238" y="156"/>
                    </a:lnTo>
                    <a:lnTo>
                      <a:pt x="198" y="119"/>
                    </a:lnTo>
                    <a:lnTo>
                      <a:pt x="158" y="119"/>
                    </a:lnTo>
                    <a:lnTo>
                      <a:pt x="79" y="156"/>
                    </a:lnTo>
                    <a:lnTo>
                      <a:pt x="40" y="196"/>
                    </a:lnTo>
                    <a:lnTo>
                      <a:pt x="40" y="156"/>
                    </a:lnTo>
                    <a:lnTo>
                      <a:pt x="79" y="79"/>
                    </a:lnTo>
                    <a:lnTo>
                      <a:pt x="0" y="7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938">
                <a:extLst>
                  <a:ext uri="{FF2B5EF4-FFF2-40B4-BE49-F238E27FC236}">
                    <a16:creationId xmlns:a16="http://schemas.microsoft.com/office/drawing/2014/main" id="{FACF228A-7FEA-DCE8-3271-35DFC6410D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" y="1324"/>
                <a:ext cx="78" cy="32"/>
              </a:xfrm>
              <a:custGeom>
                <a:avLst/>
                <a:gdLst>
                  <a:gd name="T0" fmla="*/ 0 w 393"/>
                  <a:gd name="T1" fmla="*/ 40 h 160"/>
                  <a:gd name="T2" fmla="*/ 40 w 393"/>
                  <a:gd name="T3" fmla="*/ 80 h 160"/>
                  <a:gd name="T4" fmla="*/ 118 w 393"/>
                  <a:gd name="T5" fmla="*/ 120 h 160"/>
                  <a:gd name="T6" fmla="*/ 118 w 393"/>
                  <a:gd name="T7" fmla="*/ 160 h 160"/>
                  <a:gd name="T8" fmla="*/ 158 w 393"/>
                  <a:gd name="T9" fmla="*/ 120 h 160"/>
                  <a:gd name="T10" fmla="*/ 235 w 393"/>
                  <a:gd name="T11" fmla="*/ 120 h 160"/>
                  <a:gd name="T12" fmla="*/ 275 w 393"/>
                  <a:gd name="T13" fmla="*/ 40 h 160"/>
                  <a:gd name="T14" fmla="*/ 313 w 393"/>
                  <a:gd name="T15" fmla="*/ 0 h 160"/>
                  <a:gd name="T16" fmla="*/ 393 w 393"/>
                  <a:gd name="T17" fmla="*/ 4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3" h="160">
                    <a:moveTo>
                      <a:pt x="0" y="40"/>
                    </a:moveTo>
                    <a:lnTo>
                      <a:pt x="40" y="80"/>
                    </a:lnTo>
                    <a:lnTo>
                      <a:pt x="118" y="120"/>
                    </a:lnTo>
                    <a:lnTo>
                      <a:pt x="118" y="160"/>
                    </a:lnTo>
                    <a:lnTo>
                      <a:pt x="158" y="120"/>
                    </a:lnTo>
                    <a:lnTo>
                      <a:pt x="235" y="120"/>
                    </a:lnTo>
                    <a:lnTo>
                      <a:pt x="275" y="40"/>
                    </a:lnTo>
                    <a:lnTo>
                      <a:pt x="313" y="0"/>
                    </a:lnTo>
                    <a:lnTo>
                      <a:pt x="393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Freeform 939">
                <a:extLst>
                  <a:ext uri="{FF2B5EF4-FFF2-40B4-BE49-F238E27FC236}">
                    <a16:creationId xmlns:a16="http://schemas.microsoft.com/office/drawing/2014/main" id="{0AF23B47-AC26-9A1F-FD6D-E420B2FF51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3" y="1332"/>
                <a:ext cx="55" cy="118"/>
              </a:xfrm>
              <a:custGeom>
                <a:avLst/>
                <a:gdLst>
                  <a:gd name="T0" fmla="*/ 275 w 275"/>
                  <a:gd name="T1" fmla="*/ 0 h 589"/>
                  <a:gd name="T2" fmla="*/ 235 w 275"/>
                  <a:gd name="T3" fmla="*/ 40 h 589"/>
                  <a:gd name="T4" fmla="*/ 235 w 275"/>
                  <a:gd name="T5" fmla="*/ 80 h 589"/>
                  <a:gd name="T6" fmla="*/ 195 w 275"/>
                  <a:gd name="T7" fmla="*/ 120 h 589"/>
                  <a:gd name="T8" fmla="*/ 119 w 275"/>
                  <a:gd name="T9" fmla="*/ 158 h 589"/>
                  <a:gd name="T10" fmla="*/ 80 w 275"/>
                  <a:gd name="T11" fmla="*/ 158 h 589"/>
                  <a:gd name="T12" fmla="*/ 80 w 275"/>
                  <a:gd name="T13" fmla="*/ 315 h 589"/>
                  <a:gd name="T14" fmla="*/ 0 w 275"/>
                  <a:gd name="T15" fmla="*/ 394 h 589"/>
                  <a:gd name="T16" fmla="*/ 40 w 275"/>
                  <a:gd name="T17" fmla="*/ 394 h 589"/>
                  <a:gd name="T18" fmla="*/ 40 w 275"/>
                  <a:gd name="T19" fmla="*/ 434 h 589"/>
                  <a:gd name="T20" fmla="*/ 119 w 275"/>
                  <a:gd name="T21" fmla="*/ 434 h 589"/>
                  <a:gd name="T22" fmla="*/ 158 w 275"/>
                  <a:gd name="T23" fmla="*/ 474 h 589"/>
                  <a:gd name="T24" fmla="*/ 80 w 275"/>
                  <a:gd name="T25" fmla="*/ 513 h 589"/>
                  <a:gd name="T26" fmla="*/ 119 w 275"/>
                  <a:gd name="T27" fmla="*/ 589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75" h="589">
                    <a:moveTo>
                      <a:pt x="275" y="0"/>
                    </a:moveTo>
                    <a:lnTo>
                      <a:pt x="235" y="40"/>
                    </a:lnTo>
                    <a:lnTo>
                      <a:pt x="235" y="80"/>
                    </a:lnTo>
                    <a:lnTo>
                      <a:pt x="195" y="120"/>
                    </a:lnTo>
                    <a:lnTo>
                      <a:pt x="119" y="158"/>
                    </a:lnTo>
                    <a:lnTo>
                      <a:pt x="80" y="158"/>
                    </a:lnTo>
                    <a:lnTo>
                      <a:pt x="80" y="315"/>
                    </a:lnTo>
                    <a:lnTo>
                      <a:pt x="0" y="394"/>
                    </a:lnTo>
                    <a:lnTo>
                      <a:pt x="40" y="394"/>
                    </a:lnTo>
                    <a:lnTo>
                      <a:pt x="40" y="434"/>
                    </a:lnTo>
                    <a:lnTo>
                      <a:pt x="119" y="434"/>
                    </a:lnTo>
                    <a:lnTo>
                      <a:pt x="158" y="474"/>
                    </a:lnTo>
                    <a:lnTo>
                      <a:pt x="80" y="513"/>
                    </a:lnTo>
                    <a:lnTo>
                      <a:pt x="119" y="58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Freeform 940">
                <a:extLst>
                  <a:ext uri="{FF2B5EF4-FFF2-40B4-BE49-F238E27FC236}">
                    <a16:creationId xmlns:a16="http://schemas.microsoft.com/office/drawing/2014/main" id="{0A687425-D8EB-9617-C854-BC632B9AA1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3" y="1175"/>
                <a:ext cx="31" cy="71"/>
              </a:xfrm>
              <a:custGeom>
                <a:avLst/>
                <a:gdLst>
                  <a:gd name="T0" fmla="*/ 0 w 155"/>
                  <a:gd name="T1" fmla="*/ 0 h 354"/>
                  <a:gd name="T2" fmla="*/ 78 w 155"/>
                  <a:gd name="T3" fmla="*/ 0 h 354"/>
                  <a:gd name="T4" fmla="*/ 78 w 155"/>
                  <a:gd name="T5" fmla="*/ 119 h 354"/>
                  <a:gd name="T6" fmla="*/ 118 w 155"/>
                  <a:gd name="T7" fmla="*/ 119 h 354"/>
                  <a:gd name="T8" fmla="*/ 118 w 155"/>
                  <a:gd name="T9" fmla="*/ 156 h 354"/>
                  <a:gd name="T10" fmla="*/ 155 w 155"/>
                  <a:gd name="T11" fmla="*/ 236 h 354"/>
                  <a:gd name="T12" fmla="*/ 118 w 155"/>
                  <a:gd name="T13" fmla="*/ 236 h 354"/>
                  <a:gd name="T14" fmla="*/ 118 w 155"/>
                  <a:gd name="T15" fmla="*/ 275 h 354"/>
                  <a:gd name="T16" fmla="*/ 155 w 155"/>
                  <a:gd name="T17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5" h="354">
                    <a:moveTo>
                      <a:pt x="0" y="0"/>
                    </a:moveTo>
                    <a:lnTo>
                      <a:pt x="78" y="0"/>
                    </a:lnTo>
                    <a:lnTo>
                      <a:pt x="78" y="119"/>
                    </a:lnTo>
                    <a:lnTo>
                      <a:pt x="118" y="119"/>
                    </a:lnTo>
                    <a:lnTo>
                      <a:pt x="118" y="156"/>
                    </a:lnTo>
                    <a:lnTo>
                      <a:pt x="155" y="236"/>
                    </a:lnTo>
                    <a:lnTo>
                      <a:pt x="118" y="236"/>
                    </a:lnTo>
                    <a:lnTo>
                      <a:pt x="118" y="275"/>
                    </a:lnTo>
                    <a:lnTo>
                      <a:pt x="155" y="3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Freeform 941">
                <a:extLst>
                  <a:ext uri="{FF2B5EF4-FFF2-40B4-BE49-F238E27FC236}">
                    <a16:creationId xmlns:a16="http://schemas.microsoft.com/office/drawing/2014/main" id="{00B75BE4-D768-2CEA-4D64-D2DEF326E0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9" y="1136"/>
                <a:ext cx="134" cy="63"/>
              </a:xfrm>
              <a:custGeom>
                <a:avLst/>
                <a:gdLst>
                  <a:gd name="T0" fmla="*/ 0 w 669"/>
                  <a:gd name="T1" fmla="*/ 39 h 314"/>
                  <a:gd name="T2" fmla="*/ 79 w 669"/>
                  <a:gd name="T3" fmla="*/ 0 h 314"/>
                  <a:gd name="T4" fmla="*/ 79 w 669"/>
                  <a:gd name="T5" fmla="*/ 39 h 314"/>
                  <a:gd name="T6" fmla="*/ 40 w 669"/>
                  <a:gd name="T7" fmla="*/ 76 h 314"/>
                  <a:gd name="T8" fmla="*/ 119 w 669"/>
                  <a:gd name="T9" fmla="*/ 76 h 314"/>
                  <a:gd name="T10" fmla="*/ 159 w 669"/>
                  <a:gd name="T11" fmla="*/ 115 h 314"/>
                  <a:gd name="T12" fmla="*/ 199 w 669"/>
                  <a:gd name="T13" fmla="*/ 115 h 314"/>
                  <a:gd name="T14" fmla="*/ 235 w 669"/>
                  <a:gd name="T15" fmla="*/ 76 h 314"/>
                  <a:gd name="T16" fmla="*/ 314 w 669"/>
                  <a:gd name="T17" fmla="*/ 76 h 314"/>
                  <a:gd name="T18" fmla="*/ 394 w 669"/>
                  <a:gd name="T19" fmla="*/ 115 h 314"/>
                  <a:gd name="T20" fmla="*/ 394 w 669"/>
                  <a:gd name="T21" fmla="*/ 155 h 314"/>
                  <a:gd name="T22" fmla="*/ 314 w 669"/>
                  <a:gd name="T23" fmla="*/ 235 h 314"/>
                  <a:gd name="T24" fmla="*/ 314 w 669"/>
                  <a:gd name="T25" fmla="*/ 274 h 314"/>
                  <a:gd name="T26" fmla="*/ 394 w 669"/>
                  <a:gd name="T27" fmla="*/ 314 h 314"/>
                  <a:gd name="T28" fmla="*/ 434 w 669"/>
                  <a:gd name="T29" fmla="*/ 274 h 314"/>
                  <a:gd name="T30" fmla="*/ 549 w 669"/>
                  <a:gd name="T31" fmla="*/ 274 h 314"/>
                  <a:gd name="T32" fmla="*/ 549 w 669"/>
                  <a:gd name="T33" fmla="*/ 235 h 314"/>
                  <a:gd name="T34" fmla="*/ 629 w 669"/>
                  <a:gd name="T35" fmla="*/ 195 h 314"/>
                  <a:gd name="T36" fmla="*/ 669 w 669"/>
                  <a:gd name="T37" fmla="*/ 195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69" h="314">
                    <a:moveTo>
                      <a:pt x="0" y="39"/>
                    </a:moveTo>
                    <a:lnTo>
                      <a:pt x="79" y="0"/>
                    </a:lnTo>
                    <a:lnTo>
                      <a:pt x="79" y="39"/>
                    </a:lnTo>
                    <a:lnTo>
                      <a:pt x="40" y="76"/>
                    </a:lnTo>
                    <a:lnTo>
                      <a:pt x="119" y="76"/>
                    </a:lnTo>
                    <a:lnTo>
                      <a:pt x="159" y="115"/>
                    </a:lnTo>
                    <a:lnTo>
                      <a:pt x="199" y="115"/>
                    </a:lnTo>
                    <a:lnTo>
                      <a:pt x="235" y="76"/>
                    </a:lnTo>
                    <a:lnTo>
                      <a:pt x="314" y="76"/>
                    </a:lnTo>
                    <a:lnTo>
                      <a:pt x="394" y="115"/>
                    </a:lnTo>
                    <a:lnTo>
                      <a:pt x="394" y="155"/>
                    </a:lnTo>
                    <a:lnTo>
                      <a:pt x="314" y="235"/>
                    </a:lnTo>
                    <a:lnTo>
                      <a:pt x="314" y="274"/>
                    </a:lnTo>
                    <a:lnTo>
                      <a:pt x="394" y="314"/>
                    </a:lnTo>
                    <a:lnTo>
                      <a:pt x="434" y="274"/>
                    </a:lnTo>
                    <a:lnTo>
                      <a:pt x="549" y="274"/>
                    </a:lnTo>
                    <a:lnTo>
                      <a:pt x="549" y="235"/>
                    </a:lnTo>
                    <a:lnTo>
                      <a:pt x="629" y="195"/>
                    </a:lnTo>
                    <a:lnTo>
                      <a:pt x="669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942">
                <a:extLst>
                  <a:ext uri="{FF2B5EF4-FFF2-40B4-BE49-F238E27FC236}">
                    <a16:creationId xmlns:a16="http://schemas.microsoft.com/office/drawing/2014/main" id="{28D6958D-B401-8F9A-CC21-6654B04AF4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0" y="1246"/>
                <a:ext cx="94" cy="94"/>
              </a:xfrm>
              <a:custGeom>
                <a:avLst/>
                <a:gdLst>
                  <a:gd name="T0" fmla="*/ 470 w 470"/>
                  <a:gd name="T1" fmla="*/ 0 h 471"/>
                  <a:gd name="T2" fmla="*/ 433 w 470"/>
                  <a:gd name="T3" fmla="*/ 40 h 471"/>
                  <a:gd name="T4" fmla="*/ 470 w 470"/>
                  <a:gd name="T5" fmla="*/ 40 h 471"/>
                  <a:gd name="T6" fmla="*/ 433 w 470"/>
                  <a:gd name="T7" fmla="*/ 117 h 471"/>
                  <a:gd name="T8" fmla="*/ 353 w 470"/>
                  <a:gd name="T9" fmla="*/ 117 h 471"/>
                  <a:gd name="T10" fmla="*/ 315 w 470"/>
                  <a:gd name="T11" fmla="*/ 156 h 471"/>
                  <a:gd name="T12" fmla="*/ 235 w 470"/>
                  <a:gd name="T13" fmla="*/ 156 h 471"/>
                  <a:gd name="T14" fmla="*/ 235 w 470"/>
                  <a:gd name="T15" fmla="*/ 196 h 471"/>
                  <a:gd name="T16" fmla="*/ 158 w 470"/>
                  <a:gd name="T17" fmla="*/ 275 h 471"/>
                  <a:gd name="T18" fmla="*/ 158 w 470"/>
                  <a:gd name="T19" fmla="*/ 235 h 471"/>
                  <a:gd name="T20" fmla="*/ 80 w 470"/>
                  <a:gd name="T21" fmla="*/ 275 h 471"/>
                  <a:gd name="T22" fmla="*/ 0 w 470"/>
                  <a:gd name="T23" fmla="*/ 275 h 471"/>
                  <a:gd name="T24" fmla="*/ 0 w 470"/>
                  <a:gd name="T25" fmla="*/ 354 h 471"/>
                  <a:gd name="T26" fmla="*/ 80 w 470"/>
                  <a:gd name="T27" fmla="*/ 431 h 471"/>
                  <a:gd name="T28" fmla="*/ 80 w 470"/>
                  <a:gd name="T29" fmla="*/ 471 h 471"/>
                  <a:gd name="T30" fmla="*/ 40 w 470"/>
                  <a:gd name="T31" fmla="*/ 471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70" h="471">
                    <a:moveTo>
                      <a:pt x="470" y="0"/>
                    </a:moveTo>
                    <a:lnTo>
                      <a:pt x="433" y="40"/>
                    </a:lnTo>
                    <a:lnTo>
                      <a:pt x="470" y="40"/>
                    </a:lnTo>
                    <a:lnTo>
                      <a:pt x="433" y="117"/>
                    </a:lnTo>
                    <a:lnTo>
                      <a:pt x="353" y="117"/>
                    </a:lnTo>
                    <a:lnTo>
                      <a:pt x="315" y="156"/>
                    </a:lnTo>
                    <a:lnTo>
                      <a:pt x="235" y="156"/>
                    </a:lnTo>
                    <a:lnTo>
                      <a:pt x="235" y="196"/>
                    </a:lnTo>
                    <a:lnTo>
                      <a:pt x="158" y="275"/>
                    </a:lnTo>
                    <a:lnTo>
                      <a:pt x="158" y="235"/>
                    </a:lnTo>
                    <a:lnTo>
                      <a:pt x="80" y="275"/>
                    </a:lnTo>
                    <a:lnTo>
                      <a:pt x="0" y="275"/>
                    </a:lnTo>
                    <a:lnTo>
                      <a:pt x="0" y="354"/>
                    </a:lnTo>
                    <a:lnTo>
                      <a:pt x="80" y="431"/>
                    </a:lnTo>
                    <a:lnTo>
                      <a:pt x="80" y="471"/>
                    </a:lnTo>
                    <a:lnTo>
                      <a:pt x="40" y="47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943">
                <a:extLst>
                  <a:ext uri="{FF2B5EF4-FFF2-40B4-BE49-F238E27FC236}">
                    <a16:creationId xmlns:a16="http://schemas.microsoft.com/office/drawing/2014/main" id="{96F37D6D-2B7D-3445-36C3-7E575CB31D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0" y="1340"/>
                <a:ext cx="55" cy="110"/>
              </a:xfrm>
              <a:custGeom>
                <a:avLst/>
                <a:gdLst>
                  <a:gd name="T0" fmla="*/ 275 w 275"/>
                  <a:gd name="T1" fmla="*/ 549 h 549"/>
                  <a:gd name="T2" fmla="*/ 235 w 275"/>
                  <a:gd name="T3" fmla="*/ 510 h 549"/>
                  <a:gd name="T4" fmla="*/ 275 w 275"/>
                  <a:gd name="T5" fmla="*/ 473 h 549"/>
                  <a:gd name="T6" fmla="*/ 195 w 275"/>
                  <a:gd name="T7" fmla="*/ 434 h 549"/>
                  <a:gd name="T8" fmla="*/ 235 w 275"/>
                  <a:gd name="T9" fmla="*/ 434 h 549"/>
                  <a:gd name="T10" fmla="*/ 235 w 275"/>
                  <a:gd name="T11" fmla="*/ 354 h 549"/>
                  <a:gd name="T12" fmla="*/ 275 w 275"/>
                  <a:gd name="T13" fmla="*/ 315 h 549"/>
                  <a:gd name="T14" fmla="*/ 195 w 275"/>
                  <a:gd name="T15" fmla="*/ 275 h 549"/>
                  <a:gd name="T16" fmla="*/ 158 w 275"/>
                  <a:gd name="T17" fmla="*/ 235 h 549"/>
                  <a:gd name="T18" fmla="*/ 195 w 275"/>
                  <a:gd name="T19" fmla="*/ 158 h 549"/>
                  <a:gd name="T20" fmla="*/ 158 w 275"/>
                  <a:gd name="T21" fmla="*/ 80 h 549"/>
                  <a:gd name="T22" fmla="*/ 118 w 275"/>
                  <a:gd name="T23" fmla="*/ 80 h 549"/>
                  <a:gd name="T24" fmla="*/ 80 w 275"/>
                  <a:gd name="T25" fmla="*/ 158 h 549"/>
                  <a:gd name="T26" fmla="*/ 40 w 275"/>
                  <a:gd name="T27" fmla="*/ 195 h 549"/>
                  <a:gd name="T28" fmla="*/ 0 w 275"/>
                  <a:gd name="T29" fmla="*/ 158 h 549"/>
                  <a:gd name="T30" fmla="*/ 0 w 275"/>
                  <a:gd name="T31" fmla="*/ 80 h 549"/>
                  <a:gd name="T32" fmla="*/ 40 w 275"/>
                  <a:gd name="T33" fmla="*/ 40 h 549"/>
                  <a:gd name="T34" fmla="*/ 40 w 275"/>
                  <a:gd name="T35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5" h="549">
                    <a:moveTo>
                      <a:pt x="275" y="549"/>
                    </a:moveTo>
                    <a:lnTo>
                      <a:pt x="235" y="510"/>
                    </a:lnTo>
                    <a:lnTo>
                      <a:pt x="275" y="473"/>
                    </a:lnTo>
                    <a:lnTo>
                      <a:pt x="195" y="434"/>
                    </a:lnTo>
                    <a:lnTo>
                      <a:pt x="235" y="434"/>
                    </a:lnTo>
                    <a:lnTo>
                      <a:pt x="235" y="354"/>
                    </a:lnTo>
                    <a:lnTo>
                      <a:pt x="275" y="315"/>
                    </a:lnTo>
                    <a:lnTo>
                      <a:pt x="195" y="275"/>
                    </a:lnTo>
                    <a:lnTo>
                      <a:pt x="158" y="235"/>
                    </a:lnTo>
                    <a:lnTo>
                      <a:pt x="195" y="158"/>
                    </a:lnTo>
                    <a:lnTo>
                      <a:pt x="158" y="80"/>
                    </a:lnTo>
                    <a:lnTo>
                      <a:pt x="118" y="80"/>
                    </a:lnTo>
                    <a:lnTo>
                      <a:pt x="80" y="158"/>
                    </a:lnTo>
                    <a:lnTo>
                      <a:pt x="40" y="195"/>
                    </a:lnTo>
                    <a:lnTo>
                      <a:pt x="0" y="158"/>
                    </a:lnTo>
                    <a:lnTo>
                      <a:pt x="0" y="80"/>
                    </a:lnTo>
                    <a:lnTo>
                      <a:pt x="40" y="40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Freeform 944">
                <a:extLst>
                  <a:ext uri="{FF2B5EF4-FFF2-40B4-BE49-F238E27FC236}">
                    <a16:creationId xmlns:a16="http://schemas.microsoft.com/office/drawing/2014/main" id="{67736186-AA72-47B6-B00C-16203B78C1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5" y="1435"/>
                <a:ext cx="39" cy="23"/>
              </a:xfrm>
              <a:custGeom>
                <a:avLst/>
                <a:gdLst>
                  <a:gd name="T0" fmla="*/ 195 w 195"/>
                  <a:gd name="T1" fmla="*/ 116 h 116"/>
                  <a:gd name="T2" fmla="*/ 158 w 195"/>
                  <a:gd name="T3" fmla="*/ 116 h 116"/>
                  <a:gd name="T4" fmla="*/ 158 w 195"/>
                  <a:gd name="T5" fmla="*/ 37 h 116"/>
                  <a:gd name="T6" fmla="*/ 78 w 195"/>
                  <a:gd name="T7" fmla="*/ 0 h 116"/>
                  <a:gd name="T8" fmla="*/ 0 w 195"/>
                  <a:gd name="T9" fmla="*/ 7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5" h="116">
                    <a:moveTo>
                      <a:pt x="195" y="116"/>
                    </a:moveTo>
                    <a:lnTo>
                      <a:pt x="158" y="116"/>
                    </a:lnTo>
                    <a:lnTo>
                      <a:pt x="158" y="37"/>
                    </a:lnTo>
                    <a:lnTo>
                      <a:pt x="78" y="0"/>
                    </a:lnTo>
                    <a:lnTo>
                      <a:pt x="0" y="7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Freeform 945">
                <a:extLst>
                  <a:ext uri="{FF2B5EF4-FFF2-40B4-BE49-F238E27FC236}">
                    <a16:creationId xmlns:a16="http://schemas.microsoft.com/office/drawing/2014/main" id="{64C07A58-E573-F520-B783-D4D0819979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1" y="1466"/>
                <a:ext cx="23" cy="24"/>
              </a:xfrm>
              <a:custGeom>
                <a:avLst/>
                <a:gdLst>
                  <a:gd name="T0" fmla="*/ 0 w 116"/>
                  <a:gd name="T1" fmla="*/ 119 h 119"/>
                  <a:gd name="T2" fmla="*/ 116 w 116"/>
                  <a:gd name="T3" fmla="*/ 0 h 119"/>
                  <a:gd name="T4" fmla="*/ 76 w 116"/>
                  <a:gd name="T5" fmla="*/ 0 h 119"/>
                  <a:gd name="T6" fmla="*/ 0 w 116"/>
                  <a:gd name="T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6" h="119">
                    <a:moveTo>
                      <a:pt x="0" y="119"/>
                    </a:moveTo>
                    <a:lnTo>
                      <a:pt x="116" y="0"/>
                    </a:lnTo>
                    <a:lnTo>
                      <a:pt x="76" y="0"/>
                    </a:lnTo>
                    <a:lnTo>
                      <a:pt x="0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Freeform 946">
                <a:extLst>
                  <a:ext uri="{FF2B5EF4-FFF2-40B4-BE49-F238E27FC236}">
                    <a16:creationId xmlns:a16="http://schemas.microsoft.com/office/drawing/2014/main" id="{9E1108B2-136B-748A-5AF4-0961808CAD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26" y="1490"/>
                <a:ext cx="35" cy="15"/>
              </a:xfrm>
              <a:custGeom>
                <a:avLst/>
                <a:gdLst>
                  <a:gd name="T0" fmla="*/ 0 w 174"/>
                  <a:gd name="T1" fmla="*/ 76 h 76"/>
                  <a:gd name="T2" fmla="*/ 55 w 174"/>
                  <a:gd name="T3" fmla="*/ 76 h 76"/>
                  <a:gd name="T4" fmla="*/ 134 w 174"/>
                  <a:gd name="T5" fmla="*/ 36 h 76"/>
                  <a:gd name="T6" fmla="*/ 94 w 174"/>
                  <a:gd name="T7" fmla="*/ 0 h 76"/>
                  <a:gd name="T8" fmla="*/ 174 w 174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4" h="76">
                    <a:moveTo>
                      <a:pt x="0" y="76"/>
                    </a:moveTo>
                    <a:lnTo>
                      <a:pt x="55" y="76"/>
                    </a:lnTo>
                    <a:lnTo>
                      <a:pt x="134" y="36"/>
                    </a:lnTo>
                    <a:lnTo>
                      <a:pt x="94" y="0"/>
                    </a:lnTo>
                    <a:lnTo>
                      <a:pt x="17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947">
                <a:extLst>
                  <a:ext uri="{FF2B5EF4-FFF2-40B4-BE49-F238E27FC236}">
                    <a16:creationId xmlns:a16="http://schemas.microsoft.com/office/drawing/2014/main" id="{804AD666-493F-6F64-A5EC-57BF17E5E4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1" y="1490"/>
                <a:ext cx="39" cy="47"/>
              </a:xfrm>
              <a:custGeom>
                <a:avLst/>
                <a:gdLst>
                  <a:gd name="T0" fmla="*/ 0 w 195"/>
                  <a:gd name="T1" fmla="*/ 0 h 235"/>
                  <a:gd name="T2" fmla="*/ 0 w 195"/>
                  <a:gd name="T3" fmla="*/ 76 h 235"/>
                  <a:gd name="T4" fmla="*/ 76 w 195"/>
                  <a:gd name="T5" fmla="*/ 76 h 235"/>
                  <a:gd name="T6" fmla="*/ 40 w 195"/>
                  <a:gd name="T7" fmla="*/ 116 h 235"/>
                  <a:gd name="T8" fmla="*/ 76 w 195"/>
                  <a:gd name="T9" fmla="*/ 116 h 235"/>
                  <a:gd name="T10" fmla="*/ 195 w 195"/>
                  <a:gd name="T11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5" h="235">
                    <a:moveTo>
                      <a:pt x="0" y="0"/>
                    </a:moveTo>
                    <a:lnTo>
                      <a:pt x="0" y="76"/>
                    </a:lnTo>
                    <a:lnTo>
                      <a:pt x="76" y="76"/>
                    </a:lnTo>
                    <a:lnTo>
                      <a:pt x="40" y="116"/>
                    </a:lnTo>
                    <a:lnTo>
                      <a:pt x="76" y="116"/>
                    </a:lnTo>
                    <a:lnTo>
                      <a:pt x="195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Freeform 948">
                <a:extLst>
                  <a:ext uri="{FF2B5EF4-FFF2-40B4-BE49-F238E27FC236}">
                    <a16:creationId xmlns:a16="http://schemas.microsoft.com/office/drawing/2014/main" id="{83477966-31DA-52F9-D4E9-C145DFEF26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0" y="1450"/>
                <a:ext cx="55" cy="87"/>
              </a:xfrm>
              <a:custGeom>
                <a:avLst/>
                <a:gdLst>
                  <a:gd name="T0" fmla="*/ 0 w 275"/>
                  <a:gd name="T1" fmla="*/ 434 h 434"/>
                  <a:gd name="T2" fmla="*/ 0 w 275"/>
                  <a:gd name="T3" fmla="*/ 395 h 434"/>
                  <a:gd name="T4" fmla="*/ 80 w 275"/>
                  <a:gd name="T5" fmla="*/ 315 h 434"/>
                  <a:gd name="T6" fmla="*/ 80 w 275"/>
                  <a:gd name="T7" fmla="*/ 235 h 434"/>
                  <a:gd name="T8" fmla="*/ 118 w 275"/>
                  <a:gd name="T9" fmla="*/ 235 h 434"/>
                  <a:gd name="T10" fmla="*/ 118 w 275"/>
                  <a:gd name="T11" fmla="*/ 160 h 434"/>
                  <a:gd name="T12" fmla="*/ 158 w 275"/>
                  <a:gd name="T13" fmla="*/ 120 h 434"/>
                  <a:gd name="T14" fmla="*/ 158 w 275"/>
                  <a:gd name="T15" fmla="*/ 80 h 434"/>
                  <a:gd name="T16" fmla="*/ 235 w 275"/>
                  <a:gd name="T17" fmla="*/ 0 h 434"/>
                  <a:gd name="T18" fmla="*/ 275 w 275"/>
                  <a:gd name="T19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5" h="434">
                    <a:moveTo>
                      <a:pt x="0" y="434"/>
                    </a:moveTo>
                    <a:lnTo>
                      <a:pt x="0" y="395"/>
                    </a:lnTo>
                    <a:lnTo>
                      <a:pt x="80" y="315"/>
                    </a:lnTo>
                    <a:lnTo>
                      <a:pt x="80" y="235"/>
                    </a:lnTo>
                    <a:lnTo>
                      <a:pt x="118" y="235"/>
                    </a:lnTo>
                    <a:lnTo>
                      <a:pt x="118" y="160"/>
                    </a:lnTo>
                    <a:lnTo>
                      <a:pt x="158" y="120"/>
                    </a:lnTo>
                    <a:lnTo>
                      <a:pt x="158" y="80"/>
                    </a:lnTo>
                    <a:lnTo>
                      <a:pt x="235" y="0"/>
                    </a:lnTo>
                    <a:lnTo>
                      <a:pt x="27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Freeform 949">
                <a:extLst>
                  <a:ext uri="{FF2B5EF4-FFF2-40B4-BE49-F238E27FC236}">
                    <a16:creationId xmlns:a16="http://schemas.microsoft.com/office/drawing/2014/main" id="{5A9EB15D-20B2-F5AC-78DF-3DD8FA9F6A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0" y="1537"/>
                <a:ext cx="16" cy="77"/>
              </a:xfrm>
              <a:custGeom>
                <a:avLst/>
                <a:gdLst>
                  <a:gd name="T0" fmla="*/ 0 w 80"/>
                  <a:gd name="T1" fmla="*/ 0 h 386"/>
                  <a:gd name="T2" fmla="*/ 0 w 80"/>
                  <a:gd name="T3" fmla="*/ 40 h 386"/>
                  <a:gd name="T4" fmla="*/ 80 w 80"/>
                  <a:gd name="T5" fmla="*/ 80 h 386"/>
                  <a:gd name="T6" fmla="*/ 80 w 80"/>
                  <a:gd name="T7" fmla="*/ 386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" h="386">
                    <a:moveTo>
                      <a:pt x="0" y="0"/>
                    </a:moveTo>
                    <a:lnTo>
                      <a:pt x="0" y="40"/>
                    </a:lnTo>
                    <a:lnTo>
                      <a:pt x="80" y="80"/>
                    </a:lnTo>
                    <a:lnTo>
                      <a:pt x="80" y="38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Freeform 950">
                <a:extLst>
                  <a:ext uri="{FF2B5EF4-FFF2-40B4-BE49-F238E27FC236}">
                    <a16:creationId xmlns:a16="http://schemas.microsoft.com/office/drawing/2014/main" id="{C4C33352-C315-5591-7E9A-0F59BCE8E5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4" y="1450"/>
                <a:ext cx="102" cy="24"/>
              </a:xfrm>
              <a:custGeom>
                <a:avLst/>
                <a:gdLst>
                  <a:gd name="T0" fmla="*/ 512 w 512"/>
                  <a:gd name="T1" fmla="*/ 0 h 120"/>
                  <a:gd name="T2" fmla="*/ 393 w 512"/>
                  <a:gd name="T3" fmla="*/ 0 h 120"/>
                  <a:gd name="T4" fmla="*/ 393 w 512"/>
                  <a:gd name="T5" fmla="*/ 40 h 120"/>
                  <a:gd name="T6" fmla="*/ 353 w 512"/>
                  <a:gd name="T7" fmla="*/ 120 h 120"/>
                  <a:gd name="T8" fmla="*/ 238 w 512"/>
                  <a:gd name="T9" fmla="*/ 120 h 120"/>
                  <a:gd name="T10" fmla="*/ 238 w 512"/>
                  <a:gd name="T11" fmla="*/ 40 h 120"/>
                  <a:gd name="T12" fmla="*/ 198 w 512"/>
                  <a:gd name="T13" fmla="*/ 0 h 120"/>
                  <a:gd name="T14" fmla="*/ 118 w 512"/>
                  <a:gd name="T15" fmla="*/ 40 h 120"/>
                  <a:gd name="T16" fmla="*/ 118 w 512"/>
                  <a:gd name="T17" fmla="*/ 80 h 120"/>
                  <a:gd name="T18" fmla="*/ 79 w 512"/>
                  <a:gd name="T19" fmla="*/ 80 h 120"/>
                  <a:gd name="T20" fmla="*/ 40 w 512"/>
                  <a:gd name="T21" fmla="*/ 40 h 120"/>
                  <a:gd name="T22" fmla="*/ 0 w 512"/>
                  <a:gd name="T23" fmla="*/ 4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12" h="120">
                    <a:moveTo>
                      <a:pt x="512" y="0"/>
                    </a:moveTo>
                    <a:lnTo>
                      <a:pt x="393" y="0"/>
                    </a:lnTo>
                    <a:lnTo>
                      <a:pt x="393" y="40"/>
                    </a:lnTo>
                    <a:lnTo>
                      <a:pt x="353" y="120"/>
                    </a:lnTo>
                    <a:lnTo>
                      <a:pt x="238" y="120"/>
                    </a:lnTo>
                    <a:lnTo>
                      <a:pt x="238" y="40"/>
                    </a:lnTo>
                    <a:lnTo>
                      <a:pt x="198" y="0"/>
                    </a:lnTo>
                    <a:lnTo>
                      <a:pt x="118" y="40"/>
                    </a:lnTo>
                    <a:lnTo>
                      <a:pt x="118" y="80"/>
                    </a:lnTo>
                    <a:lnTo>
                      <a:pt x="79" y="80"/>
                    </a:lnTo>
                    <a:lnTo>
                      <a:pt x="40" y="4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Freeform 951">
                <a:extLst>
                  <a:ext uri="{FF2B5EF4-FFF2-40B4-BE49-F238E27FC236}">
                    <a16:creationId xmlns:a16="http://schemas.microsoft.com/office/drawing/2014/main" id="{6EE8D7A7-0FFD-1165-490B-22790CF9E1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9" y="1458"/>
                <a:ext cx="31" cy="87"/>
              </a:xfrm>
              <a:custGeom>
                <a:avLst/>
                <a:gdLst>
                  <a:gd name="T0" fmla="*/ 0 w 156"/>
                  <a:gd name="T1" fmla="*/ 434 h 434"/>
                  <a:gd name="T2" fmla="*/ 117 w 156"/>
                  <a:gd name="T3" fmla="*/ 315 h 434"/>
                  <a:gd name="T4" fmla="*/ 117 w 156"/>
                  <a:gd name="T5" fmla="*/ 275 h 434"/>
                  <a:gd name="T6" fmla="*/ 156 w 156"/>
                  <a:gd name="T7" fmla="*/ 159 h 434"/>
                  <a:gd name="T8" fmla="*/ 40 w 156"/>
                  <a:gd name="T9" fmla="*/ 159 h 434"/>
                  <a:gd name="T10" fmla="*/ 40 w 156"/>
                  <a:gd name="T11" fmla="*/ 80 h 434"/>
                  <a:gd name="T12" fmla="*/ 77 w 156"/>
                  <a:gd name="T13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6" h="434">
                    <a:moveTo>
                      <a:pt x="0" y="434"/>
                    </a:moveTo>
                    <a:lnTo>
                      <a:pt x="117" y="315"/>
                    </a:lnTo>
                    <a:lnTo>
                      <a:pt x="117" y="275"/>
                    </a:lnTo>
                    <a:lnTo>
                      <a:pt x="156" y="159"/>
                    </a:lnTo>
                    <a:lnTo>
                      <a:pt x="40" y="159"/>
                    </a:lnTo>
                    <a:lnTo>
                      <a:pt x="40" y="80"/>
                    </a:lnTo>
                    <a:lnTo>
                      <a:pt x="7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4" name="Freeform 952">
                <a:extLst>
                  <a:ext uri="{FF2B5EF4-FFF2-40B4-BE49-F238E27FC236}">
                    <a16:creationId xmlns:a16="http://schemas.microsoft.com/office/drawing/2014/main" id="{5AFC4A29-9AB7-BAF0-AB90-3DF3013F39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1" y="1537"/>
                <a:ext cx="8" cy="16"/>
              </a:xfrm>
              <a:custGeom>
                <a:avLst/>
                <a:gdLst>
                  <a:gd name="T0" fmla="*/ 40 w 40"/>
                  <a:gd name="T1" fmla="*/ 80 h 80"/>
                  <a:gd name="T2" fmla="*/ 0 w 40"/>
                  <a:gd name="T3" fmla="*/ 0 h 80"/>
                  <a:gd name="T4" fmla="*/ 40 w 40"/>
                  <a:gd name="T5" fmla="*/ 4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80">
                    <a:moveTo>
                      <a:pt x="40" y="80"/>
                    </a:moveTo>
                    <a:lnTo>
                      <a:pt x="0" y="0"/>
                    </a:lnTo>
                    <a:lnTo>
                      <a:pt x="4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Freeform 953">
                <a:extLst>
                  <a:ext uri="{FF2B5EF4-FFF2-40B4-BE49-F238E27FC236}">
                    <a16:creationId xmlns:a16="http://schemas.microsoft.com/office/drawing/2014/main" id="{FFB88216-BF22-AABB-7BC0-B1101943B3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9" y="1513"/>
                <a:ext cx="55" cy="110"/>
              </a:xfrm>
              <a:custGeom>
                <a:avLst/>
                <a:gdLst>
                  <a:gd name="T0" fmla="*/ 117 w 275"/>
                  <a:gd name="T1" fmla="*/ 0 h 550"/>
                  <a:gd name="T2" fmla="*/ 77 w 275"/>
                  <a:gd name="T3" fmla="*/ 40 h 550"/>
                  <a:gd name="T4" fmla="*/ 77 w 275"/>
                  <a:gd name="T5" fmla="*/ 80 h 550"/>
                  <a:gd name="T6" fmla="*/ 40 w 275"/>
                  <a:gd name="T7" fmla="*/ 80 h 550"/>
                  <a:gd name="T8" fmla="*/ 0 w 275"/>
                  <a:gd name="T9" fmla="*/ 119 h 550"/>
                  <a:gd name="T10" fmla="*/ 77 w 275"/>
                  <a:gd name="T11" fmla="*/ 159 h 550"/>
                  <a:gd name="T12" fmla="*/ 77 w 275"/>
                  <a:gd name="T13" fmla="*/ 236 h 550"/>
                  <a:gd name="T14" fmla="*/ 40 w 275"/>
                  <a:gd name="T15" fmla="*/ 236 h 550"/>
                  <a:gd name="T16" fmla="*/ 117 w 275"/>
                  <a:gd name="T17" fmla="*/ 315 h 550"/>
                  <a:gd name="T18" fmla="*/ 155 w 275"/>
                  <a:gd name="T19" fmla="*/ 394 h 550"/>
                  <a:gd name="T20" fmla="*/ 195 w 275"/>
                  <a:gd name="T21" fmla="*/ 394 h 550"/>
                  <a:gd name="T22" fmla="*/ 275 w 275"/>
                  <a:gd name="T23" fmla="*/ 354 h 550"/>
                  <a:gd name="T24" fmla="*/ 275 w 275"/>
                  <a:gd name="T25" fmla="*/ 394 h 550"/>
                  <a:gd name="T26" fmla="*/ 235 w 275"/>
                  <a:gd name="T27" fmla="*/ 474 h 550"/>
                  <a:gd name="T28" fmla="*/ 275 w 275"/>
                  <a:gd name="T29" fmla="*/ 511 h 550"/>
                  <a:gd name="T30" fmla="*/ 275 w 275"/>
                  <a:gd name="T31" fmla="*/ 55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75" h="550">
                    <a:moveTo>
                      <a:pt x="117" y="0"/>
                    </a:moveTo>
                    <a:lnTo>
                      <a:pt x="77" y="40"/>
                    </a:lnTo>
                    <a:lnTo>
                      <a:pt x="77" y="80"/>
                    </a:lnTo>
                    <a:lnTo>
                      <a:pt x="40" y="80"/>
                    </a:lnTo>
                    <a:lnTo>
                      <a:pt x="0" y="119"/>
                    </a:lnTo>
                    <a:lnTo>
                      <a:pt x="77" y="159"/>
                    </a:lnTo>
                    <a:lnTo>
                      <a:pt x="77" y="236"/>
                    </a:lnTo>
                    <a:lnTo>
                      <a:pt x="40" y="236"/>
                    </a:lnTo>
                    <a:lnTo>
                      <a:pt x="117" y="315"/>
                    </a:lnTo>
                    <a:lnTo>
                      <a:pt x="155" y="394"/>
                    </a:lnTo>
                    <a:lnTo>
                      <a:pt x="195" y="394"/>
                    </a:lnTo>
                    <a:lnTo>
                      <a:pt x="275" y="354"/>
                    </a:lnTo>
                    <a:lnTo>
                      <a:pt x="275" y="394"/>
                    </a:lnTo>
                    <a:lnTo>
                      <a:pt x="235" y="474"/>
                    </a:lnTo>
                    <a:lnTo>
                      <a:pt x="275" y="511"/>
                    </a:lnTo>
                    <a:lnTo>
                      <a:pt x="275" y="55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6" name="Freeform 954">
                <a:extLst>
                  <a:ext uri="{FF2B5EF4-FFF2-40B4-BE49-F238E27FC236}">
                    <a16:creationId xmlns:a16="http://schemas.microsoft.com/office/drawing/2014/main" id="{177ABB90-A677-1CDE-3AFC-B95F9EEFA3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6" y="1450"/>
                <a:ext cx="87" cy="63"/>
              </a:xfrm>
              <a:custGeom>
                <a:avLst/>
                <a:gdLst>
                  <a:gd name="T0" fmla="*/ 431 w 431"/>
                  <a:gd name="T1" fmla="*/ 315 h 315"/>
                  <a:gd name="T2" fmla="*/ 391 w 431"/>
                  <a:gd name="T3" fmla="*/ 275 h 315"/>
                  <a:gd name="T4" fmla="*/ 314 w 431"/>
                  <a:gd name="T5" fmla="*/ 275 h 315"/>
                  <a:gd name="T6" fmla="*/ 234 w 431"/>
                  <a:gd name="T7" fmla="*/ 235 h 315"/>
                  <a:gd name="T8" fmla="*/ 196 w 431"/>
                  <a:gd name="T9" fmla="*/ 235 h 315"/>
                  <a:gd name="T10" fmla="*/ 196 w 431"/>
                  <a:gd name="T11" fmla="*/ 160 h 315"/>
                  <a:gd name="T12" fmla="*/ 76 w 431"/>
                  <a:gd name="T13" fmla="*/ 160 h 315"/>
                  <a:gd name="T14" fmla="*/ 39 w 431"/>
                  <a:gd name="T15" fmla="*/ 40 h 315"/>
                  <a:gd name="T16" fmla="*/ 39 w 431"/>
                  <a:gd name="T17" fmla="*/ 0 h 315"/>
                  <a:gd name="T18" fmla="*/ 0 w 431"/>
                  <a:gd name="T1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1" h="315">
                    <a:moveTo>
                      <a:pt x="431" y="315"/>
                    </a:moveTo>
                    <a:lnTo>
                      <a:pt x="391" y="275"/>
                    </a:lnTo>
                    <a:lnTo>
                      <a:pt x="314" y="275"/>
                    </a:lnTo>
                    <a:lnTo>
                      <a:pt x="234" y="235"/>
                    </a:lnTo>
                    <a:lnTo>
                      <a:pt x="196" y="235"/>
                    </a:lnTo>
                    <a:lnTo>
                      <a:pt x="196" y="160"/>
                    </a:lnTo>
                    <a:lnTo>
                      <a:pt x="76" y="160"/>
                    </a:lnTo>
                    <a:lnTo>
                      <a:pt x="39" y="40"/>
                    </a:lnTo>
                    <a:lnTo>
                      <a:pt x="3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Freeform 955">
                <a:extLst>
                  <a:ext uri="{FF2B5EF4-FFF2-40B4-BE49-F238E27FC236}">
                    <a16:creationId xmlns:a16="http://schemas.microsoft.com/office/drawing/2014/main" id="{A69A8139-C162-D1C1-7668-945CAD8D7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0" y="1175"/>
                <a:ext cx="52" cy="39"/>
              </a:xfrm>
              <a:custGeom>
                <a:avLst/>
                <a:gdLst>
                  <a:gd name="T0" fmla="*/ 0 w 260"/>
                  <a:gd name="T1" fmla="*/ 196 h 196"/>
                  <a:gd name="T2" fmla="*/ 0 w 260"/>
                  <a:gd name="T3" fmla="*/ 156 h 196"/>
                  <a:gd name="T4" fmla="*/ 39 w 260"/>
                  <a:gd name="T5" fmla="*/ 119 h 196"/>
                  <a:gd name="T6" fmla="*/ 39 w 260"/>
                  <a:gd name="T7" fmla="*/ 40 h 196"/>
                  <a:gd name="T8" fmla="*/ 119 w 260"/>
                  <a:gd name="T9" fmla="*/ 40 h 196"/>
                  <a:gd name="T10" fmla="*/ 119 w 260"/>
                  <a:gd name="T11" fmla="*/ 0 h 196"/>
                  <a:gd name="T12" fmla="*/ 198 w 260"/>
                  <a:gd name="T13" fmla="*/ 40 h 196"/>
                  <a:gd name="T14" fmla="*/ 235 w 260"/>
                  <a:gd name="T15" fmla="*/ 40 h 196"/>
                  <a:gd name="T16" fmla="*/ 260 w 260"/>
                  <a:gd name="T17" fmla="*/ 15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0" h="196">
                    <a:moveTo>
                      <a:pt x="0" y="196"/>
                    </a:moveTo>
                    <a:lnTo>
                      <a:pt x="0" y="156"/>
                    </a:lnTo>
                    <a:lnTo>
                      <a:pt x="39" y="119"/>
                    </a:lnTo>
                    <a:lnTo>
                      <a:pt x="39" y="40"/>
                    </a:lnTo>
                    <a:lnTo>
                      <a:pt x="119" y="40"/>
                    </a:lnTo>
                    <a:lnTo>
                      <a:pt x="119" y="0"/>
                    </a:lnTo>
                    <a:lnTo>
                      <a:pt x="198" y="40"/>
                    </a:lnTo>
                    <a:lnTo>
                      <a:pt x="235" y="40"/>
                    </a:lnTo>
                    <a:lnTo>
                      <a:pt x="260" y="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Freeform 956">
                <a:extLst>
                  <a:ext uri="{FF2B5EF4-FFF2-40B4-BE49-F238E27FC236}">
                    <a16:creationId xmlns:a16="http://schemas.microsoft.com/office/drawing/2014/main" id="{3D6E5C11-309E-ADE7-DB82-035867E9B4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0" y="1214"/>
                <a:ext cx="55" cy="58"/>
              </a:xfrm>
              <a:custGeom>
                <a:avLst/>
                <a:gdLst>
                  <a:gd name="T0" fmla="*/ 235 w 274"/>
                  <a:gd name="T1" fmla="*/ 290 h 290"/>
                  <a:gd name="T2" fmla="*/ 235 w 274"/>
                  <a:gd name="T3" fmla="*/ 198 h 290"/>
                  <a:gd name="T4" fmla="*/ 274 w 274"/>
                  <a:gd name="T5" fmla="*/ 198 h 290"/>
                  <a:gd name="T6" fmla="*/ 274 w 274"/>
                  <a:gd name="T7" fmla="*/ 118 h 290"/>
                  <a:gd name="T8" fmla="*/ 235 w 274"/>
                  <a:gd name="T9" fmla="*/ 118 h 290"/>
                  <a:gd name="T10" fmla="*/ 235 w 274"/>
                  <a:gd name="T11" fmla="*/ 79 h 290"/>
                  <a:gd name="T12" fmla="*/ 158 w 274"/>
                  <a:gd name="T13" fmla="*/ 118 h 290"/>
                  <a:gd name="T14" fmla="*/ 0 w 274"/>
                  <a:gd name="T15" fmla="*/ 118 h 290"/>
                  <a:gd name="T16" fmla="*/ 0 w 274"/>
                  <a:gd name="T17" fmla="*/ 0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4" h="290">
                    <a:moveTo>
                      <a:pt x="235" y="290"/>
                    </a:moveTo>
                    <a:lnTo>
                      <a:pt x="235" y="198"/>
                    </a:lnTo>
                    <a:lnTo>
                      <a:pt x="274" y="198"/>
                    </a:lnTo>
                    <a:lnTo>
                      <a:pt x="274" y="118"/>
                    </a:lnTo>
                    <a:lnTo>
                      <a:pt x="235" y="118"/>
                    </a:lnTo>
                    <a:lnTo>
                      <a:pt x="235" y="79"/>
                    </a:lnTo>
                    <a:lnTo>
                      <a:pt x="158" y="118"/>
                    </a:lnTo>
                    <a:lnTo>
                      <a:pt x="0" y="11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9" name="Freeform 957">
                <a:extLst>
                  <a:ext uri="{FF2B5EF4-FFF2-40B4-BE49-F238E27FC236}">
                    <a16:creationId xmlns:a16="http://schemas.microsoft.com/office/drawing/2014/main" id="{C33EC8C5-0B8B-3A1E-010E-06CF3BE317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4" y="1183"/>
                <a:ext cx="86" cy="39"/>
              </a:xfrm>
              <a:custGeom>
                <a:avLst/>
                <a:gdLst>
                  <a:gd name="T0" fmla="*/ 430 w 430"/>
                  <a:gd name="T1" fmla="*/ 156 h 196"/>
                  <a:gd name="T2" fmla="*/ 391 w 430"/>
                  <a:gd name="T3" fmla="*/ 116 h 196"/>
                  <a:gd name="T4" fmla="*/ 391 w 430"/>
                  <a:gd name="T5" fmla="*/ 79 h 196"/>
                  <a:gd name="T6" fmla="*/ 354 w 430"/>
                  <a:gd name="T7" fmla="*/ 39 h 196"/>
                  <a:gd name="T8" fmla="*/ 354 w 430"/>
                  <a:gd name="T9" fmla="*/ 79 h 196"/>
                  <a:gd name="T10" fmla="*/ 314 w 430"/>
                  <a:gd name="T11" fmla="*/ 116 h 196"/>
                  <a:gd name="T12" fmla="*/ 274 w 430"/>
                  <a:gd name="T13" fmla="*/ 39 h 196"/>
                  <a:gd name="T14" fmla="*/ 234 w 430"/>
                  <a:gd name="T15" fmla="*/ 0 h 196"/>
                  <a:gd name="T16" fmla="*/ 195 w 430"/>
                  <a:gd name="T17" fmla="*/ 79 h 196"/>
                  <a:gd name="T18" fmla="*/ 234 w 430"/>
                  <a:gd name="T19" fmla="*/ 116 h 196"/>
                  <a:gd name="T20" fmla="*/ 195 w 430"/>
                  <a:gd name="T21" fmla="*/ 196 h 196"/>
                  <a:gd name="T22" fmla="*/ 156 w 430"/>
                  <a:gd name="T23" fmla="*/ 156 h 196"/>
                  <a:gd name="T24" fmla="*/ 116 w 430"/>
                  <a:gd name="T25" fmla="*/ 196 h 196"/>
                  <a:gd name="T26" fmla="*/ 0 w 430"/>
                  <a:gd name="T27" fmla="*/ 196 h 196"/>
                  <a:gd name="T28" fmla="*/ 0 w 430"/>
                  <a:gd name="T29" fmla="*/ 156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30" h="196">
                    <a:moveTo>
                      <a:pt x="430" y="156"/>
                    </a:moveTo>
                    <a:lnTo>
                      <a:pt x="391" y="116"/>
                    </a:lnTo>
                    <a:lnTo>
                      <a:pt x="391" y="79"/>
                    </a:lnTo>
                    <a:lnTo>
                      <a:pt x="354" y="39"/>
                    </a:lnTo>
                    <a:lnTo>
                      <a:pt x="354" y="79"/>
                    </a:lnTo>
                    <a:lnTo>
                      <a:pt x="314" y="116"/>
                    </a:lnTo>
                    <a:lnTo>
                      <a:pt x="274" y="39"/>
                    </a:lnTo>
                    <a:lnTo>
                      <a:pt x="234" y="0"/>
                    </a:lnTo>
                    <a:lnTo>
                      <a:pt x="195" y="79"/>
                    </a:lnTo>
                    <a:lnTo>
                      <a:pt x="234" y="116"/>
                    </a:lnTo>
                    <a:lnTo>
                      <a:pt x="195" y="196"/>
                    </a:lnTo>
                    <a:lnTo>
                      <a:pt x="156" y="156"/>
                    </a:lnTo>
                    <a:lnTo>
                      <a:pt x="116" y="196"/>
                    </a:lnTo>
                    <a:lnTo>
                      <a:pt x="0" y="196"/>
                    </a:lnTo>
                    <a:lnTo>
                      <a:pt x="0" y="15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0" name="Freeform 958">
                <a:extLst>
                  <a:ext uri="{FF2B5EF4-FFF2-40B4-BE49-F238E27FC236}">
                    <a16:creationId xmlns:a16="http://schemas.microsoft.com/office/drawing/2014/main" id="{49455777-89D0-A7C4-B40B-70765579B9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0" y="1269"/>
                <a:ext cx="31" cy="32"/>
              </a:xfrm>
              <a:custGeom>
                <a:avLst/>
                <a:gdLst>
                  <a:gd name="T0" fmla="*/ 156 w 156"/>
                  <a:gd name="T1" fmla="*/ 158 h 158"/>
                  <a:gd name="T2" fmla="*/ 116 w 156"/>
                  <a:gd name="T3" fmla="*/ 158 h 158"/>
                  <a:gd name="T4" fmla="*/ 116 w 156"/>
                  <a:gd name="T5" fmla="*/ 39 h 158"/>
                  <a:gd name="T6" fmla="*/ 0 w 156"/>
                  <a:gd name="T7" fmla="*/ 39 h 158"/>
                  <a:gd name="T8" fmla="*/ 0 w 156"/>
                  <a:gd name="T9" fmla="*/ 0 h 158"/>
                  <a:gd name="T10" fmla="*/ 1 w 156"/>
                  <a:gd name="T11" fmla="*/ 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6" h="158">
                    <a:moveTo>
                      <a:pt x="156" y="158"/>
                    </a:moveTo>
                    <a:lnTo>
                      <a:pt x="116" y="158"/>
                    </a:lnTo>
                    <a:lnTo>
                      <a:pt x="116" y="39"/>
                    </a:lnTo>
                    <a:lnTo>
                      <a:pt x="0" y="39"/>
                    </a:lnTo>
                    <a:lnTo>
                      <a:pt x="0" y="0"/>
                    </a:lnTo>
                    <a:lnTo>
                      <a:pt x="1" y="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1" name="Freeform 959">
                <a:extLst>
                  <a:ext uri="{FF2B5EF4-FFF2-40B4-BE49-F238E27FC236}">
                    <a16:creationId xmlns:a16="http://schemas.microsoft.com/office/drawing/2014/main" id="{D8D1F15D-AA7E-FE43-C38D-633206DDBD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0" y="1269"/>
                <a:ext cx="7" cy="3"/>
              </a:xfrm>
              <a:custGeom>
                <a:avLst/>
                <a:gdLst>
                  <a:gd name="T0" fmla="*/ 0 w 37"/>
                  <a:gd name="T1" fmla="*/ 0 h 15"/>
                  <a:gd name="T2" fmla="*/ 1 w 37"/>
                  <a:gd name="T3" fmla="*/ 1 h 15"/>
                  <a:gd name="T4" fmla="*/ 37 w 37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15">
                    <a:moveTo>
                      <a:pt x="0" y="0"/>
                    </a:moveTo>
                    <a:lnTo>
                      <a:pt x="1" y="1"/>
                    </a:lnTo>
                    <a:lnTo>
                      <a:pt x="37" y="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2" name="Freeform 960">
                <a:extLst>
                  <a:ext uri="{FF2B5EF4-FFF2-40B4-BE49-F238E27FC236}">
                    <a16:creationId xmlns:a16="http://schemas.microsoft.com/office/drawing/2014/main" id="{5633997E-FAB2-49DC-0E37-49999EB9B6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0" y="1301"/>
                <a:ext cx="47" cy="189"/>
              </a:xfrm>
              <a:custGeom>
                <a:avLst/>
                <a:gdLst>
                  <a:gd name="T0" fmla="*/ 116 w 235"/>
                  <a:gd name="T1" fmla="*/ 944 h 944"/>
                  <a:gd name="T2" fmla="*/ 116 w 235"/>
                  <a:gd name="T3" fmla="*/ 905 h 944"/>
                  <a:gd name="T4" fmla="*/ 37 w 235"/>
                  <a:gd name="T5" fmla="*/ 825 h 944"/>
                  <a:gd name="T6" fmla="*/ 0 w 235"/>
                  <a:gd name="T7" fmla="*/ 825 h 944"/>
                  <a:gd name="T8" fmla="*/ 37 w 235"/>
                  <a:gd name="T9" fmla="*/ 785 h 944"/>
                  <a:gd name="T10" fmla="*/ 116 w 235"/>
                  <a:gd name="T11" fmla="*/ 785 h 944"/>
                  <a:gd name="T12" fmla="*/ 195 w 235"/>
                  <a:gd name="T13" fmla="*/ 706 h 944"/>
                  <a:gd name="T14" fmla="*/ 156 w 235"/>
                  <a:gd name="T15" fmla="*/ 669 h 944"/>
                  <a:gd name="T16" fmla="*/ 156 w 235"/>
                  <a:gd name="T17" fmla="*/ 630 h 944"/>
                  <a:gd name="T18" fmla="*/ 195 w 235"/>
                  <a:gd name="T19" fmla="*/ 550 h 944"/>
                  <a:gd name="T20" fmla="*/ 156 w 235"/>
                  <a:gd name="T21" fmla="*/ 550 h 944"/>
                  <a:gd name="T22" fmla="*/ 156 w 235"/>
                  <a:gd name="T23" fmla="*/ 511 h 944"/>
                  <a:gd name="T24" fmla="*/ 235 w 235"/>
                  <a:gd name="T25" fmla="*/ 471 h 944"/>
                  <a:gd name="T26" fmla="*/ 195 w 235"/>
                  <a:gd name="T27" fmla="*/ 431 h 944"/>
                  <a:gd name="T28" fmla="*/ 76 w 235"/>
                  <a:gd name="T29" fmla="*/ 431 h 944"/>
                  <a:gd name="T30" fmla="*/ 76 w 235"/>
                  <a:gd name="T31" fmla="*/ 314 h 944"/>
                  <a:gd name="T32" fmla="*/ 116 w 235"/>
                  <a:gd name="T33" fmla="*/ 276 h 944"/>
                  <a:gd name="T34" fmla="*/ 76 w 235"/>
                  <a:gd name="T35" fmla="*/ 196 h 944"/>
                  <a:gd name="T36" fmla="*/ 195 w 235"/>
                  <a:gd name="T37" fmla="*/ 196 h 944"/>
                  <a:gd name="T38" fmla="*/ 195 w 235"/>
                  <a:gd name="T39" fmla="*/ 156 h 944"/>
                  <a:gd name="T40" fmla="*/ 156 w 235"/>
                  <a:gd name="T41" fmla="*/ 79 h 944"/>
                  <a:gd name="T42" fmla="*/ 156 w 235"/>
                  <a:gd name="T43" fmla="*/ 0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35" h="944">
                    <a:moveTo>
                      <a:pt x="116" y="944"/>
                    </a:moveTo>
                    <a:lnTo>
                      <a:pt x="116" y="905"/>
                    </a:lnTo>
                    <a:lnTo>
                      <a:pt x="37" y="825"/>
                    </a:lnTo>
                    <a:lnTo>
                      <a:pt x="0" y="825"/>
                    </a:lnTo>
                    <a:lnTo>
                      <a:pt x="37" y="785"/>
                    </a:lnTo>
                    <a:lnTo>
                      <a:pt x="116" y="785"/>
                    </a:lnTo>
                    <a:lnTo>
                      <a:pt x="195" y="706"/>
                    </a:lnTo>
                    <a:lnTo>
                      <a:pt x="156" y="669"/>
                    </a:lnTo>
                    <a:lnTo>
                      <a:pt x="156" y="630"/>
                    </a:lnTo>
                    <a:lnTo>
                      <a:pt x="195" y="550"/>
                    </a:lnTo>
                    <a:lnTo>
                      <a:pt x="156" y="550"/>
                    </a:lnTo>
                    <a:lnTo>
                      <a:pt x="156" y="511"/>
                    </a:lnTo>
                    <a:lnTo>
                      <a:pt x="235" y="471"/>
                    </a:lnTo>
                    <a:lnTo>
                      <a:pt x="195" y="431"/>
                    </a:lnTo>
                    <a:lnTo>
                      <a:pt x="76" y="431"/>
                    </a:lnTo>
                    <a:lnTo>
                      <a:pt x="76" y="314"/>
                    </a:lnTo>
                    <a:lnTo>
                      <a:pt x="116" y="276"/>
                    </a:lnTo>
                    <a:lnTo>
                      <a:pt x="76" y="196"/>
                    </a:lnTo>
                    <a:lnTo>
                      <a:pt x="195" y="196"/>
                    </a:lnTo>
                    <a:lnTo>
                      <a:pt x="195" y="156"/>
                    </a:lnTo>
                    <a:lnTo>
                      <a:pt x="156" y="79"/>
                    </a:lnTo>
                    <a:lnTo>
                      <a:pt x="15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3" name="Freeform 961">
                <a:extLst>
                  <a:ext uri="{FF2B5EF4-FFF2-40B4-BE49-F238E27FC236}">
                    <a16:creationId xmlns:a16="http://schemas.microsoft.com/office/drawing/2014/main" id="{A76798E7-E798-9511-5373-F23BF9459B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8" y="1137"/>
                <a:ext cx="16" cy="30"/>
              </a:xfrm>
              <a:custGeom>
                <a:avLst/>
                <a:gdLst>
                  <a:gd name="T0" fmla="*/ 0 w 79"/>
                  <a:gd name="T1" fmla="*/ 151 h 151"/>
                  <a:gd name="T2" fmla="*/ 39 w 79"/>
                  <a:gd name="T3" fmla="*/ 72 h 151"/>
                  <a:gd name="T4" fmla="*/ 79 w 79"/>
                  <a:gd name="T5" fmla="*/ 35 h 151"/>
                  <a:gd name="T6" fmla="*/ 44 w 79"/>
                  <a:gd name="T7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151">
                    <a:moveTo>
                      <a:pt x="0" y="151"/>
                    </a:moveTo>
                    <a:lnTo>
                      <a:pt x="39" y="72"/>
                    </a:lnTo>
                    <a:lnTo>
                      <a:pt x="79" y="35"/>
                    </a:lnTo>
                    <a:lnTo>
                      <a:pt x="4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4" name="Freeform 962">
                <a:extLst>
                  <a:ext uri="{FF2B5EF4-FFF2-40B4-BE49-F238E27FC236}">
                    <a16:creationId xmlns:a16="http://schemas.microsoft.com/office/drawing/2014/main" id="{4A92EA16-A917-5A74-13F0-F7F55192A1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8" y="1167"/>
                <a:ext cx="16" cy="47"/>
              </a:xfrm>
              <a:custGeom>
                <a:avLst/>
                <a:gdLst>
                  <a:gd name="T0" fmla="*/ 0 w 79"/>
                  <a:gd name="T1" fmla="*/ 0 h 236"/>
                  <a:gd name="T2" fmla="*/ 39 w 79"/>
                  <a:gd name="T3" fmla="*/ 40 h 236"/>
                  <a:gd name="T4" fmla="*/ 79 w 79"/>
                  <a:gd name="T5" fmla="*/ 40 h 236"/>
                  <a:gd name="T6" fmla="*/ 79 w 79"/>
                  <a:gd name="T7" fmla="*/ 119 h 236"/>
                  <a:gd name="T8" fmla="*/ 39 w 79"/>
                  <a:gd name="T9" fmla="*/ 119 h 236"/>
                  <a:gd name="T10" fmla="*/ 39 w 79"/>
                  <a:gd name="T11" fmla="*/ 196 h 236"/>
                  <a:gd name="T12" fmla="*/ 79 w 79"/>
                  <a:gd name="T13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236">
                    <a:moveTo>
                      <a:pt x="0" y="0"/>
                    </a:moveTo>
                    <a:lnTo>
                      <a:pt x="39" y="40"/>
                    </a:lnTo>
                    <a:lnTo>
                      <a:pt x="79" y="40"/>
                    </a:lnTo>
                    <a:lnTo>
                      <a:pt x="79" y="119"/>
                    </a:lnTo>
                    <a:lnTo>
                      <a:pt x="39" y="119"/>
                    </a:lnTo>
                    <a:lnTo>
                      <a:pt x="39" y="196"/>
                    </a:lnTo>
                    <a:lnTo>
                      <a:pt x="79" y="23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5" name="Freeform 963">
                <a:extLst>
                  <a:ext uri="{FF2B5EF4-FFF2-40B4-BE49-F238E27FC236}">
                    <a16:creationId xmlns:a16="http://schemas.microsoft.com/office/drawing/2014/main" id="{82FBBC6A-507E-21EB-7B0D-498260E847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8" y="1144"/>
                <a:ext cx="8" cy="23"/>
              </a:xfrm>
              <a:custGeom>
                <a:avLst/>
                <a:gdLst>
                  <a:gd name="T0" fmla="*/ 0 w 39"/>
                  <a:gd name="T1" fmla="*/ 0 h 116"/>
                  <a:gd name="T2" fmla="*/ 39 w 39"/>
                  <a:gd name="T3" fmla="*/ 0 h 116"/>
                  <a:gd name="T4" fmla="*/ 0 w 39"/>
                  <a:gd name="T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116">
                    <a:moveTo>
                      <a:pt x="0" y="0"/>
                    </a:moveTo>
                    <a:lnTo>
                      <a:pt x="39" y="0"/>
                    </a:lnTo>
                    <a:lnTo>
                      <a:pt x="0" y="11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6" name="Freeform 964">
                <a:extLst>
                  <a:ext uri="{FF2B5EF4-FFF2-40B4-BE49-F238E27FC236}">
                    <a16:creationId xmlns:a16="http://schemas.microsoft.com/office/drawing/2014/main" id="{7168A410-D689-79F5-ECA5-A97643ECF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2" y="1214"/>
                <a:ext cx="102" cy="79"/>
              </a:xfrm>
              <a:custGeom>
                <a:avLst/>
                <a:gdLst>
                  <a:gd name="T0" fmla="*/ 509 w 509"/>
                  <a:gd name="T1" fmla="*/ 0 h 393"/>
                  <a:gd name="T2" fmla="*/ 469 w 509"/>
                  <a:gd name="T3" fmla="*/ 0 h 393"/>
                  <a:gd name="T4" fmla="*/ 469 w 509"/>
                  <a:gd name="T5" fmla="*/ 79 h 393"/>
                  <a:gd name="T6" fmla="*/ 509 w 509"/>
                  <a:gd name="T7" fmla="*/ 79 h 393"/>
                  <a:gd name="T8" fmla="*/ 430 w 509"/>
                  <a:gd name="T9" fmla="*/ 118 h 393"/>
                  <a:gd name="T10" fmla="*/ 469 w 509"/>
                  <a:gd name="T11" fmla="*/ 158 h 393"/>
                  <a:gd name="T12" fmla="*/ 430 w 509"/>
                  <a:gd name="T13" fmla="*/ 235 h 393"/>
                  <a:gd name="T14" fmla="*/ 390 w 509"/>
                  <a:gd name="T15" fmla="*/ 235 h 393"/>
                  <a:gd name="T16" fmla="*/ 350 w 509"/>
                  <a:gd name="T17" fmla="*/ 275 h 393"/>
                  <a:gd name="T18" fmla="*/ 313 w 509"/>
                  <a:gd name="T19" fmla="*/ 198 h 393"/>
                  <a:gd name="T20" fmla="*/ 234 w 509"/>
                  <a:gd name="T21" fmla="*/ 275 h 393"/>
                  <a:gd name="T22" fmla="*/ 195 w 509"/>
                  <a:gd name="T23" fmla="*/ 275 h 393"/>
                  <a:gd name="T24" fmla="*/ 195 w 509"/>
                  <a:gd name="T25" fmla="*/ 314 h 393"/>
                  <a:gd name="T26" fmla="*/ 155 w 509"/>
                  <a:gd name="T27" fmla="*/ 275 h 393"/>
                  <a:gd name="T28" fmla="*/ 75 w 509"/>
                  <a:gd name="T29" fmla="*/ 354 h 393"/>
                  <a:gd name="T30" fmla="*/ 75 w 509"/>
                  <a:gd name="T31" fmla="*/ 393 h 393"/>
                  <a:gd name="T32" fmla="*/ 0 w 509"/>
                  <a:gd name="T33" fmla="*/ 393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09" h="393">
                    <a:moveTo>
                      <a:pt x="509" y="0"/>
                    </a:moveTo>
                    <a:lnTo>
                      <a:pt x="469" y="0"/>
                    </a:lnTo>
                    <a:lnTo>
                      <a:pt x="469" y="79"/>
                    </a:lnTo>
                    <a:lnTo>
                      <a:pt x="509" y="79"/>
                    </a:lnTo>
                    <a:lnTo>
                      <a:pt x="430" y="118"/>
                    </a:lnTo>
                    <a:lnTo>
                      <a:pt x="469" y="158"/>
                    </a:lnTo>
                    <a:lnTo>
                      <a:pt x="430" y="235"/>
                    </a:lnTo>
                    <a:lnTo>
                      <a:pt x="390" y="235"/>
                    </a:lnTo>
                    <a:lnTo>
                      <a:pt x="350" y="275"/>
                    </a:lnTo>
                    <a:lnTo>
                      <a:pt x="313" y="198"/>
                    </a:lnTo>
                    <a:lnTo>
                      <a:pt x="234" y="275"/>
                    </a:lnTo>
                    <a:lnTo>
                      <a:pt x="195" y="275"/>
                    </a:lnTo>
                    <a:lnTo>
                      <a:pt x="195" y="314"/>
                    </a:lnTo>
                    <a:lnTo>
                      <a:pt x="155" y="275"/>
                    </a:lnTo>
                    <a:lnTo>
                      <a:pt x="75" y="354"/>
                    </a:lnTo>
                    <a:lnTo>
                      <a:pt x="75" y="393"/>
                    </a:lnTo>
                    <a:lnTo>
                      <a:pt x="0" y="39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7" name="Freeform 965">
                <a:extLst>
                  <a:ext uri="{FF2B5EF4-FFF2-40B4-BE49-F238E27FC236}">
                    <a16:creationId xmlns:a16="http://schemas.microsoft.com/office/drawing/2014/main" id="{6FDED173-7DCB-4D8A-AB66-513F3BD893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6" y="1293"/>
                <a:ext cx="16" cy="39"/>
              </a:xfrm>
              <a:custGeom>
                <a:avLst/>
                <a:gdLst>
                  <a:gd name="T0" fmla="*/ 0 w 80"/>
                  <a:gd name="T1" fmla="*/ 196 h 196"/>
                  <a:gd name="T2" fmla="*/ 0 w 80"/>
                  <a:gd name="T3" fmla="*/ 156 h 196"/>
                  <a:gd name="T4" fmla="*/ 80 w 80"/>
                  <a:gd name="T5" fmla="*/ 80 h 196"/>
                  <a:gd name="T6" fmla="*/ 80 w 80"/>
                  <a:gd name="T7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" h="196">
                    <a:moveTo>
                      <a:pt x="0" y="196"/>
                    </a:moveTo>
                    <a:lnTo>
                      <a:pt x="0" y="156"/>
                    </a:lnTo>
                    <a:lnTo>
                      <a:pt x="80" y="80"/>
                    </a:lnTo>
                    <a:lnTo>
                      <a:pt x="8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8" name="Freeform 966">
                <a:extLst>
                  <a:ext uri="{FF2B5EF4-FFF2-40B4-BE49-F238E27FC236}">
                    <a16:creationId xmlns:a16="http://schemas.microsoft.com/office/drawing/2014/main" id="{7D1DBB95-36AC-8677-AF31-AC4FBFFE9C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6" y="1332"/>
                <a:ext cx="94" cy="79"/>
              </a:xfrm>
              <a:custGeom>
                <a:avLst/>
                <a:gdLst>
                  <a:gd name="T0" fmla="*/ 0 w 470"/>
                  <a:gd name="T1" fmla="*/ 0 h 394"/>
                  <a:gd name="T2" fmla="*/ 40 w 470"/>
                  <a:gd name="T3" fmla="*/ 40 h 394"/>
                  <a:gd name="T4" fmla="*/ 40 w 470"/>
                  <a:gd name="T5" fmla="*/ 158 h 394"/>
                  <a:gd name="T6" fmla="*/ 80 w 470"/>
                  <a:gd name="T7" fmla="*/ 120 h 394"/>
                  <a:gd name="T8" fmla="*/ 275 w 470"/>
                  <a:gd name="T9" fmla="*/ 120 h 394"/>
                  <a:gd name="T10" fmla="*/ 275 w 470"/>
                  <a:gd name="T11" fmla="*/ 158 h 394"/>
                  <a:gd name="T12" fmla="*/ 314 w 470"/>
                  <a:gd name="T13" fmla="*/ 235 h 394"/>
                  <a:gd name="T14" fmla="*/ 354 w 470"/>
                  <a:gd name="T15" fmla="*/ 198 h 394"/>
                  <a:gd name="T16" fmla="*/ 354 w 470"/>
                  <a:gd name="T17" fmla="*/ 275 h 394"/>
                  <a:gd name="T18" fmla="*/ 393 w 470"/>
                  <a:gd name="T19" fmla="*/ 315 h 394"/>
                  <a:gd name="T20" fmla="*/ 430 w 470"/>
                  <a:gd name="T21" fmla="*/ 275 h 394"/>
                  <a:gd name="T22" fmla="*/ 470 w 470"/>
                  <a:gd name="T23" fmla="*/ 275 h 394"/>
                  <a:gd name="T24" fmla="*/ 470 w 470"/>
                  <a:gd name="T25" fmla="*/ 394 h 394"/>
                  <a:gd name="T26" fmla="*/ 430 w 470"/>
                  <a:gd name="T27" fmla="*/ 394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0" h="394">
                    <a:moveTo>
                      <a:pt x="0" y="0"/>
                    </a:moveTo>
                    <a:lnTo>
                      <a:pt x="40" y="40"/>
                    </a:lnTo>
                    <a:lnTo>
                      <a:pt x="40" y="158"/>
                    </a:lnTo>
                    <a:lnTo>
                      <a:pt x="80" y="120"/>
                    </a:lnTo>
                    <a:lnTo>
                      <a:pt x="275" y="120"/>
                    </a:lnTo>
                    <a:lnTo>
                      <a:pt x="275" y="158"/>
                    </a:lnTo>
                    <a:lnTo>
                      <a:pt x="314" y="235"/>
                    </a:lnTo>
                    <a:lnTo>
                      <a:pt x="354" y="198"/>
                    </a:lnTo>
                    <a:lnTo>
                      <a:pt x="354" y="275"/>
                    </a:lnTo>
                    <a:lnTo>
                      <a:pt x="393" y="315"/>
                    </a:lnTo>
                    <a:lnTo>
                      <a:pt x="430" y="275"/>
                    </a:lnTo>
                    <a:lnTo>
                      <a:pt x="470" y="275"/>
                    </a:lnTo>
                    <a:lnTo>
                      <a:pt x="470" y="394"/>
                    </a:lnTo>
                    <a:lnTo>
                      <a:pt x="430" y="39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9" name="Freeform 967">
                <a:extLst>
                  <a:ext uri="{FF2B5EF4-FFF2-40B4-BE49-F238E27FC236}">
                    <a16:creationId xmlns:a16="http://schemas.microsoft.com/office/drawing/2014/main" id="{3618AE70-1ACE-E9D3-0490-ED000BFD82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3" y="1411"/>
                <a:ext cx="109" cy="102"/>
              </a:xfrm>
              <a:custGeom>
                <a:avLst/>
                <a:gdLst>
                  <a:gd name="T0" fmla="*/ 548 w 548"/>
                  <a:gd name="T1" fmla="*/ 0 h 510"/>
                  <a:gd name="T2" fmla="*/ 472 w 548"/>
                  <a:gd name="T3" fmla="*/ 40 h 510"/>
                  <a:gd name="T4" fmla="*/ 432 w 548"/>
                  <a:gd name="T5" fmla="*/ 40 h 510"/>
                  <a:gd name="T6" fmla="*/ 432 w 548"/>
                  <a:gd name="T7" fmla="*/ 80 h 510"/>
                  <a:gd name="T8" fmla="*/ 393 w 548"/>
                  <a:gd name="T9" fmla="*/ 119 h 510"/>
                  <a:gd name="T10" fmla="*/ 472 w 548"/>
                  <a:gd name="T11" fmla="*/ 156 h 510"/>
                  <a:gd name="T12" fmla="*/ 432 w 548"/>
                  <a:gd name="T13" fmla="*/ 235 h 510"/>
                  <a:gd name="T14" fmla="*/ 393 w 548"/>
                  <a:gd name="T15" fmla="*/ 275 h 510"/>
                  <a:gd name="T16" fmla="*/ 353 w 548"/>
                  <a:gd name="T17" fmla="*/ 275 h 510"/>
                  <a:gd name="T18" fmla="*/ 273 w 548"/>
                  <a:gd name="T19" fmla="*/ 235 h 510"/>
                  <a:gd name="T20" fmla="*/ 78 w 548"/>
                  <a:gd name="T21" fmla="*/ 235 h 510"/>
                  <a:gd name="T22" fmla="*/ 118 w 548"/>
                  <a:gd name="T23" fmla="*/ 315 h 510"/>
                  <a:gd name="T24" fmla="*/ 118 w 548"/>
                  <a:gd name="T25" fmla="*/ 394 h 510"/>
                  <a:gd name="T26" fmla="*/ 78 w 548"/>
                  <a:gd name="T27" fmla="*/ 394 h 510"/>
                  <a:gd name="T28" fmla="*/ 38 w 548"/>
                  <a:gd name="T29" fmla="*/ 430 h 510"/>
                  <a:gd name="T30" fmla="*/ 0 w 548"/>
                  <a:gd name="T31" fmla="*/ 394 h 510"/>
                  <a:gd name="T32" fmla="*/ 0 w 548"/>
                  <a:gd name="T33" fmla="*/ 470 h 510"/>
                  <a:gd name="T34" fmla="*/ 38 w 548"/>
                  <a:gd name="T35" fmla="*/ 510 h 510"/>
                  <a:gd name="T36" fmla="*/ 0 w 548"/>
                  <a:gd name="T37" fmla="*/ 51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8" h="510">
                    <a:moveTo>
                      <a:pt x="548" y="0"/>
                    </a:moveTo>
                    <a:lnTo>
                      <a:pt x="472" y="40"/>
                    </a:lnTo>
                    <a:lnTo>
                      <a:pt x="432" y="40"/>
                    </a:lnTo>
                    <a:lnTo>
                      <a:pt x="432" y="80"/>
                    </a:lnTo>
                    <a:lnTo>
                      <a:pt x="393" y="119"/>
                    </a:lnTo>
                    <a:lnTo>
                      <a:pt x="472" y="156"/>
                    </a:lnTo>
                    <a:lnTo>
                      <a:pt x="432" y="235"/>
                    </a:lnTo>
                    <a:lnTo>
                      <a:pt x="393" y="275"/>
                    </a:lnTo>
                    <a:lnTo>
                      <a:pt x="353" y="275"/>
                    </a:lnTo>
                    <a:lnTo>
                      <a:pt x="273" y="235"/>
                    </a:lnTo>
                    <a:lnTo>
                      <a:pt x="78" y="235"/>
                    </a:lnTo>
                    <a:lnTo>
                      <a:pt x="118" y="315"/>
                    </a:lnTo>
                    <a:lnTo>
                      <a:pt x="118" y="394"/>
                    </a:lnTo>
                    <a:lnTo>
                      <a:pt x="78" y="394"/>
                    </a:lnTo>
                    <a:lnTo>
                      <a:pt x="38" y="430"/>
                    </a:lnTo>
                    <a:lnTo>
                      <a:pt x="0" y="394"/>
                    </a:lnTo>
                    <a:lnTo>
                      <a:pt x="0" y="470"/>
                    </a:lnTo>
                    <a:lnTo>
                      <a:pt x="38" y="510"/>
                    </a:lnTo>
                    <a:lnTo>
                      <a:pt x="0" y="51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0" name="Freeform 968">
                <a:extLst>
                  <a:ext uri="{FF2B5EF4-FFF2-40B4-BE49-F238E27FC236}">
                    <a16:creationId xmlns:a16="http://schemas.microsoft.com/office/drawing/2014/main" id="{CCA99851-9D62-382E-8ED5-BBD176DFFB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2" y="1411"/>
                <a:ext cx="71" cy="126"/>
              </a:xfrm>
              <a:custGeom>
                <a:avLst/>
                <a:gdLst>
                  <a:gd name="T0" fmla="*/ 354 w 354"/>
                  <a:gd name="T1" fmla="*/ 629 h 629"/>
                  <a:gd name="T2" fmla="*/ 198 w 354"/>
                  <a:gd name="T3" fmla="*/ 629 h 629"/>
                  <a:gd name="T4" fmla="*/ 198 w 354"/>
                  <a:gd name="T5" fmla="*/ 550 h 629"/>
                  <a:gd name="T6" fmla="*/ 238 w 354"/>
                  <a:gd name="T7" fmla="*/ 510 h 629"/>
                  <a:gd name="T8" fmla="*/ 159 w 354"/>
                  <a:gd name="T9" fmla="*/ 470 h 629"/>
                  <a:gd name="T10" fmla="*/ 159 w 354"/>
                  <a:gd name="T11" fmla="*/ 355 h 629"/>
                  <a:gd name="T12" fmla="*/ 80 w 354"/>
                  <a:gd name="T13" fmla="*/ 315 h 629"/>
                  <a:gd name="T14" fmla="*/ 119 w 354"/>
                  <a:gd name="T15" fmla="*/ 315 h 629"/>
                  <a:gd name="T16" fmla="*/ 119 w 354"/>
                  <a:gd name="T17" fmla="*/ 156 h 629"/>
                  <a:gd name="T18" fmla="*/ 80 w 354"/>
                  <a:gd name="T19" fmla="*/ 156 h 629"/>
                  <a:gd name="T20" fmla="*/ 80 w 354"/>
                  <a:gd name="T21" fmla="*/ 119 h 629"/>
                  <a:gd name="T22" fmla="*/ 40 w 354"/>
                  <a:gd name="T23" fmla="*/ 80 h 629"/>
                  <a:gd name="T24" fmla="*/ 0 w 354"/>
                  <a:gd name="T25" fmla="*/ 80 h 629"/>
                  <a:gd name="T26" fmla="*/ 0 w 354"/>
                  <a:gd name="T27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4" h="629">
                    <a:moveTo>
                      <a:pt x="354" y="629"/>
                    </a:moveTo>
                    <a:lnTo>
                      <a:pt x="198" y="629"/>
                    </a:lnTo>
                    <a:lnTo>
                      <a:pt x="198" y="550"/>
                    </a:lnTo>
                    <a:lnTo>
                      <a:pt x="238" y="510"/>
                    </a:lnTo>
                    <a:lnTo>
                      <a:pt x="159" y="470"/>
                    </a:lnTo>
                    <a:lnTo>
                      <a:pt x="159" y="355"/>
                    </a:lnTo>
                    <a:lnTo>
                      <a:pt x="80" y="315"/>
                    </a:lnTo>
                    <a:lnTo>
                      <a:pt x="119" y="315"/>
                    </a:lnTo>
                    <a:lnTo>
                      <a:pt x="119" y="156"/>
                    </a:lnTo>
                    <a:lnTo>
                      <a:pt x="80" y="156"/>
                    </a:lnTo>
                    <a:lnTo>
                      <a:pt x="80" y="119"/>
                    </a:lnTo>
                    <a:lnTo>
                      <a:pt x="40" y="80"/>
                    </a:lnTo>
                    <a:lnTo>
                      <a:pt x="0" y="8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1" name="Freeform 969">
                <a:extLst>
                  <a:ext uri="{FF2B5EF4-FFF2-40B4-BE49-F238E27FC236}">
                    <a16:creationId xmlns:a16="http://schemas.microsoft.com/office/drawing/2014/main" id="{BA8AE584-4D3C-06DF-52F9-B00B0854DB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3" y="1482"/>
                <a:ext cx="110" cy="63"/>
              </a:xfrm>
              <a:custGeom>
                <a:avLst/>
                <a:gdLst>
                  <a:gd name="T0" fmla="*/ 549 w 549"/>
                  <a:gd name="T1" fmla="*/ 39 h 314"/>
                  <a:gd name="T2" fmla="*/ 509 w 549"/>
                  <a:gd name="T3" fmla="*/ 39 h 314"/>
                  <a:gd name="T4" fmla="*/ 509 w 549"/>
                  <a:gd name="T5" fmla="*/ 0 h 314"/>
                  <a:gd name="T6" fmla="*/ 433 w 549"/>
                  <a:gd name="T7" fmla="*/ 0 h 314"/>
                  <a:gd name="T8" fmla="*/ 433 w 549"/>
                  <a:gd name="T9" fmla="*/ 75 h 314"/>
                  <a:gd name="T10" fmla="*/ 354 w 549"/>
                  <a:gd name="T11" fmla="*/ 75 h 314"/>
                  <a:gd name="T12" fmla="*/ 354 w 549"/>
                  <a:gd name="T13" fmla="*/ 115 h 314"/>
                  <a:gd name="T14" fmla="*/ 235 w 549"/>
                  <a:gd name="T15" fmla="*/ 115 h 314"/>
                  <a:gd name="T16" fmla="*/ 235 w 549"/>
                  <a:gd name="T17" fmla="*/ 155 h 314"/>
                  <a:gd name="T18" fmla="*/ 196 w 549"/>
                  <a:gd name="T19" fmla="*/ 155 h 314"/>
                  <a:gd name="T20" fmla="*/ 159 w 549"/>
                  <a:gd name="T21" fmla="*/ 235 h 314"/>
                  <a:gd name="T22" fmla="*/ 119 w 549"/>
                  <a:gd name="T23" fmla="*/ 274 h 314"/>
                  <a:gd name="T24" fmla="*/ 39 w 549"/>
                  <a:gd name="T25" fmla="*/ 274 h 314"/>
                  <a:gd name="T26" fmla="*/ 39 w 549"/>
                  <a:gd name="T27" fmla="*/ 314 h 314"/>
                  <a:gd name="T28" fmla="*/ 0 w 549"/>
                  <a:gd name="T29" fmla="*/ 27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49" h="314">
                    <a:moveTo>
                      <a:pt x="549" y="39"/>
                    </a:moveTo>
                    <a:lnTo>
                      <a:pt x="509" y="39"/>
                    </a:lnTo>
                    <a:lnTo>
                      <a:pt x="509" y="0"/>
                    </a:lnTo>
                    <a:lnTo>
                      <a:pt x="433" y="0"/>
                    </a:lnTo>
                    <a:lnTo>
                      <a:pt x="433" y="75"/>
                    </a:lnTo>
                    <a:lnTo>
                      <a:pt x="354" y="75"/>
                    </a:lnTo>
                    <a:lnTo>
                      <a:pt x="354" y="115"/>
                    </a:lnTo>
                    <a:lnTo>
                      <a:pt x="235" y="115"/>
                    </a:lnTo>
                    <a:lnTo>
                      <a:pt x="235" y="155"/>
                    </a:lnTo>
                    <a:lnTo>
                      <a:pt x="196" y="155"/>
                    </a:lnTo>
                    <a:lnTo>
                      <a:pt x="159" y="235"/>
                    </a:lnTo>
                    <a:lnTo>
                      <a:pt x="119" y="274"/>
                    </a:lnTo>
                    <a:lnTo>
                      <a:pt x="39" y="274"/>
                    </a:lnTo>
                    <a:lnTo>
                      <a:pt x="39" y="314"/>
                    </a:lnTo>
                    <a:lnTo>
                      <a:pt x="0" y="2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2" name="Freeform 970">
                <a:extLst>
                  <a:ext uri="{FF2B5EF4-FFF2-40B4-BE49-F238E27FC236}">
                    <a16:creationId xmlns:a16="http://schemas.microsoft.com/office/drawing/2014/main" id="{8EAE91F0-B45E-9144-1D73-4F827A1677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3" y="1490"/>
                <a:ext cx="47" cy="23"/>
              </a:xfrm>
              <a:custGeom>
                <a:avLst/>
                <a:gdLst>
                  <a:gd name="T0" fmla="*/ 235 w 235"/>
                  <a:gd name="T1" fmla="*/ 116 h 116"/>
                  <a:gd name="T2" fmla="*/ 79 w 235"/>
                  <a:gd name="T3" fmla="*/ 76 h 116"/>
                  <a:gd name="T4" fmla="*/ 40 w 235"/>
                  <a:gd name="T5" fmla="*/ 76 h 116"/>
                  <a:gd name="T6" fmla="*/ 0 w 235"/>
                  <a:gd name="T7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5" h="116">
                    <a:moveTo>
                      <a:pt x="235" y="116"/>
                    </a:moveTo>
                    <a:lnTo>
                      <a:pt x="79" y="76"/>
                    </a:lnTo>
                    <a:lnTo>
                      <a:pt x="40" y="7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3" name="Line 971">
                <a:extLst>
                  <a:ext uri="{FF2B5EF4-FFF2-40B4-BE49-F238E27FC236}">
                    <a16:creationId xmlns:a16="http://schemas.microsoft.com/office/drawing/2014/main" id="{C3569333-8D36-C5A4-1D5B-E2BF2A239A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608" y="1136"/>
                <a:ext cx="0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4" name="Freeform 972">
                <a:extLst>
                  <a:ext uri="{FF2B5EF4-FFF2-40B4-BE49-F238E27FC236}">
                    <a16:creationId xmlns:a16="http://schemas.microsoft.com/office/drawing/2014/main" id="{B67ED6BB-8F9A-C1A9-07B2-821D24CCCA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5" y="1600"/>
                <a:ext cx="118" cy="39"/>
              </a:xfrm>
              <a:custGeom>
                <a:avLst/>
                <a:gdLst>
                  <a:gd name="T0" fmla="*/ 588 w 588"/>
                  <a:gd name="T1" fmla="*/ 116 h 195"/>
                  <a:gd name="T2" fmla="*/ 548 w 588"/>
                  <a:gd name="T3" fmla="*/ 116 h 195"/>
                  <a:gd name="T4" fmla="*/ 509 w 588"/>
                  <a:gd name="T5" fmla="*/ 77 h 195"/>
                  <a:gd name="T6" fmla="*/ 472 w 588"/>
                  <a:gd name="T7" fmla="*/ 116 h 195"/>
                  <a:gd name="T8" fmla="*/ 393 w 588"/>
                  <a:gd name="T9" fmla="*/ 155 h 195"/>
                  <a:gd name="T10" fmla="*/ 313 w 588"/>
                  <a:gd name="T11" fmla="*/ 116 h 195"/>
                  <a:gd name="T12" fmla="*/ 274 w 588"/>
                  <a:gd name="T13" fmla="*/ 116 h 195"/>
                  <a:gd name="T14" fmla="*/ 235 w 588"/>
                  <a:gd name="T15" fmla="*/ 155 h 195"/>
                  <a:gd name="T16" fmla="*/ 158 w 588"/>
                  <a:gd name="T17" fmla="*/ 195 h 195"/>
                  <a:gd name="T18" fmla="*/ 118 w 588"/>
                  <a:gd name="T19" fmla="*/ 195 h 195"/>
                  <a:gd name="T20" fmla="*/ 0 w 588"/>
                  <a:gd name="T21" fmla="*/ 155 h 195"/>
                  <a:gd name="T22" fmla="*/ 0 w 588"/>
                  <a:gd name="T23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88" h="195">
                    <a:moveTo>
                      <a:pt x="588" y="116"/>
                    </a:moveTo>
                    <a:lnTo>
                      <a:pt x="548" y="116"/>
                    </a:lnTo>
                    <a:lnTo>
                      <a:pt x="509" y="77"/>
                    </a:lnTo>
                    <a:lnTo>
                      <a:pt x="472" y="116"/>
                    </a:lnTo>
                    <a:lnTo>
                      <a:pt x="393" y="155"/>
                    </a:lnTo>
                    <a:lnTo>
                      <a:pt x="313" y="116"/>
                    </a:lnTo>
                    <a:lnTo>
                      <a:pt x="274" y="116"/>
                    </a:lnTo>
                    <a:lnTo>
                      <a:pt x="235" y="155"/>
                    </a:lnTo>
                    <a:lnTo>
                      <a:pt x="158" y="195"/>
                    </a:lnTo>
                    <a:lnTo>
                      <a:pt x="118" y="195"/>
                    </a:lnTo>
                    <a:lnTo>
                      <a:pt x="0" y="15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5" name="Freeform 973">
                <a:extLst>
                  <a:ext uri="{FF2B5EF4-FFF2-40B4-BE49-F238E27FC236}">
                    <a16:creationId xmlns:a16="http://schemas.microsoft.com/office/drawing/2014/main" id="{9F994E45-B14A-DD6B-37DA-37A0E1403A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3" y="1592"/>
                <a:ext cx="78" cy="31"/>
              </a:xfrm>
              <a:custGeom>
                <a:avLst/>
                <a:gdLst>
                  <a:gd name="T0" fmla="*/ 393 w 393"/>
                  <a:gd name="T1" fmla="*/ 0 h 156"/>
                  <a:gd name="T2" fmla="*/ 314 w 393"/>
                  <a:gd name="T3" fmla="*/ 0 h 156"/>
                  <a:gd name="T4" fmla="*/ 314 w 393"/>
                  <a:gd name="T5" fmla="*/ 40 h 156"/>
                  <a:gd name="T6" fmla="*/ 198 w 393"/>
                  <a:gd name="T7" fmla="*/ 40 h 156"/>
                  <a:gd name="T8" fmla="*/ 198 w 393"/>
                  <a:gd name="T9" fmla="*/ 80 h 156"/>
                  <a:gd name="T10" fmla="*/ 119 w 393"/>
                  <a:gd name="T11" fmla="*/ 156 h 156"/>
                  <a:gd name="T12" fmla="*/ 40 w 393"/>
                  <a:gd name="T13" fmla="*/ 117 h 156"/>
                  <a:gd name="T14" fmla="*/ 0 w 393"/>
                  <a:gd name="T15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3" h="156">
                    <a:moveTo>
                      <a:pt x="393" y="0"/>
                    </a:moveTo>
                    <a:lnTo>
                      <a:pt x="314" y="0"/>
                    </a:lnTo>
                    <a:lnTo>
                      <a:pt x="314" y="40"/>
                    </a:lnTo>
                    <a:lnTo>
                      <a:pt x="198" y="40"/>
                    </a:lnTo>
                    <a:lnTo>
                      <a:pt x="198" y="80"/>
                    </a:lnTo>
                    <a:lnTo>
                      <a:pt x="119" y="156"/>
                    </a:lnTo>
                    <a:lnTo>
                      <a:pt x="40" y="117"/>
                    </a:lnTo>
                    <a:lnTo>
                      <a:pt x="0" y="15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6" name="Freeform 974">
                <a:extLst>
                  <a:ext uri="{FF2B5EF4-FFF2-40B4-BE49-F238E27FC236}">
                    <a16:creationId xmlns:a16="http://schemas.microsoft.com/office/drawing/2014/main" id="{4F895588-DA82-8DC2-0DC5-6EAF4F7F1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" y="1623"/>
                <a:ext cx="63" cy="165"/>
              </a:xfrm>
              <a:custGeom>
                <a:avLst/>
                <a:gdLst>
                  <a:gd name="T0" fmla="*/ 315 w 315"/>
                  <a:gd name="T1" fmla="*/ 827 h 827"/>
                  <a:gd name="T2" fmla="*/ 315 w 315"/>
                  <a:gd name="T3" fmla="*/ 788 h 827"/>
                  <a:gd name="T4" fmla="*/ 275 w 315"/>
                  <a:gd name="T5" fmla="*/ 748 h 827"/>
                  <a:gd name="T6" fmla="*/ 315 w 315"/>
                  <a:gd name="T7" fmla="*/ 709 h 827"/>
                  <a:gd name="T8" fmla="*/ 275 w 315"/>
                  <a:gd name="T9" fmla="*/ 669 h 827"/>
                  <a:gd name="T10" fmla="*/ 238 w 315"/>
                  <a:gd name="T11" fmla="*/ 709 h 827"/>
                  <a:gd name="T12" fmla="*/ 159 w 315"/>
                  <a:gd name="T13" fmla="*/ 630 h 827"/>
                  <a:gd name="T14" fmla="*/ 159 w 315"/>
                  <a:gd name="T15" fmla="*/ 590 h 827"/>
                  <a:gd name="T16" fmla="*/ 119 w 315"/>
                  <a:gd name="T17" fmla="*/ 550 h 827"/>
                  <a:gd name="T18" fmla="*/ 40 w 315"/>
                  <a:gd name="T19" fmla="*/ 550 h 827"/>
                  <a:gd name="T20" fmla="*/ 119 w 315"/>
                  <a:gd name="T21" fmla="*/ 473 h 827"/>
                  <a:gd name="T22" fmla="*/ 80 w 315"/>
                  <a:gd name="T23" fmla="*/ 433 h 827"/>
                  <a:gd name="T24" fmla="*/ 80 w 315"/>
                  <a:gd name="T25" fmla="*/ 275 h 827"/>
                  <a:gd name="T26" fmla="*/ 40 w 315"/>
                  <a:gd name="T27" fmla="*/ 275 h 827"/>
                  <a:gd name="T28" fmla="*/ 40 w 315"/>
                  <a:gd name="T29" fmla="*/ 198 h 827"/>
                  <a:gd name="T30" fmla="*/ 0 w 315"/>
                  <a:gd name="T31" fmla="*/ 198 h 827"/>
                  <a:gd name="T32" fmla="*/ 0 w 315"/>
                  <a:gd name="T33" fmla="*/ 119 h 827"/>
                  <a:gd name="T34" fmla="*/ 40 w 315"/>
                  <a:gd name="T35" fmla="*/ 119 h 827"/>
                  <a:gd name="T36" fmla="*/ 40 w 315"/>
                  <a:gd name="T37" fmla="*/ 0 h 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5" h="827">
                    <a:moveTo>
                      <a:pt x="315" y="827"/>
                    </a:moveTo>
                    <a:lnTo>
                      <a:pt x="315" y="788"/>
                    </a:lnTo>
                    <a:lnTo>
                      <a:pt x="275" y="748"/>
                    </a:lnTo>
                    <a:lnTo>
                      <a:pt x="315" y="709"/>
                    </a:lnTo>
                    <a:lnTo>
                      <a:pt x="275" y="669"/>
                    </a:lnTo>
                    <a:lnTo>
                      <a:pt x="238" y="709"/>
                    </a:lnTo>
                    <a:lnTo>
                      <a:pt x="159" y="630"/>
                    </a:lnTo>
                    <a:lnTo>
                      <a:pt x="159" y="590"/>
                    </a:lnTo>
                    <a:lnTo>
                      <a:pt x="119" y="550"/>
                    </a:lnTo>
                    <a:lnTo>
                      <a:pt x="40" y="550"/>
                    </a:lnTo>
                    <a:lnTo>
                      <a:pt x="119" y="473"/>
                    </a:lnTo>
                    <a:lnTo>
                      <a:pt x="80" y="433"/>
                    </a:lnTo>
                    <a:lnTo>
                      <a:pt x="80" y="275"/>
                    </a:lnTo>
                    <a:lnTo>
                      <a:pt x="40" y="275"/>
                    </a:lnTo>
                    <a:lnTo>
                      <a:pt x="40" y="198"/>
                    </a:lnTo>
                    <a:lnTo>
                      <a:pt x="0" y="198"/>
                    </a:lnTo>
                    <a:lnTo>
                      <a:pt x="0" y="119"/>
                    </a:lnTo>
                    <a:lnTo>
                      <a:pt x="40" y="119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7" name="Freeform 975">
                <a:extLst>
                  <a:ext uri="{FF2B5EF4-FFF2-40B4-BE49-F238E27FC236}">
                    <a16:creationId xmlns:a16="http://schemas.microsoft.com/office/drawing/2014/main" id="{05CCCFE3-00C3-0E31-2C6A-0C95AC21F2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5" y="1537"/>
                <a:ext cx="16" cy="63"/>
              </a:xfrm>
              <a:custGeom>
                <a:avLst/>
                <a:gdLst>
                  <a:gd name="T0" fmla="*/ 0 w 78"/>
                  <a:gd name="T1" fmla="*/ 315 h 315"/>
                  <a:gd name="T2" fmla="*/ 39 w 78"/>
                  <a:gd name="T3" fmla="*/ 235 h 315"/>
                  <a:gd name="T4" fmla="*/ 78 w 78"/>
                  <a:gd name="T5" fmla="*/ 235 h 315"/>
                  <a:gd name="T6" fmla="*/ 39 w 78"/>
                  <a:gd name="T7" fmla="*/ 156 h 315"/>
                  <a:gd name="T8" fmla="*/ 39 w 78"/>
                  <a:gd name="T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315">
                    <a:moveTo>
                      <a:pt x="0" y="315"/>
                    </a:moveTo>
                    <a:lnTo>
                      <a:pt x="39" y="235"/>
                    </a:lnTo>
                    <a:lnTo>
                      <a:pt x="78" y="235"/>
                    </a:lnTo>
                    <a:lnTo>
                      <a:pt x="39" y="156"/>
                    </a:lnTo>
                    <a:lnTo>
                      <a:pt x="3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8" name="Freeform 976">
                <a:extLst>
                  <a:ext uri="{FF2B5EF4-FFF2-40B4-BE49-F238E27FC236}">
                    <a16:creationId xmlns:a16="http://schemas.microsoft.com/office/drawing/2014/main" id="{B82C5286-8347-358E-3650-A70220D76A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5" y="1584"/>
                <a:ext cx="70" cy="24"/>
              </a:xfrm>
              <a:custGeom>
                <a:avLst/>
                <a:gdLst>
                  <a:gd name="T0" fmla="*/ 0 w 352"/>
                  <a:gd name="T1" fmla="*/ 120 h 120"/>
                  <a:gd name="T2" fmla="*/ 37 w 352"/>
                  <a:gd name="T3" fmla="*/ 120 h 120"/>
                  <a:gd name="T4" fmla="*/ 0 w 352"/>
                  <a:gd name="T5" fmla="*/ 40 h 120"/>
                  <a:gd name="T6" fmla="*/ 0 w 352"/>
                  <a:gd name="T7" fmla="*/ 0 h 120"/>
                  <a:gd name="T8" fmla="*/ 117 w 352"/>
                  <a:gd name="T9" fmla="*/ 0 h 120"/>
                  <a:gd name="T10" fmla="*/ 156 w 352"/>
                  <a:gd name="T11" fmla="*/ 40 h 120"/>
                  <a:gd name="T12" fmla="*/ 235 w 352"/>
                  <a:gd name="T13" fmla="*/ 40 h 120"/>
                  <a:gd name="T14" fmla="*/ 312 w 352"/>
                  <a:gd name="T15" fmla="*/ 80 h 120"/>
                  <a:gd name="T16" fmla="*/ 352 w 352"/>
                  <a:gd name="T17" fmla="*/ 8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2" h="120">
                    <a:moveTo>
                      <a:pt x="0" y="120"/>
                    </a:moveTo>
                    <a:lnTo>
                      <a:pt x="37" y="120"/>
                    </a:lnTo>
                    <a:lnTo>
                      <a:pt x="0" y="40"/>
                    </a:lnTo>
                    <a:lnTo>
                      <a:pt x="0" y="0"/>
                    </a:lnTo>
                    <a:lnTo>
                      <a:pt x="117" y="0"/>
                    </a:lnTo>
                    <a:lnTo>
                      <a:pt x="156" y="40"/>
                    </a:lnTo>
                    <a:lnTo>
                      <a:pt x="235" y="40"/>
                    </a:lnTo>
                    <a:lnTo>
                      <a:pt x="312" y="80"/>
                    </a:lnTo>
                    <a:lnTo>
                      <a:pt x="352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9" name="Freeform 977">
                <a:extLst>
                  <a:ext uri="{FF2B5EF4-FFF2-40B4-BE49-F238E27FC236}">
                    <a16:creationId xmlns:a16="http://schemas.microsoft.com/office/drawing/2014/main" id="{AFDAD15C-C3E2-D967-86FD-7A7137B3BE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4" y="1592"/>
                <a:ext cx="71" cy="39"/>
              </a:xfrm>
              <a:custGeom>
                <a:avLst/>
                <a:gdLst>
                  <a:gd name="T0" fmla="*/ 0 w 353"/>
                  <a:gd name="T1" fmla="*/ 156 h 195"/>
                  <a:gd name="T2" fmla="*/ 0 w 353"/>
                  <a:gd name="T3" fmla="*/ 195 h 195"/>
                  <a:gd name="T4" fmla="*/ 77 w 353"/>
                  <a:gd name="T5" fmla="*/ 195 h 195"/>
                  <a:gd name="T6" fmla="*/ 77 w 353"/>
                  <a:gd name="T7" fmla="*/ 117 h 195"/>
                  <a:gd name="T8" fmla="*/ 155 w 353"/>
                  <a:gd name="T9" fmla="*/ 80 h 195"/>
                  <a:gd name="T10" fmla="*/ 155 w 353"/>
                  <a:gd name="T11" fmla="*/ 0 h 195"/>
                  <a:gd name="T12" fmla="*/ 195 w 353"/>
                  <a:gd name="T13" fmla="*/ 0 h 195"/>
                  <a:gd name="T14" fmla="*/ 274 w 353"/>
                  <a:gd name="T15" fmla="*/ 40 h 195"/>
                  <a:gd name="T16" fmla="*/ 314 w 353"/>
                  <a:gd name="T17" fmla="*/ 80 h 195"/>
                  <a:gd name="T18" fmla="*/ 353 w 353"/>
                  <a:gd name="T19" fmla="*/ 8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3" h="195">
                    <a:moveTo>
                      <a:pt x="0" y="156"/>
                    </a:moveTo>
                    <a:lnTo>
                      <a:pt x="0" y="195"/>
                    </a:lnTo>
                    <a:lnTo>
                      <a:pt x="77" y="195"/>
                    </a:lnTo>
                    <a:lnTo>
                      <a:pt x="77" y="117"/>
                    </a:lnTo>
                    <a:lnTo>
                      <a:pt x="155" y="80"/>
                    </a:lnTo>
                    <a:lnTo>
                      <a:pt x="155" y="0"/>
                    </a:lnTo>
                    <a:lnTo>
                      <a:pt x="195" y="0"/>
                    </a:lnTo>
                    <a:lnTo>
                      <a:pt x="274" y="40"/>
                    </a:lnTo>
                    <a:lnTo>
                      <a:pt x="314" y="80"/>
                    </a:lnTo>
                    <a:lnTo>
                      <a:pt x="353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0" name="Freeform 978">
                <a:extLst>
                  <a:ext uri="{FF2B5EF4-FFF2-40B4-BE49-F238E27FC236}">
                    <a16:creationId xmlns:a16="http://schemas.microsoft.com/office/drawing/2014/main" id="{EB2FF9DA-2843-F44B-6A1B-3B6E0F6474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7" y="1608"/>
                <a:ext cx="47" cy="118"/>
              </a:xfrm>
              <a:custGeom>
                <a:avLst/>
                <a:gdLst>
                  <a:gd name="T0" fmla="*/ 0 w 235"/>
                  <a:gd name="T1" fmla="*/ 589 h 589"/>
                  <a:gd name="T2" fmla="*/ 76 w 235"/>
                  <a:gd name="T3" fmla="*/ 549 h 589"/>
                  <a:gd name="T4" fmla="*/ 76 w 235"/>
                  <a:gd name="T5" fmla="*/ 509 h 589"/>
                  <a:gd name="T6" fmla="*/ 116 w 235"/>
                  <a:gd name="T7" fmla="*/ 509 h 589"/>
                  <a:gd name="T8" fmla="*/ 156 w 235"/>
                  <a:gd name="T9" fmla="*/ 431 h 589"/>
                  <a:gd name="T10" fmla="*/ 156 w 235"/>
                  <a:gd name="T11" fmla="*/ 391 h 589"/>
                  <a:gd name="T12" fmla="*/ 116 w 235"/>
                  <a:gd name="T13" fmla="*/ 391 h 589"/>
                  <a:gd name="T14" fmla="*/ 116 w 235"/>
                  <a:gd name="T15" fmla="*/ 195 h 589"/>
                  <a:gd name="T16" fmla="*/ 156 w 235"/>
                  <a:gd name="T17" fmla="*/ 195 h 589"/>
                  <a:gd name="T18" fmla="*/ 235 w 235"/>
                  <a:gd name="T19" fmla="*/ 155 h 589"/>
                  <a:gd name="T20" fmla="*/ 195 w 235"/>
                  <a:gd name="T21" fmla="*/ 115 h 589"/>
                  <a:gd name="T22" fmla="*/ 195 w 235"/>
                  <a:gd name="T23" fmla="*/ 76 h 589"/>
                  <a:gd name="T24" fmla="*/ 76 w 235"/>
                  <a:gd name="T25" fmla="*/ 76 h 589"/>
                  <a:gd name="T26" fmla="*/ 39 w 235"/>
                  <a:gd name="T27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35" h="589">
                    <a:moveTo>
                      <a:pt x="0" y="589"/>
                    </a:moveTo>
                    <a:lnTo>
                      <a:pt x="76" y="549"/>
                    </a:lnTo>
                    <a:lnTo>
                      <a:pt x="76" y="509"/>
                    </a:lnTo>
                    <a:lnTo>
                      <a:pt x="116" y="509"/>
                    </a:lnTo>
                    <a:lnTo>
                      <a:pt x="156" y="431"/>
                    </a:lnTo>
                    <a:lnTo>
                      <a:pt x="156" y="391"/>
                    </a:lnTo>
                    <a:lnTo>
                      <a:pt x="116" y="391"/>
                    </a:lnTo>
                    <a:lnTo>
                      <a:pt x="116" y="195"/>
                    </a:lnTo>
                    <a:lnTo>
                      <a:pt x="156" y="195"/>
                    </a:lnTo>
                    <a:lnTo>
                      <a:pt x="235" y="155"/>
                    </a:lnTo>
                    <a:lnTo>
                      <a:pt x="195" y="115"/>
                    </a:lnTo>
                    <a:lnTo>
                      <a:pt x="195" y="76"/>
                    </a:lnTo>
                    <a:lnTo>
                      <a:pt x="76" y="76"/>
                    </a:lnTo>
                    <a:lnTo>
                      <a:pt x="3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1" name="Freeform 979">
                <a:extLst>
                  <a:ext uri="{FF2B5EF4-FFF2-40B4-BE49-F238E27FC236}">
                    <a16:creationId xmlns:a16="http://schemas.microsoft.com/office/drawing/2014/main" id="{C0E0954E-4E0F-24EF-067E-A3092A14E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" y="1615"/>
                <a:ext cx="86" cy="32"/>
              </a:xfrm>
              <a:custGeom>
                <a:avLst/>
                <a:gdLst>
                  <a:gd name="T0" fmla="*/ 433 w 433"/>
                  <a:gd name="T1" fmla="*/ 39 h 158"/>
                  <a:gd name="T2" fmla="*/ 353 w 433"/>
                  <a:gd name="T3" fmla="*/ 39 h 158"/>
                  <a:gd name="T4" fmla="*/ 275 w 433"/>
                  <a:gd name="T5" fmla="*/ 0 h 158"/>
                  <a:gd name="T6" fmla="*/ 235 w 433"/>
                  <a:gd name="T7" fmla="*/ 118 h 158"/>
                  <a:gd name="T8" fmla="*/ 78 w 433"/>
                  <a:gd name="T9" fmla="*/ 118 h 158"/>
                  <a:gd name="T10" fmla="*/ 78 w 433"/>
                  <a:gd name="T11" fmla="*/ 78 h 158"/>
                  <a:gd name="T12" fmla="*/ 0 w 433"/>
                  <a:gd name="T13" fmla="*/ 118 h 158"/>
                  <a:gd name="T14" fmla="*/ 0 w 433"/>
                  <a:gd name="T15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3" h="158">
                    <a:moveTo>
                      <a:pt x="433" y="39"/>
                    </a:moveTo>
                    <a:lnTo>
                      <a:pt x="353" y="39"/>
                    </a:lnTo>
                    <a:lnTo>
                      <a:pt x="275" y="0"/>
                    </a:lnTo>
                    <a:lnTo>
                      <a:pt x="235" y="118"/>
                    </a:lnTo>
                    <a:lnTo>
                      <a:pt x="78" y="118"/>
                    </a:lnTo>
                    <a:lnTo>
                      <a:pt x="78" y="78"/>
                    </a:lnTo>
                    <a:lnTo>
                      <a:pt x="0" y="118"/>
                    </a:lnTo>
                    <a:lnTo>
                      <a:pt x="0" y="15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2" name="Freeform 980">
                <a:extLst>
                  <a:ext uri="{FF2B5EF4-FFF2-40B4-BE49-F238E27FC236}">
                    <a16:creationId xmlns:a16="http://schemas.microsoft.com/office/drawing/2014/main" id="{057C2838-C062-703B-439D-002945303C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6" y="1647"/>
                <a:ext cx="173" cy="102"/>
              </a:xfrm>
              <a:custGeom>
                <a:avLst/>
                <a:gdLst>
                  <a:gd name="T0" fmla="*/ 156 w 863"/>
                  <a:gd name="T1" fmla="*/ 0 h 511"/>
                  <a:gd name="T2" fmla="*/ 156 w 863"/>
                  <a:gd name="T3" fmla="*/ 40 h 511"/>
                  <a:gd name="T4" fmla="*/ 76 w 863"/>
                  <a:gd name="T5" fmla="*/ 79 h 511"/>
                  <a:gd name="T6" fmla="*/ 39 w 863"/>
                  <a:gd name="T7" fmla="*/ 119 h 511"/>
                  <a:gd name="T8" fmla="*/ 39 w 863"/>
                  <a:gd name="T9" fmla="*/ 156 h 511"/>
                  <a:gd name="T10" fmla="*/ 76 w 863"/>
                  <a:gd name="T11" fmla="*/ 236 h 511"/>
                  <a:gd name="T12" fmla="*/ 76 w 863"/>
                  <a:gd name="T13" fmla="*/ 275 h 511"/>
                  <a:gd name="T14" fmla="*/ 0 w 863"/>
                  <a:gd name="T15" fmla="*/ 354 h 511"/>
                  <a:gd name="T16" fmla="*/ 76 w 863"/>
                  <a:gd name="T17" fmla="*/ 354 h 511"/>
                  <a:gd name="T18" fmla="*/ 156 w 863"/>
                  <a:gd name="T19" fmla="*/ 431 h 511"/>
                  <a:gd name="T20" fmla="*/ 196 w 863"/>
                  <a:gd name="T21" fmla="*/ 394 h 511"/>
                  <a:gd name="T22" fmla="*/ 274 w 863"/>
                  <a:gd name="T23" fmla="*/ 394 h 511"/>
                  <a:gd name="T24" fmla="*/ 314 w 863"/>
                  <a:gd name="T25" fmla="*/ 431 h 511"/>
                  <a:gd name="T26" fmla="*/ 391 w 863"/>
                  <a:gd name="T27" fmla="*/ 471 h 511"/>
                  <a:gd name="T28" fmla="*/ 431 w 863"/>
                  <a:gd name="T29" fmla="*/ 511 h 511"/>
                  <a:gd name="T30" fmla="*/ 509 w 863"/>
                  <a:gd name="T31" fmla="*/ 431 h 511"/>
                  <a:gd name="T32" fmla="*/ 589 w 863"/>
                  <a:gd name="T33" fmla="*/ 394 h 511"/>
                  <a:gd name="T34" fmla="*/ 629 w 863"/>
                  <a:gd name="T35" fmla="*/ 354 h 511"/>
                  <a:gd name="T36" fmla="*/ 784 w 863"/>
                  <a:gd name="T37" fmla="*/ 354 h 511"/>
                  <a:gd name="T38" fmla="*/ 863 w 863"/>
                  <a:gd name="T39" fmla="*/ 394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63" h="511">
                    <a:moveTo>
                      <a:pt x="156" y="0"/>
                    </a:moveTo>
                    <a:lnTo>
                      <a:pt x="156" y="40"/>
                    </a:lnTo>
                    <a:lnTo>
                      <a:pt x="76" y="79"/>
                    </a:lnTo>
                    <a:lnTo>
                      <a:pt x="39" y="119"/>
                    </a:lnTo>
                    <a:lnTo>
                      <a:pt x="39" y="156"/>
                    </a:lnTo>
                    <a:lnTo>
                      <a:pt x="76" y="236"/>
                    </a:lnTo>
                    <a:lnTo>
                      <a:pt x="76" y="275"/>
                    </a:lnTo>
                    <a:lnTo>
                      <a:pt x="0" y="354"/>
                    </a:lnTo>
                    <a:lnTo>
                      <a:pt x="76" y="354"/>
                    </a:lnTo>
                    <a:lnTo>
                      <a:pt x="156" y="431"/>
                    </a:lnTo>
                    <a:lnTo>
                      <a:pt x="196" y="394"/>
                    </a:lnTo>
                    <a:lnTo>
                      <a:pt x="274" y="394"/>
                    </a:lnTo>
                    <a:lnTo>
                      <a:pt x="314" y="431"/>
                    </a:lnTo>
                    <a:lnTo>
                      <a:pt x="391" y="471"/>
                    </a:lnTo>
                    <a:lnTo>
                      <a:pt x="431" y="511"/>
                    </a:lnTo>
                    <a:lnTo>
                      <a:pt x="509" y="431"/>
                    </a:lnTo>
                    <a:lnTo>
                      <a:pt x="589" y="394"/>
                    </a:lnTo>
                    <a:lnTo>
                      <a:pt x="629" y="354"/>
                    </a:lnTo>
                    <a:lnTo>
                      <a:pt x="784" y="354"/>
                    </a:lnTo>
                    <a:lnTo>
                      <a:pt x="863" y="39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3" name="Freeform 981">
                <a:extLst>
                  <a:ext uri="{FF2B5EF4-FFF2-40B4-BE49-F238E27FC236}">
                    <a16:creationId xmlns:a16="http://schemas.microsoft.com/office/drawing/2014/main" id="{263BE39B-12ED-2395-5AB4-674A7F4FDA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0" y="1726"/>
                <a:ext cx="79" cy="125"/>
              </a:xfrm>
              <a:custGeom>
                <a:avLst/>
                <a:gdLst>
                  <a:gd name="T0" fmla="*/ 394 w 394"/>
                  <a:gd name="T1" fmla="*/ 0 h 626"/>
                  <a:gd name="T2" fmla="*/ 197 w 394"/>
                  <a:gd name="T3" fmla="*/ 0 h 626"/>
                  <a:gd name="T4" fmla="*/ 197 w 394"/>
                  <a:gd name="T5" fmla="*/ 37 h 626"/>
                  <a:gd name="T6" fmla="*/ 120 w 394"/>
                  <a:gd name="T7" fmla="*/ 37 h 626"/>
                  <a:gd name="T8" fmla="*/ 120 w 394"/>
                  <a:gd name="T9" fmla="*/ 117 h 626"/>
                  <a:gd name="T10" fmla="*/ 80 w 394"/>
                  <a:gd name="T11" fmla="*/ 117 h 626"/>
                  <a:gd name="T12" fmla="*/ 120 w 394"/>
                  <a:gd name="T13" fmla="*/ 196 h 626"/>
                  <a:gd name="T14" fmla="*/ 120 w 394"/>
                  <a:gd name="T15" fmla="*/ 275 h 626"/>
                  <a:gd name="T16" fmla="*/ 0 w 394"/>
                  <a:gd name="T17" fmla="*/ 314 h 626"/>
                  <a:gd name="T18" fmla="*/ 0 w 394"/>
                  <a:gd name="T19" fmla="*/ 351 h 626"/>
                  <a:gd name="T20" fmla="*/ 80 w 394"/>
                  <a:gd name="T21" fmla="*/ 391 h 626"/>
                  <a:gd name="T22" fmla="*/ 197 w 394"/>
                  <a:gd name="T23" fmla="*/ 431 h 626"/>
                  <a:gd name="T24" fmla="*/ 275 w 394"/>
                  <a:gd name="T25" fmla="*/ 471 h 626"/>
                  <a:gd name="T26" fmla="*/ 355 w 394"/>
                  <a:gd name="T27" fmla="*/ 549 h 626"/>
                  <a:gd name="T28" fmla="*/ 394 w 394"/>
                  <a:gd name="T29" fmla="*/ 626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4" h="626">
                    <a:moveTo>
                      <a:pt x="394" y="0"/>
                    </a:moveTo>
                    <a:lnTo>
                      <a:pt x="197" y="0"/>
                    </a:lnTo>
                    <a:lnTo>
                      <a:pt x="197" y="37"/>
                    </a:lnTo>
                    <a:lnTo>
                      <a:pt x="120" y="37"/>
                    </a:lnTo>
                    <a:lnTo>
                      <a:pt x="120" y="117"/>
                    </a:lnTo>
                    <a:lnTo>
                      <a:pt x="80" y="117"/>
                    </a:lnTo>
                    <a:lnTo>
                      <a:pt x="120" y="196"/>
                    </a:lnTo>
                    <a:lnTo>
                      <a:pt x="120" y="275"/>
                    </a:lnTo>
                    <a:lnTo>
                      <a:pt x="0" y="314"/>
                    </a:lnTo>
                    <a:lnTo>
                      <a:pt x="0" y="351"/>
                    </a:lnTo>
                    <a:lnTo>
                      <a:pt x="80" y="391"/>
                    </a:lnTo>
                    <a:lnTo>
                      <a:pt x="197" y="431"/>
                    </a:lnTo>
                    <a:lnTo>
                      <a:pt x="275" y="471"/>
                    </a:lnTo>
                    <a:lnTo>
                      <a:pt x="355" y="549"/>
                    </a:lnTo>
                    <a:lnTo>
                      <a:pt x="394" y="62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4" name="Line 982">
                <a:extLst>
                  <a:ext uri="{FF2B5EF4-FFF2-40B4-BE49-F238E27FC236}">
                    <a16:creationId xmlns:a16="http://schemas.microsoft.com/office/drawing/2014/main" id="{F1C63041-C56E-D129-7153-626FCAEDD35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569" y="1726"/>
                <a:ext cx="8" cy="0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5" name="Freeform 983">
                <a:extLst>
                  <a:ext uri="{FF2B5EF4-FFF2-40B4-BE49-F238E27FC236}">
                    <a16:creationId xmlns:a16="http://schemas.microsoft.com/office/drawing/2014/main" id="{2287CAFD-3853-5F63-C6C5-081B76E67D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7" y="1726"/>
                <a:ext cx="47" cy="117"/>
              </a:xfrm>
              <a:custGeom>
                <a:avLst/>
                <a:gdLst>
                  <a:gd name="T0" fmla="*/ 195 w 235"/>
                  <a:gd name="T1" fmla="*/ 586 h 586"/>
                  <a:gd name="T2" fmla="*/ 116 w 235"/>
                  <a:gd name="T3" fmla="*/ 549 h 586"/>
                  <a:gd name="T4" fmla="*/ 235 w 235"/>
                  <a:gd name="T5" fmla="*/ 431 h 586"/>
                  <a:gd name="T6" fmla="*/ 235 w 235"/>
                  <a:gd name="T7" fmla="*/ 391 h 586"/>
                  <a:gd name="T8" fmla="*/ 195 w 235"/>
                  <a:gd name="T9" fmla="*/ 391 h 586"/>
                  <a:gd name="T10" fmla="*/ 156 w 235"/>
                  <a:gd name="T11" fmla="*/ 351 h 586"/>
                  <a:gd name="T12" fmla="*/ 116 w 235"/>
                  <a:gd name="T13" fmla="*/ 275 h 586"/>
                  <a:gd name="T14" fmla="*/ 76 w 235"/>
                  <a:gd name="T15" fmla="*/ 314 h 586"/>
                  <a:gd name="T16" fmla="*/ 39 w 235"/>
                  <a:gd name="T17" fmla="*/ 275 h 586"/>
                  <a:gd name="T18" fmla="*/ 39 w 235"/>
                  <a:gd name="T19" fmla="*/ 235 h 586"/>
                  <a:gd name="T20" fmla="*/ 76 w 235"/>
                  <a:gd name="T21" fmla="*/ 196 h 586"/>
                  <a:gd name="T22" fmla="*/ 116 w 235"/>
                  <a:gd name="T23" fmla="*/ 196 h 586"/>
                  <a:gd name="T24" fmla="*/ 156 w 235"/>
                  <a:gd name="T25" fmla="*/ 156 h 586"/>
                  <a:gd name="T26" fmla="*/ 76 w 235"/>
                  <a:gd name="T27" fmla="*/ 37 h 586"/>
                  <a:gd name="T28" fmla="*/ 0 w 235"/>
                  <a:gd name="T29" fmla="*/ 0 h 5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5" h="586">
                    <a:moveTo>
                      <a:pt x="195" y="586"/>
                    </a:moveTo>
                    <a:lnTo>
                      <a:pt x="116" y="549"/>
                    </a:lnTo>
                    <a:lnTo>
                      <a:pt x="235" y="431"/>
                    </a:lnTo>
                    <a:lnTo>
                      <a:pt x="235" y="391"/>
                    </a:lnTo>
                    <a:lnTo>
                      <a:pt x="195" y="391"/>
                    </a:lnTo>
                    <a:lnTo>
                      <a:pt x="156" y="351"/>
                    </a:lnTo>
                    <a:lnTo>
                      <a:pt x="116" y="275"/>
                    </a:lnTo>
                    <a:lnTo>
                      <a:pt x="76" y="314"/>
                    </a:lnTo>
                    <a:lnTo>
                      <a:pt x="39" y="275"/>
                    </a:lnTo>
                    <a:lnTo>
                      <a:pt x="39" y="235"/>
                    </a:lnTo>
                    <a:lnTo>
                      <a:pt x="76" y="196"/>
                    </a:lnTo>
                    <a:lnTo>
                      <a:pt x="116" y="196"/>
                    </a:lnTo>
                    <a:lnTo>
                      <a:pt x="156" y="156"/>
                    </a:lnTo>
                    <a:lnTo>
                      <a:pt x="76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6" name="Freeform 984">
                <a:extLst>
                  <a:ext uri="{FF2B5EF4-FFF2-40B4-BE49-F238E27FC236}">
                    <a16:creationId xmlns:a16="http://schemas.microsoft.com/office/drawing/2014/main" id="{23811F26-6C4B-5534-133F-E12172F8F5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6" y="1835"/>
                <a:ext cx="86" cy="71"/>
              </a:xfrm>
              <a:custGeom>
                <a:avLst/>
                <a:gdLst>
                  <a:gd name="T0" fmla="*/ 431 w 431"/>
                  <a:gd name="T1" fmla="*/ 352 h 352"/>
                  <a:gd name="T2" fmla="*/ 354 w 431"/>
                  <a:gd name="T3" fmla="*/ 316 h 352"/>
                  <a:gd name="T4" fmla="*/ 274 w 431"/>
                  <a:gd name="T5" fmla="*/ 352 h 352"/>
                  <a:gd name="T6" fmla="*/ 235 w 431"/>
                  <a:gd name="T7" fmla="*/ 316 h 352"/>
                  <a:gd name="T8" fmla="*/ 235 w 431"/>
                  <a:gd name="T9" fmla="*/ 236 h 352"/>
                  <a:gd name="T10" fmla="*/ 196 w 431"/>
                  <a:gd name="T11" fmla="*/ 236 h 352"/>
                  <a:gd name="T12" fmla="*/ 235 w 431"/>
                  <a:gd name="T13" fmla="*/ 157 h 352"/>
                  <a:gd name="T14" fmla="*/ 196 w 431"/>
                  <a:gd name="T15" fmla="*/ 157 h 352"/>
                  <a:gd name="T16" fmla="*/ 196 w 431"/>
                  <a:gd name="T17" fmla="*/ 77 h 352"/>
                  <a:gd name="T18" fmla="*/ 79 w 431"/>
                  <a:gd name="T19" fmla="*/ 77 h 352"/>
                  <a:gd name="T20" fmla="*/ 79 w 431"/>
                  <a:gd name="T21" fmla="*/ 37 h 352"/>
                  <a:gd name="T22" fmla="*/ 40 w 431"/>
                  <a:gd name="T23" fmla="*/ 0 h 352"/>
                  <a:gd name="T24" fmla="*/ 0 w 431"/>
                  <a:gd name="T25" fmla="*/ 37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1" h="352">
                    <a:moveTo>
                      <a:pt x="431" y="352"/>
                    </a:moveTo>
                    <a:lnTo>
                      <a:pt x="354" y="316"/>
                    </a:lnTo>
                    <a:lnTo>
                      <a:pt x="274" y="352"/>
                    </a:lnTo>
                    <a:lnTo>
                      <a:pt x="235" y="316"/>
                    </a:lnTo>
                    <a:lnTo>
                      <a:pt x="235" y="236"/>
                    </a:lnTo>
                    <a:lnTo>
                      <a:pt x="196" y="236"/>
                    </a:lnTo>
                    <a:lnTo>
                      <a:pt x="235" y="157"/>
                    </a:lnTo>
                    <a:lnTo>
                      <a:pt x="196" y="157"/>
                    </a:lnTo>
                    <a:lnTo>
                      <a:pt x="196" y="77"/>
                    </a:lnTo>
                    <a:lnTo>
                      <a:pt x="79" y="77"/>
                    </a:lnTo>
                    <a:lnTo>
                      <a:pt x="79" y="37"/>
                    </a:lnTo>
                    <a:lnTo>
                      <a:pt x="40" y="0"/>
                    </a:lnTo>
                    <a:lnTo>
                      <a:pt x="0" y="3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7" name="Freeform 985">
                <a:extLst>
                  <a:ext uri="{FF2B5EF4-FFF2-40B4-BE49-F238E27FC236}">
                    <a16:creationId xmlns:a16="http://schemas.microsoft.com/office/drawing/2014/main" id="{F04EA56B-6417-E834-D89F-077F1B5354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7" y="1843"/>
                <a:ext cx="47" cy="54"/>
              </a:xfrm>
              <a:custGeom>
                <a:avLst/>
                <a:gdLst>
                  <a:gd name="T0" fmla="*/ 232 w 232"/>
                  <a:gd name="T1" fmla="*/ 273 h 273"/>
                  <a:gd name="T2" fmla="*/ 195 w 232"/>
                  <a:gd name="T3" fmla="*/ 199 h 273"/>
                  <a:gd name="T4" fmla="*/ 155 w 232"/>
                  <a:gd name="T5" fmla="*/ 160 h 273"/>
                  <a:gd name="T6" fmla="*/ 77 w 232"/>
                  <a:gd name="T7" fmla="*/ 120 h 273"/>
                  <a:gd name="T8" fmla="*/ 77 w 232"/>
                  <a:gd name="T9" fmla="*/ 80 h 273"/>
                  <a:gd name="T10" fmla="*/ 115 w 232"/>
                  <a:gd name="T11" fmla="*/ 80 h 273"/>
                  <a:gd name="T12" fmla="*/ 115 w 232"/>
                  <a:gd name="T13" fmla="*/ 40 h 273"/>
                  <a:gd name="T14" fmla="*/ 77 w 232"/>
                  <a:gd name="T15" fmla="*/ 0 h 273"/>
                  <a:gd name="T16" fmla="*/ 0 w 232"/>
                  <a:gd name="T17" fmla="*/ 0 h 273"/>
                  <a:gd name="T18" fmla="*/ 0 w 232"/>
                  <a:gd name="T19" fmla="*/ 80 h 273"/>
                  <a:gd name="T20" fmla="*/ 37 w 232"/>
                  <a:gd name="T21" fmla="*/ 160 h 273"/>
                  <a:gd name="T22" fmla="*/ 115 w 232"/>
                  <a:gd name="T23" fmla="*/ 160 h 273"/>
                  <a:gd name="T24" fmla="*/ 155 w 232"/>
                  <a:gd name="T25" fmla="*/ 199 h 273"/>
                  <a:gd name="T26" fmla="*/ 155 w 232"/>
                  <a:gd name="T27" fmla="*/ 239 h 273"/>
                  <a:gd name="T28" fmla="*/ 226 w 232"/>
                  <a:gd name="T29" fmla="*/ 273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2" h="273">
                    <a:moveTo>
                      <a:pt x="232" y="273"/>
                    </a:moveTo>
                    <a:lnTo>
                      <a:pt x="195" y="199"/>
                    </a:lnTo>
                    <a:lnTo>
                      <a:pt x="155" y="160"/>
                    </a:lnTo>
                    <a:lnTo>
                      <a:pt x="77" y="120"/>
                    </a:lnTo>
                    <a:lnTo>
                      <a:pt x="77" y="80"/>
                    </a:lnTo>
                    <a:lnTo>
                      <a:pt x="115" y="80"/>
                    </a:lnTo>
                    <a:lnTo>
                      <a:pt x="115" y="40"/>
                    </a:lnTo>
                    <a:lnTo>
                      <a:pt x="77" y="0"/>
                    </a:lnTo>
                    <a:lnTo>
                      <a:pt x="0" y="0"/>
                    </a:lnTo>
                    <a:lnTo>
                      <a:pt x="0" y="80"/>
                    </a:lnTo>
                    <a:lnTo>
                      <a:pt x="37" y="160"/>
                    </a:lnTo>
                    <a:lnTo>
                      <a:pt x="115" y="160"/>
                    </a:lnTo>
                    <a:lnTo>
                      <a:pt x="155" y="199"/>
                    </a:lnTo>
                    <a:lnTo>
                      <a:pt x="155" y="239"/>
                    </a:lnTo>
                    <a:lnTo>
                      <a:pt x="226" y="27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8" name="Freeform 986">
                <a:extLst>
                  <a:ext uri="{FF2B5EF4-FFF2-40B4-BE49-F238E27FC236}">
                    <a16:creationId xmlns:a16="http://schemas.microsoft.com/office/drawing/2014/main" id="{7A5A9737-6604-8EE9-1B6D-E998E7604A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2" y="1851"/>
                <a:ext cx="47" cy="55"/>
              </a:xfrm>
              <a:custGeom>
                <a:avLst/>
                <a:gdLst>
                  <a:gd name="T0" fmla="*/ 234 w 234"/>
                  <a:gd name="T1" fmla="*/ 0 h 274"/>
                  <a:gd name="T2" fmla="*/ 155 w 234"/>
                  <a:gd name="T3" fmla="*/ 40 h 274"/>
                  <a:gd name="T4" fmla="*/ 75 w 234"/>
                  <a:gd name="T5" fmla="*/ 199 h 274"/>
                  <a:gd name="T6" fmla="*/ 0 w 234"/>
                  <a:gd name="T7" fmla="*/ 239 h 274"/>
                  <a:gd name="T8" fmla="*/ 0 w 234"/>
                  <a:gd name="T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4" h="274">
                    <a:moveTo>
                      <a:pt x="234" y="0"/>
                    </a:moveTo>
                    <a:lnTo>
                      <a:pt x="155" y="40"/>
                    </a:lnTo>
                    <a:lnTo>
                      <a:pt x="75" y="199"/>
                    </a:lnTo>
                    <a:lnTo>
                      <a:pt x="0" y="239"/>
                    </a:lnTo>
                    <a:lnTo>
                      <a:pt x="0" y="2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9" name="Freeform 987">
                <a:extLst>
                  <a:ext uri="{FF2B5EF4-FFF2-40B4-BE49-F238E27FC236}">
                    <a16:creationId xmlns:a16="http://schemas.microsoft.com/office/drawing/2014/main" id="{9FA75BE0-1ACD-0356-C3BD-D710D181B7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6" y="1906"/>
                <a:ext cx="15" cy="44"/>
              </a:xfrm>
              <a:custGeom>
                <a:avLst/>
                <a:gdLst>
                  <a:gd name="T0" fmla="*/ 76 w 76"/>
                  <a:gd name="T1" fmla="*/ 0 h 217"/>
                  <a:gd name="T2" fmla="*/ 0 w 76"/>
                  <a:gd name="T3" fmla="*/ 38 h 217"/>
                  <a:gd name="T4" fmla="*/ 0 w 76"/>
                  <a:gd name="T5" fmla="*/ 197 h 217"/>
                  <a:gd name="T6" fmla="*/ 28 w 76"/>
                  <a:gd name="T7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" h="217">
                    <a:moveTo>
                      <a:pt x="76" y="0"/>
                    </a:moveTo>
                    <a:lnTo>
                      <a:pt x="0" y="38"/>
                    </a:lnTo>
                    <a:lnTo>
                      <a:pt x="0" y="197"/>
                    </a:lnTo>
                    <a:lnTo>
                      <a:pt x="28" y="21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0" name="Freeform 988">
                <a:extLst>
                  <a:ext uri="{FF2B5EF4-FFF2-40B4-BE49-F238E27FC236}">
                    <a16:creationId xmlns:a16="http://schemas.microsoft.com/office/drawing/2014/main" id="{C6A7BDBE-6214-AACF-412B-0073DA6362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9" y="1843"/>
                <a:ext cx="47" cy="24"/>
              </a:xfrm>
              <a:custGeom>
                <a:avLst/>
                <a:gdLst>
                  <a:gd name="T0" fmla="*/ 235 w 235"/>
                  <a:gd name="T1" fmla="*/ 0 h 120"/>
                  <a:gd name="T2" fmla="*/ 235 w 235"/>
                  <a:gd name="T3" fmla="*/ 80 h 120"/>
                  <a:gd name="T4" fmla="*/ 79 w 235"/>
                  <a:gd name="T5" fmla="*/ 120 h 120"/>
                  <a:gd name="T6" fmla="*/ 40 w 235"/>
                  <a:gd name="T7" fmla="*/ 120 h 120"/>
                  <a:gd name="T8" fmla="*/ 0 w 235"/>
                  <a:gd name="T9" fmla="*/ 4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5" h="120">
                    <a:moveTo>
                      <a:pt x="235" y="0"/>
                    </a:moveTo>
                    <a:lnTo>
                      <a:pt x="235" y="80"/>
                    </a:lnTo>
                    <a:lnTo>
                      <a:pt x="79" y="120"/>
                    </a:lnTo>
                    <a:lnTo>
                      <a:pt x="40" y="12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1" name="Freeform 989">
                <a:extLst>
                  <a:ext uri="{FF2B5EF4-FFF2-40B4-BE49-F238E27FC236}">
                    <a16:creationId xmlns:a16="http://schemas.microsoft.com/office/drawing/2014/main" id="{47E51008-6619-1BD4-FC83-78EA4386AD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2" y="1891"/>
                <a:ext cx="55" cy="15"/>
              </a:xfrm>
              <a:custGeom>
                <a:avLst/>
                <a:gdLst>
                  <a:gd name="T0" fmla="*/ 274 w 274"/>
                  <a:gd name="T1" fmla="*/ 40 h 76"/>
                  <a:gd name="T2" fmla="*/ 197 w 274"/>
                  <a:gd name="T3" fmla="*/ 40 h 76"/>
                  <a:gd name="T4" fmla="*/ 158 w 274"/>
                  <a:gd name="T5" fmla="*/ 76 h 76"/>
                  <a:gd name="T6" fmla="*/ 118 w 274"/>
                  <a:gd name="T7" fmla="*/ 76 h 76"/>
                  <a:gd name="T8" fmla="*/ 158 w 274"/>
                  <a:gd name="T9" fmla="*/ 0 h 76"/>
                  <a:gd name="T10" fmla="*/ 78 w 274"/>
                  <a:gd name="T11" fmla="*/ 40 h 76"/>
                  <a:gd name="T12" fmla="*/ 0 w 274"/>
                  <a:gd name="T13" fmla="*/ 0 h 76"/>
                  <a:gd name="T14" fmla="*/ 39 w 274"/>
                  <a:gd name="T15" fmla="*/ 40 h 76"/>
                  <a:gd name="T16" fmla="*/ 0 w 274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4" h="76">
                    <a:moveTo>
                      <a:pt x="274" y="40"/>
                    </a:moveTo>
                    <a:lnTo>
                      <a:pt x="197" y="40"/>
                    </a:lnTo>
                    <a:lnTo>
                      <a:pt x="158" y="76"/>
                    </a:lnTo>
                    <a:lnTo>
                      <a:pt x="118" y="76"/>
                    </a:lnTo>
                    <a:lnTo>
                      <a:pt x="158" y="0"/>
                    </a:lnTo>
                    <a:lnTo>
                      <a:pt x="78" y="40"/>
                    </a:lnTo>
                    <a:lnTo>
                      <a:pt x="0" y="0"/>
                    </a:lnTo>
                    <a:lnTo>
                      <a:pt x="39" y="40"/>
                    </a:lnTo>
                    <a:lnTo>
                      <a:pt x="0" y="7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2" name="Freeform 990">
                <a:extLst>
                  <a:ext uri="{FF2B5EF4-FFF2-40B4-BE49-F238E27FC236}">
                    <a16:creationId xmlns:a16="http://schemas.microsoft.com/office/drawing/2014/main" id="{79781175-491B-D3A8-C74C-D83124FB48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4" y="1906"/>
                <a:ext cx="94" cy="118"/>
              </a:xfrm>
              <a:custGeom>
                <a:avLst/>
                <a:gdLst>
                  <a:gd name="T0" fmla="*/ 391 w 469"/>
                  <a:gd name="T1" fmla="*/ 0 h 590"/>
                  <a:gd name="T2" fmla="*/ 469 w 469"/>
                  <a:gd name="T3" fmla="*/ 80 h 590"/>
                  <a:gd name="T4" fmla="*/ 391 w 469"/>
                  <a:gd name="T5" fmla="*/ 159 h 590"/>
                  <a:gd name="T6" fmla="*/ 274 w 469"/>
                  <a:gd name="T7" fmla="*/ 119 h 590"/>
                  <a:gd name="T8" fmla="*/ 234 w 469"/>
                  <a:gd name="T9" fmla="*/ 80 h 590"/>
                  <a:gd name="T10" fmla="*/ 195 w 469"/>
                  <a:gd name="T11" fmla="*/ 119 h 590"/>
                  <a:gd name="T12" fmla="*/ 156 w 469"/>
                  <a:gd name="T13" fmla="*/ 80 h 590"/>
                  <a:gd name="T14" fmla="*/ 79 w 469"/>
                  <a:gd name="T15" fmla="*/ 80 h 590"/>
                  <a:gd name="T16" fmla="*/ 79 w 469"/>
                  <a:gd name="T17" fmla="*/ 159 h 590"/>
                  <a:gd name="T18" fmla="*/ 156 w 469"/>
                  <a:gd name="T19" fmla="*/ 199 h 590"/>
                  <a:gd name="T20" fmla="*/ 156 w 469"/>
                  <a:gd name="T21" fmla="*/ 239 h 590"/>
                  <a:gd name="T22" fmla="*/ 79 w 469"/>
                  <a:gd name="T23" fmla="*/ 314 h 590"/>
                  <a:gd name="T24" fmla="*/ 39 w 469"/>
                  <a:gd name="T25" fmla="*/ 276 h 590"/>
                  <a:gd name="T26" fmla="*/ 0 w 469"/>
                  <a:gd name="T27" fmla="*/ 314 h 590"/>
                  <a:gd name="T28" fmla="*/ 0 w 469"/>
                  <a:gd name="T29" fmla="*/ 394 h 590"/>
                  <a:gd name="T30" fmla="*/ 39 w 469"/>
                  <a:gd name="T31" fmla="*/ 434 h 590"/>
                  <a:gd name="T32" fmla="*/ 79 w 469"/>
                  <a:gd name="T33" fmla="*/ 434 h 590"/>
                  <a:gd name="T34" fmla="*/ 116 w 469"/>
                  <a:gd name="T35" fmla="*/ 474 h 590"/>
                  <a:gd name="T36" fmla="*/ 156 w 469"/>
                  <a:gd name="T37" fmla="*/ 553 h 590"/>
                  <a:gd name="T38" fmla="*/ 79 w 469"/>
                  <a:gd name="T39" fmla="*/ 59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69" h="590">
                    <a:moveTo>
                      <a:pt x="391" y="0"/>
                    </a:moveTo>
                    <a:lnTo>
                      <a:pt x="469" y="80"/>
                    </a:lnTo>
                    <a:lnTo>
                      <a:pt x="391" y="159"/>
                    </a:lnTo>
                    <a:lnTo>
                      <a:pt x="274" y="119"/>
                    </a:lnTo>
                    <a:lnTo>
                      <a:pt x="234" y="80"/>
                    </a:lnTo>
                    <a:lnTo>
                      <a:pt x="195" y="119"/>
                    </a:lnTo>
                    <a:lnTo>
                      <a:pt x="156" y="80"/>
                    </a:lnTo>
                    <a:lnTo>
                      <a:pt x="79" y="80"/>
                    </a:lnTo>
                    <a:lnTo>
                      <a:pt x="79" y="159"/>
                    </a:lnTo>
                    <a:lnTo>
                      <a:pt x="156" y="199"/>
                    </a:lnTo>
                    <a:lnTo>
                      <a:pt x="156" y="239"/>
                    </a:lnTo>
                    <a:lnTo>
                      <a:pt x="79" y="314"/>
                    </a:lnTo>
                    <a:lnTo>
                      <a:pt x="39" y="276"/>
                    </a:lnTo>
                    <a:lnTo>
                      <a:pt x="0" y="314"/>
                    </a:lnTo>
                    <a:lnTo>
                      <a:pt x="0" y="394"/>
                    </a:lnTo>
                    <a:lnTo>
                      <a:pt x="39" y="434"/>
                    </a:lnTo>
                    <a:lnTo>
                      <a:pt x="79" y="434"/>
                    </a:lnTo>
                    <a:lnTo>
                      <a:pt x="116" y="474"/>
                    </a:lnTo>
                    <a:lnTo>
                      <a:pt x="156" y="553"/>
                    </a:lnTo>
                    <a:lnTo>
                      <a:pt x="79" y="59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3" name="Freeform 991">
                <a:extLst>
                  <a:ext uri="{FF2B5EF4-FFF2-40B4-BE49-F238E27FC236}">
                    <a16:creationId xmlns:a16="http://schemas.microsoft.com/office/drawing/2014/main" id="{7FBBC6E2-67A4-A46B-DE86-D9772F0B3A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0" y="1899"/>
                <a:ext cx="94" cy="156"/>
              </a:xfrm>
              <a:custGeom>
                <a:avLst/>
                <a:gdLst>
                  <a:gd name="T0" fmla="*/ 470 w 470"/>
                  <a:gd name="T1" fmla="*/ 784 h 784"/>
                  <a:gd name="T2" fmla="*/ 470 w 470"/>
                  <a:gd name="T3" fmla="*/ 745 h 784"/>
                  <a:gd name="T4" fmla="*/ 314 w 470"/>
                  <a:gd name="T5" fmla="*/ 666 h 784"/>
                  <a:gd name="T6" fmla="*/ 195 w 470"/>
                  <a:gd name="T7" fmla="*/ 549 h 784"/>
                  <a:gd name="T8" fmla="*/ 195 w 470"/>
                  <a:gd name="T9" fmla="*/ 510 h 784"/>
                  <a:gd name="T10" fmla="*/ 156 w 470"/>
                  <a:gd name="T11" fmla="*/ 470 h 784"/>
                  <a:gd name="T12" fmla="*/ 76 w 470"/>
                  <a:gd name="T13" fmla="*/ 470 h 784"/>
                  <a:gd name="T14" fmla="*/ 76 w 470"/>
                  <a:gd name="T15" fmla="*/ 390 h 784"/>
                  <a:gd name="T16" fmla="*/ 116 w 470"/>
                  <a:gd name="T17" fmla="*/ 390 h 784"/>
                  <a:gd name="T18" fmla="*/ 116 w 470"/>
                  <a:gd name="T19" fmla="*/ 312 h 784"/>
                  <a:gd name="T20" fmla="*/ 76 w 470"/>
                  <a:gd name="T21" fmla="*/ 312 h 784"/>
                  <a:gd name="T22" fmla="*/ 76 w 470"/>
                  <a:gd name="T23" fmla="*/ 275 h 784"/>
                  <a:gd name="T24" fmla="*/ 0 w 470"/>
                  <a:gd name="T25" fmla="*/ 195 h 784"/>
                  <a:gd name="T26" fmla="*/ 37 w 470"/>
                  <a:gd name="T27" fmla="*/ 155 h 784"/>
                  <a:gd name="T28" fmla="*/ 37 w 470"/>
                  <a:gd name="T29" fmla="*/ 116 h 784"/>
                  <a:gd name="T30" fmla="*/ 76 w 470"/>
                  <a:gd name="T31" fmla="*/ 76 h 784"/>
                  <a:gd name="T32" fmla="*/ 76 w 470"/>
                  <a:gd name="T33" fmla="*/ 36 h 784"/>
                  <a:gd name="T34" fmla="*/ 37 w 470"/>
                  <a:gd name="T35" fmla="*/ 0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70" h="784">
                    <a:moveTo>
                      <a:pt x="470" y="784"/>
                    </a:moveTo>
                    <a:lnTo>
                      <a:pt x="470" y="745"/>
                    </a:lnTo>
                    <a:lnTo>
                      <a:pt x="314" y="666"/>
                    </a:lnTo>
                    <a:lnTo>
                      <a:pt x="195" y="549"/>
                    </a:lnTo>
                    <a:lnTo>
                      <a:pt x="195" y="510"/>
                    </a:lnTo>
                    <a:lnTo>
                      <a:pt x="156" y="470"/>
                    </a:lnTo>
                    <a:lnTo>
                      <a:pt x="76" y="470"/>
                    </a:lnTo>
                    <a:lnTo>
                      <a:pt x="76" y="390"/>
                    </a:lnTo>
                    <a:lnTo>
                      <a:pt x="116" y="390"/>
                    </a:lnTo>
                    <a:lnTo>
                      <a:pt x="116" y="312"/>
                    </a:lnTo>
                    <a:lnTo>
                      <a:pt x="76" y="312"/>
                    </a:lnTo>
                    <a:lnTo>
                      <a:pt x="76" y="275"/>
                    </a:lnTo>
                    <a:lnTo>
                      <a:pt x="0" y="195"/>
                    </a:lnTo>
                    <a:lnTo>
                      <a:pt x="37" y="155"/>
                    </a:lnTo>
                    <a:lnTo>
                      <a:pt x="37" y="116"/>
                    </a:lnTo>
                    <a:lnTo>
                      <a:pt x="76" y="76"/>
                    </a:lnTo>
                    <a:lnTo>
                      <a:pt x="76" y="36"/>
                    </a:lnTo>
                    <a:lnTo>
                      <a:pt x="3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4" name="Freeform 992">
                <a:extLst>
                  <a:ext uri="{FF2B5EF4-FFF2-40B4-BE49-F238E27FC236}">
                    <a16:creationId xmlns:a16="http://schemas.microsoft.com/office/drawing/2014/main" id="{8971FF5A-A03F-D750-C37B-B932AB77FB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7" y="1851"/>
                <a:ext cx="71" cy="48"/>
              </a:xfrm>
              <a:custGeom>
                <a:avLst/>
                <a:gdLst>
                  <a:gd name="T0" fmla="*/ 354 w 354"/>
                  <a:gd name="T1" fmla="*/ 80 h 239"/>
                  <a:gd name="T2" fmla="*/ 277 w 354"/>
                  <a:gd name="T3" fmla="*/ 40 h 239"/>
                  <a:gd name="T4" fmla="*/ 277 w 354"/>
                  <a:gd name="T5" fmla="*/ 0 h 239"/>
                  <a:gd name="T6" fmla="*/ 238 w 354"/>
                  <a:gd name="T7" fmla="*/ 40 h 239"/>
                  <a:gd name="T8" fmla="*/ 158 w 354"/>
                  <a:gd name="T9" fmla="*/ 0 h 239"/>
                  <a:gd name="T10" fmla="*/ 119 w 354"/>
                  <a:gd name="T11" fmla="*/ 40 h 239"/>
                  <a:gd name="T12" fmla="*/ 79 w 354"/>
                  <a:gd name="T13" fmla="*/ 0 h 239"/>
                  <a:gd name="T14" fmla="*/ 0 w 354"/>
                  <a:gd name="T15" fmla="*/ 40 h 239"/>
                  <a:gd name="T16" fmla="*/ 39 w 354"/>
                  <a:gd name="T17" fmla="*/ 80 h 239"/>
                  <a:gd name="T18" fmla="*/ 0 w 354"/>
                  <a:gd name="T19" fmla="*/ 159 h 239"/>
                  <a:gd name="T20" fmla="*/ 39 w 354"/>
                  <a:gd name="T21" fmla="*/ 159 h 239"/>
                  <a:gd name="T22" fmla="*/ 0 w 354"/>
                  <a:gd name="T23" fmla="*/ 239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4" h="239">
                    <a:moveTo>
                      <a:pt x="354" y="80"/>
                    </a:moveTo>
                    <a:lnTo>
                      <a:pt x="277" y="40"/>
                    </a:lnTo>
                    <a:lnTo>
                      <a:pt x="277" y="0"/>
                    </a:lnTo>
                    <a:lnTo>
                      <a:pt x="238" y="40"/>
                    </a:lnTo>
                    <a:lnTo>
                      <a:pt x="158" y="0"/>
                    </a:lnTo>
                    <a:lnTo>
                      <a:pt x="119" y="40"/>
                    </a:lnTo>
                    <a:lnTo>
                      <a:pt x="79" y="0"/>
                    </a:lnTo>
                    <a:lnTo>
                      <a:pt x="0" y="40"/>
                    </a:lnTo>
                    <a:lnTo>
                      <a:pt x="39" y="80"/>
                    </a:lnTo>
                    <a:lnTo>
                      <a:pt x="0" y="159"/>
                    </a:lnTo>
                    <a:lnTo>
                      <a:pt x="39" y="159"/>
                    </a:lnTo>
                    <a:lnTo>
                      <a:pt x="0" y="2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5" name="Freeform 993">
                <a:extLst>
                  <a:ext uri="{FF2B5EF4-FFF2-40B4-BE49-F238E27FC236}">
                    <a16:creationId xmlns:a16="http://schemas.microsoft.com/office/drawing/2014/main" id="{E2560CB4-DFD8-5C7C-4D29-A6956BF430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5" y="1592"/>
                <a:ext cx="71" cy="55"/>
              </a:xfrm>
              <a:custGeom>
                <a:avLst/>
                <a:gdLst>
                  <a:gd name="T0" fmla="*/ 0 w 355"/>
                  <a:gd name="T1" fmla="*/ 80 h 275"/>
                  <a:gd name="T2" fmla="*/ 40 w 355"/>
                  <a:gd name="T3" fmla="*/ 40 h 275"/>
                  <a:gd name="T4" fmla="*/ 0 w 355"/>
                  <a:gd name="T5" fmla="*/ 0 h 275"/>
                  <a:gd name="T6" fmla="*/ 80 w 355"/>
                  <a:gd name="T7" fmla="*/ 40 h 275"/>
                  <a:gd name="T8" fmla="*/ 120 w 355"/>
                  <a:gd name="T9" fmla="*/ 40 h 275"/>
                  <a:gd name="T10" fmla="*/ 159 w 355"/>
                  <a:gd name="T11" fmla="*/ 0 h 275"/>
                  <a:gd name="T12" fmla="*/ 159 w 355"/>
                  <a:gd name="T13" fmla="*/ 40 h 275"/>
                  <a:gd name="T14" fmla="*/ 120 w 355"/>
                  <a:gd name="T15" fmla="*/ 80 h 275"/>
                  <a:gd name="T16" fmla="*/ 198 w 355"/>
                  <a:gd name="T17" fmla="*/ 117 h 275"/>
                  <a:gd name="T18" fmla="*/ 198 w 355"/>
                  <a:gd name="T19" fmla="*/ 80 h 275"/>
                  <a:gd name="T20" fmla="*/ 275 w 355"/>
                  <a:gd name="T21" fmla="*/ 80 h 275"/>
                  <a:gd name="T22" fmla="*/ 355 w 355"/>
                  <a:gd name="T23" fmla="*/ 156 h 275"/>
                  <a:gd name="T24" fmla="*/ 275 w 355"/>
                  <a:gd name="T25" fmla="*/ 156 h 275"/>
                  <a:gd name="T26" fmla="*/ 275 w 355"/>
                  <a:gd name="T27" fmla="*/ 195 h 275"/>
                  <a:gd name="T28" fmla="*/ 235 w 355"/>
                  <a:gd name="T29" fmla="*/ 235 h 275"/>
                  <a:gd name="T30" fmla="*/ 275 w 355"/>
                  <a:gd name="T31" fmla="*/ 275 h 275"/>
                  <a:gd name="T32" fmla="*/ 315 w 355"/>
                  <a:gd name="T33" fmla="*/ 27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5" h="275">
                    <a:moveTo>
                      <a:pt x="0" y="80"/>
                    </a:moveTo>
                    <a:lnTo>
                      <a:pt x="40" y="40"/>
                    </a:lnTo>
                    <a:lnTo>
                      <a:pt x="0" y="0"/>
                    </a:lnTo>
                    <a:lnTo>
                      <a:pt x="80" y="40"/>
                    </a:lnTo>
                    <a:lnTo>
                      <a:pt x="120" y="40"/>
                    </a:lnTo>
                    <a:lnTo>
                      <a:pt x="159" y="0"/>
                    </a:lnTo>
                    <a:lnTo>
                      <a:pt x="159" y="40"/>
                    </a:lnTo>
                    <a:lnTo>
                      <a:pt x="120" y="80"/>
                    </a:lnTo>
                    <a:lnTo>
                      <a:pt x="198" y="117"/>
                    </a:lnTo>
                    <a:lnTo>
                      <a:pt x="198" y="80"/>
                    </a:lnTo>
                    <a:lnTo>
                      <a:pt x="275" y="80"/>
                    </a:lnTo>
                    <a:lnTo>
                      <a:pt x="355" y="156"/>
                    </a:lnTo>
                    <a:lnTo>
                      <a:pt x="275" y="156"/>
                    </a:lnTo>
                    <a:lnTo>
                      <a:pt x="275" y="195"/>
                    </a:lnTo>
                    <a:lnTo>
                      <a:pt x="235" y="235"/>
                    </a:lnTo>
                    <a:lnTo>
                      <a:pt x="275" y="275"/>
                    </a:lnTo>
                    <a:lnTo>
                      <a:pt x="315" y="27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6" name="Freeform 994">
                <a:extLst>
                  <a:ext uri="{FF2B5EF4-FFF2-40B4-BE49-F238E27FC236}">
                    <a16:creationId xmlns:a16="http://schemas.microsoft.com/office/drawing/2014/main" id="{98F084F7-9DB8-23CC-1A5F-4683D563AC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9" y="1545"/>
                <a:ext cx="86" cy="70"/>
              </a:xfrm>
              <a:custGeom>
                <a:avLst/>
                <a:gdLst>
                  <a:gd name="T0" fmla="*/ 0 w 430"/>
                  <a:gd name="T1" fmla="*/ 40 h 352"/>
                  <a:gd name="T2" fmla="*/ 0 w 430"/>
                  <a:gd name="T3" fmla="*/ 77 h 352"/>
                  <a:gd name="T4" fmla="*/ 77 w 430"/>
                  <a:gd name="T5" fmla="*/ 116 h 352"/>
                  <a:gd name="T6" fmla="*/ 117 w 430"/>
                  <a:gd name="T7" fmla="*/ 77 h 352"/>
                  <a:gd name="T8" fmla="*/ 117 w 430"/>
                  <a:gd name="T9" fmla="*/ 40 h 352"/>
                  <a:gd name="T10" fmla="*/ 195 w 430"/>
                  <a:gd name="T11" fmla="*/ 77 h 352"/>
                  <a:gd name="T12" fmla="*/ 275 w 430"/>
                  <a:gd name="T13" fmla="*/ 40 h 352"/>
                  <a:gd name="T14" fmla="*/ 315 w 430"/>
                  <a:gd name="T15" fmla="*/ 40 h 352"/>
                  <a:gd name="T16" fmla="*/ 315 w 430"/>
                  <a:gd name="T17" fmla="*/ 77 h 352"/>
                  <a:gd name="T18" fmla="*/ 355 w 430"/>
                  <a:gd name="T19" fmla="*/ 116 h 352"/>
                  <a:gd name="T20" fmla="*/ 391 w 430"/>
                  <a:gd name="T21" fmla="*/ 116 h 352"/>
                  <a:gd name="T22" fmla="*/ 391 w 430"/>
                  <a:gd name="T23" fmla="*/ 77 h 352"/>
                  <a:gd name="T24" fmla="*/ 355 w 430"/>
                  <a:gd name="T25" fmla="*/ 40 h 352"/>
                  <a:gd name="T26" fmla="*/ 391 w 430"/>
                  <a:gd name="T27" fmla="*/ 0 h 352"/>
                  <a:gd name="T28" fmla="*/ 430 w 430"/>
                  <a:gd name="T29" fmla="*/ 77 h 352"/>
                  <a:gd name="T30" fmla="*/ 391 w 430"/>
                  <a:gd name="T31" fmla="*/ 156 h 352"/>
                  <a:gd name="T32" fmla="*/ 355 w 430"/>
                  <a:gd name="T33" fmla="*/ 195 h 352"/>
                  <a:gd name="T34" fmla="*/ 355 w 430"/>
                  <a:gd name="T35" fmla="*/ 235 h 352"/>
                  <a:gd name="T36" fmla="*/ 275 w 430"/>
                  <a:gd name="T37" fmla="*/ 235 h 352"/>
                  <a:gd name="T38" fmla="*/ 235 w 430"/>
                  <a:gd name="T39" fmla="*/ 195 h 352"/>
                  <a:gd name="T40" fmla="*/ 156 w 430"/>
                  <a:gd name="T41" fmla="*/ 235 h 352"/>
                  <a:gd name="T42" fmla="*/ 117 w 430"/>
                  <a:gd name="T43" fmla="*/ 235 h 352"/>
                  <a:gd name="T44" fmla="*/ 117 w 430"/>
                  <a:gd name="T45" fmla="*/ 195 h 352"/>
                  <a:gd name="T46" fmla="*/ 40 w 430"/>
                  <a:gd name="T47" fmla="*/ 235 h 352"/>
                  <a:gd name="T48" fmla="*/ 117 w 430"/>
                  <a:gd name="T49" fmla="*/ 275 h 352"/>
                  <a:gd name="T50" fmla="*/ 156 w 430"/>
                  <a:gd name="T51" fmla="*/ 352 h 352"/>
                  <a:gd name="T52" fmla="*/ 195 w 430"/>
                  <a:gd name="T53" fmla="*/ 352 h 352"/>
                  <a:gd name="T54" fmla="*/ 355 w 430"/>
                  <a:gd name="T55" fmla="*/ 315 h 352"/>
                  <a:gd name="T56" fmla="*/ 391 w 430"/>
                  <a:gd name="T57" fmla="*/ 352 h 352"/>
                  <a:gd name="T58" fmla="*/ 430 w 430"/>
                  <a:gd name="T59" fmla="*/ 315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30" h="352">
                    <a:moveTo>
                      <a:pt x="0" y="40"/>
                    </a:moveTo>
                    <a:lnTo>
                      <a:pt x="0" y="77"/>
                    </a:lnTo>
                    <a:lnTo>
                      <a:pt x="77" y="116"/>
                    </a:lnTo>
                    <a:lnTo>
                      <a:pt x="117" y="77"/>
                    </a:lnTo>
                    <a:lnTo>
                      <a:pt x="117" y="40"/>
                    </a:lnTo>
                    <a:lnTo>
                      <a:pt x="195" y="77"/>
                    </a:lnTo>
                    <a:lnTo>
                      <a:pt x="275" y="40"/>
                    </a:lnTo>
                    <a:lnTo>
                      <a:pt x="315" y="40"/>
                    </a:lnTo>
                    <a:lnTo>
                      <a:pt x="315" y="77"/>
                    </a:lnTo>
                    <a:lnTo>
                      <a:pt x="355" y="116"/>
                    </a:lnTo>
                    <a:lnTo>
                      <a:pt x="391" y="116"/>
                    </a:lnTo>
                    <a:lnTo>
                      <a:pt x="391" y="77"/>
                    </a:lnTo>
                    <a:lnTo>
                      <a:pt x="355" y="40"/>
                    </a:lnTo>
                    <a:lnTo>
                      <a:pt x="391" y="0"/>
                    </a:lnTo>
                    <a:lnTo>
                      <a:pt x="430" y="77"/>
                    </a:lnTo>
                    <a:lnTo>
                      <a:pt x="391" y="156"/>
                    </a:lnTo>
                    <a:lnTo>
                      <a:pt x="355" y="195"/>
                    </a:lnTo>
                    <a:lnTo>
                      <a:pt x="355" y="235"/>
                    </a:lnTo>
                    <a:lnTo>
                      <a:pt x="275" y="235"/>
                    </a:lnTo>
                    <a:lnTo>
                      <a:pt x="235" y="195"/>
                    </a:lnTo>
                    <a:lnTo>
                      <a:pt x="156" y="235"/>
                    </a:lnTo>
                    <a:lnTo>
                      <a:pt x="117" y="235"/>
                    </a:lnTo>
                    <a:lnTo>
                      <a:pt x="117" y="195"/>
                    </a:lnTo>
                    <a:lnTo>
                      <a:pt x="40" y="235"/>
                    </a:lnTo>
                    <a:lnTo>
                      <a:pt x="117" y="275"/>
                    </a:lnTo>
                    <a:lnTo>
                      <a:pt x="156" y="352"/>
                    </a:lnTo>
                    <a:lnTo>
                      <a:pt x="195" y="352"/>
                    </a:lnTo>
                    <a:lnTo>
                      <a:pt x="355" y="315"/>
                    </a:lnTo>
                    <a:lnTo>
                      <a:pt x="391" y="352"/>
                    </a:lnTo>
                    <a:lnTo>
                      <a:pt x="430" y="3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7" name="Line 995">
                <a:extLst>
                  <a:ext uri="{FF2B5EF4-FFF2-40B4-BE49-F238E27FC236}">
                    <a16:creationId xmlns:a16="http://schemas.microsoft.com/office/drawing/2014/main" id="{0B45D2F3-7DFF-F4D1-80D1-7A6CB4EF97C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365" y="1607"/>
                <a:ext cx="0" cy="1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8" name="Freeform 996">
                <a:extLst>
                  <a:ext uri="{FF2B5EF4-FFF2-40B4-BE49-F238E27FC236}">
                    <a16:creationId xmlns:a16="http://schemas.microsoft.com/office/drawing/2014/main" id="{F7D5BEE2-A6AC-04DA-15AA-45E93D10D1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0" y="1553"/>
                <a:ext cx="59" cy="27"/>
              </a:xfrm>
              <a:custGeom>
                <a:avLst/>
                <a:gdLst>
                  <a:gd name="T0" fmla="*/ 0 w 294"/>
                  <a:gd name="T1" fmla="*/ 136 h 136"/>
                  <a:gd name="T2" fmla="*/ 19 w 294"/>
                  <a:gd name="T3" fmla="*/ 116 h 136"/>
                  <a:gd name="T4" fmla="*/ 19 w 294"/>
                  <a:gd name="T5" fmla="*/ 37 h 136"/>
                  <a:gd name="T6" fmla="*/ 59 w 294"/>
                  <a:gd name="T7" fmla="*/ 76 h 136"/>
                  <a:gd name="T8" fmla="*/ 59 w 294"/>
                  <a:gd name="T9" fmla="*/ 116 h 136"/>
                  <a:gd name="T10" fmla="*/ 136 w 294"/>
                  <a:gd name="T11" fmla="*/ 76 h 136"/>
                  <a:gd name="T12" fmla="*/ 176 w 294"/>
                  <a:gd name="T13" fmla="*/ 116 h 136"/>
                  <a:gd name="T14" fmla="*/ 176 w 294"/>
                  <a:gd name="T15" fmla="*/ 37 h 136"/>
                  <a:gd name="T16" fmla="*/ 216 w 294"/>
                  <a:gd name="T17" fmla="*/ 116 h 136"/>
                  <a:gd name="T18" fmla="*/ 254 w 294"/>
                  <a:gd name="T19" fmla="*/ 76 h 136"/>
                  <a:gd name="T20" fmla="*/ 254 w 294"/>
                  <a:gd name="T21" fmla="*/ 37 h 136"/>
                  <a:gd name="T22" fmla="*/ 294 w 294"/>
                  <a:gd name="T23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4" h="136">
                    <a:moveTo>
                      <a:pt x="0" y="136"/>
                    </a:moveTo>
                    <a:lnTo>
                      <a:pt x="19" y="116"/>
                    </a:lnTo>
                    <a:lnTo>
                      <a:pt x="19" y="37"/>
                    </a:lnTo>
                    <a:lnTo>
                      <a:pt x="59" y="76"/>
                    </a:lnTo>
                    <a:lnTo>
                      <a:pt x="59" y="116"/>
                    </a:lnTo>
                    <a:lnTo>
                      <a:pt x="136" y="76"/>
                    </a:lnTo>
                    <a:lnTo>
                      <a:pt x="176" y="116"/>
                    </a:lnTo>
                    <a:lnTo>
                      <a:pt x="176" y="37"/>
                    </a:lnTo>
                    <a:lnTo>
                      <a:pt x="216" y="116"/>
                    </a:lnTo>
                    <a:lnTo>
                      <a:pt x="254" y="76"/>
                    </a:lnTo>
                    <a:lnTo>
                      <a:pt x="254" y="37"/>
                    </a:lnTo>
                    <a:lnTo>
                      <a:pt x="29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9" name="Freeform 997">
                <a:extLst>
                  <a:ext uri="{FF2B5EF4-FFF2-40B4-BE49-F238E27FC236}">
                    <a16:creationId xmlns:a16="http://schemas.microsoft.com/office/drawing/2014/main" id="{418DDE69-6E98-EFE9-1B4E-0F6EA63D26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9" y="1545"/>
                <a:ext cx="8" cy="8"/>
              </a:xfrm>
              <a:custGeom>
                <a:avLst/>
                <a:gdLst>
                  <a:gd name="T0" fmla="*/ 0 w 40"/>
                  <a:gd name="T1" fmla="*/ 40 h 40"/>
                  <a:gd name="T2" fmla="*/ 40 w 40"/>
                  <a:gd name="T3" fmla="*/ 40 h 40"/>
                  <a:gd name="T4" fmla="*/ 0 w 40"/>
                  <a:gd name="T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40">
                    <a:moveTo>
                      <a:pt x="0" y="40"/>
                    </a:moveTo>
                    <a:lnTo>
                      <a:pt x="4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0" name="Freeform 998">
                <a:extLst>
                  <a:ext uri="{FF2B5EF4-FFF2-40B4-BE49-F238E27FC236}">
                    <a16:creationId xmlns:a16="http://schemas.microsoft.com/office/drawing/2014/main" id="{8C956B4F-32C2-6D5F-2E39-77A4674664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17" y="1600"/>
                <a:ext cx="7" cy="14"/>
              </a:xfrm>
              <a:custGeom>
                <a:avLst/>
                <a:gdLst>
                  <a:gd name="T0" fmla="*/ 0 w 33"/>
                  <a:gd name="T1" fmla="*/ 72 h 72"/>
                  <a:gd name="T2" fmla="*/ 33 w 33"/>
                  <a:gd name="T3" fmla="*/ 40 h 72"/>
                  <a:gd name="T4" fmla="*/ 33 w 33"/>
                  <a:gd name="T5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3" h="72">
                    <a:moveTo>
                      <a:pt x="0" y="72"/>
                    </a:moveTo>
                    <a:lnTo>
                      <a:pt x="33" y="40"/>
                    </a:lnTo>
                    <a:lnTo>
                      <a:pt x="3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1" name="Line 999">
                <a:extLst>
                  <a:ext uri="{FF2B5EF4-FFF2-40B4-BE49-F238E27FC236}">
                    <a16:creationId xmlns:a16="http://schemas.microsoft.com/office/drawing/2014/main" id="{F033C07F-BB95-382F-31E3-141FF5933F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220" y="1580"/>
                <a:ext cx="4" cy="20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2" name="Freeform 1000">
                <a:extLst>
                  <a:ext uri="{FF2B5EF4-FFF2-40B4-BE49-F238E27FC236}">
                    <a16:creationId xmlns:a16="http://schemas.microsoft.com/office/drawing/2014/main" id="{446B5F9C-46DC-F2E1-16B0-C8F3DAFBA8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9" y="1655"/>
                <a:ext cx="63" cy="47"/>
              </a:xfrm>
              <a:custGeom>
                <a:avLst/>
                <a:gdLst>
                  <a:gd name="T0" fmla="*/ 145 w 313"/>
                  <a:gd name="T1" fmla="*/ 54 h 235"/>
                  <a:gd name="T2" fmla="*/ 36 w 313"/>
                  <a:gd name="T3" fmla="*/ 0 h 235"/>
                  <a:gd name="T4" fmla="*/ 36 w 313"/>
                  <a:gd name="T5" fmla="*/ 39 h 235"/>
                  <a:gd name="T6" fmla="*/ 0 w 313"/>
                  <a:gd name="T7" fmla="*/ 79 h 235"/>
                  <a:gd name="T8" fmla="*/ 76 w 313"/>
                  <a:gd name="T9" fmla="*/ 235 h 235"/>
                  <a:gd name="T10" fmla="*/ 155 w 313"/>
                  <a:gd name="T11" fmla="*/ 196 h 235"/>
                  <a:gd name="T12" fmla="*/ 155 w 313"/>
                  <a:gd name="T13" fmla="*/ 235 h 235"/>
                  <a:gd name="T14" fmla="*/ 313 w 313"/>
                  <a:gd name="T15" fmla="*/ 235 h 235"/>
                  <a:gd name="T16" fmla="*/ 313 w 313"/>
                  <a:gd name="T17" fmla="*/ 196 h 235"/>
                  <a:gd name="T18" fmla="*/ 273 w 313"/>
                  <a:gd name="T19" fmla="*/ 196 h 235"/>
                  <a:gd name="T20" fmla="*/ 195 w 313"/>
                  <a:gd name="T21" fmla="*/ 116 h 235"/>
                  <a:gd name="T22" fmla="*/ 195 w 313"/>
                  <a:gd name="T23" fmla="*/ 79 h 235"/>
                  <a:gd name="T24" fmla="*/ 150 w 313"/>
                  <a:gd name="T25" fmla="*/ 56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3" h="235">
                    <a:moveTo>
                      <a:pt x="145" y="54"/>
                    </a:moveTo>
                    <a:lnTo>
                      <a:pt x="36" y="0"/>
                    </a:lnTo>
                    <a:lnTo>
                      <a:pt x="36" y="39"/>
                    </a:lnTo>
                    <a:lnTo>
                      <a:pt x="0" y="79"/>
                    </a:lnTo>
                    <a:lnTo>
                      <a:pt x="76" y="235"/>
                    </a:lnTo>
                    <a:lnTo>
                      <a:pt x="155" y="196"/>
                    </a:lnTo>
                    <a:lnTo>
                      <a:pt x="155" y="235"/>
                    </a:lnTo>
                    <a:lnTo>
                      <a:pt x="313" y="235"/>
                    </a:lnTo>
                    <a:lnTo>
                      <a:pt x="313" y="196"/>
                    </a:lnTo>
                    <a:lnTo>
                      <a:pt x="273" y="196"/>
                    </a:lnTo>
                    <a:lnTo>
                      <a:pt x="195" y="116"/>
                    </a:lnTo>
                    <a:lnTo>
                      <a:pt x="195" y="79"/>
                    </a:lnTo>
                    <a:lnTo>
                      <a:pt x="150" y="5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3" name="Freeform 1001">
                <a:extLst>
                  <a:ext uri="{FF2B5EF4-FFF2-40B4-BE49-F238E27FC236}">
                    <a16:creationId xmlns:a16="http://schemas.microsoft.com/office/drawing/2014/main" id="{CB773D51-8CE6-871C-D85E-7224D3CFD2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" y="1977"/>
                <a:ext cx="31" cy="24"/>
              </a:xfrm>
              <a:custGeom>
                <a:avLst/>
                <a:gdLst>
                  <a:gd name="T0" fmla="*/ 115 w 158"/>
                  <a:gd name="T1" fmla="*/ 37 h 120"/>
                  <a:gd name="T2" fmla="*/ 78 w 158"/>
                  <a:gd name="T3" fmla="*/ 0 h 120"/>
                  <a:gd name="T4" fmla="*/ 0 w 158"/>
                  <a:gd name="T5" fmla="*/ 0 h 120"/>
                  <a:gd name="T6" fmla="*/ 0 w 158"/>
                  <a:gd name="T7" fmla="*/ 40 h 120"/>
                  <a:gd name="T8" fmla="*/ 78 w 158"/>
                  <a:gd name="T9" fmla="*/ 120 h 120"/>
                  <a:gd name="T10" fmla="*/ 158 w 158"/>
                  <a:gd name="T11" fmla="*/ 120 h 120"/>
                  <a:gd name="T12" fmla="*/ 118 w 158"/>
                  <a:gd name="T13" fmla="*/ 4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8" h="120">
                    <a:moveTo>
                      <a:pt x="115" y="37"/>
                    </a:moveTo>
                    <a:lnTo>
                      <a:pt x="78" y="0"/>
                    </a:lnTo>
                    <a:lnTo>
                      <a:pt x="0" y="0"/>
                    </a:lnTo>
                    <a:lnTo>
                      <a:pt x="0" y="40"/>
                    </a:lnTo>
                    <a:lnTo>
                      <a:pt x="78" y="120"/>
                    </a:lnTo>
                    <a:lnTo>
                      <a:pt x="158" y="120"/>
                    </a:lnTo>
                    <a:lnTo>
                      <a:pt x="118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4" name="Freeform 1002">
                <a:extLst>
                  <a:ext uri="{FF2B5EF4-FFF2-40B4-BE49-F238E27FC236}">
                    <a16:creationId xmlns:a16="http://schemas.microsoft.com/office/drawing/2014/main" id="{C2F47ADB-8409-D244-0AFC-9AFCBD0CC4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0" y="2024"/>
                <a:ext cx="94" cy="118"/>
              </a:xfrm>
              <a:custGeom>
                <a:avLst/>
                <a:gdLst>
                  <a:gd name="T0" fmla="*/ 0 w 470"/>
                  <a:gd name="T1" fmla="*/ 0 h 589"/>
                  <a:gd name="T2" fmla="*/ 77 w 470"/>
                  <a:gd name="T3" fmla="*/ 79 h 589"/>
                  <a:gd name="T4" fmla="*/ 116 w 470"/>
                  <a:gd name="T5" fmla="*/ 40 h 589"/>
                  <a:gd name="T6" fmla="*/ 195 w 470"/>
                  <a:gd name="T7" fmla="*/ 0 h 589"/>
                  <a:gd name="T8" fmla="*/ 195 w 470"/>
                  <a:gd name="T9" fmla="*/ 79 h 589"/>
                  <a:gd name="T10" fmla="*/ 155 w 470"/>
                  <a:gd name="T11" fmla="*/ 79 h 589"/>
                  <a:gd name="T12" fmla="*/ 116 w 470"/>
                  <a:gd name="T13" fmla="*/ 198 h 589"/>
                  <a:gd name="T14" fmla="*/ 195 w 470"/>
                  <a:gd name="T15" fmla="*/ 158 h 589"/>
                  <a:gd name="T16" fmla="*/ 275 w 470"/>
                  <a:gd name="T17" fmla="*/ 198 h 589"/>
                  <a:gd name="T18" fmla="*/ 275 w 470"/>
                  <a:gd name="T19" fmla="*/ 275 h 589"/>
                  <a:gd name="T20" fmla="*/ 312 w 470"/>
                  <a:gd name="T21" fmla="*/ 275 h 589"/>
                  <a:gd name="T22" fmla="*/ 312 w 470"/>
                  <a:gd name="T23" fmla="*/ 355 h 589"/>
                  <a:gd name="T24" fmla="*/ 351 w 470"/>
                  <a:gd name="T25" fmla="*/ 394 h 589"/>
                  <a:gd name="T26" fmla="*/ 390 w 470"/>
                  <a:gd name="T27" fmla="*/ 473 h 589"/>
                  <a:gd name="T28" fmla="*/ 390 w 470"/>
                  <a:gd name="T29" fmla="*/ 433 h 589"/>
                  <a:gd name="T30" fmla="*/ 430 w 470"/>
                  <a:gd name="T31" fmla="*/ 473 h 589"/>
                  <a:gd name="T32" fmla="*/ 470 w 470"/>
                  <a:gd name="T33" fmla="*/ 433 h 589"/>
                  <a:gd name="T34" fmla="*/ 470 w 470"/>
                  <a:gd name="T35" fmla="*/ 589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70" h="589">
                    <a:moveTo>
                      <a:pt x="0" y="0"/>
                    </a:moveTo>
                    <a:lnTo>
                      <a:pt x="77" y="79"/>
                    </a:lnTo>
                    <a:lnTo>
                      <a:pt x="116" y="40"/>
                    </a:lnTo>
                    <a:lnTo>
                      <a:pt x="195" y="0"/>
                    </a:lnTo>
                    <a:lnTo>
                      <a:pt x="195" y="79"/>
                    </a:lnTo>
                    <a:lnTo>
                      <a:pt x="155" y="79"/>
                    </a:lnTo>
                    <a:lnTo>
                      <a:pt x="116" y="198"/>
                    </a:lnTo>
                    <a:lnTo>
                      <a:pt x="195" y="158"/>
                    </a:lnTo>
                    <a:lnTo>
                      <a:pt x="275" y="198"/>
                    </a:lnTo>
                    <a:lnTo>
                      <a:pt x="275" y="275"/>
                    </a:lnTo>
                    <a:lnTo>
                      <a:pt x="312" y="275"/>
                    </a:lnTo>
                    <a:lnTo>
                      <a:pt x="312" y="355"/>
                    </a:lnTo>
                    <a:lnTo>
                      <a:pt x="351" y="394"/>
                    </a:lnTo>
                    <a:lnTo>
                      <a:pt x="390" y="473"/>
                    </a:lnTo>
                    <a:lnTo>
                      <a:pt x="390" y="433"/>
                    </a:lnTo>
                    <a:lnTo>
                      <a:pt x="430" y="473"/>
                    </a:lnTo>
                    <a:lnTo>
                      <a:pt x="470" y="433"/>
                    </a:lnTo>
                    <a:lnTo>
                      <a:pt x="470" y="58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5" name="Freeform 1003">
                <a:extLst>
                  <a:ext uri="{FF2B5EF4-FFF2-40B4-BE49-F238E27FC236}">
                    <a16:creationId xmlns:a16="http://schemas.microsoft.com/office/drawing/2014/main" id="{0156621C-C019-AC82-2698-4C177E2B46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0" y="2055"/>
                <a:ext cx="110" cy="111"/>
              </a:xfrm>
              <a:custGeom>
                <a:avLst/>
                <a:gdLst>
                  <a:gd name="T0" fmla="*/ 0 w 549"/>
                  <a:gd name="T1" fmla="*/ 0 h 551"/>
                  <a:gd name="T2" fmla="*/ 0 w 549"/>
                  <a:gd name="T3" fmla="*/ 117 h 551"/>
                  <a:gd name="T4" fmla="*/ 40 w 549"/>
                  <a:gd name="T5" fmla="*/ 236 h 551"/>
                  <a:gd name="T6" fmla="*/ 79 w 549"/>
                  <a:gd name="T7" fmla="*/ 236 h 551"/>
                  <a:gd name="T8" fmla="*/ 119 w 549"/>
                  <a:gd name="T9" fmla="*/ 275 h 551"/>
                  <a:gd name="T10" fmla="*/ 198 w 549"/>
                  <a:gd name="T11" fmla="*/ 315 h 551"/>
                  <a:gd name="T12" fmla="*/ 198 w 549"/>
                  <a:gd name="T13" fmla="*/ 355 h 551"/>
                  <a:gd name="T14" fmla="*/ 275 w 549"/>
                  <a:gd name="T15" fmla="*/ 394 h 551"/>
                  <a:gd name="T16" fmla="*/ 314 w 549"/>
                  <a:gd name="T17" fmla="*/ 431 h 551"/>
                  <a:gd name="T18" fmla="*/ 393 w 549"/>
                  <a:gd name="T19" fmla="*/ 471 h 551"/>
                  <a:gd name="T20" fmla="*/ 433 w 549"/>
                  <a:gd name="T21" fmla="*/ 431 h 551"/>
                  <a:gd name="T22" fmla="*/ 549 w 549"/>
                  <a:gd name="T23" fmla="*/ 551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9" h="551">
                    <a:moveTo>
                      <a:pt x="0" y="0"/>
                    </a:moveTo>
                    <a:lnTo>
                      <a:pt x="0" y="117"/>
                    </a:lnTo>
                    <a:lnTo>
                      <a:pt x="40" y="236"/>
                    </a:lnTo>
                    <a:lnTo>
                      <a:pt x="79" y="236"/>
                    </a:lnTo>
                    <a:lnTo>
                      <a:pt x="119" y="275"/>
                    </a:lnTo>
                    <a:lnTo>
                      <a:pt x="198" y="315"/>
                    </a:lnTo>
                    <a:lnTo>
                      <a:pt x="198" y="355"/>
                    </a:lnTo>
                    <a:lnTo>
                      <a:pt x="275" y="394"/>
                    </a:lnTo>
                    <a:lnTo>
                      <a:pt x="314" y="431"/>
                    </a:lnTo>
                    <a:lnTo>
                      <a:pt x="393" y="471"/>
                    </a:lnTo>
                    <a:lnTo>
                      <a:pt x="433" y="431"/>
                    </a:lnTo>
                    <a:lnTo>
                      <a:pt x="549" y="55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6" name="Freeform 1004">
                <a:extLst>
                  <a:ext uri="{FF2B5EF4-FFF2-40B4-BE49-F238E27FC236}">
                    <a16:creationId xmlns:a16="http://schemas.microsoft.com/office/drawing/2014/main" id="{B3961136-EBD7-E0AE-92CC-2E1B40252D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4" y="2055"/>
                <a:ext cx="110" cy="87"/>
              </a:xfrm>
              <a:custGeom>
                <a:avLst/>
                <a:gdLst>
                  <a:gd name="T0" fmla="*/ 0 w 549"/>
                  <a:gd name="T1" fmla="*/ 431 h 431"/>
                  <a:gd name="T2" fmla="*/ 39 w 549"/>
                  <a:gd name="T3" fmla="*/ 431 h 431"/>
                  <a:gd name="T4" fmla="*/ 79 w 549"/>
                  <a:gd name="T5" fmla="*/ 394 h 431"/>
                  <a:gd name="T6" fmla="*/ 79 w 549"/>
                  <a:gd name="T7" fmla="*/ 355 h 431"/>
                  <a:gd name="T8" fmla="*/ 116 w 549"/>
                  <a:gd name="T9" fmla="*/ 315 h 431"/>
                  <a:gd name="T10" fmla="*/ 195 w 549"/>
                  <a:gd name="T11" fmla="*/ 315 h 431"/>
                  <a:gd name="T12" fmla="*/ 195 w 549"/>
                  <a:gd name="T13" fmla="*/ 236 h 431"/>
                  <a:gd name="T14" fmla="*/ 116 w 549"/>
                  <a:gd name="T15" fmla="*/ 157 h 431"/>
                  <a:gd name="T16" fmla="*/ 195 w 549"/>
                  <a:gd name="T17" fmla="*/ 117 h 431"/>
                  <a:gd name="T18" fmla="*/ 314 w 549"/>
                  <a:gd name="T19" fmla="*/ 157 h 431"/>
                  <a:gd name="T20" fmla="*/ 314 w 549"/>
                  <a:gd name="T21" fmla="*/ 117 h 431"/>
                  <a:gd name="T22" fmla="*/ 354 w 549"/>
                  <a:gd name="T23" fmla="*/ 80 h 431"/>
                  <a:gd name="T24" fmla="*/ 430 w 549"/>
                  <a:gd name="T25" fmla="*/ 80 h 431"/>
                  <a:gd name="T26" fmla="*/ 430 w 549"/>
                  <a:gd name="T27" fmla="*/ 40 h 431"/>
                  <a:gd name="T28" fmla="*/ 470 w 549"/>
                  <a:gd name="T29" fmla="*/ 80 h 431"/>
                  <a:gd name="T30" fmla="*/ 509 w 549"/>
                  <a:gd name="T31" fmla="*/ 80 h 431"/>
                  <a:gd name="T32" fmla="*/ 549 w 549"/>
                  <a:gd name="T33" fmla="*/ 40 h 431"/>
                  <a:gd name="T34" fmla="*/ 549 w 549"/>
                  <a:gd name="T35" fmla="*/ 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49" h="431">
                    <a:moveTo>
                      <a:pt x="0" y="431"/>
                    </a:moveTo>
                    <a:lnTo>
                      <a:pt x="39" y="431"/>
                    </a:lnTo>
                    <a:lnTo>
                      <a:pt x="79" y="394"/>
                    </a:lnTo>
                    <a:lnTo>
                      <a:pt x="79" y="355"/>
                    </a:lnTo>
                    <a:lnTo>
                      <a:pt x="116" y="315"/>
                    </a:lnTo>
                    <a:lnTo>
                      <a:pt x="195" y="315"/>
                    </a:lnTo>
                    <a:lnTo>
                      <a:pt x="195" y="236"/>
                    </a:lnTo>
                    <a:lnTo>
                      <a:pt x="116" y="157"/>
                    </a:lnTo>
                    <a:lnTo>
                      <a:pt x="195" y="117"/>
                    </a:lnTo>
                    <a:lnTo>
                      <a:pt x="314" y="157"/>
                    </a:lnTo>
                    <a:lnTo>
                      <a:pt x="314" y="117"/>
                    </a:lnTo>
                    <a:lnTo>
                      <a:pt x="354" y="80"/>
                    </a:lnTo>
                    <a:lnTo>
                      <a:pt x="430" y="80"/>
                    </a:lnTo>
                    <a:lnTo>
                      <a:pt x="430" y="40"/>
                    </a:lnTo>
                    <a:lnTo>
                      <a:pt x="470" y="80"/>
                    </a:lnTo>
                    <a:lnTo>
                      <a:pt x="509" y="80"/>
                    </a:lnTo>
                    <a:lnTo>
                      <a:pt x="549" y="40"/>
                    </a:lnTo>
                    <a:lnTo>
                      <a:pt x="54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7" name="Freeform 1005">
                <a:extLst>
                  <a:ext uri="{FF2B5EF4-FFF2-40B4-BE49-F238E27FC236}">
                    <a16:creationId xmlns:a16="http://schemas.microsoft.com/office/drawing/2014/main" id="{B0B0AA52-74AE-820B-CC04-3298D452F1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0" y="2142"/>
                <a:ext cx="24" cy="24"/>
              </a:xfrm>
              <a:custGeom>
                <a:avLst/>
                <a:gdLst>
                  <a:gd name="T0" fmla="*/ 119 w 119"/>
                  <a:gd name="T1" fmla="*/ 0 h 120"/>
                  <a:gd name="T2" fmla="*/ 79 w 119"/>
                  <a:gd name="T3" fmla="*/ 40 h 120"/>
                  <a:gd name="T4" fmla="*/ 39 w 119"/>
                  <a:gd name="T5" fmla="*/ 40 h 120"/>
                  <a:gd name="T6" fmla="*/ 39 w 119"/>
                  <a:gd name="T7" fmla="*/ 120 h 120"/>
                  <a:gd name="T8" fmla="*/ 0 w 119"/>
                  <a:gd name="T9" fmla="*/ 12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20">
                    <a:moveTo>
                      <a:pt x="119" y="0"/>
                    </a:moveTo>
                    <a:lnTo>
                      <a:pt x="79" y="40"/>
                    </a:lnTo>
                    <a:lnTo>
                      <a:pt x="39" y="40"/>
                    </a:lnTo>
                    <a:lnTo>
                      <a:pt x="39" y="120"/>
                    </a:lnTo>
                    <a:lnTo>
                      <a:pt x="0" y="12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8" name="Freeform 1006">
                <a:extLst>
                  <a:ext uri="{FF2B5EF4-FFF2-40B4-BE49-F238E27FC236}">
                    <a16:creationId xmlns:a16="http://schemas.microsoft.com/office/drawing/2014/main" id="{8C281724-65FE-2ADA-B390-E7E182B6FD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3" y="1950"/>
                <a:ext cx="87" cy="105"/>
              </a:xfrm>
              <a:custGeom>
                <a:avLst/>
                <a:gdLst>
                  <a:gd name="T0" fmla="*/ 0 w 438"/>
                  <a:gd name="T1" fmla="*/ 0 h 526"/>
                  <a:gd name="T2" fmla="*/ 123 w 438"/>
                  <a:gd name="T3" fmla="*/ 92 h 526"/>
                  <a:gd name="T4" fmla="*/ 243 w 438"/>
                  <a:gd name="T5" fmla="*/ 212 h 526"/>
                  <a:gd name="T6" fmla="*/ 243 w 438"/>
                  <a:gd name="T7" fmla="*/ 291 h 526"/>
                  <a:gd name="T8" fmla="*/ 282 w 438"/>
                  <a:gd name="T9" fmla="*/ 291 h 526"/>
                  <a:gd name="T10" fmla="*/ 322 w 438"/>
                  <a:gd name="T11" fmla="*/ 331 h 526"/>
                  <a:gd name="T12" fmla="*/ 322 w 438"/>
                  <a:gd name="T13" fmla="*/ 368 h 526"/>
                  <a:gd name="T14" fmla="*/ 398 w 438"/>
                  <a:gd name="T15" fmla="*/ 487 h 526"/>
                  <a:gd name="T16" fmla="*/ 438 w 438"/>
                  <a:gd name="T17" fmla="*/ 526 h 5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8" h="526">
                    <a:moveTo>
                      <a:pt x="0" y="0"/>
                    </a:moveTo>
                    <a:lnTo>
                      <a:pt x="123" y="92"/>
                    </a:lnTo>
                    <a:lnTo>
                      <a:pt x="243" y="212"/>
                    </a:lnTo>
                    <a:lnTo>
                      <a:pt x="243" y="291"/>
                    </a:lnTo>
                    <a:lnTo>
                      <a:pt x="282" y="291"/>
                    </a:lnTo>
                    <a:lnTo>
                      <a:pt x="322" y="331"/>
                    </a:lnTo>
                    <a:lnTo>
                      <a:pt x="322" y="368"/>
                    </a:lnTo>
                    <a:lnTo>
                      <a:pt x="398" y="487"/>
                    </a:lnTo>
                    <a:lnTo>
                      <a:pt x="438" y="52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9" name="Freeform 1007">
                <a:extLst>
                  <a:ext uri="{FF2B5EF4-FFF2-40B4-BE49-F238E27FC236}">
                    <a16:creationId xmlns:a16="http://schemas.microsoft.com/office/drawing/2014/main" id="{6DD15AB4-F382-B9E5-605C-09897DBC1E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0" y="2024"/>
                <a:ext cx="40" cy="31"/>
              </a:xfrm>
              <a:custGeom>
                <a:avLst/>
                <a:gdLst>
                  <a:gd name="T0" fmla="*/ 198 w 198"/>
                  <a:gd name="T1" fmla="*/ 0 h 158"/>
                  <a:gd name="T2" fmla="*/ 158 w 198"/>
                  <a:gd name="T3" fmla="*/ 0 h 158"/>
                  <a:gd name="T4" fmla="*/ 119 w 198"/>
                  <a:gd name="T5" fmla="*/ 79 h 158"/>
                  <a:gd name="T6" fmla="*/ 40 w 198"/>
                  <a:gd name="T7" fmla="*/ 158 h 158"/>
                  <a:gd name="T8" fmla="*/ 0 w 198"/>
                  <a:gd name="T9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58">
                    <a:moveTo>
                      <a:pt x="198" y="0"/>
                    </a:moveTo>
                    <a:lnTo>
                      <a:pt x="158" y="0"/>
                    </a:lnTo>
                    <a:lnTo>
                      <a:pt x="119" y="79"/>
                    </a:lnTo>
                    <a:lnTo>
                      <a:pt x="40" y="158"/>
                    </a:lnTo>
                    <a:lnTo>
                      <a:pt x="0" y="15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0" name="Freeform 1008">
                <a:extLst>
                  <a:ext uri="{FF2B5EF4-FFF2-40B4-BE49-F238E27FC236}">
                    <a16:creationId xmlns:a16="http://schemas.microsoft.com/office/drawing/2014/main" id="{9A22DA55-42FE-6373-7E14-80DB158E26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0" y="2166"/>
                <a:ext cx="110" cy="47"/>
              </a:xfrm>
              <a:custGeom>
                <a:avLst/>
                <a:gdLst>
                  <a:gd name="T0" fmla="*/ 0 w 549"/>
                  <a:gd name="T1" fmla="*/ 0 h 235"/>
                  <a:gd name="T2" fmla="*/ 0 w 549"/>
                  <a:gd name="T3" fmla="*/ 40 h 235"/>
                  <a:gd name="T4" fmla="*/ 119 w 549"/>
                  <a:gd name="T5" fmla="*/ 78 h 235"/>
                  <a:gd name="T6" fmla="*/ 235 w 549"/>
                  <a:gd name="T7" fmla="*/ 78 h 235"/>
                  <a:gd name="T8" fmla="*/ 393 w 549"/>
                  <a:gd name="T9" fmla="*/ 235 h 235"/>
                  <a:gd name="T10" fmla="*/ 433 w 549"/>
                  <a:gd name="T11" fmla="*/ 235 h 235"/>
                  <a:gd name="T12" fmla="*/ 433 w 549"/>
                  <a:gd name="T13" fmla="*/ 195 h 235"/>
                  <a:gd name="T14" fmla="*/ 473 w 549"/>
                  <a:gd name="T15" fmla="*/ 155 h 235"/>
                  <a:gd name="T16" fmla="*/ 512 w 549"/>
                  <a:gd name="T17" fmla="*/ 155 h 235"/>
                  <a:gd name="T18" fmla="*/ 549 w 549"/>
                  <a:gd name="T19" fmla="*/ 19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9" h="235">
                    <a:moveTo>
                      <a:pt x="0" y="0"/>
                    </a:moveTo>
                    <a:lnTo>
                      <a:pt x="0" y="40"/>
                    </a:lnTo>
                    <a:lnTo>
                      <a:pt x="119" y="78"/>
                    </a:lnTo>
                    <a:lnTo>
                      <a:pt x="235" y="78"/>
                    </a:lnTo>
                    <a:lnTo>
                      <a:pt x="393" y="235"/>
                    </a:lnTo>
                    <a:lnTo>
                      <a:pt x="433" y="235"/>
                    </a:lnTo>
                    <a:lnTo>
                      <a:pt x="433" y="195"/>
                    </a:lnTo>
                    <a:lnTo>
                      <a:pt x="473" y="155"/>
                    </a:lnTo>
                    <a:lnTo>
                      <a:pt x="512" y="155"/>
                    </a:lnTo>
                    <a:lnTo>
                      <a:pt x="549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1" name="Group 1210">
              <a:extLst>
                <a:ext uri="{FF2B5EF4-FFF2-40B4-BE49-F238E27FC236}">
                  <a16:creationId xmlns:a16="http://schemas.microsoft.com/office/drawing/2014/main" id="{1E356D92-2B88-3559-CAD5-046AC98F05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51" y="1545"/>
              <a:ext cx="2472" cy="1863"/>
              <a:chOff x="1651" y="1545"/>
              <a:chExt cx="2472" cy="1863"/>
            </a:xfrm>
          </p:grpSpPr>
          <p:sp>
            <p:nvSpPr>
              <p:cNvPr id="341" name="Freeform 1010">
                <a:extLst>
                  <a:ext uri="{FF2B5EF4-FFF2-40B4-BE49-F238E27FC236}">
                    <a16:creationId xmlns:a16="http://schemas.microsoft.com/office/drawing/2014/main" id="{B55B28C2-0769-D410-2B5E-721CDFAA4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9" y="2213"/>
                <a:ext cx="93" cy="62"/>
              </a:xfrm>
              <a:custGeom>
                <a:avLst/>
                <a:gdLst>
                  <a:gd name="T0" fmla="*/ 468 w 468"/>
                  <a:gd name="T1" fmla="*/ 273 h 314"/>
                  <a:gd name="T2" fmla="*/ 430 w 468"/>
                  <a:gd name="T3" fmla="*/ 235 h 314"/>
                  <a:gd name="T4" fmla="*/ 430 w 468"/>
                  <a:gd name="T5" fmla="*/ 198 h 314"/>
                  <a:gd name="T6" fmla="*/ 391 w 468"/>
                  <a:gd name="T7" fmla="*/ 198 h 314"/>
                  <a:gd name="T8" fmla="*/ 354 w 468"/>
                  <a:gd name="T9" fmla="*/ 158 h 314"/>
                  <a:gd name="T10" fmla="*/ 275 w 468"/>
                  <a:gd name="T11" fmla="*/ 158 h 314"/>
                  <a:gd name="T12" fmla="*/ 195 w 468"/>
                  <a:gd name="T13" fmla="*/ 119 h 314"/>
                  <a:gd name="T14" fmla="*/ 156 w 468"/>
                  <a:gd name="T15" fmla="*/ 79 h 314"/>
                  <a:gd name="T16" fmla="*/ 117 w 468"/>
                  <a:gd name="T17" fmla="*/ 0 h 314"/>
                  <a:gd name="T18" fmla="*/ 80 w 468"/>
                  <a:gd name="T19" fmla="*/ 40 h 314"/>
                  <a:gd name="T20" fmla="*/ 0 w 468"/>
                  <a:gd name="T21" fmla="*/ 79 h 314"/>
                  <a:gd name="T22" fmla="*/ 40 w 468"/>
                  <a:gd name="T23" fmla="*/ 119 h 314"/>
                  <a:gd name="T24" fmla="*/ 40 w 468"/>
                  <a:gd name="T25" fmla="*/ 158 h 314"/>
                  <a:gd name="T26" fmla="*/ 117 w 468"/>
                  <a:gd name="T27" fmla="*/ 158 h 314"/>
                  <a:gd name="T28" fmla="*/ 235 w 468"/>
                  <a:gd name="T29" fmla="*/ 198 h 314"/>
                  <a:gd name="T30" fmla="*/ 314 w 468"/>
                  <a:gd name="T31" fmla="*/ 235 h 314"/>
                  <a:gd name="T32" fmla="*/ 391 w 468"/>
                  <a:gd name="T33" fmla="*/ 314 h 314"/>
                  <a:gd name="T34" fmla="*/ 430 w 468"/>
                  <a:gd name="T35" fmla="*/ 314 h 314"/>
                  <a:gd name="T36" fmla="*/ 466 w 468"/>
                  <a:gd name="T37" fmla="*/ 278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68" h="314">
                    <a:moveTo>
                      <a:pt x="468" y="273"/>
                    </a:moveTo>
                    <a:lnTo>
                      <a:pt x="430" y="235"/>
                    </a:lnTo>
                    <a:lnTo>
                      <a:pt x="430" y="198"/>
                    </a:lnTo>
                    <a:lnTo>
                      <a:pt x="391" y="198"/>
                    </a:lnTo>
                    <a:lnTo>
                      <a:pt x="354" y="158"/>
                    </a:lnTo>
                    <a:lnTo>
                      <a:pt x="275" y="158"/>
                    </a:lnTo>
                    <a:lnTo>
                      <a:pt x="195" y="119"/>
                    </a:lnTo>
                    <a:lnTo>
                      <a:pt x="156" y="79"/>
                    </a:lnTo>
                    <a:lnTo>
                      <a:pt x="117" y="0"/>
                    </a:lnTo>
                    <a:lnTo>
                      <a:pt x="80" y="40"/>
                    </a:lnTo>
                    <a:lnTo>
                      <a:pt x="0" y="79"/>
                    </a:lnTo>
                    <a:lnTo>
                      <a:pt x="40" y="119"/>
                    </a:lnTo>
                    <a:lnTo>
                      <a:pt x="40" y="158"/>
                    </a:lnTo>
                    <a:lnTo>
                      <a:pt x="117" y="158"/>
                    </a:lnTo>
                    <a:lnTo>
                      <a:pt x="235" y="198"/>
                    </a:lnTo>
                    <a:lnTo>
                      <a:pt x="314" y="235"/>
                    </a:lnTo>
                    <a:lnTo>
                      <a:pt x="391" y="314"/>
                    </a:lnTo>
                    <a:lnTo>
                      <a:pt x="430" y="314"/>
                    </a:lnTo>
                    <a:lnTo>
                      <a:pt x="466" y="27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1011">
                <a:extLst>
                  <a:ext uri="{FF2B5EF4-FFF2-40B4-BE49-F238E27FC236}">
                    <a16:creationId xmlns:a16="http://schemas.microsoft.com/office/drawing/2014/main" id="{B85F37C4-7AC7-BFFC-31C2-1C603FC43A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1" y="2205"/>
                <a:ext cx="39" cy="63"/>
              </a:xfrm>
              <a:custGeom>
                <a:avLst/>
                <a:gdLst>
                  <a:gd name="T0" fmla="*/ 195 w 195"/>
                  <a:gd name="T1" fmla="*/ 0 h 318"/>
                  <a:gd name="T2" fmla="*/ 195 w 195"/>
                  <a:gd name="T3" fmla="*/ 80 h 318"/>
                  <a:gd name="T4" fmla="*/ 158 w 195"/>
                  <a:gd name="T5" fmla="*/ 80 h 318"/>
                  <a:gd name="T6" fmla="*/ 158 w 195"/>
                  <a:gd name="T7" fmla="*/ 119 h 318"/>
                  <a:gd name="T8" fmla="*/ 79 w 195"/>
                  <a:gd name="T9" fmla="*/ 198 h 318"/>
                  <a:gd name="T10" fmla="*/ 79 w 195"/>
                  <a:gd name="T11" fmla="*/ 238 h 318"/>
                  <a:gd name="T12" fmla="*/ 0 w 195"/>
                  <a:gd name="T13" fmla="*/ 315 h 318"/>
                  <a:gd name="T14" fmla="*/ 0 w 195"/>
                  <a:gd name="T15" fmla="*/ 318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318">
                    <a:moveTo>
                      <a:pt x="195" y="0"/>
                    </a:moveTo>
                    <a:lnTo>
                      <a:pt x="195" y="80"/>
                    </a:lnTo>
                    <a:lnTo>
                      <a:pt x="158" y="80"/>
                    </a:lnTo>
                    <a:lnTo>
                      <a:pt x="158" y="119"/>
                    </a:lnTo>
                    <a:lnTo>
                      <a:pt x="79" y="198"/>
                    </a:lnTo>
                    <a:lnTo>
                      <a:pt x="79" y="238"/>
                    </a:lnTo>
                    <a:lnTo>
                      <a:pt x="0" y="315"/>
                    </a:lnTo>
                    <a:lnTo>
                      <a:pt x="0" y="31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1012">
                <a:extLst>
                  <a:ext uri="{FF2B5EF4-FFF2-40B4-BE49-F238E27FC236}">
                    <a16:creationId xmlns:a16="http://schemas.microsoft.com/office/drawing/2014/main" id="{33800F2D-4B32-407B-72CF-69E60F330A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1" y="2268"/>
                <a:ext cx="55" cy="78"/>
              </a:xfrm>
              <a:custGeom>
                <a:avLst/>
                <a:gdLst>
                  <a:gd name="T0" fmla="*/ 0 w 274"/>
                  <a:gd name="T1" fmla="*/ 8 h 394"/>
                  <a:gd name="T2" fmla="*/ 0 w 274"/>
                  <a:gd name="T3" fmla="*/ 39 h 394"/>
                  <a:gd name="T4" fmla="*/ 79 w 274"/>
                  <a:gd name="T5" fmla="*/ 39 h 394"/>
                  <a:gd name="T6" fmla="*/ 119 w 274"/>
                  <a:gd name="T7" fmla="*/ 0 h 394"/>
                  <a:gd name="T8" fmla="*/ 158 w 274"/>
                  <a:gd name="T9" fmla="*/ 79 h 394"/>
                  <a:gd name="T10" fmla="*/ 195 w 274"/>
                  <a:gd name="T11" fmla="*/ 119 h 394"/>
                  <a:gd name="T12" fmla="*/ 195 w 274"/>
                  <a:gd name="T13" fmla="*/ 159 h 394"/>
                  <a:gd name="T14" fmla="*/ 235 w 274"/>
                  <a:gd name="T15" fmla="*/ 234 h 394"/>
                  <a:gd name="T16" fmla="*/ 235 w 274"/>
                  <a:gd name="T17" fmla="*/ 274 h 394"/>
                  <a:gd name="T18" fmla="*/ 274 w 274"/>
                  <a:gd name="T19" fmla="*/ 274 h 394"/>
                  <a:gd name="T20" fmla="*/ 274 w 274"/>
                  <a:gd name="T21" fmla="*/ 394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4" h="394">
                    <a:moveTo>
                      <a:pt x="0" y="8"/>
                    </a:moveTo>
                    <a:lnTo>
                      <a:pt x="0" y="39"/>
                    </a:lnTo>
                    <a:lnTo>
                      <a:pt x="79" y="39"/>
                    </a:lnTo>
                    <a:lnTo>
                      <a:pt x="119" y="0"/>
                    </a:lnTo>
                    <a:lnTo>
                      <a:pt x="158" y="79"/>
                    </a:lnTo>
                    <a:lnTo>
                      <a:pt x="195" y="119"/>
                    </a:lnTo>
                    <a:lnTo>
                      <a:pt x="195" y="159"/>
                    </a:lnTo>
                    <a:lnTo>
                      <a:pt x="235" y="234"/>
                    </a:lnTo>
                    <a:lnTo>
                      <a:pt x="235" y="274"/>
                    </a:lnTo>
                    <a:lnTo>
                      <a:pt x="274" y="274"/>
                    </a:lnTo>
                    <a:lnTo>
                      <a:pt x="274" y="39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1013">
                <a:extLst>
                  <a:ext uri="{FF2B5EF4-FFF2-40B4-BE49-F238E27FC236}">
                    <a16:creationId xmlns:a16="http://schemas.microsoft.com/office/drawing/2014/main" id="{5AB3C614-800F-3F55-2BFB-FD3EF531CF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6" y="2314"/>
                <a:ext cx="63" cy="119"/>
              </a:xfrm>
              <a:custGeom>
                <a:avLst/>
                <a:gdLst>
                  <a:gd name="T0" fmla="*/ 265 w 314"/>
                  <a:gd name="T1" fmla="*/ 561 h 591"/>
                  <a:gd name="T2" fmla="*/ 314 w 314"/>
                  <a:gd name="T3" fmla="*/ 514 h 591"/>
                  <a:gd name="T4" fmla="*/ 275 w 314"/>
                  <a:gd name="T5" fmla="*/ 474 h 591"/>
                  <a:gd name="T6" fmla="*/ 314 w 314"/>
                  <a:gd name="T7" fmla="*/ 395 h 591"/>
                  <a:gd name="T8" fmla="*/ 275 w 314"/>
                  <a:gd name="T9" fmla="*/ 355 h 591"/>
                  <a:gd name="T10" fmla="*/ 275 w 314"/>
                  <a:gd name="T11" fmla="*/ 279 h 591"/>
                  <a:gd name="T12" fmla="*/ 235 w 314"/>
                  <a:gd name="T13" fmla="*/ 239 h 591"/>
                  <a:gd name="T14" fmla="*/ 275 w 314"/>
                  <a:gd name="T15" fmla="*/ 199 h 591"/>
                  <a:gd name="T16" fmla="*/ 235 w 314"/>
                  <a:gd name="T17" fmla="*/ 160 h 591"/>
                  <a:gd name="T18" fmla="*/ 195 w 314"/>
                  <a:gd name="T19" fmla="*/ 160 h 591"/>
                  <a:gd name="T20" fmla="*/ 119 w 314"/>
                  <a:gd name="T21" fmla="*/ 120 h 591"/>
                  <a:gd name="T22" fmla="*/ 0 w 314"/>
                  <a:gd name="T23" fmla="*/ 0 h 591"/>
                  <a:gd name="T24" fmla="*/ 0 w 314"/>
                  <a:gd name="T25" fmla="*/ 160 h 591"/>
                  <a:gd name="T26" fmla="*/ 79 w 314"/>
                  <a:gd name="T27" fmla="*/ 315 h 591"/>
                  <a:gd name="T28" fmla="*/ 156 w 314"/>
                  <a:gd name="T29" fmla="*/ 355 h 591"/>
                  <a:gd name="T30" fmla="*/ 195 w 314"/>
                  <a:gd name="T31" fmla="*/ 434 h 591"/>
                  <a:gd name="T32" fmla="*/ 195 w 314"/>
                  <a:gd name="T33" fmla="*/ 474 h 591"/>
                  <a:gd name="T34" fmla="*/ 235 w 314"/>
                  <a:gd name="T35" fmla="*/ 591 h 591"/>
                  <a:gd name="T36" fmla="*/ 261 w 314"/>
                  <a:gd name="T37" fmla="*/ 565 h 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4" h="591">
                    <a:moveTo>
                      <a:pt x="265" y="561"/>
                    </a:moveTo>
                    <a:lnTo>
                      <a:pt x="314" y="514"/>
                    </a:lnTo>
                    <a:lnTo>
                      <a:pt x="275" y="474"/>
                    </a:lnTo>
                    <a:lnTo>
                      <a:pt x="314" y="395"/>
                    </a:lnTo>
                    <a:lnTo>
                      <a:pt x="275" y="355"/>
                    </a:lnTo>
                    <a:lnTo>
                      <a:pt x="275" y="279"/>
                    </a:lnTo>
                    <a:lnTo>
                      <a:pt x="235" y="239"/>
                    </a:lnTo>
                    <a:lnTo>
                      <a:pt x="275" y="199"/>
                    </a:lnTo>
                    <a:lnTo>
                      <a:pt x="235" y="160"/>
                    </a:lnTo>
                    <a:lnTo>
                      <a:pt x="195" y="160"/>
                    </a:lnTo>
                    <a:lnTo>
                      <a:pt x="119" y="120"/>
                    </a:lnTo>
                    <a:lnTo>
                      <a:pt x="0" y="0"/>
                    </a:lnTo>
                    <a:lnTo>
                      <a:pt x="0" y="160"/>
                    </a:lnTo>
                    <a:lnTo>
                      <a:pt x="79" y="315"/>
                    </a:lnTo>
                    <a:lnTo>
                      <a:pt x="156" y="355"/>
                    </a:lnTo>
                    <a:lnTo>
                      <a:pt x="195" y="434"/>
                    </a:lnTo>
                    <a:lnTo>
                      <a:pt x="195" y="474"/>
                    </a:lnTo>
                    <a:lnTo>
                      <a:pt x="235" y="591"/>
                    </a:lnTo>
                    <a:lnTo>
                      <a:pt x="261" y="56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1014">
                <a:extLst>
                  <a:ext uri="{FF2B5EF4-FFF2-40B4-BE49-F238E27FC236}">
                    <a16:creationId xmlns:a16="http://schemas.microsoft.com/office/drawing/2014/main" id="{96BF74C6-801F-24D0-6F27-460B9F0A56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8" y="1757"/>
                <a:ext cx="244" cy="244"/>
              </a:xfrm>
              <a:custGeom>
                <a:avLst/>
                <a:gdLst>
                  <a:gd name="T0" fmla="*/ 748 w 1218"/>
                  <a:gd name="T1" fmla="*/ 1179 h 1218"/>
                  <a:gd name="T2" fmla="*/ 1022 w 1218"/>
                  <a:gd name="T3" fmla="*/ 1179 h 1218"/>
                  <a:gd name="T4" fmla="*/ 1218 w 1218"/>
                  <a:gd name="T5" fmla="*/ 1218 h 1218"/>
                  <a:gd name="T6" fmla="*/ 1178 w 1218"/>
                  <a:gd name="T7" fmla="*/ 1139 h 1218"/>
                  <a:gd name="T8" fmla="*/ 1061 w 1218"/>
                  <a:gd name="T9" fmla="*/ 1099 h 1218"/>
                  <a:gd name="T10" fmla="*/ 1022 w 1218"/>
                  <a:gd name="T11" fmla="*/ 983 h 1218"/>
                  <a:gd name="T12" fmla="*/ 943 w 1218"/>
                  <a:gd name="T13" fmla="*/ 904 h 1218"/>
                  <a:gd name="T14" fmla="*/ 824 w 1218"/>
                  <a:gd name="T15" fmla="*/ 824 h 1218"/>
                  <a:gd name="T16" fmla="*/ 668 w 1218"/>
                  <a:gd name="T17" fmla="*/ 784 h 1218"/>
                  <a:gd name="T18" fmla="*/ 589 w 1218"/>
                  <a:gd name="T19" fmla="*/ 745 h 1218"/>
                  <a:gd name="T20" fmla="*/ 513 w 1218"/>
                  <a:gd name="T21" fmla="*/ 589 h 1218"/>
                  <a:gd name="T22" fmla="*/ 513 w 1218"/>
                  <a:gd name="T23" fmla="*/ 510 h 1218"/>
                  <a:gd name="T24" fmla="*/ 550 w 1218"/>
                  <a:gd name="T25" fmla="*/ 394 h 1218"/>
                  <a:gd name="T26" fmla="*/ 550 w 1218"/>
                  <a:gd name="T27" fmla="*/ 315 h 1218"/>
                  <a:gd name="T28" fmla="*/ 513 w 1218"/>
                  <a:gd name="T29" fmla="*/ 195 h 1218"/>
                  <a:gd name="T30" fmla="*/ 393 w 1218"/>
                  <a:gd name="T31" fmla="*/ 79 h 1218"/>
                  <a:gd name="T32" fmla="*/ 355 w 1218"/>
                  <a:gd name="T33" fmla="*/ 79 h 1218"/>
                  <a:gd name="T34" fmla="*/ 315 w 1218"/>
                  <a:gd name="T35" fmla="*/ 0 h 1218"/>
                  <a:gd name="T36" fmla="*/ 235 w 1218"/>
                  <a:gd name="T37" fmla="*/ 79 h 1218"/>
                  <a:gd name="T38" fmla="*/ 158 w 1218"/>
                  <a:gd name="T39" fmla="*/ 79 h 1218"/>
                  <a:gd name="T40" fmla="*/ 40 w 1218"/>
                  <a:gd name="T41" fmla="*/ 195 h 1218"/>
                  <a:gd name="T42" fmla="*/ 0 w 1218"/>
                  <a:gd name="T43" fmla="*/ 275 h 1218"/>
                  <a:gd name="T44" fmla="*/ 40 w 1218"/>
                  <a:gd name="T45" fmla="*/ 433 h 1218"/>
                  <a:gd name="T46" fmla="*/ 120 w 1218"/>
                  <a:gd name="T47" fmla="*/ 470 h 1218"/>
                  <a:gd name="T48" fmla="*/ 158 w 1218"/>
                  <a:gd name="T49" fmla="*/ 550 h 1218"/>
                  <a:gd name="T50" fmla="*/ 120 w 1218"/>
                  <a:gd name="T51" fmla="*/ 629 h 1218"/>
                  <a:gd name="T52" fmla="*/ 158 w 1218"/>
                  <a:gd name="T53" fmla="*/ 629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18" h="1218">
                    <a:moveTo>
                      <a:pt x="748" y="1179"/>
                    </a:moveTo>
                    <a:lnTo>
                      <a:pt x="1022" y="1179"/>
                    </a:lnTo>
                    <a:lnTo>
                      <a:pt x="1218" y="1218"/>
                    </a:lnTo>
                    <a:lnTo>
                      <a:pt x="1178" y="1139"/>
                    </a:lnTo>
                    <a:lnTo>
                      <a:pt x="1061" y="1099"/>
                    </a:lnTo>
                    <a:lnTo>
                      <a:pt x="1022" y="983"/>
                    </a:lnTo>
                    <a:lnTo>
                      <a:pt x="943" y="904"/>
                    </a:lnTo>
                    <a:lnTo>
                      <a:pt x="824" y="824"/>
                    </a:lnTo>
                    <a:lnTo>
                      <a:pt x="668" y="784"/>
                    </a:lnTo>
                    <a:lnTo>
                      <a:pt x="589" y="745"/>
                    </a:lnTo>
                    <a:lnTo>
                      <a:pt x="513" y="589"/>
                    </a:lnTo>
                    <a:lnTo>
                      <a:pt x="513" y="510"/>
                    </a:lnTo>
                    <a:lnTo>
                      <a:pt x="550" y="394"/>
                    </a:lnTo>
                    <a:lnTo>
                      <a:pt x="550" y="315"/>
                    </a:lnTo>
                    <a:lnTo>
                      <a:pt x="513" y="195"/>
                    </a:lnTo>
                    <a:lnTo>
                      <a:pt x="393" y="79"/>
                    </a:lnTo>
                    <a:lnTo>
                      <a:pt x="355" y="79"/>
                    </a:lnTo>
                    <a:lnTo>
                      <a:pt x="315" y="0"/>
                    </a:lnTo>
                    <a:lnTo>
                      <a:pt x="235" y="79"/>
                    </a:lnTo>
                    <a:lnTo>
                      <a:pt x="158" y="79"/>
                    </a:lnTo>
                    <a:lnTo>
                      <a:pt x="40" y="195"/>
                    </a:lnTo>
                    <a:lnTo>
                      <a:pt x="0" y="275"/>
                    </a:lnTo>
                    <a:lnTo>
                      <a:pt x="40" y="433"/>
                    </a:lnTo>
                    <a:lnTo>
                      <a:pt x="120" y="470"/>
                    </a:lnTo>
                    <a:lnTo>
                      <a:pt x="158" y="550"/>
                    </a:lnTo>
                    <a:lnTo>
                      <a:pt x="120" y="629"/>
                    </a:lnTo>
                    <a:lnTo>
                      <a:pt x="158" y="62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1015">
                <a:extLst>
                  <a:ext uri="{FF2B5EF4-FFF2-40B4-BE49-F238E27FC236}">
                    <a16:creationId xmlns:a16="http://schemas.microsoft.com/office/drawing/2014/main" id="{A7DFFBC9-655A-ABB6-E80F-D861B694E1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90" y="1851"/>
                <a:ext cx="220" cy="87"/>
              </a:xfrm>
              <a:custGeom>
                <a:avLst/>
                <a:gdLst>
                  <a:gd name="T0" fmla="*/ 1100 w 1100"/>
                  <a:gd name="T1" fmla="*/ 159 h 434"/>
                  <a:gd name="T2" fmla="*/ 903 w 1100"/>
                  <a:gd name="T3" fmla="*/ 239 h 434"/>
                  <a:gd name="T4" fmla="*/ 942 w 1100"/>
                  <a:gd name="T5" fmla="*/ 314 h 434"/>
                  <a:gd name="T6" fmla="*/ 903 w 1100"/>
                  <a:gd name="T7" fmla="*/ 314 h 434"/>
                  <a:gd name="T8" fmla="*/ 787 w 1100"/>
                  <a:gd name="T9" fmla="*/ 394 h 434"/>
                  <a:gd name="T10" fmla="*/ 707 w 1100"/>
                  <a:gd name="T11" fmla="*/ 434 h 434"/>
                  <a:gd name="T12" fmla="*/ 589 w 1100"/>
                  <a:gd name="T13" fmla="*/ 434 h 434"/>
                  <a:gd name="T14" fmla="*/ 512 w 1100"/>
                  <a:gd name="T15" fmla="*/ 394 h 434"/>
                  <a:gd name="T16" fmla="*/ 589 w 1100"/>
                  <a:gd name="T17" fmla="*/ 314 h 434"/>
                  <a:gd name="T18" fmla="*/ 393 w 1100"/>
                  <a:gd name="T19" fmla="*/ 199 h 434"/>
                  <a:gd name="T20" fmla="*/ 314 w 1100"/>
                  <a:gd name="T21" fmla="*/ 199 h 434"/>
                  <a:gd name="T22" fmla="*/ 277 w 1100"/>
                  <a:gd name="T23" fmla="*/ 119 h 434"/>
                  <a:gd name="T24" fmla="*/ 198 w 1100"/>
                  <a:gd name="T25" fmla="*/ 119 h 434"/>
                  <a:gd name="T26" fmla="*/ 159 w 1100"/>
                  <a:gd name="T27" fmla="*/ 0 h 434"/>
                  <a:gd name="T28" fmla="*/ 0 w 1100"/>
                  <a:gd name="T29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00" h="434">
                    <a:moveTo>
                      <a:pt x="1100" y="159"/>
                    </a:moveTo>
                    <a:lnTo>
                      <a:pt x="903" y="239"/>
                    </a:lnTo>
                    <a:lnTo>
                      <a:pt x="942" y="314"/>
                    </a:lnTo>
                    <a:lnTo>
                      <a:pt x="903" y="314"/>
                    </a:lnTo>
                    <a:lnTo>
                      <a:pt x="787" y="394"/>
                    </a:lnTo>
                    <a:lnTo>
                      <a:pt x="707" y="434"/>
                    </a:lnTo>
                    <a:lnTo>
                      <a:pt x="589" y="434"/>
                    </a:lnTo>
                    <a:lnTo>
                      <a:pt x="512" y="394"/>
                    </a:lnTo>
                    <a:lnTo>
                      <a:pt x="589" y="314"/>
                    </a:lnTo>
                    <a:lnTo>
                      <a:pt x="393" y="199"/>
                    </a:lnTo>
                    <a:lnTo>
                      <a:pt x="314" y="199"/>
                    </a:lnTo>
                    <a:lnTo>
                      <a:pt x="277" y="119"/>
                    </a:lnTo>
                    <a:lnTo>
                      <a:pt x="198" y="119"/>
                    </a:lnTo>
                    <a:lnTo>
                      <a:pt x="15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1016">
                <a:extLst>
                  <a:ext uri="{FF2B5EF4-FFF2-40B4-BE49-F238E27FC236}">
                    <a16:creationId xmlns:a16="http://schemas.microsoft.com/office/drawing/2014/main" id="{52902D52-E9F1-BC4E-076A-669683E193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10" y="1883"/>
                <a:ext cx="118" cy="110"/>
              </a:xfrm>
              <a:custGeom>
                <a:avLst/>
                <a:gdLst>
                  <a:gd name="T0" fmla="*/ 0 w 590"/>
                  <a:gd name="T1" fmla="*/ 0 h 550"/>
                  <a:gd name="T2" fmla="*/ 157 w 590"/>
                  <a:gd name="T3" fmla="*/ 0 h 550"/>
                  <a:gd name="T4" fmla="*/ 235 w 590"/>
                  <a:gd name="T5" fmla="*/ 80 h 550"/>
                  <a:gd name="T6" fmla="*/ 235 w 590"/>
                  <a:gd name="T7" fmla="*/ 116 h 550"/>
                  <a:gd name="T8" fmla="*/ 315 w 590"/>
                  <a:gd name="T9" fmla="*/ 155 h 550"/>
                  <a:gd name="T10" fmla="*/ 315 w 590"/>
                  <a:gd name="T11" fmla="*/ 235 h 550"/>
                  <a:gd name="T12" fmla="*/ 235 w 590"/>
                  <a:gd name="T13" fmla="*/ 235 h 550"/>
                  <a:gd name="T14" fmla="*/ 157 w 590"/>
                  <a:gd name="T15" fmla="*/ 315 h 550"/>
                  <a:gd name="T16" fmla="*/ 197 w 590"/>
                  <a:gd name="T17" fmla="*/ 354 h 550"/>
                  <a:gd name="T18" fmla="*/ 431 w 590"/>
                  <a:gd name="T19" fmla="*/ 315 h 550"/>
                  <a:gd name="T20" fmla="*/ 470 w 590"/>
                  <a:gd name="T21" fmla="*/ 354 h 550"/>
                  <a:gd name="T22" fmla="*/ 550 w 590"/>
                  <a:gd name="T23" fmla="*/ 354 h 550"/>
                  <a:gd name="T24" fmla="*/ 590 w 590"/>
                  <a:gd name="T25" fmla="*/ 55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90" h="550">
                    <a:moveTo>
                      <a:pt x="0" y="0"/>
                    </a:moveTo>
                    <a:lnTo>
                      <a:pt x="157" y="0"/>
                    </a:lnTo>
                    <a:lnTo>
                      <a:pt x="235" y="80"/>
                    </a:lnTo>
                    <a:lnTo>
                      <a:pt x="235" y="116"/>
                    </a:lnTo>
                    <a:lnTo>
                      <a:pt x="315" y="155"/>
                    </a:lnTo>
                    <a:lnTo>
                      <a:pt x="315" y="235"/>
                    </a:lnTo>
                    <a:lnTo>
                      <a:pt x="235" y="235"/>
                    </a:lnTo>
                    <a:lnTo>
                      <a:pt x="157" y="315"/>
                    </a:lnTo>
                    <a:lnTo>
                      <a:pt x="197" y="354"/>
                    </a:lnTo>
                    <a:lnTo>
                      <a:pt x="431" y="315"/>
                    </a:lnTo>
                    <a:lnTo>
                      <a:pt x="470" y="354"/>
                    </a:lnTo>
                    <a:lnTo>
                      <a:pt x="550" y="354"/>
                    </a:lnTo>
                    <a:lnTo>
                      <a:pt x="590" y="55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1017">
                <a:extLst>
                  <a:ext uri="{FF2B5EF4-FFF2-40B4-BE49-F238E27FC236}">
                    <a16:creationId xmlns:a16="http://schemas.microsoft.com/office/drawing/2014/main" id="{0145447C-6038-9A2A-0798-3A9E86EBB8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3" y="1851"/>
                <a:ext cx="31" cy="181"/>
              </a:xfrm>
              <a:custGeom>
                <a:avLst/>
                <a:gdLst>
                  <a:gd name="T0" fmla="*/ 37 w 156"/>
                  <a:gd name="T1" fmla="*/ 0 h 905"/>
                  <a:gd name="T2" fmla="*/ 37 w 156"/>
                  <a:gd name="T3" fmla="*/ 80 h 905"/>
                  <a:gd name="T4" fmla="*/ 77 w 156"/>
                  <a:gd name="T5" fmla="*/ 159 h 905"/>
                  <a:gd name="T6" fmla="*/ 0 w 156"/>
                  <a:gd name="T7" fmla="*/ 275 h 905"/>
                  <a:gd name="T8" fmla="*/ 37 w 156"/>
                  <a:gd name="T9" fmla="*/ 314 h 905"/>
                  <a:gd name="T10" fmla="*/ 37 w 156"/>
                  <a:gd name="T11" fmla="*/ 434 h 905"/>
                  <a:gd name="T12" fmla="*/ 77 w 156"/>
                  <a:gd name="T13" fmla="*/ 434 h 905"/>
                  <a:gd name="T14" fmla="*/ 156 w 156"/>
                  <a:gd name="T15" fmla="*/ 513 h 905"/>
                  <a:gd name="T16" fmla="*/ 77 w 156"/>
                  <a:gd name="T17" fmla="*/ 629 h 905"/>
                  <a:gd name="T18" fmla="*/ 116 w 156"/>
                  <a:gd name="T19" fmla="*/ 709 h 905"/>
                  <a:gd name="T20" fmla="*/ 77 w 156"/>
                  <a:gd name="T21" fmla="*/ 709 h 905"/>
                  <a:gd name="T22" fmla="*/ 77 w 156"/>
                  <a:gd name="T23" fmla="*/ 905 h 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6" h="905">
                    <a:moveTo>
                      <a:pt x="37" y="0"/>
                    </a:moveTo>
                    <a:lnTo>
                      <a:pt x="37" y="80"/>
                    </a:lnTo>
                    <a:lnTo>
                      <a:pt x="77" y="159"/>
                    </a:lnTo>
                    <a:lnTo>
                      <a:pt x="0" y="275"/>
                    </a:lnTo>
                    <a:lnTo>
                      <a:pt x="37" y="314"/>
                    </a:lnTo>
                    <a:lnTo>
                      <a:pt x="37" y="434"/>
                    </a:lnTo>
                    <a:lnTo>
                      <a:pt x="77" y="434"/>
                    </a:lnTo>
                    <a:lnTo>
                      <a:pt x="156" y="513"/>
                    </a:lnTo>
                    <a:lnTo>
                      <a:pt x="77" y="629"/>
                    </a:lnTo>
                    <a:lnTo>
                      <a:pt x="116" y="709"/>
                    </a:lnTo>
                    <a:lnTo>
                      <a:pt x="77" y="709"/>
                    </a:lnTo>
                    <a:lnTo>
                      <a:pt x="77" y="90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1018">
                <a:extLst>
                  <a:ext uri="{FF2B5EF4-FFF2-40B4-BE49-F238E27FC236}">
                    <a16:creationId xmlns:a16="http://schemas.microsoft.com/office/drawing/2014/main" id="{EC2D434D-1A9D-B917-CA34-2B7D904E82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1" y="1851"/>
                <a:ext cx="39" cy="213"/>
              </a:xfrm>
              <a:custGeom>
                <a:avLst/>
                <a:gdLst>
                  <a:gd name="T0" fmla="*/ 195 w 195"/>
                  <a:gd name="T1" fmla="*/ 0 h 1063"/>
                  <a:gd name="T2" fmla="*/ 158 w 195"/>
                  <a:gd name="T3" fmla="*/ 0 h 1063"/>
                  <a:gd name="T4" fmla="*/ 39 w 195"/>
                  <a:gd name="T5" fmla="*/ 119 h 1063"/>
                  <a:gd name="T6" fmla="*/ 0 w 195"/>
                  <a:gd name="T7" fmla="*/ 314 h 1063"/>
                  <a:gd name="T8" fmla="*/ 0 w 195"/>
                  <a:gd name="T9" fmla="*/ 434 h 1063"/>
                  <a:gd name="T10" fmla="*/ 39 w 195"/>
                  <a:gd name="T11" fmla="*/ 474 h 1063"/>
                  <a:gd name="T12" fmla="*/ 79 w 195"/>
                  <a:gd name="T13" fmla="*/ 553 h 1063"/>
                  <a:gd name="T14" fmla="*/ 39 w 195"/>
                  <a:gd name="T15" fmla="*/ 669 h 1063"/>
                  <a:gd name="T16" fmla="*/ 39 w 195"/>
                  <a:gd name="T17" fmla="*/ 1063 h 10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5" h="1063">
                    <a:moveTo>
                      <a:pt x="195" y="0"/>
                    </a:moveTo>
                    <a:lnTo>
                      <a:pt x="158" y="0"/>
                    </a:lnTo>
                    <a:lnTo>
                      <a:pt x="39" y="119"/>
                    </a:lnTo>
                    <a:lnTo>
                      <a:pt x="0" y="314"/>
                    </a:lnTo>
                    <a:lnTo>
                      <a:pt x="0" y="434"/>
                    </a:lnTo>
                    <a:lnTo>
                      <a:pt x="39" y="474"/>
                    </a:lnTo>
                    <a:lnTo>
                      <a:pt x="79" y="553"/>
                    </a:lnTo>
                    <a:lnTo>
                      <a:pt x="39" y="669"/>
                    </a:lnTo>
                    <a:lnTo>
                      <a:pt x="39" y="106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1019">
                <a:extLst>
                  <a:ext uri="{FF2B5EF4-FFF2-40B4-BE49-F238E27FC236}">
                    <a16:creationId xmlns:a16="http://schemas.microsoft.com/office/drawing/2014/main" id="{D4323A5C-7A2E-9890-CF9C-81D090F6AB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98" y="2032"/>
                <a:ext cx="118" cy="55"/>
              </a:xfrm>
              <a:custGeom>
                <a:avLst/>
                <a:gdLst>
                  <a:gd name="T0" fmla="*/ 0 w 588"/>
                  <a:gd name="T1" fmla="*/ 0 h 274"/>
                  <a:gd name="T2" fmla="*/ 39 w 588"/>
                  <a:gd name="T3" fmla="*/ 78 h 274"/>
                  <a:gd name="T4" fmla="*/ 158 w 588"/>
                  <a:gd name="T5" fmla="*/ 118 h 274"/>
                  <a:gd name="T6" fmla="*/ 237 w 588"/>
                  <a:gd name="T7" fmla="*/ 198 h 274"/>
                  <a:gd name="T8" fmla="*/ 393 w 588"/>
                  <a:gd name="T9" fmla="*/ 274 h 274"/>
                  <a:gd name="T10" fmla="*/ 588 w 588"/>
                  <a:gd name="T11" fmla="*/ 198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8" h="274">
                    <a:moveTo>
                      <a:pt x="0" y="0"/>
                    </a:moveTo>
                    <a:lnTo>
                      <a:pt x="39" y="78"/>
                    </a:lnTo>
                    <a:lnTo>
                      <a:pt x="158" y="118"/>
                    </a:lnTo>
                    <a:lnTo>
                      <a:pt x="237" y="198"/>
                    </a:lnTo>
                    <a:lnTo>
                      <a:pt x="393" y="274"/>
                    </a:lnTo>
                    <a:lnTo>
                      <a:pt x="588" y="19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1020">
                <a:extLst>
                  <a:ext uri="{FF2B5EF4-FFF2-40B4-BE49-F238E27FC236}">
                    <a16:creationId xmlns:a16="http://schemas.microsoft.com/office/drawing/2014/main" id="{D713046D-C39A-9D78-FFFA-4FDA30BC37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9" y="2032"/>
                <a:ext cx="39" cy="32"/>
              </a:xfrm>
              <a:custGeom>
                <a:avLst/>
                <a:gdLst>
                  <a:gd name="T0" fmla="*/ 196 w 196"/>
                  <a:gd name="T1" fmla="*/ 0 h 158"/>
                  <a:gd name="T2" fmla="*/ 156 w 196"/>
                  <a:gd name="T3" fmla="*/ 78 h 158"/>
                  <a:gd name="T4" fmla="*/ 0 w 196"/>
                  <a:gd name="T5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6" h="158">
                    <a:moveTo>
                      <a:pt x="196" y="0"/>
                    </a:moveTo>
                    <a:lnTo>
                      <a:pt x="156" y="78"/>
                    </a:lnTo>
                    <a:lnTo>
                      <a:pt x="0" y="15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1021">
                <a:extLst>
                  <a:ext uri="{FF2B5EF4-FFF2-40B4-BE49-F238E27FC236}">
                    <a16:creationId xmlns:a16="http://schemas.microsoft.com/office/drawing/2014/main" id="{0A4DC155-85F2-9818-ACA9-3ADC155DB0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51" y="2064"/>
                <a:ext cx="173" cy="126"/>
              </a:xfrm>
              <a:custGeom>
                <a:avLst/>
                <a:gdLst>
                  <a:gd name="T0" fmla="*/ 39 w 863"/>
                  <a:gd name="T1" fmla="*/ 0 h 629"/>
                  <a:gd name="T2" fmla="*/ 0 w 863"/>
                  <a:gd name="T3" fmla="*/ 116 h 629"/>
                  <a:gd name="T4" fmla="*/ 79 w 863"/>
                  <a:gd name="T5" fmla="*/ 235 h 629"/>
                  <a:gd name="T6" fmla="*/ 79 w 863"/>
                  <a:gd name="T7" fmla="*/ 351 h 629"/>
                  <a:gd name="T8" fmla="*/ 158 w 863"/>
                  <a:gd name="T9" fmla="*/ 471 h 629"/>
                  <a:gd name="T10" fmla="*/ 195 w 863"/>
                  <a:gd name="T11" fmla="*/ 511 h 629"/>
                  <a:gd name="T12" fmla="*/ 195 w 863"/>
                  <a:gd name="T13" fmla="*/ 589 h 629"/>
                  <a:gd name="T14" fmla="*/ 235 w 863"/>
                  <a:gd name="T15" fmla="*/ 629 h 629"/>
                  <a:gd name="T16" fmla="*/ 314 w 863"/>
                  <a:gd name="T17" fmla="*/ 629 h 629"/>
                  <a:gd name="T18" fmla="*/ 354 w 863"/>
                  <a:gd name="T19" fmla="*/ 589 h 629"/>
                  <a:gd name="T20" fmla="*/ 509 w 863"/>
                  <a:gd name="T21" fmla="*/ 589 h 629"/>
                  <a:gd name="T22" fmla="*/ 588 w 863"/>
                  <a:gd name="T23" fmla="*/ 511 h 629"/>
                  <a:gd name="T24" fmla="*/ 747 w 863"/>
                  <a:gd name="T25" fmla="*/ 391 h 629"/>
                  <a:gd name="T26" fmla="*/ 784 w 863"/>
                  <a:gd name="T27" fmla="*/ 391 h 629"/>
                  <a:gd name="T28" fmla="*/ 863 w 863"/>
                  <a:gd name="T29" fmla="*/ 116 h 629"/>
                  <a:gd name="T30" fmla="*/ 823 w 863"/>
                  <a:gd name="T31" fmla="*/ 4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63" h="629">
                    <a:moveTo>
                      <a:pt x="39" y="0"/>
                    </a:moveTo>
                    <a:lnTo>
                      <a:pt x="0" y="116"/>
                    </a:lnTo>
                    <a:lnTo>
                      <a:pt x="79" y="235"/>
                    </a:lnTo>
                    <a:lnTo>
                      <a:pt x="79" y="351"/>
                    </a:lnTo>
                    <a:lnTo>
                      <a:pt x="158" y="471"/>
                    </a:lnTo>
                    <a:lnTo>
                      <a:pt x="195" y="511"/>
                    </a:lnTo>
                    <a:lnTo>
                      <a:pt x="195" y="589"/>
                    </a:lnTo>
                    <a:lnTo>
                      <a:pt x="235" y="629"/>
                    </a:lnTo>
                    <a:lnTo>
                      <a:pt x="314" y="629"/>
                    </a:lnTo>
                    <a:lnTo>
                      <a:pt x="354" y="589"/>
                    </a:lnTo>
                    <a:lnTo>
                      <a:pt x="509" y="589"/>
                    </a:lnTo>
                    <a:lnTo>
                      <a:pt x="588" y="511"/>
                    </a:lnTo>
                    <a:lnTo>
                      <a:pt x="747" y="391"/>
                    </a:lnTo>
                    <a:lnTo>
                      <a:pt x="784" y="391"/>
                    </a:lnTo>
                    <a:lnTo>
                      <a:pt x="863" y="116"/>
                    </a:lnTo>
                    <a:lnTo>
                      <a:pt x="823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1022">
                <a:extLst>
                  <a:ext uri="{FF2B5EF4-FFF2-40B4-BE49-F238E27FC236}">
                    <a16:creationId xmlns:a16="http://schemas.microsoft.com/office/drawing/2014/main" id="{855FE753-0CE4-E333-EE32-A7024081BE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8" y="1962"/>
                <a:ext cx="220" cy="110"/>
              </a:xfrm>
              <a:custGeom>
                <a:avLst/>
                <a:gdLst>
                  <a:gd name="T0" fmla="*/ 39 w 1101"/>
                  <a:gd name="T1" fmla="*/ 550 h 550"/>
                  <a:gd name="T2" fmla="*/ 79 w 1101"/>
                  <a:gd name="T3" fmla="*/ 470 h 550"/>
                  <a:gd name="T4" fmla="*/ 39 w 1101"/>
                  <a:gd name="T5" fmla="*/ 430 h 550"/>
                  <a:gd name="T6" fmla="*/ 39 w 1101"/>
                  <a:gd name="T7" fmla="*/ 352 h 550"/>
                  <a:gd name="T8" fmla="*/ 0 w 1101"/>
                  <a:gd name="T9" fmla="*/ 195 h 550"/>
                  <a:gd name="T10" fmla="*/ 39 w 1101"/>
                  <a:gd name="T11" fmla="*/ 156 h 550"/>
                  <a:gd name="T12" fmla="*/ 39 w 1101"/>
                  <a:gd name="T13" fmla="*/ 116 h 550"/>
                  <a:gd name="T14" fmla="*/ 79 w 1101"/>
                  <a:gd name="T15" fmla="*/ 37 h 550"/>
                  <a:gd name="T16" fmla="*/ 158 w 1101"/>
                  <a:gd name="T17" fmla="*/ 76 h 550"/>
                  <a:gd name="T18" fmla="*/ 198 w 1101"/>
                  <a:gd name="T19" fmla="*/ 0 h 550"/>
                  <a:gd name="T20" fmla="*/ 277 w 1101"/>
                  <a:gd name="T21" fmla="*/ 116 h 550"/>
                  <a:gd name="T22" fmla="*/ 353 w 1101"/>
                  <a:gd name="T23" fmla="*/ 195 h 550"/>
                  <a:gd name="T24" fmla="*/ 511 w 1101"/>
                  <a:gd name="T25" fmla="*/ 275 h 550"/>
                  <a:gd name="T26" fmla="*/ 588 w 1101"/>
                  <a:gd name="T27" fmla="*/ 235 h 550"/>
                  <a:gd name="T28" fmla="*/ 708 w 1101"/>
                  <a:gd name="T29" fmla="*/ 235 h 550"/>
                  <a:gd name="T30" fmla="*/ 903 w 1101"/>
                  <a:gd name="T31" fmla="*/ 156 h 550"/>
                  <a:gd name="T32" fmla="*/ 1101 w 1101"/>
                  <a:gd name="T33" fmla="*/ 156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01" h="550">
                    <a:moveTo>
                      <a:pt x="39" y="550"/>
                    </a:moveTo>
                    <a:lnTo>
                      <a:pt x="79" y="470"/>
                    </a:lnTo>
                    <a:lnTo>
                      <a:pt x="39" y="430"/>
                    </a:lnTo>
                    <a:lnTo>
                      <a:pt x="39" y="352"/>
                    </a:lnTo>
                    <a:lnTo>
                      <a:pt x="0" y="195"/>
                    </a:lnTo>
                    <a:lnTo>
                      <a:pt x="39" y="156"/>
                    </a:lnTo>
                    <a:lnTo>
                      <a:pt x="39" y="116"/>
                    </a:lnTo>
                    <a:lnTo>
                      <a:pt x="79" y="37"/>
                    </a:lnTo>
                    <a:lnTo>
                      <a:pt x="158" y="76"/>
                    </a:lnTo>
                    <a:lnTo>
                      <a:pt x="198" y="0"/>
                    </a:lnTo>
                    <a:lnTo>
                      <a:pt x="277" y="116"/>
                    </a:lnTo>
                    <a:lnTo>
                      <a:pt x="353" y="195"/>
                    </a:lnTo>
                    <a:lnTo>
                      <a:pt x="511" y="275"/>
                    </a:lnTo>
                    <a:lnTo>
                      <a:pt x="588" y="235"/>
                    </a:lnTo>
                    <a:lnTo>
                      <a:pt x="708" y="235"/>
                    </a:lnTo>
                    <a:lnTo>
                      <a:pt x="903" y="156"/>
                    </a:lnTo>
                    <a:lnTo>
                      <a:pt x="1101" y="15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1023">
                <a:extLst>
                  <a:ext uri="{FF2B5EF4-FFF2-40B4-BE49-F238E27FC236}">
                    <a16:creationId xmlns:a16="http://schemas.microsoft.com/office/drawing/2014/main" id="{68B691A3-0E67-5488-475E-F917BA0EE0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1" y="2190"/>
                <a:ext cx="110" cy="110"/>
              </a:xfrm>
              <a:custGeom>
                <a:avLst/>
                <a:gdLst>
                  <a:gd name="T0" fmla="*/ 470 w 548"/>
                  <a:gd name="T1" fmla="*/ 196 h 550"/>
                  <a:gd name="T2" fmla="*/ 430 w 548"/>
                  <a:gd name="T3" fmla="*/ 117 h 550"/>
                  <a:gd name="T4" fmla="*/ 275 w 548"/>
                  <a:gd name="T5" fmla="*/ 0 h 550"/>
                  <a:gd name="T6" fmla="*/ 195 w 548"/>
                  <a:gd name="T7" fmla="*/ 0 h 550"/>
                  <a:gd name="T8" fmla="*/ 115 w 548"/>
                  <a:gd name="T9" fmla="*/ 117 h 550"/>
                  <a:gd name="T10" fmla="*/ 76 w 548"/>
                  <a:gd name="T11" fmla="*/ 117 h 550"/>
                  <a:gd name="T12" fmla="*/ 37 w 548"/>
                  <a:gd name="T13" fmla="*/ 196 h 550"/>
                  <a:gd name="T14" fmla="*/ 0 w 548"/>
                  <a:gd name="T15" fmla="*/ 236 h 550"/>
                  <a:gd name="T16" fmla="*/ 0 w 548"/>
                  <a:gd name="T17" fmla="*/ 391 h 550"/>
                  <a:gd name="T18" fmla="*/ 37 w 548"/>
                  <a:gd name="T19" fmla="*/ 471 h 550"/>
                  <a:gd name="T20" fmla="*/ 195 w 548"/>
                  <a:gd name="T21" fmla="*/ 550 h 550"/>
                  <a:gd name="T22" fmla="*/ 311 w 548"/>
                  <a:gd name="T23" fmla="*/ 550 h 550"/>
                  <a:gd name="T24" fmla="*/ 509 w 548"/>
                  <a:gd name="T25" fmla="*/ 471 h 550"/>
                  <a:gd name="T26" fmla="*/ 548 w 548"/>
                  <a:gd name="T27" fmla="*/ 351 h 550"/>
                  <a:gd name="T28" fmla="*/ 548 w 548"/>
                  <a:gd name="T29" fmla="*/ 312 h 550"/>
                  <a:gd name="T30" fmla="*/ 470 w 548"/>
                  <a:gd name="T31" fmla="*/ 196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48" h="550">
                    <a:moveTo>
                      <a:pt x="470" y="196"/>
                    </a:moveTo>
                    <a:lnTo>
                      <a:pt x="430" y="117"/>
                    </a:lnTo>
                    <a:lnTo>
                      <a:pt x="275" y="0"/>
                    </a:lnTo>
                    <a:lnTo>
                      <a:pt x="195" y="0"/>
                    </a:lnTo>
                    <a:lnTo>
                      <a:pt x="115" y="117"/>
                    </a:lnTo>
                    <a:lnTo>
                      <a:pt x="76" y="117"/>
                    </a:lnTo>
                    <a:lnTo>
                      <a:pt x="37" y="196"/>
                    </a:lnTo>
                    <a:lnTo>
                      <a:pt x="0" y="236"/>
                    </a:lnTo>
                    <a:lnTo>
                      <a:pt x="0" y="391"/>
                    </a:lnTo>
                    <a:lnTo>
                      <a:pt x="37" y="471"/>
                    </a:lnTo>
                    <a:lnTo>
                      <a:pt x="195" y="550"/>
                    </a:lnTo>
                    <a:lnTo>
                      <a:pt x="311" y="550"/>
                    </a:lnTo>
                    <a:lnTo>
                      <a:pt x="509" y="471"/>
                    </a:lnTo>
                    <a:lnTo>
                      <a:pt x="548" y="351"/>
                    </a:lnTo>
                    <a:lnTo>
                      <a:pt x="548" y="312"/>
                    </a:lnTo>
                    <a:lnTo>
                      <a:pt x="470" y="19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1024">
                <a:extLst>
                  <a:ext uri="{FF2B5EF4-FFF2-40B4-BE49-F238E27FC236}">
                    <a16:creationId xmlns:a16="http://schemas.microsoft.com/office/drawing/2014/main" id="{1D06D3BA-8FEA-3CFA-CCAB-0795081204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2" y="2481"/>
                <a:ext cx="55" cy="70"/>
              </a:xfrm>
              <a:custGeom>
                <a:avLst/>
                <a:gdLst>
                  <a:gd name="T0" fmla="*/ 275 w 275"/>
                  <a:gd name="T1" fmla="*/ 0 h 352"/>
                  <a:gd name="T2" fmla="*/ 156 w 275"/>
                  <a:gd name="T3" fmla="*/ 117 h 352"/>
                  <a:gd name="T4" fmla="*/ 116 w 275"/>
                  <a:gd name="T5" fmla="*/ 275 h 352"/>
                  <a:gd name="T6" fmla="*/ 0 w 275"/>
                  <a:gd name="T7" fmla="*/ 352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5" h="352">
                    <a:moveTo>
                      <a:pt x="275" y="0"/>
                    </a:moveTo>
                    <a:lnTo>
                      <a:pt x="156" y="117"/>
                    </a:lnTo>
                    <a:lnTo>
                      <a:pt x="116" y="275"/>
                    </a:lnTo>
                    <a:lnTo>
                      <a:pt x="0" y="35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1025">
                <a:extLst>
                  <a:ext uri="{FF2B5EF4-FFF2-40B4-BE49-F238E27FC236}">
                    <a16:creationId xmlns:a16="http://schemas.microsoft.com/office/drawing/2014/main" id="{5086E99C-D978-0702-0F50-1E52B460AD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7" y="2481"/>
                <a:ext cx="110" cy="133"/>
              </a:xfrm>
              <a:custGeom>
                <a:avLst/>
                <a:gdLst>
                  <a:gd name="T0" fmla="*/ 470 w 548"/>
                  <a:gd name="T1" fmla="*/ 666 h 666"/>
                  <a:gd name="T2" fmla="*/ 548 w 548"/>
                  <a:gd name="T3" fmla="*/ 626 h 666"/>
                  <a:gd name="T4" fmla="*/ 390 w 548"/>
                  <a:gd name="T5" fmla="*/ 626 h 666"/>
                  <a:gd name="T6" fmla="*/ 353 w 548"/>
                  <a:gd name="T7" fmla="*/ 666 h 666"/>
                  <a:gd name="T8" fmla="*/ 275 w 548"/>
                  <a:gd name="T9" fmla="*/ 589 h 666"/>
                  <a:gd name="T10" fmla="*/ 313 w 548"/>
                  <a:gd name="T11" fmla="*/ 550 h 666"/>
                  <a:gd name="T12" fmla="*/ 430 w 548"/>
                  <a:gd name="T13" fmla="*/ 511 h 666"/>
                  <a:gd name="T14" fmla="*/ 390 w 548"/>
                  <a:gd name="T15" fmla="*/ 431 h 666"/>
                  <a:gd name="T16" fmla="*/ 353 w 548"/>
                  <a:gd name="T17" fmla="*/ 392 h 666"/>
                  <a:gd name="T18" fmla="*/ 275 w 548"/>
                  <a:gd name="T19" fmla="*/ 352 h 666"/>
                  <a:gd name="T20" fmla="*/ 313 w 548"/>
                  <a:gd name="T21" fmla="*/ 275 h 666"/>
                  <a:gd name="T22" fmla="*/ 470 w 548"/>
                  <a:gd name="T23" fmla="*/ 275 h 666"/>
                  <a:gd name="T24" fmla="*/ 430 w 548"/>
                  <a:gd name="T25" fmla="*/ 195 h 666"/>
                  <a:gd name="T26" fmla="*/ 353 w 548"/>
                  <a:gd name="T27" fmla="*/ 235 h 666"/>
                  <a:gd name="T28" fmla="*/ 353 w 548"/>
                  <a:gd name="T29" fmla="*/ 195 h 666"/>
                  <a:gd name="T30" fmla="*/ 195 w 548"/>
                  <a:gd name="T31" fmla="*/ 315 h 666"/>
                  <a:gd name="T32" fmla="*/ 155 w 548"/>
                  <a:gd name="T33" fmla="*/ 195 h 666"/>
                  <a:gd name="T34" fmla="*/ 79 w 548"/>
                  <a:gd name="T35" fmla="*/ 117 h 666"/>
                  <a:gd name="T36" fmla="*/ 40 w 548"/>
                  <a:gd name="T37" fmla="*/ 37 h 666"/>
                  <a:gd name="T38" fmla="*/ 0 w 548"/>
                  <a:gd name="T39" fmla="*/ 0 h 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48" h="666">
                    <a:moveTo>
                      <a:pt x="470" y="666"/>
                    </a:moveTo>
                    <a:lnTo>
                      <a:pt x="548" y="626"/>
                    </a:lnTo>
                    <a:lnTo>
                      <a:pt x="390" y="626"/>
                    </a:lnTo>
                    <a:lnTo>
                      <a:pt x="353" y="666"/>
                    </a:lnTo>
                    <a:lnTo>
                      <a:pt x="275" y="589"/>
                    </a:lnTo>
                    <a:lnTo>
                      <a:pt x="313" y="550"/>
                    </a:lnTo>
                    <a:lnTo>
                      <a:pt x="430" y="511"/>
                    </a:lnTo>
                    <a:lnTo>
                      <a:pt x="390" y="431"/>
                    </a:lnTo>
                    <a:lnTo>
                      <a:pt x="353" y="392"/>
                    </a:lnTo>
                    <a:lnTo>
                      <a:pt x="275" y="352"/>
                    </a:lnTo>
                    <a:lnTo>
                      <a:pt x="313" y="275"/>
                    </a:lnTo>
                    <a:lnTo>
                      <a:pt x="470" y="275"/>
                    </a:lnTo>
                    <a:lnTo>
                      <a:pt x="430" y="195"/>
                    </a:lnTo>
                    <a:lnTo>
                      <a:pt x="353" y="235"/>
                    </a:lnTo>
                    <a:lnTo>
                      <a:pt x="353" y="195"/>
                    </a:lnTo>
                    <a:lnTo>
                      <a:pt x="195" y="315"/>
                    </a:lnTo>
                    <a:lnTo>
                      <a:pt x="155" y="195"/>
                    </a:lnTo>
                    <a:lnTo>
                      <a:pt x="79" y="117"/>
                    </a:lnTo>
                    <a:lnTo>
                      <a:pt x="40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1026">
                <a:extLst>
                  <a:ext uri="{FF2B5EF4-FFF2-40B4-BE49-F238E27FC236}">
                    <a16:creationId xmlns:a16="http://schemas.microsoft.com/office/drawing/2014/main" id="{2E16586F-672A-461F-8534-FDC9C6B27F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98" y="2426"/>
                <a:ext cx="149" cy="55"/>
              </a:xfrm>
              <a:custGeom>
                <a:avLst/>
                <a:gdLst>
                  <a:gd name="T0" fmla="*/ 747 w 747"/>
                  <a:gd name="T1" fmla="*/ 275 h 275"/>
                  <a:gd name="T2" fmla="*/ 667 w 747"/>
                  <a:gd name="T3" fmla="*/ 196 h 275"/>
                  <a:gd name="T4" fmla="*/ 628 w 747"/>
                  <a:gd name="T5" fmla="*/ 196 h 275"/>
                  <a:gd name="T6" fmla="*/ 314 w 747"/>
                  <a:gd name="T7" fmla="*/ 37 h 275"/>
                  <a:gd name="T8" fmla="*/ 119 w 747"/>
                  <a:gd name="T9" fmla="*/ 0 h 275"/>
                  <a:gd name="T10" fmla="*/ 0 w 747"/>
                  <a:gd name="T11" fmla="*/ 77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7" h="275">
                    <a:moveTo>
                      <a:pt x="747" y="275"/>
                    </a:moveTo>
                    <a:lnTo>
                      <a:pt x="667" y="196"/>
                    </a:lnTo>
                    <a:lnTo>
                      <a:pt x="628" y="196"/>
                    </a:lnTo>
                    <a:lnTo>
                      <a:pt x="314" y="37"/>
                    </a:lnTo>
                    <a:lnTo>
                      <a:pt x="119" y="0"/>
                    </a:lnTo>
                    <a:lnTo>
                      <a:pt x="0" y="7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1027">
                <a:extLst>
                  <a:ext uri="{FF2B5EF4-FFF2-40B4-BE49-F238E27FC236}">
                    <a16:creationId xmlns:a16="http://schemas.microsoft.com/office/drawing/2014/main" id="{CAD293F1-2853-C7D8-1DC3-83A6EF7F4C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2" y="2551"/>
                <a:ext cx="110" cy="79"/>
              </a:xfrm>
              <a:custGeom>
                <a:avLst/>
                <a:gdLst>
                  <a:gd name="T0" fmla="*/ 0 w 550"/>
                  <a:gd name="T1" fmla="*/ 0 h 394"/>
                  <a:gd name="T2" fmla="*/ 77 w 550"/>
                  <a:gd name="T3" fmla="*/ 119 h 394"/>
                  <a:gd name="T4" fmla="*/ 354 w 550"/>
                  <a:gd name="T5" fmla="*/ 237 h 394"/>
                  <a:gd name="T6" fmla="*/ 391 w 550"/>
                  <a:gd name="T7" fmla="*/ 198 h 394"/>
                  <a:gd name="T8" fmla="*/ 510 w 550"/>
                  <a:gd name="T9" fmla="*/ 314 h 394"/>
                  <a:gd name="T10" fmla="*/ 550 w 550"/>
                  <a:gd name="T11" fmla="*/ 394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0" h="394">
                    <a:moveTo>
                      <a:pt x="0" y="0"/>
                    </a:moveTo>
                    <a:lnTo>
                      <a:pt x="77" y="119"/>
                    </a:lnTo>
                    <a:lnTo>
                      <a:pt x="354" y="237"/>
                    </a:lnTo>
                    <a:lnTo>
                      <a:pt x="391" y="198"/>
                    </a:lnTo>
                    <a:lnTo>
                      <a:pt x="510" y="314"/>
                    </a:lnTo>
                    <a:lnTo>
                      <a:pt x="550" y="39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Line 1028">
                <a:extLst>
                  <a:ext uri="{FF2B5EF4-FFF2-40B4-BE49-F238E27FC236}">
                    <a16:creationId xmlns:a16="http://schemas.microsoft.com/office/drawing/2014/main" id="{58B98060-ED62-2ACC-B584-3CFCE5EFC14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902" y="2630"/>
                <a:ext cx="0" cy="24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1029">
                <a:extLst>
                  <a:ext uri="{FF2B5EF4-FFF2-40B4-BE49-F238E27FC236}">
                    <a16:creationId xmlns:a16="http://schemas.microsoft.com/office/drawing/2014/main" id="{7F3FAE8E-A93E-8041-A832-BC745C8C3D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2" y="2614"/>
                <a:ext cx="39" cy="16"/>
              </a:xfrm>
              <a:custGeom>
                <a:avLst/>
                <a:gdLst>
                  <a:gd name="T0" fmla="*/ 0 w 195"/>
                  <a:gd name="T1" fmla="*/ 80 h 80"/>
                  <a:gd name="T2" fmla="*/ 78 w 195"/>
                  <a:gd name="T3" fmla="*/ 80 h 80"/>
                  <a:gd name="T4" fmla="*/ 115 w 195"/>
                  <a:gd name="T5" fmla="*/ 0 h 80"/>
                  <a:gd name="T6" fmla="*/ 195 w 195"/>
                  <a:gd name="T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" h="80">
                    <a:moveTo>
                      <a:pt x="0" y="80"/>
                    </a:moveTo>
                    <a:lnTo>
                      <a:pt x="78" y="80"/>
                    </a:lnTo>
                    <a:lnTo>
                      <a:pt x="115" y="0"/>
                    </a:lnTo>
                    <a:lnTo>
                      <a:pt x="19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1030">
                <a:extLst>
                  <a:ext uri="{FF2B5EF4-FFF2-40B4-BE49-F238E27FC236}">
                    <a16:creationId xmlns:a16="http://schemas.microsoft.com/office/drawing/2014/main" id="{CB13237E-BAA6-FA1C-3F39-A50F0F121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3" y="2614"/>
                <a:ext cx="79" cy="212"/>
              </a:xfrm>
              <a:custGeom>
                <a:avLst/>
                <a:gdLst>
                  <a:gd name="T0" fmla="*/ 0 w 393"/>
                  <a:gd name="T1" fmla="*/ 788 h 1063"/>
                  <a:gd name="T2" fmla="*/ 0 w 393"/>
                  <a:gd name="T3" fmla="*/ 825 h 1063"/>
                  <a:gd name="T4" fmla="*/ 40 w 393"/>
                  <a:gd name="T5" fmla="*/ 825 h 1063"/>
                  <a:gd name="T6" fmla="*/ 80 w 393"/>
                  <a:gd name="T7" fmla="*/ 788 h 1063"/>
                  <a:gd name="T8" fmla="*/ 198 w 393"/>
                  <a:gd name="T9" fmla="*/ 788 h 1063"/>
                  <a:gd name="T10" fmla="*/ 40 w 393"/>
                  <a:gd name="T11" fmla="*/ 984 h 1063"/>
                  <a:gd name="T12" fmla="*/ 80 w 393"/>
                  <a:gd name="T13" fmla="*/ 1023 h 1063"/>
                  <a:gd name="T14" fmla="*/ 158 w 393"/>
                  <a:gd name="T15" fmla="*/ 1063 h 1063"/>
                  <a:gd name="T16" fmla="*/ 238 w 393"/>
                  <a:gd name="T17" fmla="*/ 1023 h 1063"/>
                  <a:gd name="T18" fmla="*/ 314 w 393"/>
                  <a:gd name="T19" fmla="*/ 904 h 1063"/>
                  <a:gd name="T20" fmla="*/ 353 w 393"/>
                  <a:gd name="T21" fmla="*/ 825 h 1063"/>
                  <a:gd name="T22" fmla="*/ 353 w 393"/>
                  <a:gd name="T23" fmla="*/ 749 h 1063"/>
                  <a:gd name="T24" fmla="*/ 393 w 393"/>
                  <a:gd name="T25" fmla="*/ 709 h 1063"/>
                  <a:gd name="T26" fmla="*/ 353 w 393"/>
                  <a:gd name="T27" fmla="*/ 629 h 1063"/>
                  <a:gd name="T28" fmla="*/ 275 w 393"/>
                  <a:gd name="T29" fmla="*/ 590 h 1063"/>
                  <a:gd name="T30" fmla="*/ 314 w 393"/>
                  <a:gd name="T31" fmla="*/ 514 h 1063"/>
                  <a:gd name="T32" fmla="*/ 275 w 393"/>
                  <a:gd name="T33" fmla="*/ 394 h 1063"/>
                  <a:gd name="T34" fmla="*/ 238 w 393"/>
                  <a:gd name="T35" fmla="*/ 355 h 1063"/>
                  <a:gd name="T36" fmla="*/ 238 w 393"/>
                  <a:gd name="T37" fmla="*/ 275 h 1063"/>
                  <a:gd name="T38" fmla="*/ 158 w 393"/>
                  <a:gd name="T39" fmla="*/ 238 h 1063"/>
                  <a:gd name="T40" fmla="*/ 118 w 393"/>
                  <a:gd name="T41" fmla="*/ 120 h 1063"/>
                  <a:gd name="T42" fmla="*/ 80 w 393"/>
                  <a:gd name="T43" fmla="*/ 80 h 1063"/>
                  <a:gd name="T44" fmla="*/ 40 w 393"/>
                  <a:gd name="T45" fmla="*/ 0 h 10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93" h="1063">
                    <a:moveTo>
                      <a:pt x="0" y="788"/>
                    </a:moveTo>
                    <a:lnTo>
                      <a:pt x="0" y="825"/>
                    </a:lnTo>
                    <a:lnTo>
                      <a:pt x="40" y="825"/>
                    </a:lnTo>
                    <a:lnTo>
                      <a:pt x="80" y="788"/>
                    </a:lnTo>
                    <a:lnTo>
                      <a:pt x="198" y="788"/>
                    </a:lnTo>
                    <a:lnTo>
                      <a:pt x="40" y="984"/>
                    </a:lnTo>
                    <a:lnTo>
                      <a:pt x="80" y="1023"/>
                    </a:lnTo>
                    <a:lnTo>
                      <a:pt x="158" y="1063"/>
                    </a:lnTo>
                    <a:lnTo>
                      <a:pt x="238" y="1023"/>
                    </a:lnTo>
                    <a:lnTo>
                      <a:pt x="314" y="904"/>
                    </a:lnTo>
                    <a:lnTo>
                      <a:pt x="353" y="825"/>
                    </a:lnTo>
                    <a:lnTo>
                      <a:pt x="353" y="749"/>
                    </a:lnTo>
                    <a:lnTo>
                      <a:pt x="393" y="709"/>
                    </a:lnTo>
                    <a:lnTo>
                      <a:pt x="353" y="629"/>
                    </a:lnTo>
                    <a:lnTo>
                      <a:pt x="275" y="590"/>
                    </a:lnTo>
                    <a:lnTo>
                      <a:pt x="314" y="514"/>
                    </a:lnTo>
                    <a:lnTo>
                      <a:pt x="275" y="394"/>
                    </a:lnTo>
                    <a:lnTo>
                      <a:pt x="238" y="355"/>
                    </a:lnTo>
                    <a:lnTo>
                      <a:pt x="238" y="275"/>
                    </a:lnTo>
                    <a:lnTo>
                      <a:pt x="158" y="238"/>
                    </a:lnTo>
                    <a:lnTo>
                      <a:pt x="118" y="120"/>
                    </a:lnTo>
                    <a:lnTo>
                      <a:pt x="80" y="80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1031">
                <a:extLst>
                  <a:ext uri="{FF2B5EF4-FFF2-40B4-BE49-F238E27FC236}">
                    <a16:creationId xmlns:a16="http://schemas.microsoft.com/office/drawing/2014/main" id="{2F6BB55A-E028-7FF5-555E-5006D44449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1" y="2638"/>
                <a:ext cx="94" cy="47"/>
              </a:xfrm>
              <a:custGeom>
                <a:avLst/>
                <a:gdLst>
                  <a:gd name="T0" fmla="*/ 0 w 473"/>
                  <a:gd name="T1" fmla="*/ 0 h 235"/>
                  <a:gd name="T2" fmla="*/ 118 w 473"/>
                  <a:gd name="T3" fmla="*/ 79 h 235"/>
                  <a:gd name="T4" fmla="*/ 353 w 473"/>
                  <a:gd name="T5" fmla="*/ 79 h 235"/>
                  <a:gd name="T6" fmla="*/ 433 w 473"/>
                  <a:gd name="T7" fmla="*/ 39 h 235"/>
                  <a:gd name="T8" fmla="*/ 473 w 473"/>
                  <a:gd name="T9" fmla="*/ 79 h 235"/>
                  <a:gd name="T10" fmla="*/ 433 w 473"/>
                  <a:gd name="T11" fmla="*/ 155 h 235"/>
                  <a:gd name="T12" fmla="*/ 473 w 473"/>
                  <a:gd name="T13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3" h="235">
                    <a:moveTo>
                      <a:pt x="0" y="0"/>
                    </a:moveTo>
                    <a:lnTo>
                      <a:pt x="118" y="79"/>
                    </a:lnTo>
                    <a:lnTo>
                      <a:pt x="353" y="79"/>
                    </a:lnTo>
                    <a:lnTo>
                      <a:pt x="433" y="39"/>
                    </a:lnTo>
                    <a:lnTo>
                      <a:pt x="473" y="79"/>
                    </a:lnTo>
                    <a:lnTo>
                      <a:pt x="433" y="155"/>
                    </a:lnTo>
                    <a:lnTo>
                      <a:pt x="473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1032">
                <a:extLst>
                  <a:ext uri="{FF2B5EF4-FFF2-40B4-BE49-F238E27FC236}">
                    <a16:creationId xmlns:a16="http://schemas.microsoft.com/office/drawing/2014/main" id="{2F1E7D24-56C8-EFFF-EE7B-1409DB1100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5" y="2654"/>
                <a:ext cx="47" cy="31"/>
              </a:xfrm>
              <a:custGeom>
                <a:avLst/>
                <a:gdLst>
                  <a:gd name="T0" fmla="*/ 235 w 235"/>
                  <a:gd name="T1" fmla="*/ 0 h 156"/>
                  <a:gd name="T2" fmla="*/ 115 w 235"/>
                  <a:gd name="T3" fmla="*/ 0 h 156"/>
                  <a:gd name="T4" fmla="*/ 39 w 235"/>
                  <a:gd name="T5" fmla="*/ 76 h 156"/>
                  <a:gd name="T6" fmla="*/ 0 w 235"/>
                  <a:gd name="T7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5" h="156">
                    <a:moveTo>
                      <a:pt x="235" y="0"/>
                    </a:moveTo>
                    <a:lnTo>
                      <a:pt x="115" y="0"/>
                    </a:lnTo>
                    <a:lnTo>
                      <a:pt x="39" y="76"/>
                    </a:lnTo>
                    <a:lnTo>
                      <a:pt x="0" y="15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1033">
                <a:extLst>
                  <a:ext uri="{FF2B5EF4-FFF2-40B4-BE49-F238E27FC236}">
                    <a16:creationId xmlns:a16="http://schemas.microsoft.com/office/drawing/2014/main" id="{9B2794DA-7638-B201-2C4F-9882668EC6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84" y="2685"/>
                <a:ext cx="149" cy="94"/>
              </a:xfrm>
              <a:custGeom>
                <a:avLst/>
                <a:gdLst>
                  <a:gd name="T0" fmla="*/ 355 w 745"/>
                  <a:gd name="T1" fmla="*/ 0 h 470"/>
                  <a:gd name="T2" fmla="*/ 431 w 745"/>
                  <a:gd name="T3" fmla="*/ 0 h 470"/>
                  <a:gd name="T4" fmla="*/ 470 w 745"/>
                  <a:gd name="T5" fmla="*/ 79 h 470"/>
                  <a:gd name="T6" fmla="*/ 431 w 745"/>
                  <a:gd name="T7" fmla="*/ 159 h 470"/>
                  <a:gd name="T8" fmla="*/ 355 w 745"/>
                  <a:gd name="T9" fmla="*/ 159 h 470"/>
                  <a:gd name="T10" fmla="*/ 196 w 745"/>
                  <a:gd name="T11" fmla="*/ 119 h 470"/>
                  <a:gd name="T12" fmla="*/ 196 w 745"/>
                  <a:gd name="T13" fmla="*/ 79 h 470"/>
                  <a:gd name="T14" fmla="*/ 80 w 745"/>
                  <a:gd name="T15" fmla="*/ 119 h 470"/>
                  <a:gd name="T16" fmla="*/ 0 w 745"/>
                  <a:gd name="T17" fmla="*/ 159 h 470"/>
                  <a:gd name="T18" fmla="*/ 40 w 745"/>
                  <a:gd name="T19" fmla="*/ 354 h 470"/>
                  <a:gd name="T20" fmla="*/ 117 w 745"/>
                  <a:gd name="T21" fmla="*/ 470 h 470"/>
                  <a:gd name="T22" fmla="*/ 156 w 745"/>
                  <a:gd name="T23" fmla="*/ 470 h 470"/>
                  <a:gd name="T24" fmla="*/ 196 w 745"/>
                  <a:gd name="T25" fmla="*/ 394 h 470"/>
                  <a:gd name="T26" fmla="*/ 315 w 745"/>
                  <a:gd name="T27" fmla="*/ 354 h 470"/>
                  <a:gd name="T28" fmla="*/ 394 w 745"/>
                  <a:gd name="T29" fmla="*/ 394 h 470"/>
                  <a:gd name="T30" fmla="*/ 431 w 745"/>
                  <a:gd name="T31" fmla="*/ 354 h 470"/>
                  <a:gd name="T32" fmla="*/ 510 w 745"/>
                  <a:gd name="T33" fmla="*/ 394 h 470"/>
                  <a:gd name="T34" fmla="*/ 628 w 745"/>
                  <a:gd name="T35" fmla="*/ 433 h 470"/>
                  <a:gd name="T36" fmla="*/ 745 w 745"/>
                  <a:gd name="T37" fmla="*/ 433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45" h="470">
                    <a:moveTo>
                      <a:pt x="355" y="0"/>
                    </a:moveTo>
                    <a:lnTo>
                      <a:pt x="431" y="0"/>
                    </a:lnTo>
                    <a:lnTo>
                      <a:pt x="470" y="79"/>
                    </a:lnTo>
                    <a:lnTo>
                      <a:pt x="431" y="159"/>
                    </a:lnTo>
                    <a:lnTo>
                      <a:pt x="355" y="159"/>
                    </a:lnTo>
                    <a:lnTo>
                      <a:pt x="196" y="119"/>
                    </a:lnTo>
                    <a:lnTo>
                      <a:pt x="196" y="79"/>
                    </a:lnTo>
                    <a:lnTo>
                      <a:pt x="80" y="119"/>
                    </a:lnTo>
                    <a:lnTo>
                      <a:pt x="0" y="159"/>
                    </a:lnTo>
                    <a:lnTo>
                      <a:pt x="40" y="354"/>
                    </a:lnTo>
                    <a:lnTo>
                      <a:pt x="117" y="470"/>
                    </a:lnTo>
                    <a:lnTo>
                      <a:pt x="156" y="470"/>
                    </a:lnTo>
                    <a:lnTo>
                      <a:pt x="196" y="394"/>
                    </a:lnTo>
                    <a:lnTo>
                      <a:pt x="315" y="354"/>
                    </a:lnTo>
                    <a:lnTo>
                      <a:pt x="394" y="394"/>
                    </a:lnTo>
                    <a:lnTo>
                      <a:pt x="431" y="354"/>
                    </a:lnTo>
                    <a:lnTo>
                      <a:pt x="510" y="394"/>
                    </a:lnTo>
                    <a:lnTo>
                      <a:pt x="628" y="433"/>
                    </a:lnTo>
                    <a:lnTo>
                      <a:pt x="745" y="43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1034">
                <a:extLst>
                  <a:ext uri="{FF2B5EF4-FFF2-40B4-BE49-F238E27FC236}">
                    <a16:creationId xmlns:a16="http://schemas.microsoft.com/office/drawing/2014/main" id="{D33F63EF-9129-A06E-AC79-1CCD404FB9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2" y="2654"/>
                <a:ext cx="47" cy="117"/>
              </a:xfrm>
              <a:custGeom>
                <a:avLst/>
                <a:gdLst>
                  <a:gd name="T0" fmla="*/ 155 w 235"/>
                  <a:gd name="T1" fmla="*/ 589 h 589"/>
                  <a:gd name="T2" fmla="*/ 78 w 235"/>
                  <a:gd name="T3" fmla="*/ 351 h 589"/>
                  <a:gd name="T4" fmla="*/ 78 w 235"/>
                  <a:gd name="T5" fmla="*/ 275 h 589"/>
                  <a:gd name="T6" fmla="*/ 155 w 235"/>
                  <a:gd name="T7" fmla="*/ 275 h 589"/>
                  <a:gd name="T8" fmla="*/ 235 w 235"/>
                  <a:gd name="T9" fmla="*/ 235 h 589"/>
                  <a:gd name="T10" fmla="*/ 195 w 235"/>
                  <a:gd name="T11" fmla="*/ 156 h 589"/>
                  <a:gd name="T12" fmla="*/ 38 w 235"/>
                  <a:gd name="T13" fmla="*/ 76 h 589"/>
                  <a:gd name="T14" fmla="*/ 0 w 235"/>
                  <a:gd name="T15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5" h="589">
                    <a:moveTo>
                      <a:pt x="155" y="589"/>
                    </a:moveTo>
                    <a:lnTo>
                      <a:pt x="78" y="351"/>
                    </a:lnTo>
                    <a:lnTo>
                      <a:pt x="78" y="275"/>
                    </a:lnTo>
                    <a:lnTo>
                      <a:pt x="155" y="275"/>
                    </a:lnTo>
                    <a:lnTo>
                      <a:pt x="235" y="235"/>
                    </a:lnTo>
                    <a:lnTo>
                      <a:pt x="195" y="156"/>
                    </a:lnTo>
                    <a:lnTo>
                      <a:pt x="38" y="7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1035">
                <a:extLst>
                  <a:ext uri="{FF2B5EF4-FFF2-40B4-BE49-F238E27FC236}">
                    <a16:creationId xmlns:a16="http://schemas.microsoft.com/office/drawing/2014/main" id="{5E976F0F-4833-5379-9E08-822D2316E2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98" y="2441"/>
                <a:ext cx="94" cy="110"/>
              </a:xfrm>
              <a:custGeom>
                <a:avLst/>
                <a:gdLst>
                  <a:gd name="T0" fmla="*/ 472 w 472"/>
                  <a:gd name="T1" fmla="*/ 550 h 550"/>
                  <a:gd name="T2" fmla="*/ 472 w 472"/>
                  <a:gd name="T3" fmla="*/ 393 h 550"/>
                  <a:gd name="T4" fmla="*/ 393 w 472"/>
                  <a:gd name="T5" fmla="*/ 355 h 550"/>
                  <a:gd name="T6" fmla="*/ 393 w 472"/>
                  <a:gd name="T7" fmla="*/ 235 h 550"/>
                  <a:gd name="T8" fmla="*/ 197 w 472"/>
                  <a:gd name="T9" fmla="*/ 235 h 550"/>
                  <a:gd name="T10" fmla="*/ 158 w 472"/>
                  <a:gd name="T11" fmla="*/ 198 h 550"/>
                  <a:gd name="T12" fmla="*/ 119 w 472"/>
                  <a:gd name="T13" fmla="*/ 198 h 550"/>
                  <a:gd name="T14" fmla="*/ 39 w 472"/>
                  <a:gd name="T15" fmla="*/ 119 h 550"/>
                  <a:gd name="T16" fmla="*/ 39 w 472"/>
                  <a:gd name="T17" fmla="*/ 79 h 550"/>
                  <a:gd name="T18" fmla="*/ 0 w 472"/>
                  <a:gd name="T19" fmla="*/ 0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2" h="550">
                    <a:moveTo>
                      <a:pt x="472" y="550"/>
                    </a:moveTo>
                    <a:lnTo>
                      <a:pt x="472" y="393"/>
                    </a:lnTo>
                    <a:lnTo>
                      <a:pt x="393" y="355"/>
                    </a:lnTo>
                    <a:lnTo>
                      <a:pt x="393" y="235"/>
                    </a:lnTo>
                    <a:lnTo>
                      <a:pt x="197" y="235"/>
                    </a:lnTo>
                    <a:lnTo>
                      <a:pt x="158" y="198"/>
                    </a:lnTo>
                    <a:lnTo>
                      <a:pt x="119" y="198"/>
                    </a:lnTo>
                    <a:lnTo>
                      <a:pt x="39" y="119"/>
                    </a:lnTo>
                    <a:lnTo>
                      <a:pt x="39" y="7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1036">
                <a:extLst>
                  <a:ext uri="{FF2B5EF4-FFF2-40B4-BE49-F238E27FC236}">
                    <a16:creationId xmlns:a16="http://schemas.microsoft.com/office/drawing/2014/main" id="{BE7A12AB-8730-4D8A-623E-1DAB248CC4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5" y="2441"/>
                <a:ext cx="86" cy="197"/>
              </a:xfrm>
              <a:custGeom>
                <a:avLst/>
                <a:gdLst>
                  <a:gd name="T0" fmla="*/ 116 w 430"/>
                  <a:gd name="T1" fmla="*/ 0 h 984"/>
                  <a:gd name="T2" fmla="*/ 0 w 430"/>
                  <a:gd name="T3" fmla="*/ 119 h 984"/>
                  <a:gd name="T4" fmla="*/ 0 w 430"/>
                  <a:gd name="T5" fmla="*/ 235 h 984"/>
                  <a:gd name="T6" fmla="*/ 76 w 430"/>
                  <a:gd name="T7" fmla="*/ 315 h 984"/>
                  <a:gd name="T8" fmla="*/ 195 w 430"/>
                  <a:gd name="T9" fmla="*/ 473 h 984"/>
                  <a:gd name="T10" fmla="*/ 195 w 430"/>
                  <a:gd name="T11" fmla="*/ 629 h 984"/>
                  <a:gd name="T12" fmla="*/ 235 w 430"/>
                  <a:gd name="T13" fmla="*/ 787 h 984"/>
                  <a:gd name="T14" fmla="*/ 430 w 430"/>
                  <a:gd name="T15" fmla="*/ 984 h 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0" h="984">
                    <a:moveTo>
                      <a:pt x="116" y="0"/>
                    </a:moveTo>
                    <a:lnTo>
                      <a:pt x="0" y="119"/>
                    </a:lnTo>
                    <a:lnTo>
                      <a:pt x="0" y="235"/>
                    </a:lnTo>
                    <a:lnTo>
                      <a:pt x="76" y="315"/>
                    </a:lnTo>
                    <a:lnTo>
                      <a:pt x="195" y="473"/>
                    </a:lnTo>
                    <a:lnTo>
                      <a:pt x="195" y="629"/>
                    </a:lnTo>
                    <a:lnTo>
                      <a:pt x="235" y="787"/>
                    </a:lnTo>
                    <a:lnTo>
                      <a:pt x="430" y="98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1037">
                <a:extLst>
                  <a:ext uri="{FF2B5EF4-FFF2-40B4-BE49-F238E27FC236}">
                    <a16:creationId xmlns:a16="http://schemas.microsoft.com/office/drawing/2014/main" id="{3D6E8FEC-01E8-DFBA-C633-35B7743CC9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1" y="2551"/>
                <a:ext cx="31" cy="87"/>
              </a:xfrm>
              <a:custGeom>
                <a:avLst/>
                <a:gdLst>
                  <a:gd name="T0" fmla="*/ 0 w 158"/>
                  <a:gd name="T1" fmla="*/ 434 h 434"/>
                  <a:gd name="T2" fmla="*/ 39 w 158"/>
                  <a:gd name="T3" fmla="*/ 314 h 434"/>
                  <a:gd name="T4" fmla="*/ 79 w 158"/>
                  <a:gd name="T5" fmla="*/ 237 h 434"/>
                  <a:gd name="T6" fmla="*/ 39 w 158"/>
                  <a:gd name="T7" fmla="*/ 159 h 434"/>
                  <a:gd name="T8" fmla="*/ 39 w 158"/>
                  <a:gd name="T9" fmla="*/ 119 h 434"/>
                  <a:gd name="T10" fmla="*/ 79 w 158"/>
                  <a:gd name="T11" fmla="*/ 119 h 434"/>
                  <a:gd name="T12" fmla="*/ 158 w 158"/>
                  <a:gd name="T13" fmla="*/ 79 h 434"/>
                  <a:gd name="T14" fmla="*/ 158 w 158"/>
                  <a:gd name="T15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" h="434">
                    <a:moveTo>
                      <a:pt x="0" y="434"/>
                    </a:moveTo>
                    <a:lnTo>
                      <a:pt x="39" y="314"/>
                    </a:lnTo>
                    <a:lnTo>
                      <a:pt x="79" y="237"/>
                    </a:lnTo>
                    <a:lnTo>
                      <a:pt x="39" y="159"/>
                    </a:lnTo>
                    <a:lnTo>
                      <a:pt x="39" y="119"/>
                    </a:lnTo>
                    <a:lnTo>
                      <a:pt x="79" y="119"/>
                    </a:lnTo>
                    <a:lnTo>
                      <a:pt x="158" y="79"/>
                    </a:lnTo>
                    <a:lnTo>
                      <a:pt x="15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1038">
                <a:extLst>
                  <a:ext uri="{FF2B5EF4-FFF2-40B4-BE49-F238E27FC236}">
                    <a16:creationId xmlns:a16="http://schemas.microsoft.com/office/drawing/2014/main" id="{563EB743-F106-29A8-8CD3-96287514C2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90" y="2921"/>
                <a:ext cx="188" cy="487"/>
              </a:xfrm>
              <a:custGeom>
                <a:avLst/>
                <a:gdLst>
                  <a:gd name="T0" fmla="*/ 942 w 942"/>
                  <a:gd name="T1" fmla="*/ 2239 h 2437"/>
                  <a:gd name="T2" fmla="*/ 827 w 942"/>
                  <a:gd name="T3" fmla="*/ 2279 h 2437"/>
                  <a:gd name="T4" fmla="*/ 787 w 942"/>
                  <a:gd name="T5" fmla="*/ 2318 h 2437"/>
                  <a:gd name="T6" fmla="*/ 668 w 942"/>
                  <a:gd name="T7" fmla="*/ 2279 h 2437"/>
                  <a:gd name="T8" fmla="*/ 628 w 942"/>
                  <a:gd name="T9" fmla="*/ 2239 h 2437"/>
                  <a:gd name="T10" fmla="*/ 552 w 942"/>
                  <a:gd name="T11" fmla="*/ 2318 h 2437"/>
                  <a:gd name="T12" fmla="*/ 512 w 942"/>
                  <a:gd name="T13" fmla="*/ 2318 h 2437"/>
                  <a:gd name="T14" fmla="*/ 512 w 942"/>
                  <a:gd name="T15" fmla="*/ 2358 h 2437"/>
                  <a:gd name="T16" fmla="*/ 472 w 942"/>
                  <a:gd name="T17" fmla="*/ 2398 h 2437"/>
                  <a:gd name="T18" fmla="*/ 433 w 942"/>
                  <a:gd name="T19" fmla="*/ 2398 h 2437"/>
                  <a:gd name="T20" fmla="*/ 433 w 942"/>
                  <a:gd name="T21" fmla="*/ 2437 h 2437"/>
                  <a:gd name="T22" fmla="*/ 393 w 942"/>
                  <a:gd name="T23" fmla="*/ 2437 h 2437"/>
                  <a:gd name="T24" fmla="*/ 354 w 942"/>
                  <a:gd name="T25" fmla="*/ 2398 h 2437"/>
                  <a:gd name="T26" fmla="*/ 314 w 942"/>
                  <a:gd name="T27" fmla="*/ 2437 h 2437"/>
                  <a:gd name="T28" fmla="*/ 237 w 942"/>
                  <a:gd name="T29" fmla="*/ 2437 h 2437"/>
                  <a:gd name="T30" fmla="*/ 237 w 942"/>
                  <a:gd name="T31" fmla="*/ 2398 h 2437"/>
                  <a:gd name="T32" fmla="*/ 159 w 942"/>
                  <a:gd name="T33" fmla="*/ 2398 h 2437"/>
                  <a:gd name="T34" fmla="*/ 119 w 942"/>
                  <a:gd name="T35" fmla="*/ 2318 h 2437"/>
                  <a:gd name="T36" fmla="*/ 159 w 942"/>
                  <a:gd name="T37" fmla="*/ 2239 h 2437"/>
                  <a:gd name="T38" fmla="*/ 198 w 942"/>
                  <a:gd name="T39" fmla="*/ 2239 h 2437"/>
                  <a:gd name="T40" fmla="*/ 237 w 942"/>
                  <a:gd name="T41" fmla="*/ 2162 h 2437"/>
                  <a:gd name="T42" fmla="*/ 237 w 942"/>
                  <a:gd name="T43" fmla="*/ 2122 h 2437"/>
                  <a:gd name="T44" fmla="*/ 277 w 942"/>
                  <a:gd name="T45" fmla="*/ 2082 h 2437"/>
                  <a:gd name="T46" fmla="*/ 277 w 942"/>
                  <a:gd name="T47" fmla="*/ 2044 h 2437"/>
                  <a:gd name="T48" fmla="*/ 314 w 942"/>
                  <a:gd name="T49" fmla="*/ 2004 h 2437"/>
                  <a:gd name="T50" fmla="*/ 314 w 942"/>
                  <a:gd name="T51" fmla="*/ 1887 h 2437"/>
                  <a:gd name="T52" fmla="*/ 277 w 942"/>
                  <a:gd name="T53" fmla="*/ 1808 h 2437"/>
                  <a:gd name="T54" fmla="*/ 314 w 942"/>
                  <a:gd name="T55" fmla="*/ 1768 h 2437"/>
                  <a:gd name="T56" fmla="*/ 277 w 942"/>
                  <a:gd name="T57" fmla="*/ 1768 h 2437"/>
                  <a:gd name="T58" fmla="*/ 314 w 942"/>
                  <a:gd name="T59" fmla="*/ 1649 h 2437"/>
                  <a:gd name="T60" fmla="*/ 354 w 942"/>
                  <a:gd name="T61" fmla="*/ 1610 h 2437"/>
                  <a:gd name="T62" fmla="*/ 354 w 942"/>
                  <a:gd name="T63" fmla="*/ 1573 h 2437"/>
                  <a:gd name="T64" fmla="*/ 393 w 942"/>
                  <a:gd name="T65" fmla="*/ 1533 h 2437"/>
                  <a:gd name="T66" fmla="*/ 393 w 942"/>
                  <a:gd name="T67" fmla="*/ 1414 h 2437"/>
                  <a:gd name="T68" fmla="*/ 354 w 942"/>
                  <a:gd name="T69" fmla="*/ 1414 h 2437"/>
                  <a:gd name="T70" fmla="*/ 314 w 942"/>
                  <a:gd name="T71" fmla="*/ 1374 h 2437"/>
                  <a:gd name="T72" fmla="*/ 314 w 942"/>
                  <a:gd name="T73" fmla="*/ 1335 h 2437"/>
                  <a:gd name="T74" fmla="*/ 277 w 942"/>
                  <a:gd name="T75" fmla="*/ 1298 h 2437"/>
                  <a:gd name="T76" fmla="*/ 237 w 942"/>
                  <a:gd name="T77" fmla="*/ 1298 h 2437"/>
                  <a:gd name="T78" fmla="*/ 159 w 942"/>
                  <a:gd name="T79" fmla="*/ 1218 h 2437"/>
                  <a:gd name="T80" fmla="*/ 159 w 942"/>
                  <a:gd name="T81" fmla="*/ 1179 h 2437"/>
                  <a:gd name="T82" fmla="*/ 119 w 942"/>
                  <a:gd name="T83" fmla="*/ 1139 h 2437"/>
                  <a:gd name="T84" fmla="*/ 159 w 942"/>
                  <a:gd name="T85" fmla="*/ 1099 h 2437"/>
                  <a:gd name="T86" fmla="*/ 79 w 942"/>
                  <a:gd name="T87" fmla="*/ 1059 h 2437"/>
                  <a:gd name="T88" fmla="*/ 79 w 942"/>
                  <a:gd name="T89" fmla="*/ 983 h 2437"/>
                  <a:gd name="T90" fmla="*/ 40 w 942"/>
                  <a:gd name="T91" fmla="*/ 904 h 2437"/>
                  <a:gd name="T92" fmla="*/ 40 w 942"/>
                  <a:gd name="T93" fmla="*/ 745 h 2437"/>
                  <a:gd name="T94" fmla="*/ 0 w 942"/>
                  <a:gd name="T95" fmla="*/ 709 h 2437"/>
                  <a:gd name="T96" fmla="*/ 0 w 942"/>
                  <a:gd name="T97" fmla="*/ 510 h 2437"/>
                  <a:gd name="T98" fmla="*/ 79 w 942"/>
                  <a:gd name="T99" fmla="*/ 393 h 2437"/>
                  <a:gd name="T100" fmla="*/ 159 w 942"/>
                  <a:gd name="T101" fmla="*/ 315 h 2437"/>
                  <a:gd name="T102" fmla="*/ 277 w 942"/>
                  <a:gd name="T103" fmla="*/ 155 h 2437"/>
                  <a:gd name="T104" fmla="*/ 237 w 942"/>
                  <a:gd name="T105" fmla="*/ 118 h 2437"/>
                  <a:gd name="T106" fmla="*/ 237 w 942"/>
                  <a:gd name="T107" fmla="*/ 79 h 2437"/>
                  <a:gd name="T108" fmla="*/ 314 w 942"/>
                  <a:gd name="T109" fmla="*/ 0 h 2437"/>
                  <a:gd name="T110" fmla="*/ 354 w 942"/>
                  <a:gd name="T111" fmla="*/ 39 h 2437"/>
                  <a:gd name="T112" fmla="*/ 393 w 942"/>
                  <a:gd name="T113" fmla="*/ 39 h 2437"/>
                  <a:gd name="T114" fmla="*/ 512 w 942"/>
                  <a:gd name="T115" fmla="*/ 79 h 2437"/>
                  <a:gd name="T116" fmla="*/ 589 w 942"/>
                  <a:gd name="T117" fmla="*/ 118 h 2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42" h="2437">
                    <a:moveTo>
                      <a:pt x="942" y="2239"/>
                    </a:moveTo>
                    <a:lnTo>
                      <a:pt x="827" y="2279"/>
                    </a:lnTo>
                    <a:lnTo>
                      <a:pt x="787" y="2318"/>
                    </a:lnTo>
                    <a:lnTo>
                      <a:pt x="668" y="2279"/>
                    </a:lnTo>
                    <a:lnTo>
                      <a:pt x="628" y="2239"/>
                    </a:lnTo>
                    <a:lnTo>
                      <a:pt x="552" y="2318"/>
                    </a:lnTo>
                    <a:lnTo>
                      <a:pt x="512" y="2318"/>
                    </a:lnTo>
                    <a:lnTo>
                      <a:pt x="512" y="2358"/>
                    </a:lnTo>
                    <a:lnTo>
                      <a:pt x="472" y="2398"/>
                    </a:lnTo>
                    <a:lnTo>
                      <a:pt x="433" y="2398"/>
                    </a:lnTo>
                    <a:lnTo>
                      <a:pt x="433" y="2437"/>
                    </a:lnTo>
                    <a:lnTo>
                      <a:pt x="393" y="2437"/>
                    </a:lnTo>
                    <a:lnTo>
                      <a:pt x="354" y="2398"/>
                    </a:lnTo>
                    <a:lnTo>
                      <a:pt x="314" y="2437"/>
                    </a:lnTo>
                    <a:lnTo>
                      <a:pt x="237" y="2437"/>
                    </a:lnTo>
                    <a:lnTo>
                      <a:pt x="237" y="2398"/>
                    </a:lnTo>
                    <a:lnTo>
                      <a:pt x="159" y="2398"/>
                    </a:lnTo>
                    <a:lnTo>
                      <a:pt x="119" y="2318"/>
                    </a:lnTo>
                    <a:lnTo>
                      <a:pt x="159" y="2239"/>
                    </a:lnTo>
                    <a:lnTo>
                      <a:pt x="198" y="2239"/>
                    </a:lnTo>
                    <a:lnTo>
                      <a:pt x="237" y="2162"/>
                    </a:lnTo>
                    <a:lnTo>
                      <a:pt x="237" y="2122"/>
                    </a:lnTo>
                    <a:lnTo>
                      <a:pt x="277" y="2082"/>
                    </a:lnTo>
                    <a:lnTo>
                      <a:pt x="277" y="2044"/>
                    </a:lnTo>
                    <a:lnTo>
                      <a:pt x="314" y="2004"/>
                    </a:lnTo>
                    <a:lnTo>
                      <a:pt x="314" y="1887"/>
                    </a:lnTo>
                    <a:lnTo>
                      <a:pt x="277" y="1808"/>
                    </a:lnTo>
                    <a:lnTo>
                      <a:pt x="314" y="1768"/>
                    </a:lnTo>
                    <a:lnTo>
                      <a:pt x="277" y="1768"/>
                    </a:lnTo>
                    <a:lnTo>
                      <a:pt x="314" y="1649"/>
                    </a:lnTo>
                    <a:lnTo>
                      <a:pt x="354" y="1610"/>
                    </a:lnTo>
                    <a:lnTo>
                      <a:pt x="354" y="1573"/>
                    </a:lnTo>
                    <a:lnTo>
                      <a:pt x="393" y="1533"/>
                    </a:lnTo>
                    <a:lnTo>
                      <a:pt x="393" y="1414"/>
                    </a:lnTo>
                    <a:lnTo>
                      <a:pt x="354" y="1414"/>
                    </a:lnTo>
                    <a:lnTo>
                      <a:pt x="314" y="1374"/>
                    </a:lnTo>
                    <a:lnTo>
                      <a:pt x="314" y="1335"/>
                    </a:lnTo>
                    <a:lnTo>
                      <a:pt x="277" y="1298"/>
                    </a:lnTo>
                    <a:lnTo>
                      <a:pt x="237" y="1298"/>
                    </a:lnTo>
                    <a:lnTo>
                      <a:pt x="159" y="1218"/>
                    </a:lnTo>
                    <a:lnTo>
                      <a:pt x="159" y="1179"/>
                    </a:lnTo>
                    <a:lnTo>
                      <a:pt x="119" y="1139"/>
                    </a:lnTo>
                    <a:lnTo>
                      <a:pt x="159" y="1099"/>
                    </a:lnTo>
                    <a:lnTo>
                      <a:pt x="79" y="1059"/>
                    </a:lnTo>
                    <a:lnTo>
                      <a:pt x="79" y="983"/>
                    </a:lnTo>
                    <a:lnTo>
                      <a:pt x="40" y="904"/>
                    </a:lnTo>
                    <a:lnTo>
                      <a:pt x="40" y="745"/>
                    </a:lnTo>
                    <a:lnTo>
                      <a:pt x="0" y="709"/>
                    </a:lnTo>
                    <a:lnTo>
                      <a:pt x="0" y="510"/>
                    </a:lnTo>
                    <a:lnTo>
                      <a:pt x="79" y="393"/>
                    </a:lnTo>
                    <a:lnTo>
                      <a:pt x="159" y="315"/>
                    </a:lnTo>
                    <a:lnTo>
                      <a:pt x="277" y="155"/>
                    </a:lnTo>
                    <a:lnTo>
                      <a:pt x="237" y="118"/>
                    </a:lnTo>
                    <a:lnTo>
                      <a:pt x="237" y="79"/>
                    </a:lnTo>
                    <a:lnTo>
                      <a:pt x="314" y="0"/>
                    </a:lnTo>
                    <a:lnTo>
                      <a:pt x="354" y="39"/>
                    </a:lnTo>
                    <a:lnTo>
                      <a:pt x="393" y="39"/>
                    </a:lnTo>
                    <a:lnTo>
                      <a:pt x="512" y="79"/>
                    </a:lnTo>
                    <a:lnTo>
                      <a:pt x="589" y="11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1039">
                <a:extLst>
                  <a:ext uri="{FF2B5EF4-FFF2-40B4-BE49-F238E27FC236}">
                    <a16:creationId xmlns:a16="http://schemas.microsoft.com/office/drawing/2014/main" id="{7124EFFD-7CF4-BC46-8D0C-7A7E010CA8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8" y="2936"/>
                <a:ext cx="125" cy="55"/>
              </a:xfrm>
              <a:custGeom>
                <a:avLst/>
                <a:gdLst>
                  <a:gd name="T0" fmla="*/ 628 w 628"/>
                  <a:gd name="T1" fmla="*/ 275 h 275"/>
                  <a:gd name="T2" fmla="*/ 551 w 628"/>
                  <a:gd name="T3" fmla="*/ 196 h 275"/>
                  <a:gd name="T4" fmla="*/ 473 w 628"/>
                  <a:gd name="T5" fmla="*/ 156 h 275"/>
                  <a:gd name="T6" fmla="*/ 393 w 628"/>
                  <a:gd name="T7" fmla="*/ 76 h 275"/>
                  <a:gd name="T8" fmla="*/ 314 w 628"/>
                  <a:gd name="T9" fmla="*/ 76 h 275"/>
                  <a:gd name="T10" fmla="*/ 198 w 628"/>
                  <a:gd name="T11" fmla="*/ 39 h 275"/>
                  <a:gd name="T12" fmla="*/ 158 w 628"/>
                  <a:gd name="T13" fmla="*/ 0 h 275"/>
                  <a:gd name="T14" fmla="*/ 118 w 628"/>
                  <a:gd name="T15" fmla="*/ 39 h 275"/>
                  <a:gd name="T16" fmla="*/ 0 w 628"/>
                  <a:gd name="T17" fmla="*/ 39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8" h="275">
                    <a:moveTo>
                      <a:pt x="628" y="275"/>
                    </a:moveTo>
                    <a:lnTo>
                      <a:pt x="551" y="196"/>
                    </a:lnTo>
                    <a:lnTo>
                      <a:pt x="473" y="156"/>
                    </a:lnTo>
                    <a:lnTo>
                      <a:pt x="393" y="76"/>
                    </a:lnTo>
                    <a:lnTo>
                      <a:pt x="314" y="76"/>
                    </a:lnTo>
                    <a:lnTo>
                      <a:pt x="198" y="39"/>
                    </a:lnTo>
                    <a:lnTo>
                      <a:pt x="158" y="0"/>
                    </a:lnTo>
                    <a:lnTo>
                      <a:pt x="118" y="39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1040">
                <a:extLst>
                  <a:ext uri="{FF2B5EF4-FFF2-40B4-BE49-F238E27FC236}">
                    <a16:creationId xmlns:a16="http://schemas.microsoft.com/office/drawing/2014/main" id="{C1686DBB-83AD-0970-378F-C8684EA578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8" y="2944"/>
                <a:ext cx="70" cy="212"/>
              </a:xfrm>
              <a:custGeom>
                <a:avLst/>
                <a:gdLst>
                  <a:gd name="T0" fmla="*/ 0 w 353"/>
                  <a:gd name="T1" fmla="*/ 0 h 1061"/>
                  <a:gd name="T2" fmla="*/ 39 w 353"/>
                  <a:gd name="T3" fmla="*/ 37 h 1061"/>
                  <a:gd name="T4" fmla="*/ 0 w 353"/>
                  <a:gd name="T5" fmla="*/ 37 h 1061"/>
                  <a:gd name="T6" fmla="*/ 0 w 353"/>
                  <a:gd name="T7" fmla="*/ 275 h 1061"/>
                  <a:gd name="T8" fmla="*/ 39 w 353"/>
                  <a:gd name="T9" fmla="*/ 352 h 1061"/>
                  <a:gd name="T10" fmla="*/ 79 w 353"/>
                  <a:gd name="T11" fmla="*/ 392 h 1061"/>
                  <a:gd name="T12" fmla="*/ 118 w 353"/>
                  <a:gd name="T13" fmla="*/ 392 h 1061"/>
                  <a:gd name="T14" fmla="*/ 158 w 353"/>
                  <a:gd name="T15" fmla="*/ 432 h 1061"/>
                  <a:gd name="T16" fmla="*/ 79 w 353"/>
                  <a:gd name="T17" fmla="*/ 511 h 1061"/>
                  <a:gd name="T18" fmla="*/ 118 w 353"/>
                  <a:gd name="T19" fmla="*/ 591 h 1061"/>
                  <a:gd name="T20" fmla="*/ 198 w 353"/>
                  <a:gd name="T21" fmla="*/ 666 h 1061"/>
                  <a:gd name="T22" fmla="*/ 198 w 353"/>
                  <a:gd name="T23" fmla="*/ 706 h 1061"/>
                  <a:gd name="T24" fmla="*/ 158 w 353"/>
                  <a:gd name="T25" fmla="*/ 786 h 1061"/>
                  <a:gd name="T26" fmla="*/ 277 w 353"/>
                  <a:gd name="T27" fmla="*/ 902 h 1061"/>
                  <a:gd name="T28" fmla="*/ 277 w 353"/>
                  <a:gd name="T29" fmla="*/ 941 h 1061"/>
                  <a:gd name="T30" fmla="*/ 353 w 353"/>
                  <a:gd name="T31" fmla="*/ 1061 h 10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3" h="1061">
                    <a:moveTo>
                      <a:pt x="0" y="0"/>
                    </a:moveTo>
                    <a:lnTo>
                      <a:pt x="39" y="37"/>
                    </a:lnTo>
                    <a:lnTo>
                      <a:pt x="0" y="37"/>
                    </a:lnTo>
                    <a:lnTo>
                      <a:pt x="0" y="275"/>
                    </a:lnTo>
                    <a:lnTo>
                      <a:pt x="39" y="352"/>
                    </a:lnTo>
                    <a:lnTo>
                      <a:pt x="79" y="392"/>
                    </a:lnTo>
                    <a:lnTo>
                      <a:pt x="118" y="392"/>
                    </a:lnTo>
                    <a:lnTo>
                      <a:pt x="158" y="432"/>
                    </a:lnTo>
                    <a:lnTo>
                      <a:pt x="79" y="511"/>
                    </a:lnTo>
                    <a:lnTo>
                      <a:pt x="118" y="591"/>
                    </a:lnTo>
                    <a:lnTo>
                      <a:pt x="198" y="666"/>
                    </a:lnTo>
                    <a:lnTo>
                      <a:pt x="198" y="706"/>
                    </a:lnTo>
                    <a:lnTo>
                      <a:pt x="158" y="786"/>
                    </a:lnTo>
                    <a:lnTo>
                      <a:pt x="277" y="902"/>
                    </a:lnTo>
                    <a:lnTo>
                      <a:pt x="277" y="941"/>
                    </a:lnTo>
                    <a:lnTo>
                      <a:pt x="353" y="106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Line 1041">
                <a:extLst>
                  <a:ext uri="{FF2B5EF4-FFF2-40B4-BE49-F238E27FC236}">
                    <a16:creationId xmlns:a16="http://schemas.microsoft.com/office/drawing/2014/main" id="{005D12E3-EE50-D821-0F4E-A00F5177C0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965" y="3007"/>
                <a:ext cx="0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1042">
                <a:extLst>
                  <a:ext uri="{FF2B5EF4-FFF2-40B4-BE49-F238E27FC236}">
                    <a16:creationId xmlns:a16="http://schemas.microsoft.com/office/drawing/2014/main" id="{2F4E43A4-1472-0A52-E270-3791C2F6D7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8" y="2991"/>
                <a:ext cx="55" cy="165"/>
              </a:xfrm>
              <a:custGeom>
                <a:avLst/>
                <a:gdLst>
                  <a:gd name="T0" fmla="*/ 0 w 275"/>
                  <a:gd name="T1" fmla="*/ 825 h 825"/>
                  <a:gd name="T2" fmla="*/ 0 w 275"/>
                  <a:gd name="T3" fmla="*/ 785 h 825"/>
                  <a:gd name="T4" fmla="*/ 40 w 275"/>
                  <a:gd name="T5" fmla="*/ 785 h 825"/>
                  <a:gd name="T6" fmla="*/ 120 w 275"/>
                  <a:gd name="T7" fmla="*/ 705 h 825"/>
                  <a:gd name="T8" fmla="*/ 158 w 275"/>
                  <a:gd name="T9" fmla="*/ 629 h 825"/>
                  <a:gd name="T10" fmla="*/ 198 w 275"/>
                  <a:gd name="T11" fmla="*/ 629 h 825"/>
                  <a:gd name="T12" fmla="*/ 198 w 275"/>
                  <a:gd name="T13" fmla="*/ 550 h 825"/>
                  <a:gd name="T14" fmla="*/ 158 w 275"/>
                  <a:gd name="T15" fmla="*/ 470 h 825"/>
                  <a:gd name="T16" fmla="*/ 198 w 275"/>
                  <a:gd name="T17" fmla="*/ 430 h 825"/>
                  <a:gd name="T18" fmla="*/ 198 w 275"/>
                  <a:gd name="T19" fmla="*/ 391 h 825"/>
                  <a:gd name="T20" fmla="*/ 275 w 275"/>
                  <a:gd name="T21" fmla="*/ 235 h 825"/>
                  <a:gd name="T22" fmla="*/ 275 w 275"/>
                  <a:gd name="T23" fmla="*/ 0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5" h="825">
                    <a:moveTo>
                      <a:pt x="0" y="825"/>
                    </a:moveTo>
                    <a:lnTo>
                      <a:pt x="0" y="785"/>
                    </a:lnTo>
                    <a:lnTo>
                      <a:pt x="40" y="785"/>
                    </a:lnTo>
                    <a:lnTo>
                      <a:pt x="120" y="705"/>
                    </a:lnTo>
                    <a:lnTo>
                      <a:pt x="158" y="629"/>
                    </a:lnTo>
                    <a:lnTo>
                      <a:pt x="198" y="629"/>
                    </a:lnTo>
                    <a:lnTo>
                      <a:pt x="198" y="550"/>
                    </a:lnTo>
                    <a:lnTo>
                      <a:pt x="158" y="470"/>
                    </a:lnTo>
                    <a:lnTo>
                      <a:pt x="198" y="430"/>
                    </a:lnTo>
                    <a:lnTo>
                      <a:pt x="198" y="391"/>
                    </a:lnTo>
                    <a:lnTo>
                      <a:pt x="275" y="235"/>
                    </a:lnTo>
                    <a:lnTo>
                      <a:pt x="27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1043">
                <a:extLst>
                  <a:ext uri="{FF2B5EF4-FFF2-40B4-BE49-F238E27FC236}">
                    <a16:creationId xmlns:a16="http://schemas.microsoft.com/office/drawing/2014/main" id="{6C3672D0-6E7D-B503-8B32-B9C6E994A5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3" y="2991"/>
                <a:ext cx="32" cy="16"/>
              </a:xfrm>
              <a:custGeom>
                <a:avLst/>
                <a:gdLst>
                  <a:gd name="T0" fmla="*/ 158 w 158"/>
                  <a:gd name="T1" fmla="*/ 79 h 79"/>
                  <a:gd name="T2" fmla="*/ 40 w 158"/>
                  <a:gd name="T3" fmla="*/ 0 h 79"/>
                  <a:gd name="T4" fmla="*/ 0 w 158"/>
                  <a:gd name="T5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8" h="79">
                    <a:moveTo>
                      <a:pt x="158" y="79"/>
                    </a:move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1044">
                <a:extLst>
                  <a:ext uri="{FF2B5EF4-FFF2-40B4-BE49-F238E27FC236}">
                    <a16:creationId xmlns:a16="http://schemas.microsoft.com/office/drawing/2014/main" id="{26870FB2-1217-081E-46B2-B3FF29B1A5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8" y="3007"/>
                <a:ext cx="197" cy="377"/>
              </a:xfrm>
              <a:custGeom>
                <a:avLst/>
                <a:gdLst>
                  <a:gd name="T0" fmla="*/ 0 w 983"/>
                  <a:gd name="T1" fmla="*/ 1806 h 1885"/>
                  <a:gd name="T2" fmla="*/ 80 w 983"/>
                  <a:gd name="T3" fmla="*/ 1846 h 1885"/>
                  <a:gd name="T4" fmla="*/ 40 w 983"/>
                  <a:gd name="T5" fmla="*/ 1885 h 1885"/>
                  <a:gd name="T6" fmla="*/ 158 w 983"/>
                  <a:gd name="T7" fmla="*/ 1846 h 1885"/>
                  <a:gd name="T8" fmla="*/ 198 w 983"/>
                  <a:gd name="T9" fmla="*/ 1885 h 1885"/>
                  <a:gd name="T10" fmla="*/ 275 w 983"/>
                  <a:gd name="T11" fmla="*/ 1885 h 1885"/>
                  <a:gd name="T12" fmla="*/ 315 w 983"/>
                  <a:gd name="T13" fmla="*/ 1806 h 1885"/>
                  <a:gd name="T14" fmla="*/ 433 w 983"/>
                  <a:gd name="T15" fmla="*/ 1729 h 1885"/>
                  <a:gd name="T16" fmla="*/ 513 w 983"/>
                  <a:gd name="T17" fmla="*/ 1571 h 1885"/>
                  <a:gd name="T18" fmla="*/ 513 w 983"/>
                  <a:gd name="T19" fmla="*/ 1454 h 1885"/>
                  <a:gd name="T20" fmla="*/ 589 w 983"/>
                  <a:gd name="T21" fmla="*/ 1295 h 1885"/>
                  <a:gd name="T22" fmla="*/ 589 w 983"/>
                  <a:gd name="T23" fmla="*/ 1177 h 1885"/>
                  <a:gd name="T24" fmla="*/ 628 w 983"/>
                  <a:gd name="T25" fmla="*/ 1177 h 1885"/>
                  <a:gd name="T26" fmla="*/ 628 w 983"/>
                  <a:gd name="T27" fmla="*/ 1140 h 1885"/>
                  <a:gd name="T28" fmla="*/ 668 w 983"/>
                  <a:gd name="T29" fmla="*/ 1100 h 1885"/>
                  <a:gd name="T30" fmla="*/ 708 w 983"/>
                  <a:gd name="T31" fmla="*/ 1020 h 1885"/>
                  <a:gd name="T32" fmla="*/ 748 w 983"/>
                  <a:gd name="T33" fmla="*/ 902 h 1885"/>
                  <a:gd name="T34" fmla="*/ 788 w 983"/>
                  <a:gd name="T35" fmla="*/ 825 h 1885"/>
                  <a:gd name="T36" fmla="*/ 788 w 983"/>
                  <a:gd name="T37" fmla="*/ 785 h 1885"/>
                  <a:gd name="T38" fmla="*/ 863 w 983"/>
                  <a:gd name="T39" fmla="*/ 706 h 1885"/>
                  <a:gd name="T40" fmla="*/ 903 w 983"/>
                  <a:gd name="T41" fmla="*/ 626 h 1885"/>
                  <a:gd name="T42" fmla="*/ 903 w 983"/>
                  <a:gd name="T43" fmla="*/ 587 h 1885"/>
                  <a:gd name="T44" fmla="*/ 983 w 983"/>
                  <a:gd name="T45" fmla="*/ 511 h 1885"/>
                  <a:gd name="T46" fmla="*/ 983 w 983"/>
                  <a:gd name="T47" fmla="*/ 431 h 1885"/>
                  <a:gd name="T48" fmla="*/ 903 w 983"/>
                  <a:gd name="T49" fmla="*/ 351 h 1885"/>
                  <a:gd name="T50" fmla="*/ 903 w 983"/>
                  <a:gd name="T51" fmla="*/ 312 h 1885"/>
                  <a:gd name="T52" fmla="*/ 863 w 983"/>
                  <a:gd name="T53" fmla="*/ 276 h 1885"/>
                  <a:gd name="T54" fmla="*/ 824 w 983"/>
                  <a:gd name="T55" fmla="*/ 196 h 1885"/>
                  <a:gd name="T56" fmla="*/ 788 w 983"/>
                  <a:gd name="T57" fmla="*/ 156 h 1885"/>
                  <a:gd name="T58" fmla="*/ 748 w 983"/>
                  <a:gd name="T59" fmla="*/ 156 h 1885"/>
                  <a:gd name="T60" fmla="*/ 748 w 983"/>
                  <a:gd name="T61" fmla="*/ 236 h 1885"/>
                  <a:gd name="T62" fmla="*/ 668 w 983"/>
                  <a:gd name="T63" fmla="*/ 117 h 1885"/>
                  <a:gd name="T64" fmla="*/ 589 w 983"/>
                  <a:gd name="T65" fmla="*/ 77 h 1885"/>
                  <a:gd name="T66" fmla="*/ 550 w 983"/>
                  <a:gd name="T67" fmla="*/ 37 h 1885"/>
                  <a:gd name="T68" fmla="*/ 473 w 983"/>
                  <a:gd name="T69" fmla="*/ 77 h 1885"/>
                  <a:gd name="T70" fmla="*/ 473 w 983"/>
                  <a:gd name="T71" fmla="*/ 37 h 1885"/>
                  <a:gd name="T72" fmla="*/ 513 w 983"/>
                  <a:gd name="T73" fmla="*/ 37 h 1885"/>
                  <a:gd name="T74" fmla="*/ 473 w 983"/>
                  <a:gd name="T75" fmla="*/ 0 h 1885"/>
                  <a:gd name="T76" fmla="*/ 433 w 983"/>
                  <a:gd name="T77" fmla="*/ 0 h 18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83" h="1885">
                    <a:moveTo>
                      <a:pt x="0" y="1806"/>
                    </a:moveTo>
                    <a:lnTo>
                      <a:pt x="80" y="1846"/>
                    </a:lnTo>
                    <a:lnTo>
                      <a:pt x="40" y="1885"/>
                    </a:lnTo>
                    <a:lnTo>
                      <a:pt x="158" y="1846"/>
                    </a:lnTo>
                    <a:lnTo>
                      <a:pt x="198" y="1885"/>
                    </a:lnTo>
                    <a:lnTo>
                      <a:pt x="275" y="1885"/>
                    </a:lnTo>
                    <a:lnTo>
                      <a:pt x="315" y="1806"/>
                    </a:lnTo>
                    <a:lnTo>
                      <a:pt x="433" y="1729"/>
                    </a:lnTo>
                    <a:lnTo>
                      <a:pt x="513" y="1571"/>
                    </a:lnTo>
                    <a:lnTo>
                      <a:pt x="513" y="1454"/>
                    </a:lnTo>
                    <a:lnTo>
                      <a:pt x="589" y="1295"/>
                    </a:lnTo>
                    <a:lnTo>
                      <a:pt x="589" y="1177"/>
                    </a:lnTo>
                    <a:lnTo>
                      <a:pt x="628" y="1177"/>
                    </a:lnTo>
                    <a:lnTo>
                      <a:pt x="628" y="1140"/>
                    </a:lnTo>
                    <a:lnTo>
                      <a:pt x="668" y="1100"/>
                    </a:lnTo>
                    <a:lnTo>
                      <a:pt x="708" y="1020"/>
                    </a:lnTo>
                    <a:lnTo>
                      <a:pt x="748" y="902"/>
                    </a:lnTo>
                    <a:lnTo>
                      <a:pt x="788" y="825"/>
                    </a:lnTo>
                    <a:lnTo>
                      <a:pt x="788" y="785"/>
                    </a:lnTo>
                    <a:lnTo>
                      <a:pt x="863" y="706"/>
                    </a:lnTo>
                    <a:lnTo>
                      <a:pt x="903" y="626"/>
                    </a:lnTo>
                    <a:lnTo>
                      <a:pt x="903" y="587"/>
                    </a:lnTo>
                    <a:lnTo>
                      <a:pt x="983" y="511"/>
                    </a:lnTo>
                    <a:lnTo>
                      <a:pt x="983" y="431"/>
                    </a:lnTo>
                    <a:lnTo>
                      <a:pt x="903" y="351"/>
                    </a:lnTo>
                    <a:lnTo>
                      <a:pt x="903" y="312"/>
                    </a:lnTo>
                    <a:lnTo>
                      <a:pt x="863" y="276"/>
                    </a:lnTo>
                    <a:lnTo>
                      <a:pt x="824" y="196"/>
                    </a:lnTo>
                    <a:lnTo>
                      <a:pt x="788" y="156"/>
                    </a:lnTo>
                    <a:lnTo>
                      <a:pt x="748" y="156"/>
                    </a:lnTo>
                    <a:lnTo>
                      <a:pt x="748" y="236"/>
                    </a:lnTo>
                    <a:lnTo>
                      <a:pt x="668" y="117"/>
                    </a:lnTo>
                    <a:lnTo>
                      <a:pt x="589" y="77"/>
                    </a:lnTo>
                    <a:lnTo>
                      <a:pt x="550" y="37"/>
                    </a:lnTo>
                    <a:lnTo>
                      <a:pt x="473" y="77"/>
                    </a:lnTo>
                    <a:lnTo>
                      <a:pt x="473" y="37"/>
                    </a:lnTo>
                    <a:lnTo>
                      <a:pt x="513" y="37"/>
                    </a:lnTo>
                    <a:lnTo>
                      <a:pt x="473" y="0"/>
                    </a:lnTo>
                    <a:lnTo>
                      <a:pt x="43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1045">
                <a:extLst>
                  <a:ext uri="{FF2B5EF4-FFF2-40B4-BE49-F238E27FC236}">
                    <a16:creationId xmlns:a16="http://schemas.microsoft.com/office/drawing/2014/main" id="{96C27C71-C079-6D9C-0393-C31DA1E827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3" y="2433"/>
                <a:ext cx="37" cy="23"/>
              </a:xfrm>
              <a:custGeom>
                <a:avLst/>
                <a:gdLst>
                  <a:gd name="T0" fmla="*/ 184 w 184"/>
                  <a:gd name="T1" fmla="*/ 118 h 118"/>
                  <a:gd name="T2" fmla="*/ 68 w 184"/>
                  <a:gd name="T3" fmla="*/ 0 h 118"/>
                  <a:gd name="T4" fmla="*/ 28 w 184"/>
                  <a:gd name="T5" fmla="*/ 40 h 118"/>
                  <a:gd name="T6" fmla="*/ 0 w 184"/>
                  <a:gd name="T7" fmla="*/ 4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4" h="118">
                    <a:moveTo>
                      <a:pt x="184" y="118"/>
                    </a:moveTo>
                    <a:lnTo>
                      <a:pt x="68" y="0"/>
                    </a:lnTo>
                    <a:lnTo>
                      <a:pt x="28" y="4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1046">
                <a:extLst>
                  <a:ext uri="{FF2B5EF4-FFF2-40B4-BE49-F238E27FC236}">
                    <a16:creationId xmlns:a16="http://schemas.microsoft.com/office/drawing/2014/main" id="{DB9407CB-3C93-456E-67A5-8267622777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3" y="2441"/>
                <a:ext cx="133" cy="157"/>
              </a:xfrm>
              <a:custGeom>
                <a:avLst/>
                <a:gdLst>
                  <a:gd name="T0" fmla="*/ 46 w 668"/>
                  <a:gd name="T1" fmla="*/ 0 h 787"/>
                  <a:gd name="T2" fmla="*/ 0 w 668"/>
                  <a:gd name="T3" fmla="*/ 0 h 787"/>
                  <a:gd name="T4" fmla="*/ 0 w 668"/>
                  <a:gd name="T5" fmla="*/ 197 h 787"/>
                  <a:gd name="T6" fmla="*/ 40 w 668"/>
                  <a:gd name="T7" fmla="*/ 197 h 787"/>
                  <a:gd name="T8" fmla="*/ 198 w 668"/>
                  <a:gd name="T9" fmla="*/ 354 h 787"/>
                  <a:gd name="T10" fmla="*/ 235 w 668"/>
                  <a:gd name="T11" fmla="*/ 354 h 787"/>
                  <a:gd name="T12" fmla="*/ 275 w 668"/>
                  <a:gd name="T13" fmla="*/ 393 h 787"/>
                  <a:gd name="T14" fmla="*/ 314 w 668"/>
                  <a:gd name="T15" fmla="*/ 393 h 787"/>
                  <a:gd name="T16" fmla="*/ 354 w 668"/>
                  <a:gd name="T17" fmla="*/ 432 h 787"/>
                  <a:gd name="T18" fmla="*/ 393 w 668"/>
                  <a:gd name="T19" fmla="*/ 509 h 787"/>
                  <a:gd name="T20" fmla="*/ 433 w 668"/>
                  <a:gd name="T21" fmla="*/ 549 h 787"/>
                  <a:gd name="T22" fmla="*/ 473 w 668"/>
                  <a:gd name="T23" fmla="*/ 549 h 787"/>
                  <a:gd name="T24" fmla="*/ 473 w 668"/>
                  <a:gd name="T25" fmla="*/ 589 h 787"/>
                  <a:gd name="T26" fmla="*/ 510 w 668"/>
                  <a:gd name="T27" fmla="*/ 629 h 787"/>
                  <a:gd name="T28" fmla="*/ 589 w 668"/>
                  <a:gd name="T29" fmla="*/ 668 h 787"/>
                  <a:gd name="T30" fmla="*/ 628 w 668"/>
                  <a:gd name="T31" fmla="*/ 707 h 787"/>
                  <a:gd name="T32" fmla="*/ 628 w 668"/>
                  <a:gd name="T33" fmla="*/ 747 h 787"/>
                  <a:gd name="T34" fmla="*/ 668 w 668"/>
                  <a:gd name="T35" fmla="*/ 787 h 7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68" h="787">
                    <a:moveTo>
                      <a:pt x="46" y="0"/>
                    </a:moveTo>
                    <a:lnTo>
                      <a:pt x="0" y="0"/>
                    </a:lnTo>
                    <a:lnTo>
                      <a:pt x="0" y="197"/>
                    </a:lnTo>
                    <a:lnTo>
                      <a:pt x="40" y="197"/>
                    </a:lnTo>
                    <a:lnTo>
                      <a:pt x="198" y="354"/>
                    </a:lnTo>
                    <a:lnTo>
                      <a:pt x="235" y="354"/>
                    </a:lnTo>
                    <a:lnTo>
                      <a:pt x="275" y="393"/>
                    </a:lnTo>
                    <a:lnTo>
                      <a:pt x="314" y="393"/>
                    </a:lnTo>
                    <a:lnTo>
                      <a:pt x="354" y="432"/>
                    </a:lnTo>
                    <a:lnTo>
                      <a:pt x="393" y="509"/>
                    </a:lnTo>
                    <a:lnTo>
                      <a:pt x="433" y="549"/>
                    </a:lnTo>
                    <a:lnTo>
                      <a:pt x="473" y="549"/>
                    </a:lnTo>
                    <a:lnTo>
                      <a:pt x="473" y="589"/>
                    </a:lnTo>
                    <a:lnTo>
                      <a:pt x="510" y="629"/>
                    </a:lnTo>
                    <a:lnTo>
                      <a:pt x="589" y="668"/>
                    </a:lnTo>
                    <a:lnTo>
                      <a:pt x="628" y="707"/>
                    </a:lnTo>
                    <a:lnTo>
                      <a:pt x="628" y="747"/>
                    </a:lnTo>
                    <a:lnTo>
                      <a:pt x="668" y="78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1047">
                <a:extLst>
                  <a:ext uri="{FF2B5EF4-FFF2-40B4-BE49-F238E27FC236}">
                    <a16:creationId xmlns:a16="http://schemas.microsoft.com/office/drawing/2014/main" id="{8BDB38C8-2762-A4EA-1075-2C97559D2D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" y="2542"/>
                <a:ext cx="188" cy="260"/>
              </a:xfrm>
              <a:custGeom>
                <a:avLst/>
                <a:gdLst>
                  <a:gd name="T0" fmla="*/ 943 w 943"/>
                  <a:gd name="T1" fmla="*/ 1298 h 1298"/>
                  <a:gd name="T2" fmla="*/ 903 w 943"/>
                  <a:gd name="T3" fmla="*/ 1258 h 1298"/>
                  <a:gd name="T4" fmla="*/ 903 w 943"/>
                  <a:gd name="T5" fmla="*/ 1218 h 1298"/>
                  <a:gd name="T6" fmla="*/ 864 w 943"/>
                  <a:gd name="T7" fmla="*/ 1180 h 1298"/>
                  <a:gd name="T8" fmla="*/ 864 w 943"/>
                  <a:gd name="T9" fmla="*/ 1143 h 1298"/>
                  <a:gd name="T10" fmla="*/ 827 w 943"/>
                  <a:gd name="T11" fmla="*/ 1103 h 1298"/>
                  <a:gd name="T12" fmla="*/ 827 w 943"/>
                  <a:gd name="T13" fmla="*/ 1023 h 1298"/>
                  <a:gd name="T14" fmla="*/ 787 w 943"/>
                  <a:gd name="T15" fmla="*/ 1023 h 1298"/>
                  <a:gd name="T16" fmla="*/ 787 w 943"/>
                  <a:gd name="T17" fmla="*/ 828 h 1298"/>
                  <a:gd name="T18" fmla="*/ 747 w 943"/>
                  <a:gd name="T19" fmla="*/ 709 h 1298"/>
                  <a:gd name="T20" fmla="*/ 629 w 943"/>
                  <a:gd name="T21" fmla="*/ 474 h 1298"/>
                  <a:gd name="T22" fmla="*/ 550 w 943"/>
                  <a:gd name="T23" fmla="*/ 394 h 1298"/>
                  <a:gd name="T24" fmla="*/ 513 w 943"/>
                  <a:gd name="T25" fmla="*/ 315 h 1298"/>
                  <a:gd name="T26" fmla="*/ 433 w 943"/>
                  <a:gd name="T27" fmla="*/ 278 h 1298"/>
                  <a:gd name="T28" fmla="*/ 275 w 943"/>
                  <a:gd name="T29" fmla="*/ 120 h 1298"/>
                  <a:gd name="T30" fmla="*/ 275 w 943"/>
                  <a:gd name="T31" fmla="*/ 0 h 1298"/>
                  <a:gd name="T32" fmla="*/ 238 w 943"/>
                  <a:gd name="T33" fmla="*/ 0 h 1298"/>
                  <a:gd name="T34" fmla="*/ 199 w 943"/>
                  <a:gd name="T35" fmla="*/ 120 h 1298"/>
                  <a:gd name="T36" fmla="*/ 119 w 943"/>
                  <a:gd name="T37" fmla="*/ 198 h 1298"/>
                  <a:gd name="T38" fmla="*/ 119 w 943"/>
                  <a:gd name="T39" fmla="*/ 552 h 1298"/>
                  <a:gd name="T40" fmla="*/ 80 w 943"/>
                  <a:gd name="T41" fmla="*/ 669 h 1298"/>
                  <a:gd name="T42" fmla="*/ 80 w 943"/>
                  <a:gd name="T43" fmla="*/ 749 h 1298"/>
                  <a:gd name="T44" fmla="*/ 40 w 943"/>
                  <a:gd name="T45" fmla="*/ 1023 h 1298"/>
                  <a:gd name="T46" fmla="*/ 0 w 943"/>
                  <a:gd name="T47" fmla="*/ 1180 h 1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43" h="1298">
                    <a:moveTo>
                      <a:pt x="943" y="1298"/>
                    </a:moveTo>
                    <a:lnTo>
                      <a:pt x="903" y="1258"/>
                    </a:lnTo>
                    <a:lnTo>
                      <a:pt x="903" y="1218"/>
                    </a:lnTo>
                    <a:lnTo>
                      <a:pt x="864" y="1180"/>
                    </a:lnTo>
                    <a:lnTo>
                      <a:pt x="864" y="1143"/>
                    </a:lnTo>
                    <a:lnTo>
                      <a:pt x="827" y="1103"/>
                    </a:lnTo>
                    <a:lnTo>
                      <a:pt x="827" y="1023"/>
                    </a:lnTo>
                    <a:lnTo>
                      <a:pt x="787" y="1023"/>
                    </a:lnTo>
                    <a:lnTo>
                      <a:pt x="787" y="828"/>
                    </a:lnTo>
                    <a:lnTo>
                      <a:pt x="747" y="709"/>
                    </a:lnTo>
                    <a:lnTo>
                      <a:pt x="629" y="474"/>
                    </a:lnTo>
                    <a:lnTo>
                      <a:pt x="550" y="394"/>
                    </a:lnTo>
                    <a:lnTo>
                      <a:pt x="513" y="315"/>
                    </a:lnTo>
                    <a:lnTo>
                      <a:pt x="433" y="278"/>
                    </a:lnTo>
                    <a:lnTo>
                      <a:pt x="275" y="120"/>
                    </a:lnTo>
                    <a:lnTo>
                      <a:pt x="275" y="0"/>
                    </a:lnTo>
                    <a:lnTo>
                      <a:pt x="238" y="0"/>
                    </a:lnTo>
                    <a:lnTo>
                      <a:pt x="199" y="120"/>
                    </a:lnTo>
                    <a:lnTo>
                      <a:pt x="119" y="198"/>
                    </a:lnTo>
                    <a:lnTo>
                      <a:pt x="119" y="552"/>
                    </a:lnTo>
                    <a:lnTo>
                      <a:pt x="80" y="669"/>
                    </a:lnTo>
                    <a:lnTo>
                      <a:pt x="80" y="749"/>
                    </a:lnTo>
                    <a:lnTo>
                      <a:pt x="40" y="1023"/>
                    </a:lnTo>
                    <a:lnTo>
                      <a:pt x="0" y="11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1048">
                <a:extLst>
                  <a:ext uri="{FF2B5EF4-FFF2-40B4-BE49-F238E27FC236}">
                    <a16:creationId xmlns:a16="http://schemas.microsoft.com/office/drawing/2014/main" id="{A5EEA341-B410-26D6-1697-7CAFFA91B4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" y="2778"/>
                <a:ext cx="188" cy="55"/>
              </a:xfrm>
              <a:custGeom>
                <a:avLst/>
                <a:gdLst>
                  <a:gd name="T0" fmla="*/ 0 w 943"/>
                  <a:gd name="T1" fmla="*/ 0 h 274"/>
                  <a:gd name="T2" fmla="*/ 159 w 943"/>
                  <a:gd name="T3" fmla="*/ 38 h 274"/>
                  <a:gd name="T4" fmla="*/ 238 w 943"/>
                  <a:gd name="T5" fmla="*/ 118 h 274"/>
                  <a:gd name="T6" fmla="*/ 275 w 943"/>
                  <a:gd name="T7" fmla="*/ 78 h 274"/>
                  <a:gd name="T8" fmla="*/ 354 w 943"/>
                  <a:gd name="T9" fmla="*/ 78 h 274"/>
                  <a:gd name="T10" fmla="*/ 354 w 943"/>
                  <a:gd name="T11" fmla="*/ 118 h 274"/>
                  <a:gd name="T12" fmla="*/ 513 w 943"/>
                  <a:gd name="T13" fmla="*/ 78 h 274"/>
                  <a:gd name="T14" fmla="*/ 550 w 943"/>
                  <a:gd name="T15" fmla="*/ 118 h 274"/>
                  <a:gd name="T16" fmla="*/ 589 w 943"/>
                  <a:gd name="T17" fmla="*/ 118 h 274"/>
                  <a:gd name="T18" fmla="*/ 589 w 943"/>
                  <a:gd name="T19" fmla="*/ 158 h 274"/>
                  <a:gd name="T20" fmla="*/ 629 w 943"/>
                  <a:gd name="T21" fmla="*/ 237 h 274"/>
                  <a:gd name="T22" fmla="*/ 668 w 943"/>
                  <a:gd name="T23" fmla="*/ 274 h 274"/>
                  <a:gd name="T24" fmla="*/ 668 w 943"/>
                  <a:gd name="T25" fmla="*/ 118 h 274"/>
                  <a:gd name="T26" fmla="*/ 708 w 943"/>
                  <a:gd name="T27" fmla="*/ 78 h 274"/>
                  <a:gd name="T28" fmla="*/ 787 w 943"/>
                  <a:gd name="T29" fmla="*/ 38 h 274"/>
                  <a:gd name="T30" fmla="*/ 827 w 943"/>
                  <a:gd name="T31" fmla="*/ 118 h 274"/>
                  <a:gd name="T32" fmla="*/ 787 w 943"/>
                  <a:gd name="T33" fmla="*/ 158 h 274"/>
                  <a:gd name="T34" fmla="*/ 903 w 943"/>
                  <a:gd name="T35" fmla="*/ 158 h 274"/>
                  <a:gd name="T36" fmla="*/ 943 w 943"/>
                  <a:gd name="T37" fmla="*/ 118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43" h="274">
                    <a:moveTo>
                      <a:pt x="0" y="0"/>
                    </a:moveTo>
                    <a:lnTo>
                      <a:pt x="159" y="38"/>
                    </a:lnTo>
                    <a:lnTo>
                      <a:pt x="238" y="118"/>
                    </a:lnTo>
                    <a:lnTo>
                      <a:pt x="275" y="78"/>
                    </a:lnTo>
                    <a:lnTo>
                      <a:pt x="354" y="78"/>
                    </a:lnTo>
                    <a:lnTo>
                      <a:pt x="354" y="118"/>
                    </a:lnTo>
                    <a:lnTo>
                      <a:pt x="513" y="78"/>
                    </a:lnTo>
                    <a:lnTo>
                      <a:pt x="550" y="118"/>
                    </a:lnTo>
                    <a:lnTo>
                      <a:pt x="589" y="118"/>
                    </a:lnTo>
                    <a:lnTo>
                      <a:pt x="589" y="158"/>
                    </a:lnTo>
                    <a:lnTo>
                      <a:pt x="629" y="237"/>
                    </a:lnTo>
                    <a:lnTo>
                      <a:pt x="668" y="274"/>
                    </a:lnTo>
                    <a:lnTo>
                      <a:pt x="668" y="118"/>
                    </a:lnTo>
                    <a:lnTo>
                      <a:pt x="708" y="78"/>
                    </a:lnTo>
                    <a:lnTo>
                      <a:pt x="787" y="38"/>
                    </a:lnTo>
                    <a:lnTo>
                      <a:pt x="827" y="118"/>
                    </a:lnTo>
                    <a:lnTo>
                      <a:pt x="787" y="158"/>
                    </a:lnTo>
                    <a:lnTo>
                      <a:pt x="903" y="158"/>
                    </a:lnTo>
                    <a:lnTo>
                      <a:pt x="943" y="11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1049">
                <a:extLst>
                  <a:ext uri="{FF2B5EF4-FFF2-40B4-BE49-F238E27FC236}">
                    <a16:creationId xmlns:a16="http://schemas.microsoft.com/office/drawing/2014/main" id="{510737AE-CFBC-7B46-2828-A9A88AAE60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4" y="2778"/>
                <a:ext cx="78" cy="197"/>
              </a:xfrm>
              <a:custGeom>
                <a:avLst/>
                <a:gdLst>
                  <a:gd name="T0" fmla="*/ 155 w 393"/>
                  <a:gd name="T1" fmla="*/ 0 h 983"/>
                  <a:gd name="T2" fmla="*/ 39 w 393"/>
                  <a:gd name="T3" fmla="*/ 827 h 983"/>
                  <a:gd name="T4" fmla="*/ 0 w 393"/>
                  <a:gd name="T5" fmla="*/ 983 h 983"/>
                  <a:gd name="T6" fmla="*/ 39 w 393"/>
                  <a:gd name="T7" fmla="*/ 983 h 983"/>
                  <a:gd name="T8" fmla="*/ 39 w 393"/>
                  <a:gd name="T9" fmla="*/ 864 h 983"/>
                  <a:gd name="T10" fmla="*/ 155 w 393"/>
                  <a:gd name="T11" fmla="*/ 747 h 983"/>
                  <a:gd name="T12" fmla="*/ 155 w 393"/>
                  <a:gd name="T13" fmla="*/ 707 h 983"/>
                  <a:gd name="T14" fmla="*/ 195 w 393"/>
                  <a:gd name="T15" fmla="*/ 669 h 983"/>
                  <a:gd name="T16" fmla="*/ 235 w 393"/>
                  <a:gd name="T17" fmla="*/ 747 h 983"/>
                  <a:gd name="T18" fmla="*/ 314 w 393"/>
                  <a:gd name="T19" fmla="*/ 787 h 983"/>
                  <a:gd name="T20" fmla="*/ 393 w 393"/>
                  <a:gd name="T21" fmla="*/ 864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3" h="983">
                    <a:moveTo>
                      <a:pt x="155" y="0"/>
                    </a:moveTo>
                    <a:lnTo>
                      <a:pt x="39" y="827"/>
                    </a:lnTo>
                    <a:lnTo>
                      <a:pt x="0" y="983"/>
                    </a:lnTo>
                    <a:lnTo>
                      <a:pt x="39" y="983"/>
                    </a:lnTo>
                    <a:lnTo>
                      <a:pt x="39" y="864"/>
                    </a:lnTo>
                    <a:lnTo>
                      <a:pt x="155" y="747"/>
                    </a:lnTo>
                    <a:lnTo>
                      <a:pt x="155" y="707"/>
                    </a:lnTo>
                    <a:lnTo>
                      <a:pt x="195" y="669"/>
                    </a:lnTo>
                    <a:lnTo>
                      <a:pt x="235" y="747"/>
                    </a:lnTo>
                    <a:lnTo>
                      <a:pt x="314" y="787"/>
                    </a:lnTo>
                    <a:lnTo>
                      <a:pt x="393" y="86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1050">
                <a:extLst>
                  <a:ext uri="{FF2B5EF4-FFF2-40B4-BE49-F238E27FC236}">
                    <a16:creationId xmlns:a16="http://schemas.microsoft.com/office/drawing/2014/main" id="{5D33F4B4-376D-F169-E281-8244A2234A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2" y="2951"/>
                <a:ext cx="118" cy="260"/>
              </a:xfrm>
              <a:custGeom>
                <a:avLst/>
                <a:gdLst>
                  <a:gd name="T0" fmla="*/ 551 w 588"/>
                  <a:gd name="T1" fmla="*/ 0 h 1298"/>
                  <a:gd name="T2" fmla="*/ 588 w 588"/>
                  <a:gd name="T3" fmla="*/ 79 h 1298"/>
                  <a:gd name="T4" fmla="*/ 551 w 588"/>
                  <a:gd name="T5" fmla="*/ 79 h 1298"/>
                  <a:gd name="T6" fmla="*/ 512 w 588"/>
                  <a:gd name="T7" fmla="*/ 119 h 1298"/>
                  <a:gd name="T8" fmla="*/ 393 w 588"/>
                  <a:gd name="T9" fmla="*/ 119 h 1298"/>
                  <a:gd name="T10" fmla="*/ 353 w 588"/>
                  <a:gd name="T11" fmla="*/ 79 h 1298"/>
                  <a:gd name="T12" fmla="*/ 274 w 588"/>
                  <a:gd name="T13" fmla="*/ 79 h 1298"/>
                  <a:gd name="T14" fmla="*/ 274 w 588"/>
                  <a:gd name="T15" fmla="*/ 159 h 1298"/>
                  <a:gd name="T16" fmla="*/ 237 w 588"/>
                  <a:gd name="T17" fmla="*/ 237 h 1298"/>
                  <a:gd name="T18" fmla="*/ 158 w 588"/>
                  <a:gd name="T19" fmla="*/ 354 h 1298"/>
                  <a:gd name="T20" fmla="*/ 158 w 588"/>
                  <a:gd name="T21" fmla="*/ 513 h 1298"/>
                  <a:gd name="T22" fmla="*/ 118 w 588"/>
                  <a:gd name="T23" fmla="*/ 828 h 1298"/>
                  <a:gd name="T24" fmla="*/ 78 w 588"/>
                  <a:gd name="T25" fmla="*/ 867 h 1298"/>
                  <a:gd name="T26" fmla="*/ 78 w 588"/>
                  <a:gd name="T27" fmla="*/ 983 h 1298"/>
                  <a:gd name="T28" fmla="*/ 39 w 588"/>
                  <a:gd name="T29" fmla="*/ 1218 h 1298"/>
                  <a:gd name="T30" fmla="*/ 0 w 588"/>
                  <a:gd name="T31" fmla="*/ 1298 h 1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88" h="1298">
                    <a:moveTo>
                      <a:pt x="551" y="0"/>
                    </a:moveTo>
                    <a:lnTo>
                      <a:pt x="588" y="79"/>
                    </a:lnTo>
                    <a:lnTo>
                      <a:pt x="551" y="79"/>
                    </a:lnTo>
                    <a:lnTo>
                      <a:pt x="512" y="119"/>
                    </a:lnTo>
                    <a:lnTo>
                      <a:pt x="393" y="119"/>
                    </a:lnTo>
                    <a:lnTo>
                      <a:pt x="353" y="79"/>
                    </a:lnTo>
                    <a:lnTo>
                      <a:pt x="274" y="79"/>
                    </a:lnTo>
                    <a:lnTo>
                      <a:pt x="274" y="159"/>
                    </a:lnTo>
                    <a:lnTo>
                      <a:pt x="237" y="237"/>
                    </a:lnTo>
                    <a:lnTo>
                      <a:pt x="158" y="354"/>
                    </a:lnTo>
                    <a:lnTo>
                      <a:pt x="158" y="513"/>
                    </a:lnTo>
                    <a:lnTo>
                      <a:pt x="118" y="828"/>
                    </a:lnTo>
                    <a:lnTo>
                      <a:pt x="78" y="867"/>
                    </a:lnTo>
                    <a:lnTo>
                      <a:pt x="78" y="983"/>
                    </a:lnTo>
                    <a:lnTo>
                      <a:pt x="39" y="1218"/>
                    </a:lnTo>
                    <a:lnTo>
                      <a:pt x="0" y="129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1051">
                <a:extLst>
                  <a:ext uri="{FF2B5EF4-FFF2-40B4-BE49-F238E27FC236}">
                    <a16:creationId xmlns:a16="http://schemas.microsoft.com/office/drawing/2014/main" id="{FC22D650-65A2-2FB9-A69F-634B94F92D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4" y="1741"/>
                <a:ext cx="102" cy="32"/>
              </a:xfrm>
              <a:custGeom>
                <a:avLst/>
                <a:gdLst>
                  <a:gd name="T0" fmla="*/ 0 w 510"/>
                  <a:gd name="T1" fmla="*/ 0 h 158"/>
                  <a:gd name="T2" fmla="*/ 79 w 510"/>
                  <a:gd name="T3" fmla="*/ 40 h 158"/>
                  <a:gd name="T4" fmla="*/ 159 w 510"/>
                  <a:gd name="T5" fmla="*/ 0 h 158"/>
                  <a:gd name="T6" fmla="*/ 199 w 510"/>
                  <a:gd name="T7" fmla="*/ 40 h 158"/>
                  <a:gd name="T8" fmla="*/ 199 w 510"/>
                  <a:gd name="T9" fmla="*/ 158 h 158"/>
                  <a:gd name="T10" fmla="*/ 275 w 510"/>
                  <a:gd name="T11" fmla="*/ 158 h 158"/>
                  <a:gd name="T12" fmla="*/ 314 w 510"/>
                  <a:gd name="T13" fmla="*/ 119 h 158"/>
                  <a:gd name="T14" fmla="*/ 314 w 510"/>
                  <a:gd name="T15" fmla="*/ 79 h 158"/>
                  <a:gd name="T16" fmla="*/ 354 w 510"/>
                  <a:gd name="T17" fmla="*/ 79 h 158"/>
                  <a:gd name="T18" fmla="*/ 434 w 510"/>
                  <a:gd name="T19" fmla="*/ 158 h 158"/>
                  <a:gd name="T20" fmla="*/ 510 w 510"/>
                  <a:gd name="T21" fmla="*/ 79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10" h="158">
                    <a:moveTo>
                      <a:pt x="0" y="0"/>
                    </a:moveTo>
                    <a:lnTo>
                      <a:pt x="79" y="40"/>
                    </a:lnTo>
                    <a:lnTo>
                      <a:pt x="159" y="0"/>
                    </a:lnTo>
                    <a:lnTo>
                      <a:pt x="199" y="40"/>
                    </a:lnTo>
                    <a:lnTo>
                      <a:pt x="199" y="158"/>
                    </a:lnTo>
                    <a:lnTo>
                      <a:pt x="275" y="158"/>
                    </a:lnTo>
                    <a:lnTo>
                      <a:pt x="314" y="119"/>
                    </a:lnTo>
                    <a:lnTo>
                      <a:pt x="314" y="79"/>
                    </a:lnTo>
                    <a:lnTo>
                      <a:pt x="354" y="79"/>
                    </a:lnTo>
                    <a:lnTo>
                      <a:pt x="434" y="158"/>
                    </a:lnTo>
                    <a:lnTo>
                      <a:pt x="510" y="7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1052">
                <a:extLst>
                  <a:ext uri="{FF2B5EF4-FFF2-40B4-BE49-F238E27FC236}">
                    <a16:creationId xmlns:a16="http://schemas.microsoft.com/office/drawing/2014/main" id="{1E34DE02-4A97-3115-CE5D-07FF6212E7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1592"/>
                <a:ext cx="40" cy="126"/>
              </a:xfrm>
              <a:custGeom>
                <a:avLst/>
                <a:gdLst>
                  <a:gd name="T0" fmla="*/ 158 w 198"/>
                  <a:gd name="T1" fmla="*/ 0 h 629"/>
                  <a:gd name="T2" fmla="*/ 198 w 198"/>
                  <a:gd name="T3" fmla="*/ 117 h 629"/>
                  <a:gd name="T4" fmla="*/ 198 w 198"/>
                  <a:gd name="T5" fmla="*/ 156 h 629"/>
                  <a:gd name="T6" fmla="*/ 119 w 198"/>
                  <a:gd name="T7" fmla="*/ 195 h 629"/>
                  <a:gd name="T8" fmla="*/ 40 w 198"/>
                  <a:gd name="T9" fmla="*/ 195 h 629"/>
                  <a:gd name="T10" fmla="*/ 0 w 198"/>
                  <a:gd name="T11" fmla="*/ 235 h 629"/>
                  <a:gd name="T12" fmla="*/ 40 w 198"/>
                  <a:gd name="T13" fmla="*/ 315 h 629"/>
                  <a:gd name="T14" fmla="*/ 119 w 198"/>
                  <a:gd name="T15" fmla="*/ 315 h 629"/>
                  <a:gd name="T16" fmla="*/ 158 w 198"/>
                  <a:gd name="T17" fmla="*/ 394 h 629"/>
                  <a:gd name="T18" fmla="*/ 119 w 198"/>
                  <a:gd name="T19" fmla="*/ 471 h 629"/>
                  <a:gd name="T20" fmla="*/ 198 w 198"/>
                  <a:gd name="T21" fmla="*/ 431 h 629"/>
                  <a:gd name="T22" fmla="*/ 198 w 198"/>
                  <a:gd name="T23" fmla="*/ 629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8" h="629">
                    <a:moveTo>
                      <a:pt x="158" y="0"/>
                    </a:moveTo>
                    <a:lnTo>
                      <a:pt x="198" y="117"/>
                    </a:lnTo>
                    <a:lnTo>
                      <a:pt x="198" y="156"/>
                    </a:lnTo>
                    <a:lnTo>
                      <a:pt x="119" y="195"/>
                    </a:lnTo>
                    <a:lnTo>
                      <a:pt x="40" y="195"/>
                    </a:lnTo>
                    <a:lnTo>
                      <a:pt x="0" y="235"/>
                    </a:lnTo>
                    <a:lnTo>
                      <a:pt x="40" y="315"/>
                    </a:lnTo>
                    <a:lnTo>
                      <a:pt x="119" y="315"/>
                    </a:lnTo>
                    <a:lnTo>
                      <a:pt x="158" y="394"/>
                    </a:lnTo>
                    <a:lnTo>
                      <a:pt x="119" y="471"/>
                    </a:lnTo>
                    <a:lnTo>
                      <a:pt x="198" y="431"/>
                    </a:lnTo>
                    <a:lnTo>
                      <a:pt x="198" y="62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1053">
                <a:extLst>
                  <a:ext uri="{FF2B5EF4-FFF2-40B4-BE49-F238E27FC236}">
                    <a16:creationId xmlns:a16="http://schemas.microsoft.com/office/drawing/2014/main" id="{7FA18908-6838-CDC0-AA24-9F74E445CE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1592"/>
                <a:ext cx="149" cy="47"/>
              </a:xfrm>
              <a:custGeom>
                <a:avLst/>
                <a:gdLst>
                  <a:gd name="T0" fmla="*/ 747 w 747"/>
                  <a:gd name="T1" fmla="*/ 0 h 235"/>
                  <a:gd name="T2" fmla="*/ 668 w 747"/>
                  <a:gd name="T3" fmla="*/ 40 h 235"/>
                  <a:gd name="T4" fmla="*/ 629 w 747"/>
                  <a:gd name="T5" fmla="*/ 0 h 235"/>
                  <a:gd name="T6" fmla="*/ 589 w 747"/>
                  <a:gd name="T7" fmla="*/ 40 h 235"/>
                  <a:gd name="T8" fmla="*/ 513 w 747"/>
                  <a:gd name="T9" fmla="*/ 0 h 235"/>
                  <a:gd name="T10" fmla="*/ 513 w 747"/>
                  <a:gd name="T11" fmla="*/ 40 h 235"/>
                  <a:gd name="T12" fmla="*/ 434 w 747"/>
                  <a:gd name="T13" fmla="*/ 0 h 235"/>
                  <a:gd name="T14" fmla="*/ 394 w 747"/>
                  <a:gd name="T15" fmla="*/ 40 h 235"/>
                  <a:gd name="T16" fmla="*/ 354 w 747"/>
                  <a:gd name="T17" fmla="*/ 40 h 235"/>
                  <a:gd name="T18" fmla="*/ 315 w 747"/>
                  <a:gd name="T19" fmla="*/ 0 h 235"/>
                  <a:gd name="T20" fmla="*/ 199 w 747"/>
                  <a:gd name="T21" fmla="*/ 0 h 235"/>
                  <a:gd name="T22" fmla="*/ 80 w 747"/>
                  <a:gd name="T23" fmla="*/ 117 h 235"/>
                  <a:gd name="T24" fmla="*/ 80 w 747"/>
                  <a:gd name="T25" fmla="*/ 156 h 235"/>
                  <a:gd name="T26" fmla="*/ 0 w 747"/>
                  <a:gd name="T27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47" h="235">
                    <a:moveTo>
                      <a:pt x="747" y="0"/>
                    </a:moveTo>
                    <a:lnTo>
                      <a:pt x="668" y="40"/>
                    </a:lnTo>
                    <a:lnTo>
                      <a:pt x="629" y="0"/>
                    </a:lnTo>
                    <a:lnTo>
                      <a:pt x="589" y="40"/>
                    </a:lnTo>
                    <a:lnTo>
                      <a:pt x="513" y="0"/>
                    </a:lnTo>
                    <a:lnTo>
                      <a:pt x="513" y="40"/>
                    </a:lnTo>
                    <a:lnTo>
                      <a:pt x="434" y="0"/>
                    </a:lnTo>
                    <a:lnTo>
                      <a:pt x="394" y="40"/>
                    </a:lnTo>
                    <a:lnTo>
                      <a:pt x="354" y="40"/>
                    </a:lnTo>
                    <a:lnTo>
                      <a:pt x="315" y="0"/>
                    </a:lnTo>
                    <a:lnTo>
                      <a:pt x="199" y="0"/>
                    </a:lnTo>
                    <a:lnTo>
                      <a:pt x="80" y="117"/>
                    </a:lnTo>
                    <a:lnTo>
                      <a:pt x="80" y="156"/>
                    </a:lnTo>
                    <a:lnTo>
                      <a:pt x="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1054">
                <a:extLst>
                  <a:ext uri="{FF2B5EF4-FFF2-40B4-BE49-F238E27FC236}">
                    <a16:creationId xmlns:a16="http://schemas.microsoft.com/office/drawing/2014/main" id="{68FFA8D8-A748-1FFF-D924-54857875A2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1710"/>
                <a:ext cx="157" cy="141"/>
              </a:xfrm>
              <a:custGeom>
                <a:avLst/>
                <a:gdLst>
                  <a:gd name="T0" fmla="*/ 787 w 787"/>
                  <a:gd name="T1" fmla="*/ 40 h 706"/>
                  <a:gd name="T2" fmla="*/ 747 w 787"/>
                  <a:gd name="T3" fmla="*/ 80 h 706"/>
                  <a:gd name="T4" fmla="*/ 708 w 787"/>
                  <a:gd name="T5" fmla="*/ 0 h 706"/>
                  <a:gd name="T6" fmla="*/ 629 w 787"/>
                  <a:gd name="T7" fmla="*/ 40 h 706"/>
                  <a:gd name="T8" fmla="*/ 589 w 787"/>
                  <a:gd name="T9" fmla="*/ 40 h 706"/>
                  <a:gd name="T10" fmla="*/ 550 w 787"/>
                  <a:gd name="T11" fmla="*/ 157 h 706"/>
                  <a:gd name="T12" fmla="*/ 394 w 787"/>
                  <a:gd name="T13" fmla="*/ 157 h 706"/>
                  <a:gd name="T14" fmla="*/ 354 w 787"/>
                  <a:gd name="T15" fmla="*/ 236 h 706"/>
                  <a:gd name="T16" fmla="*/ 354 w 787"/>
                  <a:gd name="T17" fmla="*/ 355 h 706"/>
                  <a:gd name="T18" fmla="*/ 315 w 787"/>
                  <a:gd name="T19" fmla="*/ 315 h 706"/>
                  <a:gd name="T20" fmla="*/ 238 w 787"/>
                  <a:gd name="T21" fmla="*/ 394 h 706"/>
                  <a:gd name="T22" fmla="*/ 238 w 787"/>
                  <a:gd name="T23" fmla="*/ 471 h 706"/>
                  <a:gd name="T24" fmla="*/ 199 w 787"/>
                  <a:gd name="T25" fmla="*/ 511 h 706"/>
                  <a:gd name="T26" fmla="*/ 159 w 787"/>
                  <a:gd name="T27" fmla="*/ 471 h 706"/>
                  <a:gd name="T28" fmla="*/ 159 w 787"/>
                  <a:gd name="T29" fmla="*/ 591 h 706"/>
                  <a:gd name="T30" fmla="*/ 119 w 787"/>
                  <a:gd name="T31" fmla="*/ 629 h 706"/>
                  <a:gd name="T32" fmla="*/ 80 w 787"/>
                  <a:gd name="T33" fmla="*/ 591 h 706"/>
                  <a:gd name="T34" fmla="*/ 0 w 787"/>
                  <a:gd name="T35" fmla="*/ 666 h 706"/>
                  <a:gd name="T36" fmla="*/ 0 w 787"/>
                  <a:gd name="T37" fmla="*/ 706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87" h="706">
                    <a:moveTo>
                      <a:pt x="787" y="40"/>
                    </a:moveTo>
                    <a:lnTo>
                      <a:pt x="747" y="80"/>
                    </a:lnTo>
                    <a:lnTo>
                      <a:pt x="708" y="0"/>
                    </a:lnTo>
                    <a:lnTo>
                      <a:pt x="629" y="40"/>
                    </a:lnTo>
                    <a:lnTo>
                      <a:pt x="589" y="40"/>
                    </a:lnTo>
                    <a:lnTo>
                      <a:pt x="550" y="157"/>
                    </a:lnTo>
                    <a:lnTo>
                      <a:pt x="394" y="157"/>
                    </a:lnTo>
                    <a:lnTo>
                      <a:pt x="354" y="236"/>
                    </a:lnTo>
                    <a:lnTo>
                      <a:pt x="354" y="355"/>
                    </a:lnTo>
                    <a:lnTo>
                      <a:pt x="315" y="315"/>
                    </a:lnTo>
                    <a:lnTo>
                      <a:pt x="238" y="394"/>
                    </a:lnTo>
                    <a:lnTo>
                      <a:pt x="238" y="471"/>
                    </a:lnTo>
                    <a:lnTo>
                      <a:pt x="199" y="511"/>
                    </a:lnTo>
                    <a:lnTo>
                      <a:pt x="159" y="471"/>
                    </a:lnTo>
                    <a:lnTo>
                      <a:pt x="159" y="591"/>
                    </a:lnTo>
                    <a:lnTo>
                      <a:pt x="119" y="629"/>
                    </a:lnTo>
                    <a:lnTo>
                      <a:pt x="80" y="591"/>
                    </a:lnTo>
                    <a:lnTo>
                      <a:pt x="0" y="666"/>
                    </a:lnTo>
                    <a:lnTo>
                      <a:pt x="0" y="70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1055">
                <a:extLst>
                  <a:ext uri="{FF2B5EF4-FFF2-40B4-BE49-F238E27FC236}">
                    <a16:creationId xmlns:a16="http://schemas.microsoft.com/office/drawing/2014/main" id="{29A27BAD-B448-6435-0B98-2AA0ED2E2B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1" y="1718"/>
                <a:ext cx="23" cy="23"/>
              </a:xfrm>
              <a:custGeom>
                <a:avLst/>
                <a:gdLst>
                  <a:gd name="T0" fmla="*/ 0 w 116"/>
                  <a:gd name="T1" fmla="*/ 0 h 117"/>
                  <a:gd name="T2" fmla="*/ 0 w 116"/>
                  <a:gd name="T3" fmla="*/ 77 h 117"/>
                  <a:gd name="T4" fmla="*/ 40 w 116"/>
                  <a:gd name="T5" fmla="*/ 77 h 117"/>
                  <a:gd name="T6" fmla="*/ 40 w 116"/>
                  <a:gd name="T7" fmla="*/ 117 h 117"/>
                  <a:gd name="T8" fmla="*/ 116 w 116"/>
                  <a:gd name="T9" fmla="*/ 11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117">
                    <a:moveTo>
                      <a:pt x="0" y="0"/>
                    </a:moveTo>
                    <a:lnTo>
                      <a:pt x="0" y="77"/>
                    </a:lnTo>
                    <a:lnTo>
                      <a:pt x="40" y="77"/>
                    </a:lnTo>
                    <a:lnTo>
                      <a:pt x="40" y="117"/>
                    </a:lnTo>
                    <a:lnTo>
                      <a:pt x="116" y="11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1056">
                <a:extLst>
                  <a:ext uri="{FF2B5EF4-FFF2-40B4-BE49-F238E27FC236}">
                    <a16:creationId xmlns:a16="http://schemas.microsoft.com/office/drawing/2014/main" id="{9D22453A-C6EF-9CEB-CE98-2FE071092C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1741"/>
                <a:ext cx="86" cy="150"/>
              </a:xfrm>
              <a:custGeom>
                <a:avLst/>
                <a:gdLst>
                  <a:gd name="T0" fmla="*/ 0 w 430"/>
                  <a:gd name="T1" fmla="*/ 748 h 748"/>
                  <a:gd name="T2" fmla="*/ 116 w 430"/>
                  <a:gd name="T3" fmla="*/ 748 h 748"/>
                  <a:gd name="T4" fmla="*/ 116 w 430"/>
                  <a:gd name="T5" fmla="*/ 708 h 748"/>
                  <a:gd name="T6" fmla="*/ 77 w 430"/>
                  <a:gd name="T7" fmla="*/ 708 h 748"/>
                  <a:gd name="T8" fmla="*/ 77 w 430"/>
                  <a:gd name="T9" fmla="*/ 669 h 748"/>
                  <a:gd name="T10" fmla="*/ 40 w 430"/>
                  <a:gd name="T11" fmla="*/ 629 h 748"/>
                  <a:gd name="T12" fmla="*/ 156 w 430"/>
                  <a:gd name="T13" fmla="*/ 629 h 748"/>
                  <a:gd name="T14" fmla="*/ 116 w 430"/>
                  <a:gd name="T15" fmla="*/ 549 h 748"/>
                  <a:gd name="T16" fmla="*/ 116 w 430"/>
                  <a:gd name="T17" fmla="*/ 509 h 748"/>
                  <a:gd name="T18" fmla="*/ 156 w 430"/>
                  <a:gd name="T19" fmla="*/ 509 h 748"/>
                  <a:gd name="T20" fmla="*/ 195 w 430"/>
                  <a:gd name="T21" fmla="*/ 472 h 748"/>
                  <a:gd name="T22" fmla="*/ 195 w 430"/>
                  <a:gd name="T23" fmla="*/ 509 h 748"/>
                  <a:gd name="T24" fmla="*/ 235 w 430"/>
                  <a:gd name="T25" fmla="*/ 472 h 748"/>
                  <a:gd name="T26" fmla="*/ 195 w 430"/>
                  <a:gd name="T27" fmla="*/ 434 h 748"/>
                  <a:gd name="T28" fmla="*/ 274 w 430"/>
                  <a:gd name="T29" fmla="*/ 394 h 748"/>
                  <a:gd name="T30" fmla="*/ 391 w 430"/>
                  <a:gd name="T31" fmla="*/ 274 h 748"/>
                  <a:gd name="T32" fmla="*/ 391 w 430"/>
                  <a:gd name="T33" fmla="*/ 198 h 748"/>
                  <a:gd name="T34" fmla="*/ 430 w 430"/>
                  <a:gd name="T35" fmla="*/ 198 h 748"/>
                  <a:gd name="T36" fmla="*/ 430 w 430"/>
                  <a:gd name="T37" fmla="*/ 0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0" h="748">
                    <a:moveTo>
                      <a:pt x="0" y="748"/>
                    </a:moveTo>
                    <a:lnTo>
                      <a:pt x="116" y="748"/>
                    </a:lnTo>
                    <a:lnTo>
                      <a:pt x="116" y="708"/>
                    </a:lnTo>
                    <a:lnTo>
                      <a:pt x="77" y="708"/>
                    </a:lnTo>
                    <a:lnTo>
                      <a:pt x="77" y="669"/>
                    </a:lnTo>
                    <a:lnTo>
                      <a:pt x="40" y="629"/>
                    </a:lnTo>
                    <a:lnTo>
                      <a:pt x="156" y="629"/>
                    </a:lnTo>
                    <a:lnTo>
                      <a:pt x="116" y="549"/>
                    </a:lnTo>
                    <a:lnTo>
                      <a:pt x="116" y="509"/>
                    </a:lnTo>
                    <a:lnTo>
                      <a:pt x="156" y="509"/>
                    </a:lnTo>
                    <a:lnTo>
                      <a:pt x="195" y="472"/>
                    </a:lnTo>
                    <a:lnTo>
                      <a:pt x="195" y="509"/>
                    </a:lnTo>
                    <a:lnTo>
                      <a:pt x="235" y="472"/>
                    </a:lnTo>
                    <a:lnTo>
                      <a:pt x="195" y="434"/>
                    </a:lnTo>
                    <a:lnTo>
                      <a:pt x="274" y="394"/>
                    </a:lnTo>
                    <a:lnTo>
                      <a:pt x="391" y="274"/>
                    </a:lnTo>
                    <a:lnTo>
                      <a:pt x="391" y="198"/>
                    </a:lnTo>
                    <a:lnTo>
                      <a:pt x="430" y="198"/>
                    </a:lnTo>
                    <a:lnTo>
                      <a:pt x="43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1057">
                <a:extLst>
                  <a:ext uri="{FF2B5EF4-FFF2-40B4-BE49-F238E27FC236}">
                    <a16:creationId xmlns:a16="http://schemas.microsoft.com/office/drawing/2014/main" id="{9CE5B5B4-1F47-071C-3EDF-B22200A451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1851"/>
                <a:ext cx="94" cy="40"/>
              </a:xfrm>
              <a:custGeom>
                <a:avLst/>
                <a:gdLst>
                  <a:gd name="T0" fmla="*/ 0 w 473"/>
                  <a:gd name="T1" fmla="*/ 0 h 199"/>
                  <a:gd name="T2" fmla="*/ 80 w 473"/>
                  <a:gd name="T3" fmla="*/ 0 h 199"/>
                  <a:gd name="T4" fmla="*/ 159 w 473"/>
                  <a:gd name="T5" fmla="*/ 40 h 199"/>
                  <a:gd name="T6" fmla="*/ 315 w 473"/>
                  <a:gd name="T7" fmla="*/ 40 h 199"/>
                  <a:gd name="T8" fmla="*/ 315 w 473"/>
                  <a:gd name="T9" fmla="*/ 120 h 199"/>
                  <a:gd name="T10" fmla="*/ 354 w 473"/>
                  <a:gd name="T11" fmla="*/ 120 h 199"/>
                  <a:gd name="T12" fmla="*/ 315 w 473"/>
                  <a:gd name="T13" fmla="*/ 159 h 199"/>
                  <a:gd name="T14" fmla="*/ 473 w 473"/>
                  <a:gd name="T15" fmla="*/ 159 h 199"/>
                  <a:gd name="T16" fmla="*/ 434 w 473"/>
                  <a:gd name="T17" fmla="*/ 199 h 199"/>
                  <a:gd name="T18" fmla="*/ 473 w 473"/>
                  <a:gd name="T19" fmla="*/ 199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3" h="199">
                    <a:moveTo>
                      <a:pt x="0" y="0"/>
                    </a:moveTo>
                    <a:lnTo>
                      <a:pt x="80" y="0"/>
                    </a:lnTo>
                    <a:lnTo>
                      <a:pt x="159" y="40"/>
                    </a:lnTo>
                    <a:lnTo>
                      <a:pt x="315" y="40"/>
                    </a:lnTo>
                    <a:lnTo>
                      <a:pt x="315" y="120"/>
                    </a:lnTo>
                    <a:lnTo>
                      <a:pt x="354" y="120"/>
                    </a:lnTo>
                    <a:lnTo>
                      <a:pt x="315" y="159"/>
                    </a:lnTo>
                    <a:lnTo>
                      <a:pt x="473" y="159"/>
                    </a:lnTo>
                    <a:lnTo>
                      <a:pt x="434" y="199"/>
                    </a:lnTo>
                    <a:lnTo>
                      <a:pt x="473" y="19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1058">
                <a:extLst>
                  <a:ext uri="{FF2B5EF4-FFF2-40B4-BE49-F238E27FC236}">
                    <a16:creationId xmlns:a16="http://schemas.microsoft.com/office/drawing/2014/main" id="{5FBA9939-1194-5D26-A34D-C27E649FA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1891"/>
                <a:ext cx="102" cy="243"/>
              </a:xfrm>
              <a:custGeom>
                <a:avLst/>
                <a:gdLst>
                  <a:gd name="T0" fmla="*/ 509 w 509"/>
                  <a:gd name="T1" fmla="*/ 1218 h 1218"/>
                  <a:gd name="T2" fmla="*/ 430 w 509"/>
                  <a:gd name="T3" fmla="*/ 1179 h 1218"/>
                  <a:gd name="T4" fmla="*/ 391 w 509"/>
                  <a:gd name="T5" fmla="*/ 1139 h 1218"/>
                  <a:gd name="T6" fmla="*/ 354 w 509"/>
                  <a:gd name="T7" fmla="*/ 1179 h 1218"/>
                  <a:gd name="T8" fmla="*/ 314 w 509"/>
                  <a:gd name="T9" fmla="*/ 1179 h 1218"/>
                  <a:gd name="T10" fmla="*/ 314 w 509"/>
                  <a:gd name="T11" fmla="*/ 1099 h 1218"/>
                  <a:gd name="T12" fmla="*/ 354 w 509"/>
                  <a:gd name="T13" fmla="*/ 1060 h 1218"/>
                  <a:gd name="T14" fmla="*/ 354 w 509"/>
                  <a:gd name="T15" fmla="*/ 1021 h 1218"/>
                  <a:gd name="T16" fmla="*/ 314 w 509"/>
                  <a:gd name="T17" fmla="*/ 1021 h 1218"/>
                  <a:gd name="T18" fmla="*/ 314 w 509"/>
                  <a:gd name="T19" fmla="*/ 981 h 1218"/>
                  <a:gd name="T20" fmla="*/ 274 w 509"/>
                  <a:gd name="T21" fmla="*/ 941 h 1218"/>
                  <a:gd name="T22" fmla="*/ 195 w 509"/>
                  <a:gd name="T23" fmla="*/ 981 h 1218"/>
                  <a:gd name="T24" fmla="*/ 195 w 509"/>
                  <a:gd name="T25" fmla="*/ 941 h 1218"/>
                  <a:gd name="T26" fmla="*/ 116 w 509"/>
                  <a:gd name="T27" fmla="*/ 864 h 1218"/>
                  <a:gd name="T28" fmla="*/ 156 w 509"/>
                  <a:gd name="T29" fmla="*/ 824 h 1218"/>
                  <a:gd name="T30" fmla="*/ 116 w 509"/>
                  <a:gd name="T31" fmla="*/ 785 h 1218"/>
                  <a:gd name="T32" fmla="*/ 40 w 509"/>
                  <a:gd name="T33" fmla="*/ 785 h 1218"/>
                  <a:gd name="T34" fmla="*/ 40 w 509"/>
                  <a:gd name="T35" fmla="*/ 745 h 1218"/>
                  <a:gd name="T36" fmla="*/ 0 w 509"/>
                  <a:gd name="T37" fmla="*/ 706 h 1218"/>
                  <a:gd name="T38" fmla="*/ 77 w 509"/>
                  <a:gd name="T39" fmla="*/ 666 h 1218"/>
                  <a:gd name="T40" fmla="*/ 116 w 509"/>
                  <a:gd name="T41" fmla="*/ 629 h 1218"/>
                  <a:gd name="T42" fmla="*/ 40 w 509"/>
                  <a:gd name="T43" fmla="*/ 550 h 1218"/>
                  <a:gd name="T44" fmla="*/ 0 w 509"/>
                  <a:gd name="T45" fmla="*/ 470 h 1218"/>
                  <a:gd name="T46" fmla="*/ 40 w 509"/>
                  <a:gd name="T47" fmla="*/ 470 h 1218"/>
                  <a:gd name="T48" fmla="*/ 77 w 509"/>
                  <a:gd name="T49" fmla="*/ 430 h 1218"/>
                  <a:gd name="T50" fmla="*/ 40 w 509"/>
                  <a:gd name="T51" fmla="*/ 390 h 1218"/>
                  <a:gd name="T52" fmla="*/ 116 w 509"/>
                  <a:gd name="T53" fmla="*/ 390 h 1218"/>
                  <a:gd name="T54" fmla="*/ 156 w 509"/>
                  <a:gd name="T55" fmla="*/ 315 h 1218"/>
                  <a:gd name="T56" fmla="*/ 195 w 509"/>
                  <a:gd name="T57" fmla="*/ 315 h 1218"/>
                  <a:gd name="T58" fmla="*/ 156 w 509"/>
                  <a:gd name="T59" fmla="*/ 235 h 1218"/>
                  <a:gd name="T60" fmla="*/ 195 w 509"/>
                  <a:gd name="T61" fmla="*/ 195 h 1218"/>
                  <a:gd name="T62" fmla="*/ 40 w 509"/>
                  <a:gd name="T63" fmla="*/ 195 h 1218"/>
                  <a:gd name="T64" fmla="*/ 77 w 509"/>
                  <a:gd name="T65" fmla="*/ 156 h 1218"/>
                  <a:gd name="T66" fmla="*/ 77 w 509"/>
                  <a:gd name="T67" fmla="*/ 76 h 1218"/>
                  <a:gd name="T68" fmla="*/ 0 w 509"/>
                  <a:gd name="T69" fmla="*/ 0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09" h="1218">
                    <a:moveTo>
                      <a:pt x="509" y="1218"/>
                    </a:moveTo>
                    <a:lnTo>
                      <a:pt x="430" y="1179"/>
                    </a:lnTo>
                    <a:lnTo>
                      <a:pt x="391" y="1139"/>
                    </a:lnTo>
                    <a:lnTo>
                      <a:pt x="354" y="1179"/>
                    </a:lnTo>
                    <a:lnTo>
                      <a:pt x="314" y="1179"/>
                    </a:lnTo>
                    <a:lnTo>
                      <a:pt x="314" y="1099"/>
                    </a:lnTo>
                    <a:lnTo>
                      <a:pt x="354" y="1060"/>
                    </a:lnTo>
                    <a:lnTo>
                      <a:pt x="354" y="1021"/>
                    </a:lnTo>
                    <a:lnTo>
                      <a:pt x="314" y="1021"/>
                    </a:lnTo>
                    <a:lnTo>
                      <a:pt x="314" y="981"/>
                    </a:lnTo>
                    <a:lnTo>
                      <a:pt x="274" y="941"/>
                    </a:lnTo>
                    <a:lnTo>
                      <a:pt x="195" y="981"/>
                    </a:lnTo>
                    <a:lnTo>
                      <a:pt x="195" y="941"/>
                    </a:lnTo>
                    <a:lnTo>
                      <a:pt x="116" y="864"/>
                    </a:lnTo>
                    <a:lnTo>
                      <a:pt x="156" y="824"/>
                    </a:lnTo>
                    <a:lnTo>
                      <a:pt x="116" y="785"/>
                    </a:lnTo>
                    <a:lnTo>
                      <a:pt x="40" y="785"/>
                    </a:lnTo>
                    <a:lnTo>
                      <a:pt x="40" y="745"/>
                    </a:lnTo>
                    <a:lnTo>
                      <a:pt x="0" y="706"/>
                    </a:lnTo>
                    <a:lnTo>
                      <a:pt x="77" y="666"/>
                    </a:lnTo>
                    <a:lnTo>
                      <a:pt x="116" y="629"/>
                    </a:lnTo>
                    <a:lnTo>
                      <a:pt x="40" y="550"/>
                    </a:lnTo>
                    <a:lnTo>
                      <a:pt x="0" y="470"/>
                    </a:lnTo>
                    <a:lnTo>
                      <a:pt x="40" y="470"/>
                    </a:lnTo>
                    <a:lnTo>
                      <a:pt x="77" y="430"/>
                    </a:lnTo>
                    <a:lnTo>
                      <a:pt x="40" y="390"/>
                    </a:lnTo>
                    <a:lnTo>
                      <a:pt x="116" y="390"/>
                    </a:lnTo>
                    <a:lnTo>
                      <a:pt x="156" y="315"/>
                    </a:lnTo>
                    <a:lnTo>
                      <a:pt x="195" y="315"/>
                    </a:lnTo>
                    <a:lnTo>
                      <a:pt x="156" y="235"/>
                    </a:lnTo>
                    <a:lnTo>
                      <a:pt x="195" y="195"/>
                    </a:lnTo>
                    <a:lnTo>
                      <a:pt x="40" y="195"/>
                    </a:lnTo>
                    <a:lnTo>
                      <a:pt x="77" y="156"/>
                    </a:lnTo>
                    <a:lnTo>
                      <a:pt x="77" y="7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1059">
                <a:extLst>
                  <a:ext uri="{FF2B5EF4-FFF2-40B4-BE49-F238E27FC236}">
                    <a16:creationId xmlns:a16="http://schemas.microsoft.com/office/drawing/2014/main" id="{E05B95C1-4DE6-095C-3A6D-A3F7E37F79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1757"/>
                <a:ext cx="63" cy="86"/>
              </a:xfrm>
              <a:custGeom>
                <a:avLst/>
                <a:gdLst>
                  <a:gd name="T0" fmla="*/ 314 w 314"/>
                  <a:gd name="T1" fmla="*/ 430 h 430"/>
                  <a:gd name="T2" fmla="*/ 274 w 314"/>
                  <a:gd name="T3" fmla="*/ 430 h 430"/>
                  <a:gd name="T4" fmla="*/ 237 w 314"/>
                  <a:gd name="T5" fmla="*/ 393 h 430"/>
                  <a:gd name="T6" fmla="*/ 237 w 314"/>
                  <a:gd name="T7" fmla="*/ 355 h 430"/>
                  <a:gd name="T8" fmla="*/ 197 w 314"/>
                  <a:gd name="T9" fmla="*/ 315 h 430"/>
                  <a:gd name="T10" fmla="*/ 197 w 314"/>
                  <a:gd name="T11" fmla="*/ 275 h 430"/>
                  <a:gd name="T12" fmla="*/ 158 w 314"/>
                  <a:gd name="T13" fmla="*/ 275 h 430"/>
                  <a:gd name="T14" fmla="*/ 158 w 314"/>
                  <a:gd name="T15" fmla="*/ 235 h 430"/>
                  <a:gd name="T16" fmla="*/ 119 w 314"/>
                  <a:gd name="T17" fmla="*/ 158 h 430"/>
                  <a:gd name="T18" fmla="*/ 158 w 314"/>
                  <a:gd name="T19" fmla="*/ 119 h 430"/>
                  <a:gd name="T20" fmla="*/ 119 w 314"/>
                  <a:gd name="T21" fmla="*/ 79 h 430"/>
                  <a:gd name="T22" fmla="*/ 119 w 314"/>
                  <a:gd name="T23" fmla="*/ 40 h 430"/>
                  <a:gd name="T24" fmla="*/ 0 w 314"/>
                  <a:gd name="T25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4" h="430">
                    <a:moveTo>
                      <a:pt x="314" y="430"/>
                    </a:moveTo>
                    <a:lnTo>
                      <a:pt x="274" y="430"/>
                    </a:lnTo>
                    <a:lnTo>
                      <a:pt x="237" y="393"/>
                    </a:lnTo>
                    <a:lnTo>
                      <a:pt x="237" y="355"/>
                    </a:lnTo>
                    <a:lnTo>
                      <a:pt x="197" y="315"/>
                    </a:lnTo>
                    <a:lnTo>
                      <a:pt x="197" y="275"/>
                    </a:lnTo>
                    <a:lnTo>
                      <a:pt x="158" y="275"/>
                    </a:lnTo>
                    <a:lnTo>
                      <a:pt x="158" y="235"/>
                    </a:lnTo>
                    <a:lnTo>
                      <a:pt x="119" y="158"/>
                    </a:lnTo>
                    <a:lnTo>
                      <a:pt x="158" y="119"/>
                    </a:lnTo>
                    <a:lnTo>
                      <a:pt x="119" y="79"/>
                    </a:lnTo>
                    <a:lnTo>
                      <a:pt x="119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1060">
                <a:extLst>
                  <a:ext uri="{FF2B5EF4-FFF2-40B4-BE49-F238E27FC236}">
                    <a16:creationId xmlns:a16="http://schemas.microsoft.com/office/drawing/2014/main" id="{A6A9988A-2C19-FC3F-A274-4A8DCC31E1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8" y="1843"/>
                <a:ext cx="55" cy="189"/>
              </a:xfrm>
              <a:custGeom>
                <a:avLst/>
                <a:gdLst>
                  <a:gd name="T0" fmla="*/ 156 w 274"/>
                  <a:gd name="T1" fmla="*/ 0 h 945"/>
                  <a:gd name="T2" fmla="*/ 156 w 274"/>
                  <a:gd name="T3" fmla="*/ 40 h 945"/>
                  <a:gd name="T4" fmla="*/ 196 w 274"/>
                  <a:gd name="T5" fmla="*/ 80 h 945"/>
                  <a:gd name="T6" fmla="*/ 156 w 274"/>
                  <a:gd name="T7" fmla="*/ 120 h 945"/>
                  <a:gd name="T8" fmla="*/ 156 w 274"/>
                  <a:gd name="T9" fmla="*/ 199 h 945"/>
                  <a:gd name="T10" fmla="*/ 235 w 274"/>
                  <a:gd name="T11" fmla="*/ 279 h 945"/>
                  <a:gd name="T12" fmla="*/ 235 w 274"/>
                  <a:gd name="T13" fmla="*/ 315 h 945"/>
                  <a:gd name="T14" fmla="*/ 274 w 274"/>
                  <a:gd name="T15" fmla="*/ 355 h 945"/>
                  <a:gd name="T16" fmla="*/ 235 w 274"/>
                  <a:gd name="T17" fmla="*/ 395 h 945"/>
                  <a:gd name="T18" fmla="*/ 235 w 274"/>
                  <a:gd name="T19" fmla="*/ 474 h 945"/>
                  <a:gd name="T20" fmla="*/ 156 w 274"/>
                  <a:gd name="T21" fmla="*/ 514 h 945"/>
                  <a:gd name="T22" fmla="*/ 156 w 274"/>
                  <a:gd name="T23" fmla="*/ 554 h 945"/>
                  <a:gd name="T24" fmla="*/ 116 w 274"/>
                  <a:gd name="T25" fmla="*/ 629 h 945"/>
                  <a:gd name="T26" fmla="*/ 79 w 274"/>
                  <a:gd name="T27" fmla="*/ 629 h 945"/>
                  <a:gd name="T28" fmla="*/ 79 w 274"/>
                  <a:gd name="T29" fmla="*/ 669 h 945"/>
                  <a:gd name="T30" fmla="*/ 0 w 274"/>
                  <a:gd name="T31" fmla="*/ 749 h 945"/>
                  <a:gd name="T32" fmla="*/ 39 w 274"/>
                  <a:gd name="T33" fmla="*/ 789 h 945"/>
                  <a:gd name="T34" fmla="*/ 0 w 274"/>
                  <a:gd name="T35" fmla="*/ 868 h 945"/>
                  <a:gd name="T36" fmla="*/ 79 w 274"/>
                  <a:gd name="T37" fmla="*/ 868 h 945"/>
                  <a:gd name="T38" fmla="*/ 116 w 274"/>
                  <a:gd name="T39" fmla="*/ 945 h 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74" h="945">
                    <a:moveTo>
                      <a:pt x="156" y="0"/>
                    </a:moveTo>
                    <a:lnTo>
                      <a:pt x="156" y="40"/>
                    </a:lnTo>
                    <a:lnTo>
                      <a:pt x="196" y="80"/>
                    </a:lnTo>
                    <a:lnTo>
                      <a:pt x="156" y="120"/>
                    </a:lnTo>
                    <a:lnTo>
                      <a:pt x="156" y="199"/>
                    </a:lnTo>
                    <a:lnTo>
                      <a:pt x="235" y="279"/>
                    </a:lnTo>
                    <a:lnTo>
                      <a:pt x="235" y="315"/>
                    </a:lnTo>
                    <a:lnTo>
                      <a:pt x="274" y="355"/>
                    </a:lnTo>
                    <a:lnTo>
                      <a:pt x="235" y="395"/>
                    </a:lnTo>
                    <a:lnTo>
                      <a:pt x="235" y="474"/>
                    </a:lnTo>
                    <a:lnTo>
                      <a:pt x="156" y="514"/>
                    </a:lnTo>
                    <a:lnTo>
                      <a:pt x="156" y="554"/>
                    </a:lnTo>
                    <a:lnTo>
                      <a:pt x="116" y="629"/>
                    </a:lnTo>
                    <a:lnTo>
                      <a:pt x="79" y="629"/>
                    </a:lnTo>
                    <a:lnTo>
                      <a:pt x="79" y="669"/>
                    </a:lnTo>
                    <a:lnTo>
                      <a:pt x="0" y="749"/>
                    </a:lnTo>
                    <a:lnTo>
                      <a:pt x="39" y="789"/>
                    </a:lnTo>
                    <a:lnTo>
                      <a:pt x="0" y="868"/>
                    </a:lnTo>
                    <a:lnTo>
                      <a:pt x="79" y="868"/>
                    </a:lnTo>
                    <a:lnTo>
                      <a:pt x="116" y="94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1061">
                <a:extLst>
                  <a:ext uri="{FF2B5EF4-FFF2-40B4-BE49-F238E27FC236}">
                    <a16:creationId xmlns:a16="http://schemas.microsoft.com/office/drawing/2014/main" id="{2E192B90-3912-991C-708E-3F05C76C14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7" y="1639"/>
                <a:ext cx="157" cy="134"/>
              </a:xfrm>
              <a:custGeom>
                <a:avLst/>
                <a:gdLst>
                  <a:gd name="T0" fmla="*/ 783 w 783"/>
                  <a:gd name="T1" fmla="*/ 0 h 669"/>
                  <a:gd name="T2" fmla="*/ 744 w 783"/>
                  <a:gd name="T3" fmla="*/ 0 h 669"/>
                  <a:gd name="T4" fmla="*/ 667 w 783"/>
                  <a:gd name="T5" fmla="*/ 80 h 669"/>
                  <a:gd name="T6" fmla="*/ 628 w 783"/>
                  <a:gd name="T7" fmla="*/ 80 h 669"/>
                  <a:gd name="T8" fmla="*/ 628 w 783"/>
                  <a:gd name="T9" fmla="*/ 159 h 669"/>
                  <a:gd name="T10" fmla="*/ 509 w 783"/>
                  <a:gd name="T11" fmla="*/ 276 h 669"/>
                  <a:gd name="T12" fmla="*/ 433 w 783"/>
                  <a:gd name="T13" fmla="*/ 315 h 669"/>
                  <a:gd name="T14" fmla="*/ 393 w 783"/>
                  <a:gd name="T15" fmla="*/ 394 h 669"/>
                  <a:gd name="T16" fmla="*/ 393 w 783"/>
                  <a:gd name="T17" fmla="*/ 434 h 669"/>
                  <a:gd name="T18" fmla="*/ 433 w 783"/>
                  <a:gd name="T19" fmla="*/ 471 h 669"/>
                  <a:gd name="T20" fmla="*/ 433 w 783"/>
                  <a:gd name="T21" fmla="*/ 590 h 669"/>
                  <a:gd name="T22" fmla="*/ 393 w 783"/>
                  <a:gd name="T23" fmla="*/ 590 h 669"/>
                  <a:gd name="T24" fmla="*/ 353 w 783"/>
                  <a:gd name="T25" fmla="*/ 630 h 669"/>
                  <a:gd name="T26" fmla="*/ 314 w 783"/>
                  <a:gd name="T27" fmla="*/ 630 h 669"/>
                  <a:gd name="T28" fmla="*/ 274 w 783"/>
                  <a:gd name="T29" fmla="*/ 551 h 669"/>
                  <a:gd name="T30" fmla="*/ 195 w 783"/>
                  <a:gd name="T31" fmla="*/ 511 h 669"/>
                  <a:gd name="T32" fmla="*/ 155 w 783"/>
                  <a:gd name="T33" fmla="*/ 551 h 669"/>
                  <a:gd name="T34" fmla="*/ 155 w 783"/>
                  <a:gd name="T35" fmla="*/ 669 h 669"/>
                  <a:gd name="T36" fmla="*/ 118 w 783"/>
                  <a:gd name="T37" fmla="*/ 630 h 669"/>
                  <a:gd name="T38" fmla="*/ 0 w 783"/>
                  <a:gd name="T39" fmla="*/ 669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83" h="669">
                    <a:moveTo>
                      <a:pt x="783" y="0"/>
                    </a:moveTo>
                    <a:lnTo>
                      <a:pt x="744" y="0"/>
                    </a:lnTo>
                    <a:lnTo>
                      <a:pt x="667" y="80"/>
                    </a:lnTo>
                    <a:lnTo>
                      <a:pt x="628" y="80"/>
                    </a:lnTo>
                    <a:lnTo>
                      <a:pt x="628" y="159"/>
                    </a:lnTo>
                    <a:lnTo>
                      <a:pt x="509" y="276"/>
                    </a:lnTo>
                    <a:lnTo>
                      <a:pt x="433" y="315"/>
                    </a:lnTo>
                    <a:lnTo>
                      <a:pt x="393" y="394"/>
                    </a:lnTo>
                    <a:lnTo>
                      <a:pt x="393" y="434"/>
                    </a:lnTo>
                    <a:lnTo>
                      <a:pt x="433" y="471"/>
                    </a:lnTo>
                    <a:lnTo>
                      <a:pt x="433" y="590"/>
                    </a:lnTo>
                    <a:lnTo>
                      <a:pt x="393" y="590"/>
                    </a:lnTo>
                    <a:lnTo>
                      <a:pt x="353" y="630"/>
                    </a:lnTo>
                    <a:lnTo>
                      <a:pt x="314" y="630"/>
                    </a:lnTo>
                    <a:lnTo>
                      <a:pt x="274" y="551"/>
                    </a:lnTo>
                    <a:lnTo>
                      <a:pt x="195" y="511"/>
                    </a:lnTo>
                    <a:lnTo>
                      <a:pt x="155" y="551"/>
                    </a:lnTo>
                    <a:lnTo>
                      <a:pt x="155" y="669"/>
                    </a:lnTo>
                    <a:lnTo>
                      <a:pt x="118" y="630"/>
                    </a:lnTo>
                    <a:lnTo>
                      <a:pt x="0" y="66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1062">
                <a:extLst>
                  <a:ext uri="{FF2B5EF4-FFF2-40B4-BE49-F238E27FC236}">
                    <a16:creationId xmlns:a16="http://schemas.microsoft.com/office/drawing/2014/main" id="{A07F89E2-1CF2-4CA5-4AF3-FD0077F03A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0" y="1568"/>
                <a:ext cx="134" cy="63"/>
              </a:xfrm>
              <a:custGeom>
                <a:avLst/>
                <a:gdLst>
                  <a:gd name="T0" fmla="*/ 0 w 668"/>
                  <a:gd name="T1" fmla="*/ 40 h 314"/>
                  <a:gd name="T2" fmla="*/ 40 w 668"/>
                  <a:gd name="T3" fmla="*/ 0 h 314"/>
                  <a:gd name="T4" fmla="*/ 80 w 668"/>
                  <a:gd name="T5" fmla="*/ 79 h 314"/>
                  <a:gd name="T6" fmla="*/ 80 w 668"/>
                  <a:gd name="T7" fmla="*/ 40 h 314"/>
                  <a:gd name="T8" fmla="*/ 159 w 668"/>
                  <a:gd name="T9" fmla="*/ 79 h 314"/>
                  <a:gd name="T10" fmla="*/ 198 w 668"/>
                  <a:gd name="T11" fmla="*/ 40 h 314"/>
                  <a:gd name="T12" fmla="*/ 238 w 668"/>
                  <a:gd name="T13" fmla="*/ 79 h 314"/>
                  <a:gd name="T14" fmla="*/ 394 w 668"/>
                  <a:gd name="T15" fmla="*/ 79 h 314"/>
                  <a:gd name="T16" fmla="*/ 355 w 668"/>
                  <a:gd name="T17" fmla="*/ 159 h 314"/>
                  <a:gd name="T18" fmla="*/ 394 w 668"/>
                  <a:gd name="T19" fmla="*/ 199 h 314"/>
                  <a:gd name="T20" fmla="*/ 355 w 668"/>
                  <a:gd name="T21" fmla="*/ 236 h 314"/>
                  <a:gd name="T22" fmla="*/ 394 w 668"/>
                  <a:gd name="T23" fmla="*/ 275 h 314"/>
                  <a:gd name="T24" fmla="*/ 433 w 668"/>
                  <a:gd name="T25" fmla="*/ 275 h 314"/>
                  <a:gd name="T26" fmla="*/ 433 w 668"/>
                  <a:gd name="T27" fmla="*/ 236 h 314"/>
                  <a:gd name="T28" fmla="*/ 473 w 668"/>
                  <a:gd name="T29" fmla="*/ 199 h 314"/>
                  <a:gd name="T30" fmla="*/ 553 w 668"/>
                  <a:gd name="T31" fmla="*/ 199 h 314"/>
                  <a:gd name="T32" fmla="*/ 590 w 668"/>
                  <a:gd name="T33" fmla="*/ 236 h 314"/>
                  <a:gd name="T34" fmla="*/ 590 w 668"/>
                  <a:gd name="T35" fmla="*/ 314 h 314"/>
                  <a:gd name="T36" fmla="*/ 628 w 668"/>
                  <a:gd name="T37" fmla="*/ 275 h 314"/>
                  <a:gd name="T38" fmla="*/ 668 w 668"/>
                  <a:gd name="T39" fmla="*/ 275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68" h="314">
                    <a:moveTo>
                      <a:pt x="0" y="40"/>
                    </a:moveTo>
                    <a:lnTo>
                      <a:pt x="40" y="0"/>
                    </a:lnTo>
                    <a:lnTo>
                      <a:pt x="80" y="79"/>
                    </a:lnTo>
                    <a:lnTo>
                      <a:pt x="80" y="40"/>
                    </a:lnTo>
                    <a:lnTo>
                      <a:pt x="159" y="79"/>
                    </a:lnTo>
                    <a:lnTo>
                      <a:pt x="198" y="40"/>
                    </a:lnTo>
                    <a:lnTo>
                      <a:pt x="238" y="79"/>
                    </a:lnTo>
                    <a:lnTo>
                      <a:pt x="394" y="79"/>
                    </a:lnTo>
                    <a:lnTo>
                      <a:pt x="355" y="159"/>
                    </a:lnTo>
                    <a:lnTo>
                      <a:pt x="394" y="199"/>
                    </a:lnTo>
                    <a:lnTo>
                      <a:pt x="355" y="236"/>
                    </a:lnTo>
                    <a:lnTo>
                      <a:pt x="394" y="275"/>
                    </a:lnTo>
                    <a:lnTo>
                      <a:pt x="433" y="275"/>
                    </a:lnTo>
                    <a:lnTo>
                      <a:pt x="433" y="236"/>
                    </a:lnTo>
                    <a:lnTo>
                      <a:pt x="473" y="199"/>
                    </a:lnTo>
                    <a:lnTo>
                      <a:pt x="553" y="199"/>
                    </a:lnTo>
                    <a:lnTo>
                      <a:pt x="590" y="236"/>
                    </a:lnTo>
                    <a:lnTo>
                      <a:pt x="590" y="314"/>
                    </a:lnTo>
                    <a:lnTo>
                      <a:pt x="628" y="275"/>
                    </a:lnTo>
                    <a:lnTo>
                      <a:pt x="668" y="27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1063">
                <a:extLst>
                  <a:ext uri="{FF2B5EF4-FFF2-40B4-BE49-F238E27FC236}">
                    <a16:creationId xmlns:a16="http://schemas.microsoft.com/office/drawing/2014/main" id="{BC82FF1F-BE8A-C127-995C-79EE1DB38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4" y="1623"/>
                <a:ext cx="63" cy="158"/>
              </a:xfrm>
              <a:custGeom>
                <a:avLst/>
                <a:gdLst>
                  <a:gd name="T0" fmla="*/ 315 w 315"/>
                  <a:gd name="T1" fmla="*/ 748 h 788"/>
                  <a:gd name="T2" fmla="*/ 195 w 315"/>
                  <a:gd name="T3" fmla="*/ 748 h 788"/>
                  <a:gd name="T4" fmla="*/ 159 w 315"/>
                  <a:gd name="T5" fmla="*/ 788 h 788"/>
                  <a:gd name="T6" fmla="*/ 80 w 315"/>
                  <a:gd name="T7" fmla="*/ 709 h 788"/>
                  <a:gd name="T8" fmla="*/ 80 w 315"/>
                  <a:gd name="T9" fmla="*/ 630 h 788"/>
                  <a:gd name="T10" fmla="*/ 120 w 315"/>
                  <a:gd name="T11" fmla="*/ 590 h 788"/>
                  <a:gd name="T12" fmla="*/ 80 w 315"/>
                  <a:gd name="T13" fmla="*/ 550 h 788"/>
                  <a:gd name="T14" fmla="*/ 120 w 315"/>
                  <a:gd name="T15" fmla="*/ 513 h 788"/>
                  <a:gd name="T16" fmla="*/ 80 w 315"/>
                  <a:gd name="T17" fmla="*/ 433 h 788"/>
                  <a:gd name="T18" fmla="*/ 40 w 315"/>
                  <a:gd name="T19" fmla="*/ 394 h 788"/>
                  <a:gd name="T20" fmla="*/ 120 w 315"/>
                  <a:gd name="T21" fmla="*/ 394 h 788"/>
                  <a:gd name="T22" fmla="*/ 120 w 315"/>
                  <a:gd name="T23" fmla="*/ 315 h 788"/>
                  <a:gd name="T24" fmla="*/ 80 w 315"/>
                  <a:gd name="T25" fmla="*/ 315 h 788"/>
                  <a:gd name="T26" fmla="*/ 40 w 315"/>
                  <a:gd name="T27" fmla="*/ 275 h 788"/>
                  <a:gd name="T28" fmla="*/ 40 w 315"/>
                  <a:gd name="T29" fmla="*/ 198 h 788"/>
                  <a:gd name="T30" fmla="*/ 0 w 315"/>
                  <a:gd name="T31" fmla="*/ 159 h 788"/>
                  <a:gd name="T32" fmla="*/ 40 w 315"/>
                  <a:gd name="T33" fmla="*/ 79 h 788"/>
                  <a:gd name="T34" fmla="*/ 0 w 315"/>
                  <a:gd name="T35" fmla="*/ 0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5" h="788">
                    <a:moveTo>
                      <a:pt x="315" y="748"/>
                    </a:moveTo>
                    <a:lnTo>
                      <a:pt x="195" y="748"/>
                    </a:lnTo>
                    <a:lnTo>
                      <a:pt x="159" y="788"/>
                    </a:lnTo>
                    <a:lnTo>
                      <a:pt x="80" y="709"/>
                    </a:lnTo>
                    <a:lnTo>
                      <a:pt x="80" y="630"/>
                    </a:lnTo>
                    <a:lnTo>
                      <a:pt x="120" y="590"/>
                    </a:lnTo>
                    <a:lnTo>
                      <a:pt x="80" y="550"/>
                    </a:lnTo>
                    <a:lnTo>
                      <a:pt x="120" y="513"/>
                    </a:lnTo>
                    <a:lnTo>
                      <a:pt x="80" y="433"/>
                    </a:lnTo>
                    <a:lnTo>
                      <a:pt x="40" y="394"/>
                    </a:lnTo>
                    <a:lnTo>
                      <a:pt x="120" y="394"/>
                    </a:lnTo>
                    <a:lnTo>
                      <a:pt x="120" y="315"/>
                    </a:lnTo>
                    <a:lnTo>
                      <a:pt x="80" y="315"/>
                    </a:lnTo>
                    <a:lnTo>
                      <a:pt x="40" y="275"/>
                    </a:lnTo>
                    <a:lnTo>
                      <a:pt x="40" y="198"/>
                    </a:lnTo>
                    <a:lnTo>
                      <a:pt x="0" y="159"/>
                    </a:lnTo>
                    <a:lnTo>
                      <a:pt x="40" y="7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1064">
                <a:extLst>
                  <a:ext uri="{FF2B5EF4-FFF2-40B4-BE49-F238E27FC236}">
                    <a16:creationId xmlns:a16="http://schemas.microsoft.com/office/drawing/2014/main" id="{F3E70C50-E2EB-96F8-6693-1F88078BEE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7" y="1781"/>
                <a:ext cx="220" cy="118"/>
              </a:xfrm>
              <a:custGeom>
                <a:avLst/>
                <a:gdLst>
                  <a:gd name="T0" fmla="*/ 40 w 1098"/>
                  <a:gd name="T1" fmla="*/ 590 h 590"/>
                  <a:gd name="T2" fmla="*/ 0 w 1098"/>
                  <a:gd name="T3" fmla="*/ 550 h 590"/>
                  <a:gd name="T4" fmla="*/ 78 w 1098"/>
                  <a:gd name="T5" fmla="*/ 471 h 590"/>
                  <a:gd name="T6" fmla="*/ 115 w 1098"/>
                  <a:gd name="T7" fmla="*/ 510 h 590"/>
                  <a:gd name="T8" fmla="*/ 115 w 1098"/>
                  <a:gd name="T9" fmla="*/ 471 h 590"/>
                  <a:gd name="T10" fmla="*/ 195 w 1098"/>
                  <a:gd name="T11" fmla="*/ 311 h 590"/>
                  <a:gd name="T12" fmla="*/ 235 w 1098"/>
                  <a:gd name="T13" fmla="*/ 311 h 590"/>
                  <a:gd name="T14" fmla="*/ 235 w 1098"/>
                  <a:gd name="T15" fmla="*/ 236 h 590"/>
                  <a:gd name="T16" fmla="*/ 313 w 1098"/>
                  <a:gd name="T17" fmla="*/ 196 h 590"/>
                  <a:gd name="T18" fmla="*/ 353 w 1098"/>
                  <a:gd name="T19" fmla="*/ 196 h 590"/>
                  <a:gd name="T20" fmla="*/ 353 w 1098"/>
                  <a:gd name="T21" fmla="*/ 156 h 590"/>
                  <a:gd name="T22" fmla="*/ 430 w 1098"/>
                  <a:gd name="T23" fmla="*/ 76 h 590"/>
                  <a:gd name="T24" fmla="*/ 430 w 1098"/>
                  <a:gd name="T25" fmla="*/ 0 h 590"/>
                  <a:gd name="T26" fmla="*/ 470 w 1098"/>
                  <a:gd name="T27" fmla="*/ 39 h 590"/>
                  <a:gd name="T28" fmla="*/ 470 w 1098"/>
                  <a:gd name="T29" fmla="*/ 116 h 590"/>
                  <a:gd name="T30" fmla="*/ 548 w 1098"/>
                  <a:gd name="T31" fmla="*/ 39 h 590"/>
                  <a:gd name="T32" fmla="*/ 743 w 1098"/>
                  <a:gd name="T33" fmla="*/ 39 h 590"/>
                  <a:gd name="T34" fmla="*/ 783 w 1098"/>
                  <a:gd name="T35" fmla="*/ 76 h 590"/>
                  <a:gd name="T36" fmla="*/ 823 w 1098"/>
                  <a:gd name="T37" fmla="*/ 76 h 590"/>
                  <a:gd name="T38" fmla="*/ 863 w 1098"/>
                  <a:gd name="T39" fmla="*/ 39 h 590"/>
                  <a:gd name="T40" fmla="*/ 942 w 1098"/>
                  <a:gd name="T41" fmla="*/ 116 h 590"/>
                  <a:gd name="T42" fmla="*/ 1018 w 1098"/>
                  <a:gd name="T43" fmla="*/ 116 h 590"/>
                  <a:gd name="T44" fmla="*/ 1018 w 1098"/>
                  <a:gd name="T45" fmla="*/ 39 h 590"/>
                  <a:gd name="T46" fmla="*/ 1058 w 1098"/>
                  <a:gd name="T47" fmla="*/ 39 h 590"/>
                  <a:gd name="T48" fmla="*/ 1098 w 1098"/>
                  <a:gd name="T4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98" h="590">
                    <a:moveTo>
                      <a:pt x="40" y="590"/>
                    </a:moveTo>
                    <a:lnTo>
                      <a:pt x="0" y="550"/>
                    </a:lnTo>
                    <a:lnTo>
                      <a:pt x="78" y="471"/>
                    </a:lnTo>
                    <a:lnTo>
                      <a:pt x="115" y="510"/>
                    </a:lnTo>
                    <a:lnTo>
                      <a:pt x="115" y="471"/>
                    </a:lnTo>
                    <a:lnTo>
                      <a:pt x="195" y="311"/>
                    </a:lnTo>
                    <a:lnTo>
                      <a:pt x="235" y="311"/>
                    </a:lnTo>
                    <a:lnTo>
                      <a:pt x="235" y="236"/>
                    </a:lnTo>
                    <a:lnTo>
                      <a:pt x="313" y="196"/>
                    </a:lnTo>
                    <a:lnTo>
                      <a:pt x="353" y="196"/>
                    </a:lnTo>
                    <a:lnTo>
                      <a:pt x="353" y="156"/>
                    </a:lnTo>
                    <a:lnTo>
                      <a:pt x="430" y="76"/>
                    </a:lnTo>
                    <a:lnTo>
                      <a:pt x="430" y="0"/>
                    </a:lnTo>
                    <a:lnTo>
                      <a:pt x="470" y="39"/>
                    </a:lnTo>
                    <a:lnTo>
                      <a:pt x="470" y="116"/>
                    </a:lnTo>
                    <a:lnTo>
                      <a:pt x="548" y="39"/>
                    </a:lnTo>
                    <a:lnTo>
                      <a:pt x="743" y="39"/>
                    </a:lnTo>
                    <a:lnTo>
                      <a:pt x="783" y="76"/>
                    </a:lnTo>
                    <a:lnTo>
                      <a:pt x="823" y="76"/>
                    </a:lnTo>
                    <a:lnTo>
                      <a:pt x="863" y="39"/>
                    </a:lnTo>
                    <a:lnTo>
                      <a:pt x="942" y="116"/>
                    </a:lnTo>
                    <a:lnTo>
                      <a:pt x="1018" y="116"/>
                    </a:lnTo>
                    <a:lnTo>
                      <a:pt x="1018" y="39"/>
                    </a:lnTo>
                    <a:lnTo>
                      <a:pt x="1058" y="39"/>
                    </a:lnTo>
                    <a:lnTo>
                      <a:pt x="109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Line 1065">
                <a:extLst>
                  <a:ext uri="{FF2B5EF4-FFF2-40B4-BE49-F238E27FC236}">
                    <a16:creationId xmlns:a16="http://schemas.microsoft.com/office/drawing/2014/main" id="{B6621ABD-2B7D-D466-F6EA-5083C7A97B5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97" y="1773"/>
                <a:ext cx="0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1066">
                <a:extLst>
                  <a:ext uri="{FF2B5EF4-FFF2-40B4-BE49-F238E27FC236}">
                    <a16:creationId xmlns:a16="http://schemas.microsoft.com/office/drawing/2014/main" id="{2AD379A2-B58F-2B47-931A-59FCE2A9B4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7" y="1781"/>
                <a:ext cx="55" cy="94"/>
              </a:xfrm>
              <a:custGeom>
                <a:avLst/>
                <a:gdLst>
                  <a:gd name="T0" fmla="*/ 274 w 274"/>
                  <a:gd name="T1" fmla="*/ 471 h 471"/>
                  <a:gd name="T2" fmla="*/ 195 w 274"/>
                  <a:gd name="T3" fmla="*/ 391 h 471"/>
                  <a:gd name="T4" fmla="*/ 155 w 274"/>
                  <a:gd name="T5" fmla="*/ 391 h 471"/>
                  <a:gd name="T6" fmla="*/ 155 w 274"/>
                  <a:gd name="T7" fmla="*/ 236 h 471"/>
                  <a:gd name="T8" fmla="*/ 118 w 274"/>
                  <a:gd name="T9" fmla="*/ 196 h 471"/>
                  <a:gd name="T10" fmla="*/ 79 w 274"/>
                  <a:gd name="T11" fmla="*/ 116 h 471"/>
                  <a:gd name="T12" fmla="*/ 39 w 274"/>
                  <a:gd name="T13" fmla="*/ 76 h 471"/>
                  <a:gd name="T14" fmla="*/ 39 w 274"/>
                  <a:gd name="T15" fmla="*/ 39 h 471"/>
                  <a:gd name="T16" fmla="*/ 0 w 274"/>
                  <a:gd name="T17" fmla="*/ 0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4" h="471">
                    <a:moveTo>
                      <a:pt x="274" y="471"/>
                    </a:moveTo>
                    <a:lnTo>
                      <a:pt x="195" y="391"/>
                    </a:lnTo>
                    <a:lnTo>
                      <a:pt x="155" y="391"/>
                    </a:lnTo>
                    <a:lnTo>
                      <a:pt x="155" y="236"/>
                    </a:lnTo>
                    <a:lnTo>
                      <a:pt x="118" y="196"/>
                    </a:lnTo>
                    <a:lnTo>
                      <a:pt x="79" y="116"/>
                    </a:lnTo>
                    <a:lnTo>
                      <a:pt x="39" y="76"/>
                    </a:lnTo>
                    <a:lnTo>
                      <a:pt x="39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1067">
                <a:extLst>
                  <a:ext uri="{FF2B5EF4-FFF2-40B4-BE49-F238E27FC236}">
                    <a16:creationId xmlns:a16="http://schemas.microsoft.com/office/drawing/2014/main" id="{DFD90BD8-A22F-27B1-CAC0-566AF4F741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1" y="1875"/>
                <a:ext cx="181" cy="149"/>
              </a:xfrm>
              <a:custGeom>
                <a:avLst/>
                <a:gdLst>
                  <a:gd name="T0" fmla="*/ 902 w 902"/>
                  <a:gd name="T1" fmla="*/ 0 h 745"/>
                  <a:gd name="T2" fmla="*/ 863 w 902"/>
                  <a:gd name="T3" fmla="*/ 39 h 745"/>
                  <a:gd name="T4" fmla="*/ 823 w 902"/>
                  <a:gd name="T5" fmla="*/ 0 h 745"/>
                  <a:gd name="T6" fmla="*/ 783 w 902"/>
                  <a:gd name="T7" fmla="*/ 39 h 745"/>
                  <a:gd name="T8" fmla="*/ 746 w 902"/>
                  <a:gd name="T9" fmla="*/ 39 h 745"/>
                  <a:gd name="T10" fmla="*/ 746 w 902"/>
                  <a:gd name="T11" fmla="*/ 119 h 745"/>
                  <a:gd name="T12" fmla="*/ 667 w 902"/>
                  <a:gd name="T13" fmla="*/ 195 h 745"/>
                  <a:gd name="T14" fmla="*/ 667 w 902"/>
                  <a:gd name="T15" fmla="*/ 235 h 745"/>
                  <a:gd name="T16" fmla="*/ 628 w 902"/>
                  <a:gd name="T17" fmla="*/ 274 h 745"/>
                  <a:gd name="T18" fmla="*/ 667 w 902"/>
                  <a:gd name="T19" fmla="*/ 274 h 745"/>
                  <a:gd name="T20" fmla="*/ 667 w 902"/>
                  <a:gd name="T21" fmla="*/ 354 h 745"/>
                  <a:gd name="T22" fmla="*/ 746 w 902"/>
                  <a:gd name="T23" fmla="*/ 431 h 745"/>
                  <a:gd name="T24" fmla="*/ 628 w 902"/>
                  <a:gd name="T25" fmla="*/ 431 h 745"/>
                  <a:gd name="T26" fmla="*/ 588 w 902"/>
                  <a:gd name="T27" fmla="*/ 394 h 745"/>
                  <a:gd name="T28" fmla="*/ 508 w 902"/>
                  <a:gd name="T29" fmla="*/ 509 h 745"/>
                  <a:gd name="T30" fmla="*/ 472 w 902"/>
                  <a:gd name="T31" fmla="*/ 469 h 745"/>
                  <a:gd name="T32" fmla="*/ 472 w 902"/>
                  <a:gd name="T33" fmla="*/ 431 h 745"/>
                  <a:gd name="T34" fmla="*/ 433 w 902"/>
                  <a:gd name="T35" fmla="*/ 354 h 745"/>
                  <a:gd name="T36" fmla="*/ 393 w 902"/>
                  <a:gd name="T37" fmla="*/ 354 h 745"/>
                  <a:gd name="T38" fmla="*/ 393 w 902"/>
                  <a:gd name="T39" fmla="*/ 469 h 745"/>
                  <a:gd name="T40" fmla="*/ 433 w 902"/>
                  <a:gd name="T41" fmla="*/ 549 h 745"/>
                  <a:gd name="T42" fmla="*/ 393 w 902"/>
                  <a:gd name="T43" fmla="*/ 589 h 745"/>
                  <a:gd name="T44" fmla="*/ 353 w 902"/>
                  <a:gd name="T45" fmla="*/ 589 h 745"/>
                  <a:gd name="T46" fmla="*/ 273 w 902"/>
                  <a:gd name="T47" fmla="*/ 549 h 745"/>
                  <a:gd name="T48" fmla="*/ 235 w 902"/>
                  <a:gd name="T49" fmla="*/ 509 h 745"/>
                  <a:gd name="T50" fmla="*/ 198 w 902"/>
                  <a:gd name="T51" fmla="*/ 629 h 745"/>
                  <a:gd name="T52" fmla="*/ 198 w 902"/>
                  <a:gd name="T53" fmla="*/ 668 h 745"/>
                  <a:gd name="T54" fmla="*/ 235 w 902"/>
                  <a:gd name="T55" fmla="*/ 708 h 745"/>
                  <a:gd name="T56" fmla="*/ 158 w 902"/>
                  <a:gd name="T57" fmla="*/ 708 h 745"/>
                  <a:gd name="T58" fmla="*/ 118 w 902"/>
                  <a:gd name="T59" fmla="*/ 745 h 745"/>
                  <a:gd name="T60" fmla="*/ 78 w 902"/>
                  <a:gd name="T61" fmla="*/ 708 h 745"/>
                  <a:gd name="T62" fmla="*/ 0 w 902"/>
                  <a:gd name="T63" fmla="*/ 708 h 7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02" h="745">
                    <a:moveTo>
                      <a:pt x="902" y="0"/>
                    </a:moveTo>
                    <a:lnTo>
                      <a:pt x="863" y="39"/>
                    </a:lnTo>
                    <a:lnTo>
                      <a:pt x="823" y="0"/>
                    </a:lnTo>
                    <a:lnTo>
                      <a:pt x="783" y="39"/>
                    </a:lnTo>
                    <a:lnTo>
                      <a:pt x="746" y="39"/>
                    </a:lnTo>
                    <a:lnTo>
                      <a:pt x="746" y="119"/>
                    </a:lnTo>
                    <a:lnTo>
                      <a:pt x="667" y="195"/>
                    </a:lnTo>
                    <a:lnTo>
                      <a:pt x="667" y="235"/>
                    </a:lnTo>
                    <a:lnTo>
                      <a:pt x="628" y="274"/>
                    </a:lnTo>
                    <a:lnTo>
                      <a:pt x="667" y="274"/>
                    </a:lnTo>
                    <a:lnTo>
                      <a:pt x="667" y="354"/>
                    </a:lnTo>
                    <a:lnTo>
                      <a:pt x="746" y="431"/>
                    </a:lnTo>
                    <a:lnTo>
                      <a:pt x="628" y="431"/>
                    </a:lnTo>
                    <a:lnTo>
                      <a:pt x="588" y="394"/>
                    </a:lnTo>
                    <a:lnTo>
                      <a:pt x="508" y="509"/>
                    </a:lnTo>
                    <a:lnTo>
                      <a:pt x="472" y="469"/>
                    </a:lnTo>
                    <a:lnTo>
                      <a:pt x="472" y="431"/>
                    </a:lnTo>
                    <a:lnTo>
                      <a:pt x="433" y="354"/>
                    </a:lnTo>
                    <a:lnTo>
                      <a:pt x="393" y="354"/>
                    </a:lnTo>
                    <a:lnTo>
                      <a:pt x="393" y="469"/>
                    </a:lnTo>
                    <a:lnTo>
                      <a:pt x="433" y="549"/>
                    </a:lnTo>
                    <a:lnTo>
                      <a:pt x="393" y="589"/>
                    </a:lnTo>
                    <a:lnTo>
                      <a:pt x="353" y="589"/>
                    </a:lnTo>
                    <a:lnTo>
                      <a:pt x="273" y="549"/>
                    </a:lnTo>
                    <a:lnTo>
                      <a:pt x="235" y="509"/>
                    </a:lnTo>
                    <a:lnTo>
                      <a:pt x="198" y="629"/>
                    </a:lnTo>
                    <a:lnTo>
                      <a:pt x="198" y="668"/>
                    </a:lnTo>
                    <a:lnTo>
                      <a:pt x="235" y="708"/>
                    </a:lnTo>
                    <a:lnTo>
                      <a:pt x="158" y="708"/>
                    </a:lnTo>
                    <a:lnTo>
                      <a:pt x="118" y="745"/>
                    </a:lnTo>
                    <a:lnTo>
                      <a:pt x="78" y="708"/>
                    </a:lnTo>
                    <a:lnTo>
                      <a:pt x="0" y="70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1068">
                <a:extLst>
                  <a:ext uri="{FF2B5EF4-FFF2-40B4-BE49-F238E27FC236}">
                    <a16:creationId xmlns:a16="http://schemas.microsoft.com/office/drawing/2014/main" id="{734CAEAB-3FB8-7FE4-B5EF-08BF23D814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2" y="1851"/>
                <a:ext cx="102" cy="32"/>
              </a:xfrm>
              <a:custGeom>
                <a:avLst/>
                <a:gdLst>
                  <a:gd name="T0" fmla="*/ 509 w 509"/>
                  <a:gd name="T1" fmla="*/ 0 h 159"/>
                  <a:gd name="T2" fmla="*/ 433 w 509"/>
                  <a:gd name="T3" fmla="*/ 0 h 159"/>
                  <a:gd name="T4" fmla="*/ 393 w 509"/>
                  <a:gd name="T5" fmla="*/ 80 h 159"/>
                  <a:gd name="T6" fmla="*/ 354 w 509"/>
                  <a:gd name="T7" fmla="*/ 80 h 159"/>
                  <a:gd name="T8" fmla="*/ 314 w 509"/>
                  <a:gd name="T9" fmla="*/ 40 h 159"/>
                  <a:gd name="T10" fmla="*/ 274 w 509"/>
                  <a:gd name="T11" fmla="*/ 80 h 159"/>
                  <a:gd name="T12" fmla="*/ 274 w 509"/>
                  <a:gd name="T13" fmla="*/ 120 h 159"/>
                  <a:gd name="T14" fmla="*/ 235 w 509"/>
                  <a:gd name="T15" fmla="*/ 80 h 159"/>
                  <a:gd name="T16" fmla="*/ 159 w 509"/>
                  <a:gd name="T17" fmla="*/ 159 h 159"/>
                  <a:gd name="T18" fmla="*/ 40 w 509"/>
                  <a:gd name="T19" fmla="*/ 120 h 159"/>
                  <a:gd name="T20" fmla="*/ 0 w 509"/>
                  <a:gd name="T21" fmla="*/ 12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09" h="159">
                    <a:moveTo>
                      <a:pt x="509" y="0"/>
                    </a:moveTo>
                    <a:lnTo>
                      <a:pt x="433" y="0"/>
                    </a:lnTo>
                    <a:lnTo>
                      <a:pt x="393" y="80"/>
                    </a:lnTo>
                    <a:lnTo>
                      <a:pt x="354" y="80"/>
                    </a:lnTo>
                    <a:lnTo>
                      <a:pt x="314" y="40"/>
                    </a:lnTo>
                    <a:lnTo>
                      <a:pt x="274" y="80"/>
                    </a:lnTo>
                    <a:lnTo>
                      <a:pt x="274" y="120"/>
                    </a:lnTo>
                    <a:lnTo>
                      <a:pt x="235" y="80"/>
                    </a:lnTo>
                    <a:lnTo>
                      <a:pt x="159" y="159"/>
                    </a:lnTo>
                    <a:lnTo>
                      <a:pt x="40" y="120"/>
                    </a:lnTo>
                    <a:lnTo>
                      <a:pt x="0" y="12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1069">
                <a:extLst>
                  <a:ext uri="{FF2B5EF4-FFF2-40B4-BE49-F238E27FC236}">
                    <a16:creationId xmlns:a16="http://schemas.microsoft.com/office/drawing/2014/main" id="{D529FA50-10C5-BD0A-84A4-EA362105E0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1" y="2016"/>
                <a:ext cx="16" cy="55"/>
              </a:xfrm>
              <a:custGeom>
                <a:avLst/>
                <a:gdLst>
                  <a:gd name="T0" fmla="*/ 39 w 78"/>
                  <a:gd name="T1" fmla="*/ 275 h 275"/>
                  <a:gd name="T2" fmla="*/ 39 w 78"/>
                  <a:gd name="T3" fmla="*/ 195 h 275"/>
                  <a:gd name="T4" fmla="*/ 78 w 78"/>
                  <a:gd name="T5" fmla="*/ 116 h 275"/>
                  <a:gd name="T6" fmla="*/ 39 w 78"/>
                  <a:gd name="T7" fmla="*/ 77 h 275"/>
                  <a:gd name="T8" fmla="*/ 0 w 78"/>
                  <a:gd name="T9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275">
                    <a:moveTo>
                      <a:pt x="39" y="275"/>
                    </a:moveTo>
                    <a:lnTo>
                      <a:pt x="39" y="195"/>
                    </a:lnTo>
                    <a:lnTo>
                      <a:pt x="78" y="116"/>
                    </a:lnTo>
                    <a:lnTo>
                      <a:pt x="39" y="7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1070">
                <a:extLst>
                  <a:ext uri="{FF2B5EF4-FFF2-40B4-BE49-F238E27FC236}">
                    <a16:creationId xmlns:a16="http://schemas.microsoft.com/office/drawing/2014/main" id="{39FEDA1B-7CAF-6263-D757-CD9A1F15A7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5" y="1899"/>
                <a:ext cx="86" cy="117"/>
              </a:xfrm>
              <a:custGeom>
                <a:avLst/>
                <a:gdLst>
                  <a:gd name="T0" fmla="*/ 430 w 430"/>
                  <a:gd name="T1" fmla="*/ 589 h 589"/>
                  <a:gd name="T2" fmla="*/ 390 w 430"/>
                  <a:gd name="T3" fmla="*/ 589 h 589"/>
                  <a:gd name="T4" fmla="*/ 350 w 430"/>
                  <a:gd name="T5" fmla="*/ 510 h 589"/>
                  <a:gd name="T6" fmla="*/ 313 w 430"/>
                  <a:gd name="T7" fmla="*/ 470 h 589"/>
                  <a:gd name="T8" fmla="*/ 313 w 430"/>
                  <a:gd name="T9" fmla="*/ 390 h 589"/>
                  <a:gd name="T10" fmla="*/ 155 w 430"/>
                  <a:gd name="T11" fmla="*/ 235 h 589"/>
                  <a:gd name="T12" fmla="*/ 155 w 430"/>
                  <a:gd name="T13" fmla="*/ 76 h 589"/>
                  <a:gd name="T14" fmla="*/ 75 w 430"/>
                  <a:gd name="T15" fmla="*/ 36 h 589"/>
                  <a:gd name="T16" fmla="*/ 38 w 430"/>
                  <a:gd name="T17" fmla="*/ 36 h 589"/>
                  <a:gd name="T18" fmla="*/ 38 w 430"/>
                  <a:gd name="T19" fmla="*/ 0 h 589"/>
                  <a:gd name="T20" fmla="*/ 0 w 430"/>
                  <a:gd name="T21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0" h="589">
                    <a:moveTo>
                      <a:pt x="430" y="589"/>
                    </a:moveTo>
                    <a:lnTo>
                      <a:pt x="390" y="589"/>
                    </a:lnTo>
                    <a:lnTo>
                      <a:pt x="350" y="510"/>
                    </a:lnTo>
                    <a:lnTo>
                      <a:pt x="313" y="470"/>
                    </a:lnTo>
                    <a:lnTo>
                      <a:pt x="313" y="390"/>
                    </a:lnTo>
                    <a:lnTo>
                      <a:pt x="155" y="235"/>
                    </a:lnTo>
                    <a:lnTo>
                      <a:pt x="155" y="76"/>
                    </a:lnTo>
                    <a:lnTo>
                      <a:pt x="75" y="36"/>
                    </a:lnTo>
                    <a:lnTo>
                      <a:pt x="38" y="36"/>
                    </a:lnTo>
                    <a:lnTo>
                      <a:pt x="38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1071">
                <a:extLst>
                  <a:ext uri="{FF2B5EF4-FFF2-40B4-BE49-F238E27FC236}">
                    <a16:creationId xmlns:a16="http://schemas.microsoft.com/office/drawing/2014/main" id="{718AE7BF-A01C-8DC0-B614-CB42910C03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7" y="1961"/>
                <a:ext cx="212" cy="118"/>
              </a:xfrm>
              <a:custGeom>
                <a:avLst/>
                <a:gdLst>
                  <a:gd name="T0" fmla="*/ 0 w 1059"/>
                  <a:gd name="T1" fmla="*/ 0 h 589"/>
                  <a:gd name="T2" fmla="*/ 0 w 1059"/>
                  <a:gd name="T3" fmla="*/ 78 h 589"/>
                  <a:gd name="T4" fmla="*/ 77 w 1059"/>
                  <a:gd name="T5" fmla="*/ 158 h 589"/>
                  <a:gd name="T6" fmla="*/ 157 w 1059"/>
                  <a:gd name="T7" fmla="*/ 198 h 589"/>
                  <a:gd name="T8" fmla="*/ 157 w 1059"/>
                  <a:gd name="T9" fmla="*/ 237 h 589"/>
                  <a:gd name="T10" fmla="*/ 195 w 1059"/>
                  <a:gd name="T11" fmla="*/ 237 h 589"/>
                  <a:gd name="T12" fmla="*/ 235 w 1059"/>
                  <a:gd name="T13" fmla="*/ 198 h 589"/>
                  <a:gd name="T14" fmla="*/ 235 w 1059"/>
                  <a:gd name="T15" fmla="*/ 237 h 589"/>
                  <a:gd name="T16" fmla="*/ 275 w 1059"/>
                  <a:gd name="T17" fmla="*/ 277 h 589"/>
                  <a:gd name="T18" fmla="*/ 275 w 1059"/>
                  <a:gd name="T19" fmla="*/ 354 h 589"/>
                  <a:gd name="T20" fmla="*/ 315 w 1059"/>
                  <a:gd name="T21" fmla="*/ 354 h 589"/>
                  <a:gd name="T22" fmla="*/ 391 w 1059"/>
                  <a:gd name="T23" fmla="*/ 393 h 589"/>
                  <a:gd name="T24" fmla="*/ 391 w 1059"/>
                  <a:gd name="T25" fmla="*/ 433 h 589"/>
                  <a:gd name="T26" fmla="*/ 430 w 1059"/>
                  <a:gd name="T27" fmla="*/ 512 h 589"/>
                  <a:gd name="T28" fmla="*/ 470 w 1059"/>
                  <a:gd name="T29" fmla="*/ 472 h 589"/>
                  <a:gd name="T30" fmla="*/ 628 w 1059"/>
                  <a:gd name="T31" fmla="*/ 552 h 589"/>
                  <a:gd name="T32" fmla="*/ 628 w 1059"/>
                  <a:gd name="T33" fmla="*/ 589 h 589"/>
                  <a:gd name="T34" fmla="*/ 705 w 1059"/>
                  <a:gd name="T35" fmla="*/ 589 h 589"/>
                  <a:gd name="T36" fmla="*/ 705 w 1059"/>
                  <a:gd name="T37" fmla="*/ 552 h 589"/>
                  <a:gd name="T38" fmla="*/ 745 w 1059"/>
                  <a:gd name="T39" fmla="*/ 552 h 589"/>
                  <a:gd name="T40" fmla="*/ 785 w 1059"/>
                  <a:gd name="T41" fmla="*/ 589 h 589"/>
                  <a:gd name="T42" fmla="*/ 863 w 1059"/>
                  <a:gd name="T43" fmla="*/ 589 h 589"/>
                  <a:gd name="T44" fmla="*/ 863 w 1059"/>
                  <a:gd name="T45" fmla="*/ 512 h 589"/>
                  <a:gd name="T46" fmla="*/ 940 w 1059"/>
                  <a:gd name="T47" fmla="*/ 512 h 589"/>
                  <a:gd name="T48" fmla="*/ 1020 w 1059"/>
                  <a:gd name="T49" fmla="*/ 552 h 589"/>
                  <a:gd name="T50" fmla="*/ 1059 w 1059"/>
                  <a:gd name="T51" fmla="*/ 552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59" h="589">
                    <a:moveTo>
                      <a:pt x="0" y="0"/>
                    </a:moveTo>
                    <a:lnTo>
                      <a:pt x="0" y="78"/>
                    </a:lnTo>
                    <a:lnTo>
                      <a:pt x="77" y="158"/>
                    </a:lnTo>
                    <a:lnTo>
                      <a:pt x="157" y="198"/>
                    </a:lnTo>
                    <a:lnTo>
                      <a:pt x="157" y="237"/>
                    </a:lnTo>
                    <a:lnTo>
                      <a:pt x="195" y="237"/>
                    </a:lnTo>
                    <a:lnTo>
                      <a:pt x="235" y="198"/>
                    </a:lnTo>
                    <a:lnTo>
                      <a:pt x="235" y="237"/>
                    </a:lnTo>
                    <a:lnTo>
                      <a:pt x="275" y="277"/>
                    </a:lnTo>
                    <a:lnTo>
                      <a:pt x="275" y="354"/>
                    </a:lnTo>
                    <a:lnTo>
                      <a:pt x="315" y="354"/>
                    </a:lnTo>
                    <a:lnTo>
                      <a:pt x="391" y="393"/>
                    </a:lnTo>
                    <a:lnTo>
                      <a:pt x="391" y="433"/>
                    </a:lnTo>
                    <a:lnTo>
                      <a:pt x="430" y="512"/>
                    </a:lnTo>
                    <a:lnTo>
                      <a:pt x="470" y="472"/>
                    </a:lnTo>
                    <a:lnTo>
                      <a:pt x="628" y="552"/>
                    </a:lnTo>
                    <a:lnTo>
                      <a:pt x="628" y="589"/>
                    </a:lnTo>
                    <a:lnTo>
                      <a:pt x="705" y="589"/>
                    </a:lnTo>
                    <a:lnTo>
                      <a:pt x="705" y="552"/>
                    </a:lnTo>
                    <a:lnTo>
                      <a:pt x="745" y="552"/>
                    </a:lnTo>
                    <a:lnTo>
                      <a:pt x="785" y="589"/>
                    </a:lnTo>
                    <a:lnTo>
                      <a:pt x="863" y="589"/>
                    </a:lnTo>
                    <a:lnTo>
                      <a:pt x="863" y="512"/>
                    </a:lnTo>
                    <a:lnTo>
                      <a:pt x="940" y="512"/>
                    </a:lnTo>
                    <a:lnTo>
                      <a:pt x="1020" y="552"/>
                    </a:lnTo>
                    <a:lnTo>
                      <a:pt x="1059" y="55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1072">
                <a:extLst>
                  <a:ext uri="{FF2B5EF4-FFF2-40B4-BE49-F238E27FC236}">
                    <a16:creationId xmlns:a16="http://schemas.microsoft.com/office/drawing/2014/main" id="{54F12134-D3BD-E99E-816C-F7B63BDA91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9" y="2071"/>
                <a:ext cx="94" cy="118"/>
              </a:xfrm>
              <a:custGeom>
                <a:avLst/>
                <a:gdLst>
                  <a:gd name="T0" fmla="*/ 433 w 469"/>
                  <a:gd name="T1" fmla="*/ 589 h 589"/>
                  <a:gd name="T2" fmla="*/ 469 w 469"/>
                  <a:gd name="T3" fmla="*/ 511 h 589"/>
                  <a:gd name="T4" fmla="*/ 433 w 469"/>
                  <a:gd name="T5" fmla="*/ 511 h 589"/>
                  <a:gd name="T6" fmla="*/ 394 w 469"/>
                  <a:gd name="T7" fmla="*/ 471 h 589"/>
                  <a:gd name="T8" fmla="*/ 394 w 469"/>
                  <a:gd name="T9" fmla="*/ 431 h 589"/>
                  <a:gd name="T10" fmla="*/ 354 w 469"/>
                  <a:gd name="T11" fmla="*/ 391 h 589"/>
                  <a:gd name="T12" fmla="*/ 354 w 469"/>
                  <a:gd name="T13" fmla="*/ 351 h 589"/>
                  <a:gd name="T14" fmla="*/ 394 w 469"/>
                  <a:gd name="T15" fmla="*/ 314 h 589"/>
                  <a:gd name="T16" fmla="*/ 354 w 469"/>
                  <a:gd name="T17" fmla="*/ 275 h 589"/>
                  <a:gd name="T18" fmla="*/ 274 w 469"/>
                  <a:gd name="T19" fmla="*/ 235 h 589"/>
                  <a:gd name="T20" fmla="*/ 196 w 469"/>
                  <a:gd name="T21" fmla="*/ 235 h 589"/>
                  <a:gd name="T22" fmla="*/ 159 w 469"/>
                  <a:gd name="T23" fmla="*/ 156 h 589"/>
                  <a:gd name="T24" fmla="*/ 119 w 469"/>
                  <a:gd name="T25" fmla="*/ 156 h 589"/>
                  <a:gd name="T26" fmla="*/ 39 w 469"/>
                  <a:gd name="T27" fmla="*/ 117 h 589"/>
                  <a:gd name="T28" fmla="*/ 0 w 469"/>
                  <a:gd name="T29" fmla="*/ 117 h 589"/>
                  <a:gd name="T30" fmla="*/ 0 w 469"/>
                  <a:gd name="T31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69" h="589">
                    <a:moveTo>
                      <a:pt x="433" y="589"/>
                    </a:moveTo>
                    <a:lnTo>
                      <a:pt x="469" y="511"/>
                    </a:lnTo>
                    <a:lnTo>
                      <a:pt x="433" y="511"/>
                    </a:lnTo>
                    <a:lnTo>
                      <a:pt x="394" y="471"/>
                    </a:lnTo>
                    <a:lnTo>
                      <a:pt x="394" y="431"/>
                    </a:lnTo>
                    <a:lnTo>
                      <a:pt x="354" y="391"/>
                    </a:lnTo>
                    <a:lnTo>
                      <a:pt x="354" y="351"/>
                    </a:lnTo>
                    <a:lnTo>
                      <a:pt x="394" y="314"/>
                    </a:lnTo>
                    <a:lnTo>
                      <a:pt x="354" y="275"/>
                    </a:lnTo>
                    <a:lnTo>
                      <a:pt x="274" y="235"/>
                    </a:lnTo>
                    <a:lnTo>
                      <a:pt x="196" y="235"/>
                    </a:lnTo>
                    <a:lnTo>
                      <a:pt x="159" y="156"/>
                    </a:lnTo>
                    <a:lnTo>
                      <a:pt x="119" y="156"/>
                    </a:lnTo>
                    <a:lnTo>
                      <a:pt x="39" y="117"/>
                    </a:lnTo>
                    <a:lnTo>
                      <a:pt x="0" y="11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1073">
                <a:extLst>
                  <a:ext uri="{FF2B5EF4-FFF2-40B4-BE49-F238E27FC236}">
                    <a16:creationId xmlns:a16="http://schemas.microsoft.com/office/drawing/2014/main" id="{0F2C7BFD-BBB0-9586-469F-604B733EB3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6" y="2166"/>
                <a:ext cx="353" cy="47"/>
              </a:xfrm>
              <a:custGeom>
                <a:avLst/>
                <a:gdLst>
                  <a:gd name="T0" fmla="*/ 1766 w 1766"/>
                  <a:gd name="T1" fmla="*/ 78 h 235"/>
                  <a:gd name="T2" fmla="*/ 1686 w 1766"/>
                  <a:gd name="T3" fmla="*/ 78 h 235"/>
                  <a:gd name="T4" fmla="*/ 1647 w 1766"/>
                  <a:gd name="T5" fmla="*/ 40 h 235"/>
                  <a:gd name="T6" fmla="*/ 1607 w 1766"/>
                  <a:gd name="T7" fmla="*/ 78 h 235"/>
                  <a:gd name="T8" fmla="*/ 1373 w 1766"/>
                  <a:gd name="T9" fmla="*/ 78 h 235"/>
                  <a:gd name="T10" fmla="*/ 1293 w 1766"/>
                  <a:gd name="T11" fmla="*/ 40 h 235"/>
                  <a:gd name="T12" fmla="*/ 1019 w 1766"/>
                  <a:gd name="T13" fmla="*/ 40 h 235"/>
                  <a:gd name="T14" fmla="*/ 979 w 1766"/>
                  <a:gd name="T15" fmla="*/ 0 h 235"/>
                  <a:gd name="T16" fmla="*/ 900 w 1766"/>
                  <a:gd name="T17" fmla="*/ 0 h 235"/>
                  <a:gd name="T18" fmla="*/ 939 w 1766"/>
                  <a:gd name="T19" fmla="*/ 40 h 235"/>
                  <a:gd name="T20" fmla="*/ 900 w 1766"/>
                  <a:gd name="T21" fmla="*/ 118 h 235"/>
                  <a:gd name="T22" fmla="*/ 863 w 1766"/>
                  <a:gd name="T23" fmla="*/ 118 h 235"/>
                  <a:gd name="T24" fmla="*/ 823 w 1766"/>
                  <a:gd name="T25" fmla="*/ 78 h 235"/>
                  <a:gd name="T26" fmla="*/ 744 w 1766"/>
                  <a:gd name="T27" fmla="*/ 118 h 235"/>
                  <a:gd name="T28" fmla="*/ 704 w 1766"/>
                  <a:gd name="T29" fmla="*/ 118 h 235"/>
                  <a:gd name="T30" fmla="*/ 704 w 1766"/>
                  <a:gd name="T31" fmla="*/ 40 h 235"/>
                  <a:gd name="T32" fmla="*/ 665 w 1766"/>
                  <a:gd name="T33" fmla="*/ 78 h 235"/>
                  <a:gd name="T34" fmla="*/ 626 w 1766"/>
                  <a:gd name="T35" fmla="*/ 78 h 235"/>
                  <a:gd name="T36" fmla="*/ 589 w 1766"/>
                  <a:gd name="T37" fmla="*/ 118 h 235"/>
                  <a:gd name="T38" fmla="*/ 589 w 1766"/>
                  <a:gd name="T39" fmla="*/ 78 h 235"/>
                  <a:gd name="T40" fmla="*/ 549 w 1766"/>
                  <a:gd name="T41" fmla="*/ 40 h 235"/>
                  <a:gd name="T42" fmla="*/ 509 w 1766"/>
                  <a:gd name="T43" fmla="*/ 78 h 235"/>
                  <a:gd name="T44" fmla="*/ 509 w 1766"/>
                  <a:gd name="T45" fmla="*/ 118 h 235"/>
                  <a:gd name="T46" fmla="*/ 470 w 1766"/>
                  <a:gd name="T47" fmla="*/ 118 h 235"/>
                  <a:gd name="T48" fmla="*/ 351 w 1766"/>
                  <a:gd name="T49" fmla="*/ 235 h 235"/>
                  <a:gd name="T50" fmla="*/ 351 w 1766"/>
                  <a:gd name="T51" fmla="*/ 155 h 235"/>
                  <a:gd name="T52" fmla="*/ 311 w 1766"/>
                  <a:gd name="T53" fmla="*/ 155 h 235"/>
                  <a:gd name="T54" fmla="*/ 274 w 1766"/>
                  <a:gd name="T55" fmla="*/ 118 h 235"/>
                  <a:gd name="T56" fmla="*/ 195 w 1766"/>
                  <a:gd name="T57" fmla="*/ 118 h 235"/>
                  <a:gd name="T58" fmla="*/ 195 w 1766"/>
                  <a:gd name="T59" fmla="*/ 155 h 235"/>
                  <a:gd name="T60" fmla="*/ 116 w 1766"/>
                  <a:gd name="T61" fmla="*/ 155 h 235"/>
                  <a:gd name="T62" fmla="*/ 76 w 1766"/>
                  <a:gd name="T63" fmla="*/ 195 h 235"/>
                  <a:gd name="T64" fmla="*/ 36 w 1766"/>
                  <a:gd name="T65" fmla="*/ 155 h 235"/>
                  <a:gd name="T66" fmla="*/ 36 w 1766"/>
                  <a:gd name="T67" fmla="*/ 118 h 235"/>
                  <a:gd name="T68" fmla="*/ 0 w 1766"/>
                  <a:gd name="T69" fmla="*/ 15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766" h="235">
                    <a:moveTo>
                      <a:pt x="1766" y="78"/>
                    </a:moveTo>
                    <a:lnTo>
                      <a:pt x="1686" y="78"/>
                    </a:lnTo>
                    <a:lnTo>
                      <a:pt x="1647" y="40"/>
                    </a:lnTo>
                    <a:lnTo>
                      <a:pt x="1607" y="78"/>
                    </a:lnTo>
                    <a:lnTo>
                      <a:pt x="1373" y="78"/>
                    </a:lnTo>
                    <a:lnTo>
                      <a:pt x="1293" y="40"/>
                    </a:lnTo>
                    <a:lnTo>
                      <a:pt x="1019" y="40"/>
                    </a:lnTo>
                    <a:lnTo>
                      <a:pt x="979" y="0"/>
                    </a:lnTo>
                    <a:lnTo>
                      <a:pt x="900" y="0"/>
                    </a:lnTo>
                    <a:lnTo>
                      <a:pt x="939" y="40"/>
                    </a:lnTo>
                    <a:lnTo>
                      <a:pt x="900" y="118"/>
                    </a:lnTo>
                    <a:lnTo>
                      <a:pt x="863" y="118"/>
                    </a:lnTo>
                    <a:lnTo>
                      <a:pt x="823" y="78"/>
                    </a:lnTo>
                    <a:lnTo>
                      <a:pt x="744" y="118"/>
                    </a:lnTo>
                    <a:lnTo>
                      <a:pt x="704" y="118"/>
                    </a:lnTo>
                    <a:lnTo>
                      <a:pt x="704" y="40"/>
                    </a:lnTo>
                    <a:lnTo>
                      <a:pt x="665" y="78"/>
                    </a:lnTo>
                    <a:lnTo>
                      <a:pt x="626" y="78"/>
                    </a:lnTo>
                    <a:lnTo>
                      <a:pt x="589" y="118"/>
                    </a:lnTo>
                    <a:lnTo>
                      <a:pt x="589" y="78"/>
                    </a:lnTo>
                    <a:lnTo>
                      <a:pt x="549" y="40"/>
                    </a:lnTo>
                    <a:lnTo>
                      <a:pt x="509" y="78"/>
                    </a:lnTo>
                    <a:lnTo>
                      <a:pt x="509" y="118"/>
                    </a:lnTo>
                    <a:lnTo>
                      <a:pt x="470" y="118"/>
                    </a:lnTo>
                    <a:lnTo>
                      <a:pt x="351" y="235"/>
                    </a:lnTo>
                    <a:lnTo>
                      <a:pt x="351" y="155"/>
                    </a:lnTo>
                    <a:lnTo>
                      <a:pt x="311" y="155"/>
                    </a:lnTo>
                    <a:lnTo>
                      <a:pt x="274" y="118"/>
                    </a:lnTo>
                    <a:lnTo>
                      <a:pt x="195" y="118"/>
                    </a:lnTo>
                    <a:lnTo>
                      <a:pt x="195" y="155"/>
                    </a:lnTo>
                    <a:lnTo>
                      <a:pt x="116" y="155"/>
                    </a:lnTo>
                    <a:lnTo>
                      <a:pt x="76" y="195"/>
                    </a:lnTo>
                    <a:lnTo>
                      <a:pt x="36" y="155"/>
                    </a:lnTo>
                    <a:lnTo>
                      <a:pt x="36" y="118"/>
                    </a:lnTo>
                    <a:lnTo>
                      <a:pt x="0" y="15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1074">
                <a:extLst>
                  <a:ext uri="{FF2B5EF4-FFF2-40B4-BE49-F238E27FC236}">
                    <a16:creationId xmlns:a16="http://schemas.microsoft.com/office/drawing/2014/main" id="{2AAB9FBE-9B2D-7DC7-1260-770BB5F1CC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6" y="2189"/>
                <a:ext cx="260" cy="149"/>
              </a:xfrm>
              <a:custGeom>
                <a:avLst/>
                <a:gdLst>
                  <a:gd name="T0" fmla="*/ 1297 w 1297"/>
                  <a:gd name="T1" fmla="*/ 0 h 746"/>
                  <a:gd name="T2" fmla="*/ 1258 w 1297"/>
                  <a:gd name="T3" fmla="*/ 0 h 746"/>
                  <a:gd name="T4" fmla="*/ 1258 w 1297"/>
                  <a:gd name="T5" fmla="*/ 37 h 746"/>
                  <a:gd name="T6" fmla="*/ 1218 w 1297"/>
                  <a:gd name="T7" fmla="*/ 77 h 746"/>
                  <a:gd name="T8" fmla="*/ 1098 w 1297"/>
                  <a:gd name="T9" fmla="*/ 77 h 746"/>
                  <a:gd name="T10" fmla="*/ 1060 w 1297"/>
                  <a:gd name="T11" fmla="*/ 117 h 746"/>
                  <a:gd name="T12" fmla="*/ 1060 w 1297"/>
                  <a:gd name="T13" fmla="*/ 157 h 746"/>
                  <a:gd name="T14" fmla="*/ 1023 w 1297"/>
                  <a:gd name="T15" fmla="*/ 236 h 746"/>
                  <a:gd name="T16" fmla="*/ 825 w 1297"/>
                  <a:gd name="T17" fmla="*/ 236 h 746"/>
                  <a:gd name="T18" fmla="*/ 825 w 1297"/>
                  <a:gd name="T19" fmla="*/ 275 h 746"/>
                  <a:gd name="T20" fmla="*/ 785 w 1297"/>
                  <a:gd name="T21" fmla="*/ 275 h 746"/>
                  <a:gd name="T22" fmla="*/ 745 w 1297"/>
                  <a:gd name="T23" fmla="*/ 236 h 746"/>
                  <a:gd name="T24" fmla="*/ 745 w 1297"/>
                  <a:gd name="T25" fmla="*/ 196 h 746"/>
                  <a:gd name="T26" fmla="*/ 629 w 1297"/>
                  <a:gd name="T27" fmla="*/ 157 h 746"/>
                  <a:gd name="T28" fmla="*/ 550 w 1297"/>
                  <a:gd name="T29" fmla="*/ 236 h 746"/>
                  <a:gd name="T30" fmla="*/ 550 w 1297"/>
                  <a:gd name="T31" fmla="*/ 315 h 746"/>
                  <a:gd name="T32" fmla="*/ 629 w 1297"/>
                  <a:gd name="T33" fmla="*/ 315 h 746"/>
                  <a:gd name="T34" fmla="*/ 668 w 1297"/>
                  <a:gd name="T35" fmla="*/ 352 h 746"/>
                  <a:gd name="T36" fmla="*/ 668 w 1297"/>
                  <a:gd name="T37" fmla="*/ 431 h 746"/>
                  <a:gd name="T38" fmla="*/ 590 w 1297"/>
                  <a:gd name="T39" fmla="*/ 431 h 746"/>
                  <a:gd name="T40" fmla="*/ 590 w 1297"/>
                  <a:gd name="T41" fmla="*/ 392 h 746"/>
                  <a:gd name="T42" fmla="*/ 550 w 1297"/>
                  <a:gd name="T43" fmla="*/ 392 h 746"/>
                  <a:gd name="T44" fmla="*/ 550 w 1297"/>
                  <a:gd name="T45" fmla="*/ 511 h 746"/>
                  <a:gd name="T46" fmla="*/ 510 w 1297"/>
                  <a:gd name="T47" fmla="*/ 551 h 746"/>
                  <a:gd name="T48" fmla="*/ 510 w 1297"/>
                  <a:gd name="T49" fmla="*/ 511 h 746"/>
                  <a:gd name="T50" fmla="*/ 433 w 1297"/>
                  <a:gd name="T51" fmla="*/ 471 h 746"/>
                  <a:gd name="T52" fmla="*/ 433 w 1297"/>
                  <a:gd name="T53" fmla="*/ 431 h 746"/>
                  <a:gd name="T54" fmla="*/ 470 w 1297"/>
                  <a:gd name="T55" fmla="*/ 392 h 746"/>
                  <a:gd name="T56" fmla="*/ 470 w 1297"/>
                  <a:gd name="T57" fmla="*/ 275 h 746"/>
                  <a:gd name="T58" fmla="*/ 433 w 1297"/>
                  <a:gd name="T59" fmla="*/ 236 h 746"/>
                  <a:gd name="T60" fmla="*/ 355 w 1297"/>
                  <a:gd name="T61" fmla="*/ 275 h 746"/>
                  <a:gd name="T62" fmla="*/ 355 w 1297"/>
                  <a:gd name="T63" fmla="*/ 315 h 746"/>
                  <a:gd name="T64" fmla="*/ 315 w 1297"/>
                  <a:gd name="T65" fmla="*/ 352 h 746"/>
                  <a:gd name="T66" fmla="*/ 355 w 1297"/>
                  <a:gd name="T67" fmla="*/ 392 h 746"/>
                  <a:gd name="T68" fmla="*/ 355 w 1297"/>
                  <a:gd name="T69" fmla="*/ 471 h 746"/>
                  <a:gd name="T70" fmla="*/ 235 w 1297"/>
                  <a:gd name="T71" fmla="*/ 471 h 746"/>
                  <a:gd name="T72" fmla="*/ 196 w 1297"/>
                  <a:gd name="T73" fmla="*/ 392 h 746"/>
                  <a:gd name="T74" fmla="*/ 160 w 1297"/>
                  <a:gd name="T75" fmla="*/ 431 h 746"/>
                  <a:gd name="T76" fmla="*/ 160 w 1297"/>
                  <a:gd name="T77" fmla="*/ 471 h 746"/>
                  <a:gd name="T78" fmla="*/ 120 w 1297"/>
                  <a:gd name="T79" fmla="*/ 471 h 746"/>
                  <a:gd name="T80" fmla="*/ 120 w 1297"/>
                  <a:gd name="T81" fmla="*/ 590 h 746"/>
                  <a:gd name="T82" fmla="*/ 0 w 1297"/>
                  <a:gd name="T83" fmla="*/ 706 h 746"/>
                  <a:gd name="T84" fmla="*/ 0 w 1297"/>
                  <a:gd name="T85" fmla="*/ 746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97" h="746">
                    <a:moveTo>
                      <a:pt x="1297" y="0"/>
                    </a:moveTo>
                    <a:lnTo>
                      <a:pt x="1258" y="0"/>
                    </a:lnTo>
                    <a:lnTo>
                      <a:pt x="1258" y="37"/>
                    </a:lnTo>
                    <a:lnTo>
                      <a:pt x="1218" y="77"/>
                    </a:lnTo>
                    <a:lnTo>
                      <a:pt x="1098" y="77"/>
                    </a:lnTo>
                    <a:lnTo>
                      <a:pt x="1060" y="117"/>
                    </a:lnTo>
                    <a:lnTo>
                      <a:pt x="1060" y="157"/>
                    </a:lnTo>
                    <a:lnTo>
                      <a:pt x="1023" y="236"/>
                    </a:lnTo>
                    <a:lnTo>
                      <a:pt x="825" y="236"/>
                    </a:lnTo>
                    <a:lnTo>
                      <a:pt x="825" y="275"/>
                    </a:lnTo>
                    <a:lnTo>
                      <a:pt x="785" y="275"/>
                    </a:lnTo>
                    <a:lnTo>
                      <a:pt x="745" y="236"/>
                    </a:lnTo>
                    <a:lnTo>
                      <a:pt x="745" y="196"/>
                    </a:lnTo>
                    <a:lnTo>
                      <a:pt x="629" y="157"/>
                    </a:lnTo>
                    <a:lnTo>
                      <a:pt x="550" y="236"/>
                    </a:lnTo>
                    <a:lnTo>
                      <a:pt x="550" y="315"/>
                    </a:lnTo>
                    <a:lnTo>
                      <a:pt x="629" y="315"/>
                    </a:lnTo>
                    <a:lnTo>
                      <a:pt x="668" y="352"/>
                    </a:lnTo>
                    <a:lnTo>
                      <a:pt x="668" y="431"/>
                    </a:lnTo>
                    <a:lnTo>
                      <a:pt x="590" y="431"/>
                    </a:lnTo>
                    <a:lnTo>
                      <a:pt x="590" y="392"/>
                    </a:lnTo>
                    <a:lnTo>
                      <a:pt x="550" y="392"/>
                    </a:lnTo>
                    <a:lnTo>
                      <a:pt x="550" y="511"/>
                    </a:lnTo>
                    <a:lnTo>
                      <a:pt x="510" y="551"/>
                    </a:lnTo>
                    <a:lnTo>
                      <a:pt x="510" y="511"/>
                    </a:lnTo>
                    <a:lnTo>
                      <a:pt x="433" y="471"/>
                    </a:lnTo>
                    <a:lnTo>
                      <a:pt x="433" y="431"/>
                    </a:lnTo>
                    <a:lnTo>
                      <a:pt x="470" y="392"/>
                    </a:lnTo>
                    <a:lnTo>
                      <a:pt x="470" y="275"/>
                    </a:lnTo>
                    <a:lnTo>
                      <a:pt x="433" y="236"/>
                    </a:lnTo>
                    <a:lnTo>
                      <a:pt x="355" y="275"/>
                    </a:lnTo>
                    <a:lnTo>
                      <a:pt x="355" y="315"/>
                    </a:lnTo>
                    <a:lnTo>
                      <a:pt x="315" y="352"/>
                    </a:lnTo>
                    <a:lnTo>
                      <a:pt x="355" y="392"/>
                    </a:lnTo>
                    <a:lnTo>
                      <a:pt x="355" y="471"/>
                    </a:lnTo>
                    <a:lnTo>
                      <a:pt x="235" y="471"/>
                    </a:lnTo>
                    <a:lnTo>
                      <a:pt x="196" y="392"/>
                    </a:lnTo>
                    <a:lnTo>
                      <a:pt x="160" y="431"/>
                    </a:lnTo>
                    <a:lnTo>
                      <a:pt x="160" y="471"/>
                    </a:lnTo>
                    <a:lnTo>
                      <a:pt x="120" y="471"/>
                    </a:lnTo>
                    <a:lnTo>
                      <a:pt x="120" y="590"/>
                    </a:lnTo>
                    <a:lnTo>
                      <a:pt x="0" y="706"/>
                    </a:lnTo>
                    <a:lnTo>
                      <a:pt x="0" y="74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1075">
                <a:extLst>
                  <a:ext uri="{FF2B5EF4-FFF2-40B4-BE49-F238E27FC236}">
                    <a16:creationId xmlns:a16="http://schemas.microsoft.com/office/drawing/2014/main" id="{26FD5C0E-EFDC-BFC9-A156-90E52E980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2197"/>
                <a:ext cx="47" cy="94"/>
              </a:xfrm>
              <a:custGeom>
                <a:avLst/>
                <a:gdLst>
                  <a:gd name="T0" fmla="*/ 39 w 234"/>
                  <a:gd name="T1" fmla="*/ 0 h 474"/>
                  <a:gd name="T2" fmla="*/ 39 w 234"/>
                  <a:gd name="T3" fmla="*/ 40 h 474"/>
                  <a:gd name="T4" fmla="*/ 115 w 234"/>
                  <a:gd name="T5" fmla="*/ 80 h 474"/>
                  <a:gd name="T6" fmla="*/ 115 w 234"/>
                  <a:gd name="T7" fmla="*/ 120 h 474"/>
                  <a:gd name="T8" fmla="*/ 75 w 234"/>
                  <a:gd name="T9" fmla="*/ 120 h 474"/>
                  <a:gd name="T10" fmla="*/ 0 w 234"/>
                  <a:gd name="T11" fmla="*/ 159 h 474"/>
                  <a:gd name="T12" fmla="*/ 39 w 234"/>
                  <a:gd name="T13" fmla="*/ 238 h 474"/>
                  <a:gd name="T14" fmla="*/ 39 w 234"/>
                  <a:gd name="T15" fmla="*/ 278 h 474"/>
                  <a:gd name="T16" fmla="*/ 115 w 234"/>
                  <a:gd name="T17" fmla="*/ 278 h 474"/>
                  <a:gd name="T18" fmla="*/ 155 w 234"/>
                  <a:gd name="T19" fmla="*/ 315 h 474"/>
                  <a:gd name="T20" fmla="*/ 195 w 234"/>
                  <a:gd name="T21" fmla="*/ 315 h 474"/>
                  <a:gd name="T22" fmla="*/ 234 w 234"/>
                  <a:gd name="T23" fmla="*/ 355 h 474"/>
                  <a:gd name="T24" fmla="*/ 115 w 234"/>
                  <a:gd name="T25" fmla="*/ 474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4" h="474">
                    <a:moveTo>
                      <a:pt x="39" y="0"/>
                    </a:moveTo>
                    <a:lnTo>
                      <a:pt x="39" y="40"/>
                    </a:lnTo>
                    <a:lnTo>
                      <a:pt x="115" y="80"/>
                    </a:lnTo>
                    <a:lnTo>
                      <a:pt x="115" y="120"/>
                    </a:lnTo>
                    <a:lnTo>
                      <a:pt x="75" y="120"/>
                    </a:lnTo>
                    <a:lnTo>
                      <a:pt x="0" y="159"/>
                    </a:lnTo>
                    <a:lnTo>
                      <a:pt x="39" y="238"/>
                    </a:lnTo>
                    <a:lnTo>
                      <a:pt x="39" y="278"/>
                    </a:lnTo>
                    <a:lnTo>
                      <a:pt x="115" y="278"/>
                    </a:lnTo>
                    <a:lnTo>
                      <a:pt x="155" y="315"/>
                    </a:lnTo>
                    <a:lnTo>
                      <a:pt x="195" y="315"/>
                    </a:lnTo>
                    <a:lnTo>
                      <a:pt x="234" y="355"/>
                    </a:lnTo>
                    <a:lnTo>
                      <a:pt x="115" y="4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Line 1076">
                <a:extLst>
                  <a:ext uri="{FF2B5EF4-FFF2-40B4-BE49-F238E27FC236}">
                    <a16:creationId xmlns:a16="http://schemas.microsoft.com/office/drawing/2014/main" id="{A064493E-D5E1-BF52-5C1F-8E90381390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66" y="2189"/>
                <a:ext cx="0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1077">
                <a:extLst>
                  <a:ext uri="{FF2B5EF4-FFF2-40B4-BE49-F238E27FC236}">
                    <a16:creationId xmlns:a16="http://schemas.microsoft.com/office/drawing/2014/main" id="{AA0F77E2-CC91-2150-5914-96625508E1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7" y="2291"/>
                <a:ext cx="94" cy="259"/>
              </a:xfrm>
              <a:custGeom>
                <a:avLst/>
                <a:gdLst>
                  <a:gd name="T0" fmla="*/ 470 w 470"/>
                  <a:gd name="T1" fmla="*/ 0 h 1295"/>
                  <a:gd name="T2" fmla="*/ 470 w 470"/>
                  <a:gd name="T3" fmla="*/ 40 h 1295"/>
                  <a:gd name="T4" fmla="*/ 430 w 470"/>
                  <a:gd name="T5" fmla="*/ 115 h 1295"/>
                  <a:gd name="T6" fmla="*/ 355 w 470"/>
                  <a:gd name="T7" fmla="*/ 195 h 1295"/>
                  <a:gd name="T8" fmla="*/ 355 w 470"/>
                  <a:gd name="T9" fmla="*/ 275 h 1295"/>
                  <a:gd name="T10" fmla="*/ 315 w 470"/>
                  <a:gd name="T11" fmla="*/ 314 h 1295"/>
                  <a:gd name="T12" fmla="*/ 275 w 470"/>
                  <a:gd name="T13" fmla="*/ 275 h 1295"/>
                  <a:gd name="T14" fmla="*/ 195 w 470"/>
                  <a:gd name="T15" fmla="*/ 275 h 1295"/>
                  <a:gd name="T16" fmla="*/ 157 w 470"/>
                  <a:gd name="T17" fmla="*/ 354 h 1295"/>
                  <a:gd name="T18" fmla="*/ 235 w 470"/>
                  <a:gd name="T19" fmla="*/ 430 h 1295"/>
                  <a:gd name="T20" fmla="*/ 195 w 470"/>
                  <a:gd name="T21" fmla="*/ 430 h 1295"/>
                  <a:gd name="T22" fmla="*/ 195 w 470"/>
                  <a:gd name="T23" fmla="*/ 470 h 1295"/>
                  <a:gd name="T24" fmla="*/ 157 w 470"/>
                  <a:gd name="T25" fmla="*/ 510 h 1295"/>
                  <a:gd name="T26" fmla="*/ 195 w 470"/>
                  <a:gd name="T27" fmla="*/ 510 h 1295"/>
                  <a:gd name="T28" fmla="*/ 195 w 470"/>
                  <a:gd name="T29" fmla="*/ 589 h 1295"/>
                  <a:gd name="T30" fmla="*/ 120 w 470"/>
                  <a:gd name="T31" fmla="*/ 629 h 1295"/>
                  <a:gd name="T32" fmla="*/ 157 w 470"/>
                  <a:gd name="T33" fmla="*/ 669 h 1295"/>
                  <a:gd name="T34" fmla="*/ 195 w 470"/>
                  <a:gd name="T35" fmla="*/ 669 h 1295"/>
                  <a:gd name="T36" fmla="*/ 120 w 470"/>
                  <a:gd name="T37" fmla="*/ 746 h 1295"/>
                  <a:gd name="T38" fmla="*/ 40 w 470"/>
                  <a:gd name="T39" fmla="*/ 669 h 1295"/>
                  <a:gd name="T40" fmla="*/ 0 w 470"/>
                  <a:gd name="T41" fmla="*/ 706 h 1295"/>
                  <a:gd name="T42" fmla="*/ 0 w 470"/>
                  <a:gd name="T43" fmla="*/ 784 h 1295"/>
                  <a:gd name="T44" fmla="*/ 40 w 470"/>
                  <a:gd name="T45" fmla="*/ 824 h 1295"/>
                  <a:gd name="T46" fmla="*/ 157 w 470"/>
                  <a:gd name="T47" fmla="*/ 824 h 1295"/>
                  <a:gd name="T48" fmla="*/ 157 w 470"/>
                  <a:gd name="T49" fmla="*/ 864 h 1295"/>
                  <a:gd name="T50" fmla="*/ 80 w 470"/>
                  <a:gd name="T51" fmla="*/ 943 h 1295"/>
                  <a:gd name="T52" fmla="*/ 120 w 470"/>
                  <a:gd name="T53" fmla="*/ 980 h 1295"/>
                  <a:gd name="T54" fmla="*/ 40 w 470"/>
                  <a:gd name="T55" fmla="*/ 1060 h 1295"/>
                  <a:gd name="T56" fmla="*/ 40 w 470"/>
                  <a:gd name="T57" fmla="*/ 1255 h 1295"/>
                  <a:gd name="T58" fmla="*/ 0 w 470"/>
                  <a:gd name="T59" fmla="*/ 1295 h 1295"/>
                  <a:gd name="T60" fmla="*/ 40 w 470"/>
                  <a:gd name="T61" fmla="*/ 1295 h 1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70" h="1295">
                    <a:moveTo>
                      <a:pt x="470" y="0"/>
                    </a:moveTo>
                    <a:lnTo>
                      <a:pt x="470" y="40"/>
                    </a:lnTo>
                    <a:lnTo>
                      <a:pt x="430" y="115"/>
                    </a:lnTo>
                    <a:lnTo>
                      <a:pt x="355" y="195"/>
                    </a:lnTo>
                    <a:lnTo>
                      <a:pt x="355" y="275"/>
                    </a:lnTo>
                    <a:lnTo>
                      <a:pt x="315" y="314"/>
                    </a:lnTo>
                    <a:lnTo>
                      <a:pt x="275" y="275"/>
                    </a:lnTo>
                    <a:lnTo>
                      <a:pt x="195" y="275"/>
                    </a:lnTo>
                    <a:lnTo>
                      <a:pt x="157" y="354"/>
                    </a:lnTo>
                    <a:lnTo>
                      <a:pt x="235" y="430"/>
                    </a:lnTo>
                    <a:lnTo>
                      <a:pt x="195" y="430"/>
                    </a:lnTo>
                    <a:lnTo>
                      <a:pt x="195" y="470"/>
                    </a:lnTo>
                    <a:lnTo>
                      <a:pt x="157" y="510"/>
                    </a:lnTo>
                    <a:lnTo>
                      <a:pt x="195" y="510"/>
                    </a:lnTo>
                    <a:lnTo>
                      <a:pt x="195" y="589"/>
                    </a:lnTo>
                    <a:lnTo>
                      <a:pt x="120" y="629"/>
                    </a:lnTo>
                    <a:lnTo>
                      <a:pt x="157" y="669"/>
                    </a:lnTo>
                    <a:lnTo>
                      <a:pt x="195" y="669"/>
                    </a:lnTo>
                    <a:lnTo>
                      <a:pt x="120" y="746"/>
                    </a:lnTo>
                    <a:lnTo>
                      <a:pt x="40" y="669"/>
                    </a:lnTo>
                    <a:lnTo>
                      <a:pt x="0" y="706"/>
                    </a:lnTo>
                    <a:lnTo>
                      <a:pt x="0" y="784"/>
                    </a:lnTo>
                    <a:lnTo>
                      <a:pt x="40" y="824"/>
                    </a:lnTo>
                    <a:lnTo>
                      <a:pt x="157" y="824"/>
                    </a:lnTo>
                    <a:lnTo>
                      <a:pt x="157" y="864"/>
                    </a:lnTo>
                    <a:lnTo>
                      <a:pt x="80" y="943"/>
                    </a:lnTo>
                    <a:lnTo>
                      <a:pt x="120" y="980"/>
                    </a:lnTo>
                    <a:lnTo>
                      <a:pt x="40" y="1060"/>
                    </a:lnTo>
                    <a:lnTo>
                      <a:pt x="40" y="1255"/>
                    </a:lnTo>
                    <a:lnTo>
                      <a:pt x="0" y="1295"/>
                    </a:lnTo>
                    <a:lnTo>
                      <a:pt x="40" y="12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1078">
                <a:extLst>
                  <a:ext uri="{FF2B5EF4-FFF2-40B4-BE49-F238E27FC236}">
                    <a16:creationId xmlns:a16="http://schemas.microsoft.com/office/drawing/2014/main" id="{90F2CA5A-20C8-F125-57B3-46650A5ADE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1" y="2291"/>
                <a:ext cx="212" cy="236"/>
              </a:xfrm>
              <a:custGeom>
                <a:avLst/>
                <a:gdLst>
                  <a:gd name="T0" fmla="*/ 0 w 1062"/>
                  <a:gd name="T1" fmla="*/ 0 h 1178"/>
                  <a:gd name="T2" fmla="*/ 119 w 1062"/>
                  <a:gd name="T3" fmla="*/ 40 h 1178"/>
                  <a:gd name="T4" fmla="*/ 235 w 1062"/>
                  <a:gd name="T5" fmla="*/ 40 h 1178"/>
                  <a:gd name="T6" fmla="*/ 235 w 1062"/>
                  <a:gd name="T7" fmla="*/ 115 h 1178"/>
                  <a:gd name="T8" fmla="*/ 315 w 1062"/>
                  <a:gd name="T9" fmla="*/ 79 h 1178"/>
                  <a:gd name="T10" fmla="*/ 354 w 1062"/>
                  <a:gd name="T11" fmla="*/ 40 h 1178"/>
                  <a:gd name="T12" fmla="*/ 433 w 1062"/>
                  <a:gd name="T13" fmla="*/ 115 h 1178"/>
                  <a:gd name="T14" fmla="*/ 394 w 1062"/>
                  <a:gd name="T15" fmla="*/ 155 h 1178"/>
                  <a:gd name="T16" fmla="*/ 473 w 1062"/>
                  <a:gd name="T17" fmla="*/ 235 h 1178"/>
                  <a:gd name="T18" fmla="*/ 473 w 1062"/>
                  <a:gd name="T19" fmla="*/ 275 h 1178"/>
                  <a:gd name="T20" fmla="*/ 550 w 1062"/>
                  <a:gd name="T21" fmla="*/ 275 h 1178"/>
                  <a:gd name="T22" fmla="*/ 550 w 1062"/>
                  <a:gd name="T23" fmla="*/ 354 h 1178"/>
                  <a:gd name="T24" fmla="*/ 513 w 1062"/>
                  <a:gd name="T25" fmla="*/ 430 h 1178"/>
                  <a:gd name="T26" fmla="*/ 550 w 1062"/>
                  <a:gd name="T27" fmla="*/ 430 h 1178"/>
                  <a:gd name="T28" fmla="*/ 550 w 1062"/>
                  <a:gd name="T29" fmla="*/ 470 h 1178"/>
                  <a:gd name="T30" fmla="*/ 589 w 1062"/>
                  <a:gd name="T31" fmla="*/ 549 h 1178"/>
                  <a:gd name="T32" fmla="*/ 628 w 1062"/>
                  <a:gd name="T33" fmla="*/ 589 h 1178"/>
                  <a:gd name="T34" fmla="*/ 628 w 1062"/>
                  <a:gd name="T35" fmla="*/ 669 h 1178"/>
                  <a:gd name="T36" fmla="*/ 668 w 1062"/>
                  <a:gd name="T37" fmla="*/ 669 h 1178"/>
                  <a:gd name="T38" fmla="*/ 668 w 1062"/>
                  <a:gd name="T39" fmla="*/ 784 h 1178"/>
                  <a:gd name="T40" fmla="*/ 747 w 1062"/>
                  <a:gd name="T41" fmla="*/ 784 h 1178"/>
                  <a:gd name="T42" fmla="*/ 787 w 1062"/>
                  <a:gd name="T43" fmla="*/ 746 h 1178"/>
                  <a:gd name="T44" fmla="*/ 824 w 1062"/>
                  <a:gd name="T45" fmla="*/ 746 h 1178"/>
                  <a:gd name="T46" fmla="*/ 863 w 1062"/>
                  <a:gd name="T47" fmla="*/ 706 h 1178"/>
                  <a:gd name="T48" fmla="*/ 863 w 1062"/>
                  <a:gd name="T49" fmla="*/ 784 h 1178"/>
                  <a:gd name="T50" fmla="*/ 903 w 1062"/>
                  <a:gd name="T51" fmla="*/ 824 h 1178"/>
                  <a:gd name="T52" fmla="*/ 943 w 1062"/>
                  <a:gd name="T53" fmla="*/ 824 h 1178"/>
                  <a:gd name="T54" fmla="*/ 1062 w 1062"/>
                  <a:gd name="T55" fmla="*/ 943 h 1178"/>
                  <a:gd name="T56" fmla="*/ 1022 w 1062"/>
                  <a:gd name="T57" fmla="*/ 980 h 1178"/>
                  <a:gd name="T58" fmla="*/ 1022 w 1062"/>
                  <a:gd name="T59" fmla="*/ 1060 h 1178"/>
                  <a:gd name="T60" fmla="*/ 1062 w 1062"/>
                  <a:gd name="T61" fmla="*/ 1060 h 1178"/>
                  <a:gd name="T62" fmla="*/ 1022 w 1062"/>
                  <a:gd name="T63" fmla="*/ 1100 h 1178"/>
                  <a:gd name="T64" fmla="*/ 943 w 1062"/>
                  <a:gd name="T65" fmla="*/ 1139 h 1178"/>
                  <a:gd name="T66" fmla="*/ 943 w 1062"/>
                  <a:gd name="T67" fmla="*/ 1178 h 1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062" h="1178">
                    <a:moveTo>
                      <a:pt x="0" y="0"/>
                    </a:moveTo>
                    <a:lnTo>
                      <a:pt x="119" y="40"/>
                    </a:lnTo>
                    <a:lnTo>
                      <a:pt x="235" y="40"/>
                    </a:lnTo>
                    <a:lnTo>
                      <a:pt x="235" y="115"/>
                    </a:lnTo>
                    <a:lnTo>
                      <a:pt x="315" y="79"/>
                    </a:lnTo>
                    <a:lnTo>
                      <a:pt x="354" y="40"/>
                    </a:lnTo>
                    <a:lnTo>
                      <a:pt x="433" y="115"/>
                    </a:lnTo>
                    <a:lnTo>
                      <a:pt x="394" y="155"/>
                    </a:lnTo>
                    <a:lnTo>
                      <a:pt x="473" y="235"/>
                    </a:lnTo>
                    <a:lnTo>
                      <a:pt x="473" y="275"/>
                    </a:lnTo>
                    <a:lnTo>
                      <a:pt x="550" y="275"/>
                    </a:lnTo>
                    <a:lnTo>
                      <a:pt x="550" y="354"/>
                    </a:lnTo>
                    <a:lnTo>
                      <a:pt x="513" y="430"/>
                    </a:lnTo>
                    <a:lnTo>
                      <a:pt x="550" y="430"/>
                    </a:lnTo>
                    <a:lnTo>
                      <a:pt x="550" y="470"/>
                    </a:lnTo>
                    <a:lnTo>
                      <a:pt x="589" y="549"/>
                    </a:lnTo>
                    <a:lnTo>
                      <a:pt x="628" y="589"/>
                    </a:lnTo>
                    <a:lnTo>
                      <a:pt x="628" y="669"/>
                    </a:lnTo>
                    <a:lnTo>
                      <a:pt x="668" y="669"/>
                    </a:lnTo>
                    <a:lnTo>
                      <a:pt x="668" y="784"/>
                    </a:lnTo>
                    <a:lnTo>
                      <a:pt x="747" y="784"/>
                    </a:lnTo>
                    <a:lnTo>
                      <a:pt x="787" y="746"/>
                    </a:lnTo>
                    <a:lnTo>
                      <a:pt x="824" y="746"/>
                    </a:lnTo>
                    <a:lnTo>
                      <a:pt x="863" y="706"/>
                    </a:lnTo>
                    <a:lnTo>
                      <a:pt x="863" y="784"/>
                    </a:lnTo>
                    <a:lnTo>
                      <a:pt x="903" y="824"/>
                    </a:lnTo>
                    <a:lnTo>
                      <a:pt x="943" y="824"/>
                    </a:lnTo>
                    <a:lnTo>
                      <a:pt x="1062" y="943"/>
                    </a:lnTo>
                    <a:lnTo>
                      <a:pt x="1022" y="980"/>
                    </a:lnTo>
                    <a:lnTo>
                      <a:pt x="1022" y="1060"/>
                    </a:lnTo>
                    <a:lnTo>
                      <a:pt x="1062" y="1060"/>
                    </a:lnTo>
                    <a:lnTo>
                      <a:pt x="1022" y="1100"/>
                    </a:lnTo>
                    <a:lnTo>
                      <a:pt x="943" y="1139"/>
                    </a:lnTo>
                    <a:lnTo>
                      <a:pt x="943" y="117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1079">
                <a:extLst>
                  <a:ext uri="{FF2B5EF4-FFF2-40B4-BE49-F238E27FC236}">
                    <a16:creationId xmlns:a16="http://schemas.microsoft.com/office/drawing/2014/main" id="{4C6D32AA-2C17-696E-7C97-06BCFDE2F4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9" y="2032"/>
                <a:ext cx="62" cy="39"/>
              </a:xfrm>
              <a:custGeom>
                <a:avLst/>
                <a:gdLst>
                  <a:gd name="T0" fmla="*/ 0 w 311"/>
                  <a:gd name="T1" fmla="*/ 198 h 198"/>
                  <a:gd name="T2" fmla="*/ 0 w 311"/>
                  <a:gd name="T3" fmla="*/ 118 h 198"/>
                  <a:gd name="T4" fmla="*/ 37 w 311"/>
                  <a:gd name="T5" fmla="*/ 118 h 198"/>
                  <a:gd name="T6" fmla="*/ 116 w 311"/>
                  <a:gd name="T7" fmla="*/ 39 h 198"/>
                  <a:gd name="T8" fmla="*/ 116 w 311"/>
                  <a:gd name="T9" fmla="*/ 0 h 198"/>
                  <a:gd name="T10" fmla="*/ 195 w 311"/>
                  <a:gd name="T11" fmla="*/ 0 h 198"/>
                  <a:gd name="T12" fmla="*/ 234 w 311"/>
                  <a:gd name="T13" fmla="*/ 39 h 198"/>
                  <a:gd name="T14" fmla="*/ 274 w 311"/>
                  <a:gd name="T15" fmla="*/ 0 h 198"/>
                  <a:gd name="T16" fmla="*/ 311 w 311"/>
                  <a:gd name="T17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1" h="198">
                    <a:moveTo>
                      <a:pt x="0" y="198"/>
                    </a:moveTo>
                    <a:lnTo>
                      <a:pt x="0" y="118"/>
                    </a:lnTo>
                    <a:lnTo>
                      <a:pt x="37" y="118"/>
                    </a:lnTo>
                    <a:lnTo>
                      <a:pt x="116" y="39"/>
                    </a:lnTo>
                    <a:lnTo>
                      <a:pt x="116" y="0"/>
                    </a:lnTo>
                    <a:lnTo>
                      <a:pt x="195" y="0"/>
                    </a:lnTo>
                    <a:lnTo>
                      <a:pt x="234" y="39"/>
                    </a:lnTo>
                    <a:lnTo>
                      <a:pt x="274" y="0"/>
                    </a:lnTo>
                    <a:lnTo>
                      <a:pt x="311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1080">
                <a:extLst>
                  <a:ext uri="{FF2B5EF4-FFF2-40B4-BE49-F238E27FC236}">
                    <a16:creationId xmlns:a16="http://schemas.microsoft.com/office/drawing/2014/main" id="{617207C6-4B43-9A28-176D-1B162F6F32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0" y="2071"/>
                <a:ext cx="79" cy="63"/>
              </a:xfrm>
              <a:custGeom>
                <a:avLst/>
                <a:gdLst>
                  <a:gd name="T0" fmla="*/ 394 w 394"/>
                  <a:gd name="T1" fmla="*/ 0 h 314"/>
                  <a:gd name="T2" fmla="*/ 315 w 394"/>
                  <a:gd name="T3" fmla="*/ 0 h 314"/>
                  <a:gd name="T4" fmla="*/ 355 w 394"/>
                  <a:gd name="T5" fmla="*/ 37 h 314"/>
                  <a:gd name="T6" fmla="*/ 355 w 394"/>
                  <a:gd name="T7" fmla="*/ 77 h 314"/>
                  <a:gd name="T8" fmla="*/ 315 w 394"/>
                  <a:gd name="T9" fmla="*/ 117 h 314"/>
                  <a:gd name="T10" fmla="*/ 355 w 394"/>
                  <a:gd name="T11" fmla="*/ 156 h 314"/>
                  <a:gd name="T12" fmla="*/ 355 w 394"/>
                  <a:gd name="T13" fmla="*/ 195 h 314"/>
                  <a:gd name="T14" fmla="*/ 394 w 394"/>
                  <a:gd name="T15" fmla="*/ 235 h 314"/>
                  <a:gd name="T16" fmla="*/ 315 w 394"/>
                  <a:gd name="T17" fmla="*/ 275 h 314"/>
                  <a:gd name="T18" fmla="*/ 275 w 394"/>
                  <a:gd name="T19" fmla="*/ 314 h 314"/>
                  <a:gd name="T20" fmla="*/ 235 w 394"/>
                  <a:gd name="T21" fmla="*/ 275 h 314"/>
                  <a:gd name="T22" fmla="*/ 196 w 394"/>
                  <a:gd name="T23" fmla="*/ 314 h 314"/>
                  <a:gd name="T24" fmla="*/ 156 w 394"/>
                  <a:gd name="T25" fmla="*/ 275 h 314"/>
                  <a:gd name="T26" fmla="*/ 120 w 394"/>
                  <a:gd name="T27" fmla="*/ 314 h 314"/>
                  <a:gd name="T28" fmla="*/ 0 w 394"/>
                  <a:gd name="T29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4" h="314">
                    <a:moveTo>
                      <a:pt x="394" y="0"/>
                    </a:moveTo>
                    <a:lnTo>
                      <a:pt x="315" y="0"/>
                    </a:lnTo>
                    <a:lnTo>
                      <a:pt x="355" y="37"/>
                    </a:lnTo>
                    <a:lnTo>
                      <a:pt x="355" y="77"/>
                    </a:lnTo>
                    <a:lnTo>
                      <a:pt x="315" y="117"/>
                    </a:lnTo>
                    <a:lnTo>
                      <a:pt x="355" y="156"/>
                    </a:lnTo>
                    <a:lnTo>
                      <a:pt x="355" y="195"/>
                    </a:lnTo>
                    <a:lnTo>
                      <a:pt x="394" y="235"/>
                    </a:lnTo>
                    <a:lnTo>
                      <a:pt x="315" y="275"/>
                    </a:lnTo>
                    <a:lnTo>
                      <a:pt x="275" y="314"/>
                    </a:lnTo>
                    <a:lnTo>
                      <a:pt x="235" y="275"/>
                    </a:lnTo>
                    <a:lnTo>
                      <a:pt x="196" y="314"/>
                    </a:lnTo>
                    <a:lnTo>
                      <a:pt x="156" y="275"/>
                    </a:lnTo>
                    <a:lnTo>
                      <a:pt x="120" y="314"/>
                    </a:lnTo>
                    <a:lnTo>
                      <a:pt x="0" y="31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1081">
                <a:extLst>
                  <a:ext uri="{FF2B5EF4-FFF2-40B4-BE49-F238E27FC236}">
                    <a16:creationId xmlns:a16="http://schemas.microsoft.com/office/drawing/2014/main" id="{6535F09B-494A-C74B-0911-BB0CBD3222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2134"/>
                <a:ext cx="31" cy="47"/>
              </a:xfrm>
              <a:custGeom>
                <a:avLst/>
                <a:gdLst>
                  <a:gd name="T0" fmla="*/ 155 w 155"/>
                  <a:gd name="T1" fmla="*/ 0 h 235"/>
                  <a:gd name="T2" fmla="*/ 76 w 155"/>
                  <a:gd name="T3" fmla="*/ 37 h 235"/>
                  <a:gd name="T4" fmla="*/ 76 w 155"/>
                  <a:gd name="T5" fmla="*/ 117 h 235"/>
                  <a:gd name="T6" fmla="*/ 37 w 155"/>
                  <a:gd name="T7" fmla="*/ 117 h 235"/>
                  <a:gd name="T8" fmla="*/ 0 w 155"/>
                  <a:gd name="T9" fmla="*/ 157 h 235"/>
                  <a:gd name="T10" fmla="*/ 0 w 155"/>
                  <a:gd name="T11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" h="235">
                    <a:moveTo>
                      <a:pt x="155" y="0"/>
                    </a:moveTo>
                    <a:lnTo>
                      <a:pt x="76" y="37"/>
                    </a:lnTo>
                    <a:lnTo>
                      <a:pt x="76" y="117"/>
                    </a:lnTo>
                    <a:lnTo>
                      <a:pt x="37" y="117"/>
                    </a:lnTo>
                    <a:lnTo>
                      <a:pt x="0" y="157"/>
                    </a:lnTo>
                    <a:lnTo>
                      <a:pt x="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1082">
                <a:extLst>
                  <a:ext uri="{FF2B5EF4-FFF2-40B4-BE49-F238E27FC236}">
                    <a16:creationId xmlns:a16="http://schemas.microsoft.com/office/drawing/2014/main" id="{7EAA3BD7-E2DD-9F32-A513-95E42CF6BC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2181"/>
                <a:ext cx="102" cy="212"/>
              </a:xfrm>
              <a:custGeom>
                <a:avLst/>
                <a:gdLst>
                  <a:gd name="T0" fmla="*/ 0 w 510"/>
                  <a:gd name="T1" fmla="*/ 0 h 1061"/>
                  <a:gd name="T2" fmla="*/ 0 w 510"/>
                  <a:gd name="T3" fmla="*/ 77 h 1061"/>
                  <a:gd name="T4" fmla="*/ 76 w 510"/>
                  <a:gd name="T5" fmla="*/ 117 h 1061"/>
                  <a:gd name="T6" fmla="*/ 37 w 510"/>
                  <a:gd name="T7" fmla="*/ 157 h 1061"/>
                  <a:gd name="T8" fmla="*/ 37 w 510"/>
                  <a:gd name="T9" fmla="*/ 197 h 1061"/>
                  <a:gd name="T10" fmla="*/ 76 w 510"/>
                  <a:gd name="T11" fmla="*/ 236 h 1061"/>
                  <a:gd name="T12" fmla="*/ 155 w 510"/>
                  <a:gd name="T13" fmla="*/ 236 h 1061"/>
                  <a:gd name="T14" fmla="*/ 155 w 510"/>
                  <a:gd name="T15" fmla="*/ 197 h 1061"/>
                  <a:gd name="T16" fmla="*/ 235 w 510"/>
                  <a:gd name="T17" fmla="*/ 276 h 1061"/>
                  <a:gd name="T18" fmla="*/ 235 w 510"/>
                  <a:gd name="T19" fmla="*/ 315 h 1061"/>
                  <a:gd name="T20" fmla="*/ 275 w 510"/>
                  <a:gd name="T21" fmla="*/ 276 h 1061"/>
                  <a:gd name="T22" fmla="*/ 311 w 510"/>
                  <a:gd name="T23" fmla="*/ 315 h 1061"/>
                  <a:gd name="T24" fmla="*/ 311 w 510"/>
                  <a:gd name="T25" fmla="*/ 355 h 1061"/>
                  <a:gd name="T26" fmla="*/ 390 w 510"/>
                  <a:gd name="T27" fmla="*/ 432 h 1061"/>
                  <a:gd name="T28" fmla="*/ 390 w 510"/>
                  <a:gd name="T29" fmla="*/ 551 h 1061"/>
                  <a:gd name="T30" fmla="*/ 470 w 510"/>
                  <a:gd name="T31" fmla="*/ 630 h 1061"/>
                  <a:gd name="T32" fmla="*/ 430 w 510"/>
                  <a:gd name="T33" fmla="*/ 666 h 1061"/>
                  <a:gd name="T34" fmla="*/ 430 w 510"/>
                  <a:gd name="T35" fmla="*/ 826 h 1061"/>
                  <a:gd name="T36" fmla="*/ 510 w 510"/>
                  <a:gd name="T37" fmla="*/ 905 h 1061"/>
                  <a:gd name="T38" fmla="*/ 510 w 510"/>
                  <a:gd name="T39" fmla="*/ 1061 h 10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10" h="1061">
                    <a:moveTo>
                      <a:pt x="0" y="0"/>
                    </a:moveTo>
                    <a:lnTo>
                      <a:pt x="0" y="77"/>
                    </a:lnTo>
                    <a:lnTo>
                      <a:pt x="76" y="117"/>
                    </a:lnTo>
                    <a:lnTo>
                      <a:pt x="37" y="157"/>
                    </a:lnTo>
                    <a:lnTo>
                      <a:pt x="37" y="197"/>
                    </a:lnTo>
                    <a:lnTo>
                      <a:pt x="76" y="236"/>
                    </a:lnTo>
                    <a:lnTo>
                      <a:pt x="155" y="236"/>
                    </a:lnTo>
                    <a:lnTo>
                      <a:pt x="155" y="197"/>
                    </a:lnTo>
                    <a:lnTo>
                      <a:pt x="235" y="276"/>
                    </a:lnTo>
                    <a:lnTo>
                      <a:pt x="235" y="315"/>
                    </a:lnTo>
                    <a:lnTo>
                      <a:pt x="275" y="276"/>
                    </a:lnTo>
                    <a:lnTo>
                      <a:pt x="311" y="315"/>
                    </a:lnTo>
                    <a:lnTo>
                      <a:pt x="311" y="355"/>
                    </a:lnTo>
                    <a:lnTo>
                      <a:pt x="390" y="432"/>
                    </a:lnTo>
                    <a:lnTo>
                      <a:pt x="390" y="551"/>
                    </a:lnTo>
                    <a:lnTo>
                      <a:pt x="470" y="630"/>
                    </a:lnTo>
                    <a:lnTo>
                      <a:pt x="430" y="666"/>
                    </a:lnTo>
                    <a:lnTo>
                      <a:pt x="430" y="826"/>
                    </a:lnTo>
                    <a:lnTo>
                      <a:pt x="510" y="905"/>
                    </a:lnTo>
                    <a:lnTo>
                      <a:pt x="510" y="106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1083">
                <a:extLst>
                  <a:ext uri="{FF2B5EF4-FFF2-40B4-BE49-F238E27FC236}">
                    <a16:creationId xmlns:a16="http://schemas.microsoft.com/office/drawing/2014/main" id="{CD156A88-DF6F-2BDC-EA89-8351D80854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0" y="1576"/>
                <a:ext cx="70" cy="32"/>
              </a:xfrm>
              <a:custGeom>
                <a:avLst/>
                <a:gdLst>
                  <a:gd name="T0" fmla="*/ 350 w 350"/>
                  <a:gd name="T1" fmla="*/ 0 h 159"/>
                  <a:gd name="T2" fmla="*/ 350 w 350"/>
                  <a:gd name="T3" fmla="*/ 39 h 159"/>
                  <a:gd name="T4" fmla="*/ 313 w 350"/>
                  <a:gd name="T5" fmla="*/ 79 h 159"/>
                  <a:gd name="T6" fmla="*/ 275 w 350"/>
                  <a:gd name="T7" fmla="*/ 39 h 159"/>
                  <a:gd name="T8" fmla="*/ 275 w 350"/>
                  <a:gd name="T9" fmla="*/ 79 h 159"/>
                  <a:gd name="T10" fmla="*/ 195 w 350"/>
                  <a:gd name="T11" fmla="*/ 79 h 159"/>
                  <a:gd name="T12" fmla="*/ 155 w 350"/>
                  <a:gd name="T13" fmla="*/ 119 h 159"/>
                  <a:gd name="T14" fmla="*/ 115 w 350"/>
                  <a:gd name="T15" fmla="*/ 119 h 159"/>
                  <a:gd name="T16" fmla="*/ 76 w 350"/>
                  <a:gd name="T17" fmla="*/ 159 h 159"/>
                  <a:gd name="T18" fmla="*/ 0 w 350"/>
                  <a:gd name="T19" fmla="*/ 11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0" h="159">
                    <a:moveTo>
                      <a:pt x="350" y="0"/>
                    </a:moveTo>
                    <a:lnTo>
                      <a:pt x="350" y="39"/>
                    </a:lnTo>
                    <a:lnTo>
                      <a:pt x="313" y="79"/>
                    </a:lnTo>
                    <a:lnTo>
                      <a:pt x="275" y="39"/>
                    </a:lnTo>
                    <a:lnTo>
                      <a:pt x="275" y="79"/>
                    </a:lnTo>
                    <a:lnTo>
                      <a:pt x="195" y="79"/>
                    </a:lnTo>
                    <a:lnTo>
                      <a:pt x="155" y="119"/>
                    </a:lnTo>
                    <a:lnTo>
                      <a:pt x="115" y="119"/>
                    </a:lnTo>
                    <a:lnTo>
                      <a:pt x="76" y="159"/>
                    </a:lnTo>
                    <a:lnTo>
                      <a:pt x="0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1084">
                <a:extLst>
                  <a:ext uri="{FF2B5EF4-FFF2-40B4-BE49-F238E27FC236}">
                    <a16:creationId xmlns:a16="http://schemas.microsoft.com/office/drawing/2014/main" id="{7485A184-6836-59FC-DBB4-9D2ED66B8F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1568"/>
                <a:ext cx="7" cy="8"/>
              </a:xfrm>
              <a:custGeom>
                <a:avLst/>
                <a:gdLst>
                  <a:gd name="T0" fmla="*/ 0 w 37"/>
                  <a:gd name="T1" fmla="*/ 0 h 40"/>
                  <a:gd name="T2" fmla="*/ 0 w 37"/>
                  <a:gd name="T3" fmla="*/ 40 h 40"/>
                  <a:gd name="T4" fmla="*/ 37 w 37"/>
                  <a:gd name="T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40">
                    <a:moveTo>
                      <a:pt x="0" y="0"/>
                    </a:moveTo>
                    <a:lnTo>
                      <a:pt x="0" y="40"/>
                    </a:lnTo>
                    <a:lnTo>
                      <a:pt x="37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1085">
                <a:extLst>
                  <a:ext uri="{FF2B5EF4-FFF2-40B4-BE49-F238E27FC236}">
                    <a16:creationId xmlns:a16="http://schemas.microsoft.com/office/drawing/2014/main" id="{4673E59C-7067-5BC0-DCC3-55C66222B5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7" y="1600"/>
                <a:ext cx="63" cy="71"/>
              </a:xfrm>
              <a:custGeom>
                <a:avLst/>
                <a:gdLst>
                  <a:gd name="T0" fmla="*/ 315 w 315"/>
                  <a:gd name="T1" fmla="*/ 0 h 354"/>
                  <a:gd name="T2" fmla="*/ 275 w 315"/>
                  <a:gd name="T3" fmla="*/ 40 h 354"/>
                  <a:gd name="T4" fmla="*/ 315 w 315"/>
                  <a:gd name="T5" fmla="*/ 116 h 354"/>
                  <a:gd name="T6" fmla="*/ 315 w 315"/>
                  <a:gd name="T7" fmla="*/ 155 h 354"/>
                  <a:gd name="T8" fmla="*/ 235 w 315"/>
                  <a:gd name="T9" fmla="*/ 155 h 354"/>
                  <a:gd name="T10" fmla="*/ 195 w 315"/>
                  <a:gd name="T11" fmla="*/ 116 h 354"/>
                  <a:gd name="T12" fmla="*/ 117 w 315"/>
                  <a:gd name="T13" fmla="*/ 77 h 354"/>
                  <a:gd name="T14" fmla="*/ 40 w 315"/>
                  <a:gd name="T15" fmla="*/ 77 h 354"/>
                  <a:gd name="T16" fmla="*/ 77 w 315"/>
                  <a:gd name="T17" fmla="*/ 155 h 354"/>
                  <a:gd name="T18" fmla="*/ 40 w 315"/>
                  <a:gd name="T19" fmla="*/ 155 h 354"/>
                  <a:gd name="T20" fmla="*/ 0 w 315"/>
                  <a:gd name="T21" fmla="*/ 235 h 354"/>
                  <a:gd name="T22" fmla="*/ 40 w 315"/>
                  <a:gd name="T23" fmla="*/ 275 h 354"/>
                  <a:gd name="T24" fmla="*/ 40 w 315"/>
                  <a:gd name="T25" fmla="*/ 314 h 354"/>
                  <a:gd name="T26" fmla="*/ 0 w 315"/>
                  <a:gd name="T27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15" h="354">
                    <a:moveTo>
                      <a:pt x="315" y="0"/>
                    </a:moveTo>
                    <a:lnTo>
                      <a:pt x="275" y="40"/>
                    </a:lnTo>
                    <a:lnTo>
                      <a:pt x="315" y="116"/>
                    </a:lnTo>
                    <a:lnTo>
                      <a:pt x="315" y="155"/>
                    </a:lnTo>
                    <a:lnTo>
                      <a:pt x="235" y="155"/>
                    </a:lnTo>
                    <a:lnTo>
                      <a:pt x="195" y="116"/>
                    </a:lnTo>
                    <a:lnTo>
                      <a:pt x="117" y="77"/>
                    </a:lnTo>
                    <a:lnTo>
                      <a:pt x="40" y="77"/>
                    </a:lnTo>
                    <a:lnTo>
                      <a:pt x="77" y="155"/>
                    </a:lnTo>
                    <a:lnTo>
                      <a:pt x="40" y="155"/>
                    </a:lnTo>
                    <a:lnTo>
                      <a:pt x="0" y="235"/>
                    </a:lnTo>
                    <a:lnTo>
                      <a:pt x="40" y="275"/>
                    </a:lnTo>
                    <a:lnTo>
                      <a:pt x="40" y="314"/>
                    </a:lnTo>
                    <a:lnTo>
                      <a:pt x="0" y="3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1086">
                <a:extLst>
                  <a:ext uri="{FF2B5EF4-FFF2-40B4-BE49-F238E27FC236}">
                    <a16:creationId xmlns:a16="http://schemas.microsoft.com/office/drawing/2014/main" id="{694A4C88-E454-C6F6-A7FB-51402CF522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7" y="1671"/>
                <a:ext cx="71" cy="228"/>
              </a:xfrm>
              <a:custGeom>
                <a:avLst/>
                <a:gdLst>
                  <a:gd name="T0" fmla="*/ 0 w 355"/>
                  <a:gd name="T1" fmla="*/ 0 h 1140"/>
                  <a:gd name="T2" fmla="*/ 117 w 355"/>
                  <a:gd name="T3" fmla="*/ 77 h 1140"/>
                  <a:gd name="T4" fmla="*/ 40 w 355"/>
                  <a:gd name="T5" fmla="*/ 156 h 1140"/>
                  <a:gd name="T6" fmla="*/ 77 w 355"/>
                  <a:gd name="T7" fmla="*/ 195 h 1140"/>
                  <a:gd name="T8" fmla="*/ 77 w 355"/>
                  <a:gd name="T9" fmla="*/ 235 h 1140"/>
                  <a:gd name="T10" fmla="*/ 117 w 355"/>
                  <a:gd name="T11" fmla="*/ 312 h 1140"/>
                  <a:gd name="T12" fmla="*/ 157 w 355"/>
                  <a:gd name="T13" fmla="*/ 352 h 1140"/>
                  <a:gd name="T14" fmla="*/ 195 w 355"/>
                  <a:gd name="T15" fmla="*/ 312 h 1140"/>
                  <a:gd name="T16" fmla="*/ 235 w 355"/>
                  <a:gd name="T17" fmla="*/ 431 h 1140"/>
                  <a:gd name="T18" fmla="*/ 275 w 355"/>
                  <a:gd name="T19" fmla="*/ 392 h 1140"/>
                  <a:gd name="T20" fmla="*/ 315 w 355"/>
                  <a:gd name="T21" fmla="*/ 431 h 1140"/>
                  <a:gd name="T22" fmla="*/ 275 w 355"/>
                  <a:gd name="T23" fmla="*/ 471 h 1140"/>
                  <a:gd name="T24" fmla="*/ 275 w 355"/>
                  <a:gd name="T25" fmla="*/ 510 h 1140"/>
                  <a:gd name="T26" fmla="*/ 235 w 355"/>
                  <a:gd name="T27" fmla="*/ 550 h 1140"/>
                  <a:gd name="T28" fmla="*/ 275 w 355"/>
                  <a:gd name="T29" fmla="*/ 626 h 1140"/>
                  <a:gd name="T30" fmla="*/ 275 w 355"/>
                  <a:gd name="T31" fmla="*/ 666 h 1140"/>
                  <a:gd name="T32" fmla="*/ 355 w 355"/>
                  <a:gd name="T33" fmla="*/ 626 h 1140"/>
                  <a:gd name="T34" fmla="*/ 355 w 355"/>
                  <a:gd name="T35" fmla="*/ 824 h 1140"/>
                  <a:gd name="T36" fmla="*/ 275 w 355"/>
                  <a:gd name="T37" fmla="*/ 861 h 1140"/>
                  <a:gd name="T38" fmla="*/ 315 w 355"/>
                  <a:gd name="T39" fmla="*/ 861 h 1140"/>
                  <a:gd name="T40" fmla="*/ 275 w 355"/>
                  <a:gd name="T41" fmla="*/ 941 h 1140"/>
                  <a:gd name="T42" fmla="*/ 315 w 355"/>
                  <a:gd name="T43" fmla="*/ 941 h 1140"/>
                  <a:gd name="T44" fmla="*/ 315 w 355"/>
                  <a:gd name="T45" fmla="*/ 1021 h 1140"/>
                  <a:gd name="T46" fmla="*/ 275 w 355"/>
                  <a:gd name="T47" fmla="*/ 1060 h 1140"/>
                  <a:gd name="T48" fmla="*/ 235 w 355"/>
                  <a:gd name="T49" fmla="*/ 1021 h 1140"/>
                  <a:gd name="T50" fmla="*/ 235 w 355"/>
                  <a:gd name="T51" fmla="*/ 1140 h 1140"/>
                  <a:gd name="T52" fmla="*/ 117 w 355"/>
                  <a:gd name="T53" fmla="*/ 1140 h 1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55" h="1140">
                    <a:moveTo>
                      <a:pt x="0" y="0"/>
                    </a:moveTo>
                    <a:lnTo>
                      <a:pt x="117" y="77"/>
                    </a:lnTo>
                    <a:lnTo>
                      <a:pt x="40" y="156"/>
                    </a:lnTo>
                    <a:lnTo>
                      <a:pt x="77" y="195"/>
                    </a:lnTo>
                    <a:lnTo>
                      <a:pt x="77" y="235"/>
                    </a:lnTo>
                    <a:lnTo>
                      <a:pt x="117" y="312"/>
                    </a:lnTo>
                    <a:lnTo>
                      <a:pt x="157" y="352"/>
                    </a:lnTo>
                    <a:lnTo>
                      <a:pt x="195" y="312"/>
                    </a:lnTo>
                    <a:lnTo>
                      <a:pt x="235" y="431"/>
                    </a:lnTo>
                    <a:lnTo>
                      <a:pt x="275" y="392"/>
                    </a:lnTo>
                    <a:lnTo>
                      <a:pt x="315" y="431"/>
                    </a:lnTo>
                    <a:lnTo>
                      <a:pt x="275" y="471"/>
                    </a:lnTo>
                    <a:lnTo>
                      <a:pt x="275" y="510"/>
                    </a:lnTo>
                    <a:lnTo>
                      <a:pt x="235" y="550"/>
                    </a:lnTo>
                    <a:lnTo>
                      <a:pt x="275" y="626"/>
                    </a:lnTo>
                    <a:lnTo>
                      <a:pt x="275" y="666"/>
                    </a:lnTo>
                    <a:lnTo>
                      <a:pt x="355" y="626"/>
                    </a:lnTo>
                    <a:lnTo>
                      <a:pt x="355" y="824"/>
                    </a:lnTo>
                    <a:lnTo>
                      <a:pt x="275" y="861"/>
                    </a:lnTo>
                    <a:lnTo>
                      <a:pt x="315" y="861"/>
                    </a:lnTo>
                    <a:lnTo>
                      <a:pt x="275" y="941"/>
                    </a:lnTo>
                    <a:lnTo>
                      <a:pt x="315" y="941"/>
                    </a:lnTo>
                    <a:lnTo>
                      <a:pt x="315" y="1021"/>
                    </a:lnTo>
                    <a:lnTo>
                      <a:pt x="275" y="1060"/>
                    </a:lnTo>
                    <a:lnTo>
                      <a:pt x="235" y="1021"/>
                    </a:lnTo>
                    <a:lnTo>
                      <a:pt x="235" y="1140"/>
                    </a:lnTo>
                    <a:lnTo>
                      <a:pt x="117" y="11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1087">
                <a:extLst>
                  <a:ext uri="{FF2B5EF4-FFF2-40B4-BE49-F238E27FC236}">
                    <a16:creationId xmlns:a16="http://schemas.microsoft.com/office/drawing/2014/main" id="{861AF7D9-25C9-4A1D-1F73-0E772C9239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" y="1584"/>
                <a:ext cx="70" cy="94"/>
              </a:xfrm>
              <a:custGeom>
                <a:avLst/>
                <a:gdLst>
                  <a:gd name="T0" fmla="*/ 0 w 351"/>
                  <a:gd name="T1" fmla="*/ 0 h 471"/>
                  <a:gd name="T2" fmla="*/ 0 w 351"/>
                  <a:gd name="T3" fmla="*/ 80 h 471"/>
                  <a:gd name="T4" fmla="*/ 37 w 351"/>
                  <a:gd name="T5" fmla="*/ 80 h 471"/>
                  <a:gd name="T6" fmla="*/ 77 w 351"/>
                  <a:gd name="T7" fmla="*/ 40 h 471"/>
                  <a:gd name="T8" fmla="*/ 77 w 351"/>
                  <a:gd name="T9" fmla="*/ 120 h 471"/>
                  <a:gd name="T10" fmla="*/ 155 w 351"/>
                  <a:gd name="T11" fmla="*/ 120 h 471"/>
                  <a:gd name="T12" fmla="*/ 155 w 351"/>
                  <a:gd name="T13" fmla="*/ 157 h 471"/>
                  <a:gd name="T14" fmla="*/ 195 w 351"/>
                  <a:gd name="T15" fmla="*/ 196 h 471"/>
                  <a:gd name="T16" fmla="*/ 195 w 351"/>
                  <a:gd name="T17" fmla="*/ 355 h 471"/>
                  <a:gd name="T18" fmla="*/ 235 w 351"/>
                  <a:gd name="T19" fmla="*/ 355 h 471"/>
                  <a:gd name="T20" fmla="*/ 351 w 351"/>
                  <a:gd name="T21" fmla="*/ 471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51" h="471">
                    <a:moveTo>
                      <a:pt x="0" y="0"/>
                    </a:moveTo>
                    <a:lnTo>
                      <a:pt x="0" y="80"/>
                    </a:lnTo>
                    <a:lnTo>
                      <a:pt x="37" y="80"/>
                    </a:lnTo>
                    <a:lnTo>
                      <a:pt x="77" y="40"/>
                    </a:lnTo>
                    <a:lnTo>
                      <a:pt x="77" y="120"/>
                    </a:lnTo>
                    <a:lnTo>
                      <a:pt x="155" y="120"/>
                    </a:lnTo>
                    <a:lnTo>
                      <a:pt x="155" y="157"/>
                    </a:lnTo>
                    <a:lnTo>
                      <a:pt x="195" y="196"/>
                    </a:lnTo>
                    <a:lnTo>
                      <a:pt x="195" y="355"/>
                    </a:lnTo>
                    <a:lnTo>
                      <a:pt x="235" y="355"/>
                    </a:lnTo>
                    <a:lnTo>
                      <a:pt x="351" y="47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1088">
                <a:extLst>
                  <a:ext uri="{FF2B5EF4-FFF2-40B4-BE49-F238E27FC236}">
                    <a16:creationId xmlns:a16="http://schemas.microsoft.com/office/drawing/2014/main" id="{69642114-D780-60A0-5F7A-FAA80B6B42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1" y="1663"/>
                <a:ext cx="68" cy="45"/>
              </a:xfrm>
              <a:custGeom>
                <a:avLst/>
                <a:gdLst>
                  <a:gd name="T0" fmla="*/ 343 w 343"/>
                  <a:gd name="T1" fmla="*/ 225 h 225"/>
                  <a:gd name="T2" fmla="*/ 315 w 343"/>
                  <a:gd name="T3" fmla="*/ 196 h 225"/>
                  <a:gd name="T4" fmla="*/ 235 w 343"/>
                  <a:gd name="T5" fmla="*/ 157 h 225"/>
                  <a:gd name="T6" fmla="*/ 198 w 343"/>
                  <a:gd name="T7" fmla="*/ 117 h 225"/>
                  <a:gd name="T8" fmla="*/ 235 w 343"/>
                  <a:gd name="T9" fmla="*/ 40 h 225"/>
                  <a:gd name="T10" fmla="*/ 159 w 343"/>
                  <a:gd name="T11" fmla="*/ 0 h 225"/>
                  <a:gd name="T12" fmla="*/ 120 w 343"/>
                  <a:gd name="T13" fmla="*/ 40 h 225"/>
                  <a:gd name="T14" fmla="*/ 80 w 343"/>
                  <a:gd name="T15" fmla="*/ 40 h 225"/>
                  <a:gd name="T16" fmla="*/ 80 w 343"/>
                  <a:gd name="T17" fmla="*/ 77 h 225"/>
                  <a:gd name="T18" fmla="*/ 40 w 343"/>
                  <a:gd name="T19" fmla="*/ 77 h 225"/>
                  <a:gd name="T20" fmla="*/ 0 w 343"/>
                  <a:gd name="T21" fmla="*/ 4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3" h="225">
                    <a:moveTo>
                      <a:pt x="343" y="225"/>
                    </a:moveTo>
                    <a:lnTo>
                      <a:pt x="315" y="196"/>
                    </a:lnTo>
                    <a:lnTo>
                      <a:pt x="235" y="157"/>
                    </a:lnTo>
                    <a:lnTo>
                      <a:pt x="198" y="117"/>
                    </a:lnTo>
                    <a:lnTo>
                      <a:pt x="235" y="40"/>
                    </a:lnTo>
                    <a:lnTo>
                      <a:pt x="159" y="0"/>
                    </a:lnTo>
                    <a:lnTo>
                      <a:pt x="120" y="40"/>
                    </a:lnTo>
                    <a:lnTo>
                      <a:pt x="80" y="40"/>
                    </a:lnTo>
                    <a:lnTo>
                      <a:pt x="80" y="77"/>
                    </a:lnTo>
                    <a:lnTo>
                      <a:pt x="40" y="77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Line 1089">
                <a:extLst>
                  <a:ext uri="{FF2B5EF4-FFF2-40B4-BE49-F238E27FC236}">
                    <a16:creationId xmlns:a16="http://schemas.microsoft.com/office/drawing/2014/main" id="{DD9C8D91-34B5-716C-0567-77B3651D880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73" y="1671"/>
                <a:ext cx="8" cy="7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1090">
                <a:extLst>
                  <a:ext uri="{FF2B5EF4-FFF2-40B4-BE49-F238E27FC236}">
                    <a16:creationId xmlns:a16="http://schemas.microsoft.com/office/drawing/2014/main" id="{CDA3523D-EB6C-0E21-57C9-FFE2C468F7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1" y="1686"/>
                <a:ext cx="95" cy="102"/>
              </a:xfrm>
              <a:custGeom>
                <a:avLst/>
                <a:gdLst>
                  <a:gd name="T0" fmla="*/ 0 w 473"/>
                  <a:gd name="T1" fmla="*/ 512 h 512"/>
                  <a:gd name="T2" fmla="*/ 0 w 473"/>
                  <a:gd name="T3" fmla="*/ 433 h 512"/>
                  <a:gd name="T4" fmla="*/ 39 w 473"/>
                  <a:gd name="T5" fmla="*/ 394 h 512"/>
                  <a:gd name="T6" fmla="*/ 39 w 473"/>
                  <a:gd name="T7" fmla="*/ 354 h 512"/>
                  <a:gd name="T8" fmla="*/ 78 w 473"/>
                  <a:gd name="T9" fmla="*/ 315 h 512"/>
                  <a:gd name="T10" fmla="*/ 78 w 473"/>
                  <a:gd name="T11" fmla="*/ 235 h 512"/>
                  <a:gd name="T12" fmla="*/ 118 w 473"/>
                  <a:gd name="T13" fmla="*/ 235 h 512"/>
                  <a:gd name="T14" fmla="*/ 158 w 473"/>
                  <a:gd name="T15" fmla="*/ 158 h 512"/>
                  <a:gd name="T16" fmla="*/ 195 w 473"/>
                  <a:gd name="T17" fmla="*/ 158 h 512"/>
                  <a:gd name="T18" fmla="*/ 195 w 473"/>
                  <a:gd name="T19" fmla="*/ 79 h 512"/>
                  <a:gd name="T20" fmla="*/ 235 w 473"/>
                  <a:gd name="T21" fmla="*/ 158 h 512"/>
                  <a:gd name="T22" fmla="*/ 313 w 473"/>
                  <a:gd name="T23" fmla="*/ 79 h 512"/>
                  <a:gd name="T24" fmla="*/ 313 w 473"/>
                  <a:gd name="T25" fmla="*/ 40 h 512"/>
                  <a:gd name="T26" fmla="*/ 353 w 473"/>
                  <a:gd name="T27" fmla="*/ 118 h 512"/>
                  <a:gd name="T28" fmla="*/ 393 w 473"/>
                  <a:gd name="T29" fmla="*/ 118 h 512"/>
                  <a:gd name="T30" fmla="*/ 473 w 473"/>
                  <a:gd name="T31" fmla="*/ 40 h 512"/>
                  <a:gd name="T32" fmla="*/ 473 w 473"/>
                  <a:gd name="T33" fmla="*/ 0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3" h="512">
                    <a:moveTo>
                      <a:pt x="0" y="512"/>
                    </a:moveTo>
                    <a:lnTo>
                      <a:pt x="0" y="433"/>
                    </a:lnTo>
                    <a:lnTo>
                      <a:pt x="39" y="394"/>
                    </a:lnTo>
                    <a:lnTo>
                      <a:pt x="39" y="354"/>
                    </a:lnTo>
                    <a:lnTo>
                      <a:pt x="78" y="315"/>
                    </a:lnTo>
                    <a:lnTo>
                      <a:pt x="78" y="235"/>
                    </a:lnTo>
                    <a:lnTo>
                      <a:pt x="118" y="235"/>
                    </a:lnTo>
                    <a:lnTo>
                      <a:pt x="158" y="158"/>
                    </a:lnTo>
                    <a:lnTo>
                      <a:pt x="195" y="158"/>
                    </a:lnTo>
                    <a:lnTo>
                      <a:pt x="195" y="79"/>
                    </a:lnTo>
                    <a:lnTo>
                      <a:pt x="235" y="158"/>
                    </a:lnTo>
                    <a:lnTo>
                      <a:pt x="313" y="79"/>
                    </a:lnTo>
                    <a:lnTo>
                      <a:pt x="313" y="40"/>
                    </a:lnTo>
                    <a:lnTo>
                      <a:pt x="353" y="118"/>
                    </a:lnTo>
                    <a:lnTo>
                      <a:pt x="393" y="118"/>
                    </a:lnTo>
                    <a:lnTo>
                      <a:pt x="473" y="40"/>
                    </a:lnTo>
                    <a:lnTo>
                      <a:pt x="47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Line 1091">
                <a:extLst>
                  <a:ext uri="{FF2B5EF4-FFF2-40B4-BE49-F238E27FC236}">
                    <a16:creationId xmlns:a16="http://schemas.microsoft.com/office/drawing/2014/main" id="{F56B3479-0814-9771-682A-546E73155B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66" y="1671"/>
                <a:ext cx="15" cy="15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Line 1092">
                <a:extLst>
                  <a:ext uri="{FF2B5EF4-FFF2-40B4-BE49-F238E27FC236}">
                    <a16:creationId xmlns:a16="http://schemas.microsoft.com/office/drawing/2014/main" id="{53B74BAD-98BF-F8C5-0CDF-690AD088E6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166" y="1678"/>
                <a:ext cx="7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1093">
                <a:extLst>
                  <a:ext uri="{FF2B5EF4-FFF2-40B4-BE49-F238E27FC236}">
                    <a16:creationId xmlns:a16="http://schemas.microsoft.com/office/drawing/2014/main" id="{1C23355A-BA70-91C5-D1BF-A09484E10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2" y="1671"/>
                <a:ext cx="15" cy="39"/>
              </a:xfrm>
              <a:custGeom>
                <a:avLst/>
                <a:gdLst>
                  <a:gd name="T0" fmla="*/ 78 w 78"/>
                  <a:gd name="T1" fmla="*/ 0 h 195"/>
                  <a:gd name="T2" fmla="*/ 38 w 78"/>
                  <a:gd name="T3" fmla="*/ 77 h 195"/>
                  <a:gd name="T4" fmla="*/ 38 w 78"/>
                  <a:gd name="T5" fmla="*/ 117 h 195"/>
                  <a:gd name="T6" fmla="*/ 0 w 78"/>
                  <a:gd name="T7" fmla="*/ 195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195">
                    <a:moveTo>
                      <a:pt x="78" y="0"/>
                    </a:moveTo>
                    <a:lnTo>
                      <a:pt x="38" y="77"/>
                    </a:lnTo>
                    <a:lnTo>
                      <a:pt x="38" y="117"/>
                    </a:lnTo>
                    <a:lnTo>
                      <a:pt x="0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1094">
                <a:extLst>
                  <a:ext uri="{FF2B5EF4-FFF2-40B4-BE49-F238E27FC236}">
                    <a16:creationId xmlns:a16="http://schemas.microsoft.com/office/drawing/2014/main" id="{65680E72-4190-6F4D-371D-97185C7492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2" y="1710"/>
                <a:ext cx="5" cy="5"/>
              </a:xfrm>
              <a:custGeom>
                <a:avLst/>
                <a:gdLst>
                  <a:gd name="T0" fmla="*/ 26 w 26"/>
                  <a:gd name="T1" fmla="*/ 28 h 28"/>
                  <a:gd name="T2" fmla="*/ 3 w 26"/>
                  <a:gd name="T3" fmla="*/ 4 h 28"/>
                  <a:gd name="T4" fmla="*/ 0 w 26"/>
                  <a:gd name="T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28">
                    <a:moveTo>
                      <a:pt x="26" y="28"/>
                    </a:moveTo>
                    <a:lnTo>
                      <a:pt x="3" y="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1095">
                <a:extLst>
                  <a:ext uri="{FF2B5EF4-FFF2-40B4-BE49-F238E27FC236}">
                    <a16:creationId xmlns:a16="http://schemas.microsoft.com/office/drawing/2014/main" id="{9A18A276-F6C3-3FAC-5DD1-B86D939ED1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" y="1715"/>
                <a:ext cx="46" cy="105"/>
              </a:xfrm>
              <a:custGeom>
                <a:avLst/>
                <a:gdLst>
                  <a:gd name="T0" fmla="*/ 222 w 234"/>
                  <a:gd name="T1" fmla="*/ 0 h 523"/>
                  <a:gd name="T2" fmla="*/ 234 w 234"/>
                  <a:gd name="T3" fmla="*/ 12 h 523"/>
                  <a:gd name="T4" fmla="*/ 196 w 234"/>
                  <a:gd name="T5" fmla="*/ 52 h 523"/>
                  <a:gd name="T6" fmla="*/ 156 w 234"/>
                  <a:gd name="T7" fmla="*/ 52 h 523"/>
                  <a:gd name="T8" fmla="*/ 196 w 234"/>
                  <a:gd name="T9" fmla="*/ 89 h 523"/>
                  <a:gd name="T10" fmla="*/ 116 w 234"/>
                  <a:gd name="T11" fmla="*/ 129 h 523"/>
                  <a:gd name="T12" fmla="*/ 76 w 234"/>
                  <a:gd name="T13" fmla="*/ 248 h 523"/>
                  <a:gd name="T14" fmla="*/ 39 w 234"/>
                  <a:gd name="T15" fmla="*/ 327 h 523"/>
                  <a:gd name="T16" fmla="*/ 39 w 234"/>
                  <a:gd name="T17" fmla="*/ 403 h 523"/>
                  <a:gd name="T18" fmla="*/ 0 w 234"/>
                  <a:gd name="T19" fmla="*/ 443 h 523"/>
                  <a:gd name="T20" fmla="*/ 39 w 234"/>
                  <a:gd name="T21" fmla="*/ 443 h 523"/>
                  <a:gd name="T22" fmla="*/ 0 w 234"/>
                  <a:gd name="T23" fmla="*/ 523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4" h="523">
                    <a:moveTo>
                      <a:pt x="222" y="0"/>
                    </a:moveTo>
                    <a:lnTo>
                      <a:pt x="234" y="12"/>
                    </a:lnTo>
                    <a:lnTo>
                      <a:pt x="196" y="52"/>
                    </a:lnTo>
                    <a:lnTo>
                      <a:pt x="156" y="52"/>
                    </a:lnTo>
                    <a:lnTo>
                      <a:pt x="196" y="89"/>
                    </a:lnTo>
                    <a:lnTo>
                      <a:pt x="116" y="129"/>
                    </a:lnTo>
                    <a:lnTo>
                      <a:pt x="76" y="248"/>
                    </a:lnTo>
                    <a:lnTo>
                      <a:pt x="39" y="327"/>
                    </a:lnTo>
                    <a:lnTo>
                      <a:pt x="39" y="403"/>
                    </a:lnTo>
                    <a:lnTo>
                      <a:pt x="0" y="443"/>
                    </a:lnTo>
                    <a:lnTo>
                      <a:pt x="39" y="443"/>
                    </a:lnTo>
                    <a:lnTo>
                      <a:pt x="0" y="52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Line 1096">
                <a:extLst>
                  <a:ext uri="{FF2B5EF4-FFF2-40B4-BE49-F238E27FC236}">
                    <a16:creationId xmlns:a16="http://schemas.microsoft.com/office/drawing/2014/main" id="{4AF15600-11E9-DEF0-5495-8E43A6FC1B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249" y="1708"/>
                <a:ext cx="3" cy="2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1097">
                <a:extLst>
                  <a:ext uri="{FF2B5EF4-FFF2-40B4-BE49-F238E27FC236}">
                    <a16:creationId xmlns:a16="http://schemas.microsoft.com/office/drawing/2014/main" id="{6493D95F-CC24-FB46-E95C-B1E02406DA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9" y="1708"/>
                <a:ext cx="8" cy="7"/>
              </a:xfrm>
              <a:custGeom>
                <a:avLst/>
                <a:gdLst>
                  <a:gd name="T0" fmla="*/ 0 w 38"/>
                  <a:gd name="T1" fmla="*/ 0 h 38"/>
                  <a:gd name="T2" fmla="*/ 26 w 38"/>
                  <a:gd name="T3" fmla="*/ 26 h 38"/>
                  <a:gd name="T4" fmla="*/ 38 w 38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" h="38">
                    <a:moveTo>
                      <a:pt x="0" y="0"/>
                    </a:moveTo>
                    <a:lnTo>
                      <a:pt x="26" y="26"/>
                    </a:lnTo>
                    <a:lnTo>
                      <a:pt x="38" y="3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1098">
                <a:extLst>
                  <a:ext uri="{FF2B5EF4-FFF2-40B4-BE49-F238E27FC236}">
                    <a16:creationId xmlns:a16="http://schemas.microsoft.com/office/drawing/2014/main" id="{EBA9107F-D850-871C-6E3A-061B9BF050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" y="1820"/>
                <a:ext cx="5" cy="5"/>
              </a:xfrm>
              <a:custGeom>
                <a:avLst/>
                <a:gdLst>
                  <a:gd name="T0" fmla="*/ 0 w 27"/>
                  <a:gd name="T1" fmla="*/ 0 h 26"/>
                  <a:gd name="T2" fmla="*/ 4 w 27"/>
                  <a:gd name="T3" fmla="*/ 3 h 26"/>
                  <a:gd name="T4" fmla="*/ 27 w 27"/>
                  <a:gd name="T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26">
                    <a:moveTo>
                      <a:pt x="0" y="0"/>
                    </a:moveTo>
                    <a:lnTo>
                      <a:pt x="4" y="3"/>
                    </a:lnTo>
                    <a:lnTo>
                      <a:pt x="27" y="2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1099">
                <a:extLst>
                  <a:ext uri="{FF2B5EF4-FFF2-40B4-BE49-F238E27FC236}">
                    <a16:creationId xmlns:a16="http://schemas.microsoft.com/office/drawing/2014/main" id="{64A48876-2CDA-7B29-8F26-CAB936FA03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7" y="1814"/>
                <a:ext cx="11" cy="11"/>
              </a:xfrm>
              <a:custGeom>
                <a:avLst/>
                <a:gdLst>
                  <a:gd name="T0" fmla="*/ 0 w 54"/>
                  <a:gd name="T1" fmla="*/ 0 h 54"/>
                  <a:gd name="T2" fmla="*/ 12 w 54"/>
                  <a:gd name="T3" fmla="*/ 13 h 54"/>
                  <a:gd name="T4" fmla="*/ 42 w 54"/>
                  <a:gd name="T5" fmla="*/ 42 h 54"/>
                  <a:gd name="T6" fmla="*/ 54 w 54"/>
                  <a:gd name="T7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4" h="54">
                    <a:moveTo>
                      <a:pt x="0" y="0"/>
                    </a:moveTo>
                    <a:lnTo>
                      <a:pt x="12" y="13"/>
                    </a:lnTo>
                    <a:lnTo>
                      <a:pt x="42" y="42"/>
                    </a:lnTo>
                    <a:lnTo>
                      <a:pt x="54" y="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1100">
                <a:extLst>
                  <a:ext uri="{FF2B5EF4-FFF2-40B4-BE49-F238E27FC236}">
                    <a16:creationId xmlns:a16="http://schemas.microsoft.com/office/drawing/2014/main" id="{02D2D3A9-F349-BEAE-DE52-C813B48D5F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8" y="1825"/>
                <a:ext cx="73" cy="74"/>
              </a:xfrm>
              <a:custGeom>
                <a:avLst/>
                <a:gdLst>
                  <a:gd name="T0" fmla="*/ 364 w 364"/>
                  <a:gd name="T1" fmla="*/ 368 h 368"/>
                  <a:gd name="T2" fmla="*/ 364 w 364"/>
                  <a:gd name="T3" fmla="*/ 249 h 368"/>
                  <a:gd name="T4" fmla="*/ 324 w 364"/>
                  <a:gd name="T5" fmla="*/ 249 h 368"/>
                  <a:gd name="T6" fmla="*/ 324 w 364"/>
                  <a:gd name="T7" fmla="*/ 209 h 368"/>
                  <a:gd name="T8" fmla="*/ 287 w 364"/>
                  <a:gd name="T9" fmla="*/ 209 h 368"/>
                  <a:gd name="T10" fmla="*/ 207 w 364"/>
                  <a:gd name="T11" fmla="*/ 249 h 368"/>
                  <a:gd name="T12" fmla="*/ 169 w 364"/>
                  <a:gd name="T13" fmla="*/ 209 h 368"/>
                  <a:gd name="T14" fmla="*/ 169 w 364"/>
                  <a:gd name="T15" fmla="*/ 169 h 368"/>
                  <a:gd name="T16" fmla="*/ 207 w 364"/>
                  <a:gd name="T17" fmla="*/ 129 h 368"/>
                  <a:gd name="T18" fmla="*/ 169 w 364"/>
                  <a:gd name="T19" fmla="*/ 89 h 368"/>
                  <a:gd name="T20" fmla="*/ 169 w 364"/>
                  <a:gd name="T21" fmla="*/ 129 h 368"/>
                  <a:gd name="T22" fmla="*/ 129 w 364"/>
                  <a:gd name="T23" fmla="*/ 89 h 368"/>
                  <a:gd name="T24" fmla="*/ 129 w 364"/>
                  <a:gd name="T25" fmla="*/ 52 h 368"/>
                  <a:gd name="T26" fmla="*/ 49 w 364"/>
                  <a:gd name="T27" fmla="*/ 52 h 368"/>
                  <a:gd name="T28" fmla="*/ 49 w 364"/>
                  <a:gd name="T29" fmla="*/ 89 h 368"/>
                  <a:gd name="T30" fmla="*/ 12 w 364"/>
                  <a:gd name="T31" fmla="*/ 14 h 368"/>
                  <a:gd name="T32" fmla="*/ 0 w 364"/>
                  <a:gd name="T33" fmla="*/ 0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64" h="368">
                    <a:moveTo>
                      <a:pt x="364" y="368"/>
                    </a:moveTo>
                    <a:lnTo>
                      <a:pt x="364" y="249"/>
                    </a:lnTo>
                    <a:lnTo>
                      <a:pt x="324" y="249"/>
                    </a:lnTo>
                    <a:lnTo>
                      <a:pt x="324" y="209"/>
                    </a:lnTo>
                    <a:lnTo>
                      <a:pt x="287" y="209"/>
                    </a:lnTo>
                    <a:lnTo>
                      <a:pt x="207" y="249"/>
                    </a:lnTo>
                    <a:lnTo>
                      <a:pt x="169" y="209"/>
                    </a:lnTo>
                    <a:lnTo>
                      <a:pt x="169" y="169"/>
                    </a:lnTo>
                    <a:lnTo>
                      <a:pt x="207" y="129"/>
                    </a:lnTo>
                    <a:lnTo>
                      <a:pt x="169" y="89"/>
                    </a:lnTo>
                    <a:lnTo>
                      <a:pt x="169" y="129"/>
                    </a:lnTo>
                    <a:lnTo>
                      <a:pt x="129" y="89"/>
                    </a:lnTo>
                    <a:lnTo>
                      <a:pt x="129" y="52"/>
                    </a:lnTo>
                    <a:lnTo>
                      <a:pt x="49" y="52"/>
                    </a:lnTo>
                    <a:lnTo>
                      <a:pt x="49" y="89"/>
                    </a:lnTo>
                    <a:lnTo>
                      <a:pt x="12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1101">
                <a:extLst>
                  <a:ext uri="{FF2B5EF4-FFF2-40B4-BE49-F238E27FC236}">
                    <a16:creationId xmlns:a16="http://schemas.microsoft.com/office/drawing/2014/main" id="{B4467814-68ED-6518-0793-BA56E16BF1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5" y="1812"/>
                <a:ext cx="112" cy="55"/>
              </a:xfrm>
              <a:custGeom>
                <a:avLst/>
                <a:gdLst>
                  <a:gd name="T0" fmla="*/ 562 w 562"/>
                  <a:gd name="T1" fmla="*/ 12 h 275"/>
                  <a:gd name="T2" fmla="*/ 550 w 562"/>
                  <a:gd name="T3" fmla="*/ 0 h 275"/>
                  <a:gd name="T4" fmla="*/ 510 w 562"/>
                  <a:gd name="T5" fmla="*/ 40 h 275"/>
                  <a:gd name="T6" fmla="*/ 470 w 562"/>
                  <a:gd name="T7" fmla="*/ 118 h 275"/>
                  <a:gd name="T8" fmla="*/ 470 w 562"/>
                  <a:gd name="T9" fmla="*/ 195 h 275"/>
                  <a:gd name="T10" fmla="*/ 391 w 562"/>
                  <a:gd name="T11" fmla="*/ 195 h 275"/>
                  <a:gd name="T12" fmla="*/ 391 w 562"/>
                  <a:gd name="T13" fmla="*/ 155 h 275"/>
                  <a:gd name="T14" fmla="*/ 355 w 562"/>
                  <a:gd name="T15" fmla="*/ 195 h 275"/>
                  <a:gd name="T16" fmla="*/ 355 w 562"/>
                  <a:gd name="T17" fmla="*/ 235 h 275"/>
                  <a:gd name="T18" fmla="*/ 315 w 562"/>
                  <a:gd name="T19" fmla="*/ 275 h 275"/>
                  <a:gd name="T20" fmla="*/ 275 w 562"/>
                  <a:gd name="T21" fmla="*/ 235 h 275"/>
                  <a:gd name="T22" fmla="*/ 235 w 562"/>
                  <a:gd name="T23" fmla="*/ 235 h 275"/>
                  <a:gd name="T24" fmla="*/ 275 w 562"/>
                  <a:gd name="T25" fmla="*/ 155 h 275"/>
                  <a:gd name="T26" fmla="*/ 235 w 562"/>
                  <a:gd name="T27" fmla="*/ 155 h 275"/>
                  <a:gd name="T28" fmla="*/ 195 w 562"/>
                  <a:gd name="T29" fmla="*/ 195 h 275"/>
                  <a:gd name="T30" fmla="*/ 77 w 562"/>
                  <a:gd name="T31" fmla="*/ 155 h 275"/>
                  <a:gd name="T32" fmla="*/ 0 w 562"/>
                  <a:gd name="T33" fmla="*/ 15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2" h="275">
                    <a:moveTo>
                      <a:pt x="562" y="12"/>
                    </a:moveTo>
                    <a:lnTo>
                      <a:pt x="550" y="0"/>
                    </a:lnTo>
                    <a:lnTo>
                      <a:pt x="510" y="40"/>
                    </a:lnTo>
                    <a:lnTo>
                      <a:pt x="470" y="118"/>
                    </a:lnTo>
                    <a:lnTo>
                      <a:pt x="470" y="195"/>
                    </a:lnTo>
                    <a:lnTo>
                      <a:pt x="391" y="195"/>
                    </a:lnTo>
                    <a:lnTo>
                      <a:pt x="391" y="155"/>
                    </a:lnTo>
                    <a:lnTo>
                      <a:pt x="355" y="195"/>
                    </a:lnTo>
                    <a:lnTo>
                      <a:pt x="355" y="235"/>
                    </a:lnTo>
                    <a:lnTo>
                      <a:pt x="315" y="275"/>
                    </a:lnTo>
                    <a:lnTo>
                      <a:pt x="275" y="235"/>
                    </a:lnTo>
                    <a:lnTo>
                      <a:pt x="235" y="235"/>
                    </a:lnTo>
                    <a:lnTo>
                      <a:pt x="275" y="155"/>
                    </a:lnTo>
                    <a:lnTo>
                      <a:pt x="235" y="155"/>
                    </a:lnTo>
                    <a:lnTo>
                      <a:pt x="195" y="195"/>
                    </a:lnTo>
                    <a:lnTo>
                      <a:pt x="77" y="155"/>
                    </a:lnTo>
                    <a:lnTo>
                      <a:pt x="0" y="15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1102">
                <a:extLst>
                  <a:ext uri="{FF2B5EF4-FFF2-40B4-BE49-F238E27FC236}">
                    <a16:creationId xmlns:a16="http://schemas.microsoft.com/office/drawing/2014/main" id="{51A9C84B-5134-E0D1-FE2A-71347F1D4F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7" y="1814"/>
                <a:ext cx="6" cy="6"/>
              </a:xfrm>
              <a:custGeom>
                <a:avLst/>
                <a:gdLst>
                  <a:gd name="T0" fmla="*/ 27 w 27"/>
                  <a:gd name="T1" fmla="*/ 28 h 28"/>
                  <a:gd name="T2" fmla="*/ 21 w 27"/>
                  <a:gd name="T3" fmla="*/ 22 h 28"/>
                  <a:gd name="T4" fmla="*/ 0 w 27"/>
                  <a:gd name="T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28">
                    <a:moveTo>
                      <a:pt x="27" y="28"/>
                    </a:moveTo>
                    <a:lnTo>
                      <a:pt x="21" y="2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1103">
                <a:extLst>
                  <a:ext uri="{FF2B5EF4-FFF2-40B4-BE49-F238E27FC236}">
                    <a16:creationId xmlns:a16="http://schemas.microsoft.com/office/drawing/2014/main" id="{E43B9A0A-6B4F-C950-646E-397494D888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7" y="1914"/>
                <a:ext cx="24" cy="47"/>
              </a:xfrm>
              <a:custGeom>
                <a:avLst/>
                <a:gdLst>
                  <a:gd name="T0" fmla="*/ 0 w 117"/>
                  <a:gd name="T1" fmla="*/ 236 h 236"/>
                  <a:gd name="T2" fmla="*/ 40 w 117"/>
                  <a:gd name="T3" fmla="*/ 199 h 236"/>
                  <a:gd name="T4" fmla="*/ 117 w 117"/>
                  <a:gd name="T5" fmla="*/ 159 h 236"/>
                  <a:gd name="T6" fmla="*/ 77 w 117"/>
                  <a:gd name="T7" fmla="*/ 119 h 236"/>
                  <a:gd name="T8" fmla="*/ 77 w 117"/>
                  <a:gd name="T9" fmla="*/ 40 h 236"/>
                  <a:gd name="T10" fmla="*/ 117 w 117"/>
                  <a:gd name="T11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7" h="236">
                    <a:moveTo>
                      <a:pt x="0" y="236"/>
                    </a:moveTo>
                    <a:lnTo>
                      <a:pt x="40" y="199"/>
                    </a:lnTo>
                    <a:lnTo>
                      <a:pt x="117" y="159"/>
                    </a:lnTo>
                    <a:lnTo>
                      <a:pt x="77" y="119"/>
                    </a:lnTo>
                    <a:lnTo>
                      <a:pt x="77" y="40"/>
                    </a:lnTo>
                    <a:lnTo>
                      <a:pt x="11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1104">
                <a:extLst>
                  <a:ext uri="{FF2B5EF4-FFF2-40B4-BE49-F238E27FC236}">
                    <a16:creationId xmlns:a16="http://schemas.microsoft.com/office/drawing/2014/main" id="{870EB456-34BC-0059-C60E-C3F8118AF0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1" y="1899"/>
                <a:ext cx="94" cy="31"/>
              </a:xfrm>
              <a:custGeom>
                <a:avLst/>
                <a:gdLst>
                  <a:gd name="T0" fmla="*/ 0 w 473"/>
                  <a:gd name="T1" fmla="*/ 76 h 155"/>
                  <a:gd name="T2" fmla="*/ 0 w 473"/>
                  <a:gd name="T3" fmla="*/ 116 h 155"/>
                  <a:gd name="T4" fmla="*/ 40 w 473"/>
                  <a:gd name="T5" fmla="*/ 155 h 155"/>
                  <a:gd name="T6" fmla="*/ 78 w 473"/>
                  <a:gd name="T7" fmla="*/ 155 h 155"/>
                  <a:gd name="T8" fmla="*/ 118 w 473"/>
                  <a:gd name="T9" fmla="*/ 116 h 155"/>
                  <a:gd name="T10" fmla="*/ 158 w 473"/>
                  <a:gd name="T11" fmla="*/ 155 h 155"/>
                  <a:gd name="T12" fmla="*/ 238 w 473"/>
                  <a:gd name="T13" fmla="*/ 155 h 155"/>
                  <a:gd name="T14" fmla="*/ 313 w 473"/>
                  <a:gd name="T15" fmla="*/ 116 h 155"/>
                  <a:gd name="T16" fmla="*/ 473 w 473"/>
                  <a:gd name="T17" fmla="*/ 116 h 155"/>
                  <a:gd name="T18" fmla="*/ 473 w 473"/>
                  <a:gd name="T19" fmla="*/ 76 h 155"/>
                  <a:gd name="T20" fmla="*/ 433 w 473"/>
                  <a:gd name="T21" fmla="*/ 36 h 155"/>
                  <a:gd name="T22" fmla="*/ 433 w 473"/>
                  <a:gd name="T23" fmla="*/ 0 h 155"/>
                  <a:gd name="T24" fmla="*/ 473 w 473"/>
                  <a:gd name="T25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3" h="155">
                    <a:moveTo>
                      <a:pt x="0" y="76"/>
                    </a:moveTo>
                    <a:lnTo>
                      <a:pt x="0" y="116"/>
                    </a:lnTo>
                    <a:lnTo>
                      <a:pt x="40" y="155"/>
                    </a:lnTo>
                    <a:lnTo>
                      <a:pt x="78" y="155"/>
                    </a:lnTo>
                    <a:lnTo>
                      <a:pt x="118" y="116"/>
                    </a:lnTo>
                    <a:lnTo>
                      <a:pt x="158" y="155"/>
                    </a:lnTo>
                    <a:lnTo>
                      <a:pt x="238" y="155"/>
                    </a:lnTo>
                    <a:lnTo>
                      <a:pt x="313" y="116"/>
                    </a:lnTo>
                    <a:lnTo>
                      <a:pt x="473" y="116"/>
                    </a:lnTo>
                    <a:lnTo>
                      <a:pt x="473" y="76"/>
                    </a:lnTo>
                    <a:lnTo>
                      <a:pt x="433" y="36"/>
                    </a:lnTo>
                    <a:lnTo>
                      <a:pt x="433" y="0"/>
                    </a:lnTo>
                    <a:lnTo>
                      <a:pt x="47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Line 1105">
                <a:extLst>
                  <a:ext uri="{FF2B5EF4-FFF2-40B4-BE49-F238E27FC236}">
                    <a16:creationId xmlns:a16="http://schemas.microsoft.com/office/drawing/2014/main" id="{907D21AC-01F2-DBE7-7E85-4CD50B6FFE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91" y="1899"/>
                <a:ext cx="0" cy="15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1106">
                <a:extLst>
                  <a:ext uri="{FF2B5EF4-FFF2-40B4-BE49-F238E27FC236}">
                    <a16:creationId xmlns:a16="http://schemas.microsoft.com/office/drawing/2014/main" id="{50C989D9-7813-AB91-3053-6F712A0F28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545"/>
                <a:ext cx="133" cy="94"/>
              </a:xfrm>
              <a:custGeom>
                <a:avLst/>
                <a:gdLst>
                  <a:gd name="T0" fmla="*/ 628 w 667"/>
                  <a:gd name="T1" fmla="*/ 0 h 470"/>
                  <a:gd name="T2" fmla="*/ 628 w 667"/>
                  <a:gd name="T3" fmla="*/ 40 h 470"/>
                  <a:gd name="T4" fmla="*/ 667 w 667"/>
                  <a:gd name="T5" fmla="*/ 77 h 470"/>
                  <a:gd name="T6" fmla="*/ 667 w 667"/>
                  <a:gd name="T7" fmla="*/ 195 h 470"/>
                  <a:gd name="T8" fmla="*/ 588 w 667"/>
                  <a:gd name="T9" fmla="*/ 195 h 470"/>
                  <a:gd name="T10" fmla="*/ 588 w 667"/>
                  <a:gd name="T11" fmla="*/ 235 h 470"/>
                  <a:gd name="T12" fmla="*/ 552 w 667"/>
                  <a:gd name="T13" fmla="*/ 275 h 470"/>
                  <a:gd name="T14" fmla="*/ 667 w 667"/>
                  <a:gd name="T15" fmla="*/ 275 h 470"/>
                  <a:gd name="T16" fmla="*/ 588 w 667"/>
                  <a:gd name="T17" fmla="*/ 315 h 470"/>
                  <a:gd name="T18" fmla="*/ 588 w 667"/>
                  <a:gd name="T19" fmla="*/ 352 h 470"/>
                  <a:gd name="T20" fmla="*/ 512 w 667"/>
                  <a:gd name="T21" fmla="*/ 391 h 470"/>
                  <a:gd name="T22" fmla="*/ 472 w 667"/>
                  <a:gd name="T23" fmla="*/ 391 h 470"/>
                  <a:gd name="T24" fmla="*/ 432 w 667"/>
                  <a:gd name="T25" fmla="*/ 430 h 470"/>
                  <a:gd name="T26" fmla="*/ 432 w 667"/>
                  <a:gd name="T27" fmla="*/ 470 h 470"/>
                  <a:gd name="T28" fmla="*/ 353 w 667"/>
                  <a:gd name="T29" fmla="*/ 430 h 470"/>
                  <a:gd name="T30" fmla="*/ 314 w 667"/>
                  <a:gd name="T31" fmla="*/ 391 h 470"/>
                  <a:gd name="T32" fmla="*/ 0 w 667"/>
                  <a:gd name="T33" fmla="*/ 391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7" h="470">
                    <a:moveTo>
                      <a:pt x="628" y="0"/>
                    </a:moveTo>
                    <a:lnTo>
                      <a:pt x="628" y="40"/>
                    </a:lnTo>
                    <a:lnTo>
                      <a:pt x="667" y="77"/>
                    </a:lnTo>
                    <a:lnTo>
                      <a:pt x="667" y="195"/>
                    </a:lnTo>
                    <a:lnTo>
                      <a:pt x="588" y="195"/>
                    </a:lnTo>
                    <a:lnTo>
                      <a:pt x="588" y="235"/>
                    </a:lnTo>
                    <a:lnTo>
                      <a:pt x="552" y="275"/>
                    </a:lnTo>
                    <a:lnTo>
                      <a:pt x="667" y="275"/>
                    </a:lnTo>
                    <a:lnTo>
                      <a:pt x="588" y="315"/>
                    </a:lnTo>
                    <a:lnTo>
                      <a:pt x="588" y="352"/>
                    </a:lnTo>
                    <a:lnTo>
                      <a:pt x="512" y="391"/>
                    </a:lnTo>
                    <a:lnTo>
                      <a:pt x="472" y="391"/>
                    </a:lnTo>
                    <a:lnTo>
                      <a:pt x="432" y="430"/>
                    </a:lnTo>
                    <a:lnTo>
                      <a:pt x="432" y="470"/>
                    </a:lnTo>
                    <a:lnTo>
                      <a:pt x="353" y="430"/>
                    </a:lnTo>
                    <a:lnTo>
                      <a:pt x="314" y="391"/>
                    </a:lnTo>
                    <a:lnTo>
                      <a:pt x="0" y="39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1107">
                <a:extLst>
                  <a:ext uri="{FF2B5EF4-FFF2-40B4-BE49-F238E27FC236}">
                    <a16:creationId xmlns:a16="http://schemas.microsoft.com/office/drawing/2014/main" id="{538F559F-475A-4656-9070-0A544486E6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7" y="1741"/>
                <a:ext cx="94" cy="47"/>
              </a:xfrm>
              <a:custGeom>
                <a:avLst/>
                <a:gdLst>
                  <a:gd name="T0" fmla="*/ 0 w 470"/>
                  <a:gd name="T1" fmla="*/ 0 h 237"/>
                  <a:gd name="T2" fmla="*/ 76 w 470"/>
                  <a:gd name="T3" fmla="*/ 79 h 237"/>
                  <a:gd name="T4" fmla="*/ 116 w 470"/>
                  <a:gd name="T5" fmla="*/ 40 h 237"/>
                  <a:gd name="T6" fmla="*/ 195 w 470"/>
                  <a:gd name="T7" fmla="*/ 40 h 237"/>
                  <a:gd name="T8" fmla="*/ 155 w 470"/>
                  <a:gd name="T9" fmla="*/ 79 h 237"/>
                  <a:gd name="T10" fmla="*/ 155 w 470"/>
                  <a:gd name="T11" fmla="*/ 119 h 237"/>
                  <a:gd name="T12" fmla="*/ 195 w 470"/>
                  <a:gd name="T13" fmla="*/ 198 h 237"/>
                  <a:gd name="T14" fmla="*/ 274 w 470"/>
                  <a:gd name="T15" fmla="*/ 198 h 237"/>
                  <a:gd name="T16" fmla="*/ 235 w 470"/>
                  <a:gd name="T17" fmla="*/ 237 h 237"/>
                  <a:gd name="T18" fmla="*/ 314 w 470"/>
                  <a:gd name="T19" fmla="*/ 237 h 237"/>
                  <a:gd name="T20" fmla="*/ 353 w 470"/>
                  <a:gd name="T21" fmla="*/ 198 h 237"/>
                  <a:gd name="T22" fmla="*/ 390 w 470"/>
                  <a:gd name="T23" fmla="*/ 237 h 237"/>
                  <a:gd name="T24" fmla="*/ 470 w 470"/>
                  <a:gd name="T25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0" h="237">
                    <a:moveTo>
                      <a:pt x="0" y="0"/>
                    </a:moveTo>
                    <a:lnTo>
                      <a:pt x="76" y="79"/>
                    </a:lnTo>
                    <a:lnTo>
                      <a:pt x="116" y="40"/>
                    </a:lnTo>
                    <a:lnTo>
                      <a:pt x="195" y="40"/>
                    </a:lnTo>
                    <a:lnTo>
                      <a:pt x="155" y="79"/>
                    </a:lnTo>
                    <a:lnTo>
                      <a:pt x="155" y="119"/>
                    </a:lnTo>
                    <a:lnTo>
                      <a:pt x="195" y="198"/>
                    </a:lnTo>
                    <a:lnTo>
                      <a:pt x="274" y="198"/>
                    </a:lnTo>
                    <a:lnTo>
                      <a:pt x="235" y="237"/>
                    </a:lnTo>
                    <a:lnTo>
                      <a:pt x="314" y="237"/>
                    </a:lnTo>
                    <a:lnTo>
                      <a:pt x="353" y="198"/>
                    </a:lnTo>
                    <a:lnTo>
                      <a:pt x="390" y="237"/>
                    </a:lnTo>
                    <a:lnTo>
                      <a:pt x="470" y="23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1108">
                <a:extLst>
                  <a:ext uri="{FF2B5EF4-FFF2-40B4-BE49-F238E27FC236}">
                    <a16:creationId xmlns:a16="http://schemas.microsoft.com/office/drawing/2014/main" id="{508804CA-175E-960F-B0F7-7F527E1E32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623"/>
                <a:ext cx="110" cy="118"/>
              </a:xfrm>
              <a:custGeom>
                <a:avLst/>
                <a:gdLst>
                  <a:gd name="T0" fmla="*/ 0 w 552"/>
                  <a:gd name="T1" fmla="*/ 0 h 590"/>
                  <a:gd name="T2" fmla="*/ 0 w 552"/>
                  <a:gd name="T3" fmla="*/ 119 h 590"/>
                  <a:gd name="T4" fmla="*/ 39 w 552"/>
                  <a:gd name="T5" fmla="*/ 159 h 590"/>
                  <a:gd name="T6" fmla="*/ 118 w 552"/>
                  <a:gd name="T7" fmla="*/ 159 h 590"/>
                  <a:gd name="T8" fmla="*/ 197 w 552"/>
                  <a:gd name="T9" fmla="*/ 198 h 590"/>
                  <a:gd name="T10" fmla="*/ 237 w 552"/>
                  <a:gd name="T11" fmla="*/ 238 h 590"/>
                  <a:gd name="T12" fmla="*/ 353 w 552"/>
                  <a:gd name="T13" fmla="*/ 238 h 590"/>
                  <a:gd name="T14" fmla="*/ 353 w 552"/>
                  <a:gd name="T15" fmla="*/ 275 h 590"/>
                  <a:gd name="T16" fmla="*/ 314 w 552"/>
                  <a:gd name="T17" fmla="*/ 355 h 590"/>
                  <a:gd name="T18" fmla="*/ 314 w 552"/>
                  <a:gd name="T19" fmla="*/ 394 h 590"/>
                  <a:gd name="T20" fmla="*/ 353 w 552"/>
                  <a:gd name="T21" fmla="*/ 394 h 590"/>
                  <a:gd name="T22" fmla="*/ 472 w 552"/>
                  <a:gd name="T23" fmla="*/ 433 h 590"/>
                  <a:gd name="T24" fmla="*/ 512 w 552"/>
                  <a:gd name="T25" fmla="*/ 473 h 590"/>
                  <a:gd name="T26" fmla="*/ 512 w 552"/>
                  <a:gd name="T27" fmla="*/ 513 h 590"/>
                  <a:gd name="T28" fmla="*/ 552 w 552"/>
                  <a:gd name="T29" fmla="*/ 550 h 590"/>
                  <a:gd name="T30" fmla="*/ 512 w 552"/>
                  <a:gd name="T31" fmla="*/ 59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52" h="590">
                    <a:moveTo>
                      <a:pt x="0" y="0"/>
                    </a:moveTo>
                    <a:lnTo>
                      <a:pt x="0" y="119"/>
                    </a:lnTo>
                    <a:lnTo>
                      <a:pt x="39" y="159"/>
                    </a:lnTo>
                    <a:lnTo>
                      <a:pt x="118" y="159"/>
                    </a:lnTo>
                    <a:lnTo>
                      <a:pt x="197" y="198"/>
                    </a:lnTo>
                    <a:lnTo>
                      <a:pt x="237" y="238"/>
                    </a:lnTo>
                    <a:lnTo>
                      <a:pt x="353" y="238"/>
                    </a:lnTo>
                    <a:lnTo>
                      <a:pt x="353" y="275"/>
                    </a:lnTo>
                    <a:lnTo>
                      <a:pt x="314" y="355"/>
                    </a:lnTo>
                    <a:lnTo>
                      <a:pt x="314" y="394"/>
                    </a:lnTo>
                    <a:lnTo>
                      <a:pt x="353" y="394"/>
                    </a:lnTo>
                    <a:lnTo>
                      <a:pt x="472" y="433"/>
                    </a:lnTo>
                    <a:lnTo>
                      <a:pt x="512" y="473"/>
                    </a:lnTo>
                    <a:lnTo>
                      <a:pt x="512" y="513"/>
                    </a:lnTo>
                    <a:lnTo>
                      <a:pt x="552" y="550"/>
                    </a:lnTo>
                    <a:lnTo>
                      <a:pt x="512" y="59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1109">
                <a:extLst>
                  <a:ext uri="{FF2B5EF4-FFF2-40B4-BE49-F238E27FC236}">
                    <a16:creationId xmlns:a16="http://schemas.microsoft.com/office/drawing/2014/main" id="{06E7B33B-1537-8BB8-E44D-F1A0742CAA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1" y="1592"/>
                <a:ext cx="40" cy="31"/>
              </a:xfrm>
              <a:custGeom>
                <a:avLst/>
                <a:gdLst>
                  <a:gd name="T0" fmla="*/ 117 w 196"/>
                  <a:gd name="T1" fmla="*/ 156 h 156"/>
                  <a:gd name="T2" fmla="*/ 117 w 196"/>
                  <a:gd name="T3" fmla="*/ 117 h 156"/>
                  <a:gd name="T4" fmla="*/ 156 w 196"/>
                  <a:gd name="T5" fmla="*/ 117 h 156"/>
                  <a:gd name="T6" fmla="*/ 196 w 196"/>
                  <a:gd name="T7" fmla="*/ 80 h 156"/>
                  <a:gd name="T8" fmla="*/ 156 w 196"/>
                  <a:gd name="T9" fmla="*/ 40 h 156"/>
                  <a:gd name="T10" fmla="*/ 80 w 196"/>
                  <a:gd name="T11" fmla="*/ 40 h 156"/>
                  <a:gd name="T12" fmla="*/ 40 w 196"/>
                  <a:gd name="T13" fmla="*/ 0 h 156"/>
                  <a:gd name="T14" fmla="*/ 0 w 196"/>
                  <a:gd name="T15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6" h="156">
                    <a:moveTo>
                      <a:pt x="117" y="156"/>
                    </a:moveTo>
                    <a:lnTo>
                      <a:pt x="117" y="117"/>
                    </a:lnTo>
                    <a:lnTo>
                      <a:pt x="156" y="117"/>
                    </a:lnTo>
                    <a:lnTo>
                      <a:pt x="196" y="80"/>
                    </a:lnTo>
                    <a:lnTo>
                      <a:pt x="156" y="40"/>
                    </a:lnTo>
                    <a:lnTo>
                      <a:pt x="80" y="40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1110">
                <a:extLst>
                  <a:ext uri="{FF2B5EF4-FFF2-40B4-BE49-F238E27FC236}">
                    <a16:creationId xmlns:a16="http://schemas.microsoft.com/office/drawing/2014/main" id="{CB4A98E0-789C-DB43-3083-4B63ED21A0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8" y="1741"/>
                <a:ext cx="149" cy="55"/>
              </a:xfrm>
              <a:custGeom>
                <a:avLst/>
                <a:gdLst>
                  <a:gd name="T0" fmla="*/ 747 w 747"/>
                  <a:gd name="T1" fmla="*/ 0 h 274"/>
                  <a:gd name="T2" fmla="*/ 667 w 747"/>
                  <a:gd name="T3" fmla="*/ 0 h 274"/>
                  <a:gd name="T4" fmla="*/ 628 w 747"/>
                  <a:gd name="T5" fmla="*/ 40 h 274"/>
                  <a:gd name="T6" fmla="*/ 588 w 747"/>
                  <a:gd name="T7" fmla="*/ 40 h 274"/>
                  <a:gd name="T8" fmla="*/ 512 w 747"/>
                  <a:gd name="T9" fmla="*/ 0 h 274"/>
                  <a:gd name="T10" fmla="*/ 512 w 747"/>
                  <a:gd name="T11" fmla="*/ 79 h 274"/>
                  <a:gd name="T12" fmla="*/ 393 w 747"/>
                  <a:gd name="T13" fmla="*/ 79 h 274"/>
                  <a:gd name="T14" fmla="*/ 393 w 747"/>
                  <a:gd name="T15" fmla="*/ 158 h 274"/>
                  <a:gd name="T16" fmla="*/ 235 w 747"/>
                  <a:gd name="T17" fmla="*/ 158 h 274"/>
                  <a:gd name="T18" fmla="*/ 235 w 747"/>
                  <a:gd name="T19" fmla="*/ 237 h 274"/>
                  <a:gd name="T20" fmla="*/ 158 w 747"/>
                  <a:gd name="T21" fmla="*/ 274 h 274"/>
                  <a:gd name="T22" fmla="*/ 118 w 747"/>
                  <a:gd name="T23" fmla="*/ 198 h 274"/>
                  <a:gd name="T24" fmla="*/ 79 w 747"/>
                  <a:gd name="T25" fmla="*/ 158 h 274"/>
                  <a:gd name="T26" fmla="*/ 39 w 747"/>
                  <a:gd name="T27" fmla="*/ 237 h 274"/>
                  <a:gd name="T28" fmla="*/ 0 w 747"/>
                  <a:gd name="T29" fmla="*/ 23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7" h="274">
                    <a:moveTo>
                      <a:pt x="747" y="0"/>
                    </a:moveTo>
                    <a:lnTo>
                      <a:pt x="667" y="0"/>
                    </a:lnTo>
                    <a:lnTo>
                      <a:pt x="628" y="40"/>
                    </a:lnTo>
                    <a:lnTo>
                      <a:pt x="588" y="40"/>
                    </a:lnTo>
                    <a:lnTo>
                      <a:pt x="512" y="0"/>
                    </a:lnTo>
                    <a:lnTo>
                      <a:pt x="512" y="79"/>
                    </a:lnTo>
                    <a:lnTo>
                      <a:pt x="393" y="79"/>
                    </a:lnTo>
                    <a:lnTo>
                      <a:pt x="393" y="158"/>
                    </a:lnTo>
                    <a:lnTo>
                      <a:pt x="235" y="158"/>
                    </a:lnTo>
                    <a:lnTo>
                      <a:pt x="235" y="237"/>
                    </a:lnTo>
                    <a:lnTo>
                      <a:pt x="158" y="274"/>
                    </a:lnTo>
                    <a:lnTo>
                      <a:pt x="118" y="198"/>
                    </a:lnTo>
                    <a:lnTo>
                      <a:pt x="79" y="158"/>
                    </a:lnTo>
                    <a:lnTo>
                      <a:pt x="39" y="237"/>
                    </a:lnTo>
                    <a:lnTo>
                      <a:pt x="0" y="23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1111">
                <a:extLst>
                  <a:ext uri="{FF2B5EF4-FFF2-40B4-BE49-F238E27FC236}">
                    <a16:creationId xmlns:a16="http://schemas.microsoft.com/office/drawing/2014/main" id="{F0606500-B8E0-3BE0-1370-2ADC5DC200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5" y="1788"/>
                <a:ext cx="39" cy="79"/>
              </a:xfrm>
              <a:custGeom>
                <a:avLst/>
                <a:gdLst>
                  <a:gd name="T0" fmla="*/ 116 w 195"/>
                  <a:gd name="T1" fmla="*/ 0 h 392"/>
                  <a:gd name="T2" fmla="*/ 116 w 195"/>
                  <a:gd name="T3" fmla="*/ 37 h 392"/>
                  <a:gd name="T4" fmla="*/ 39 w 195"/>
                  <a:gd name="T5" fmla="*/ 117 h 392"/>
                  <a:gd name="T6" fmla="*/ 0 w 195"/>
                  <a:gd name="T7" fmla="*/ 117 h 392"/>
                  <a:gd name="T8" fmla="*/ 0 w 195"/>
                  <a:gd name="T9" fmla="*/ 197 h 392"/>
                  <a:gd name="T10" fmla="*/ 39 w 195"/>
                  <a:gd name="T11" fmla="*/ 197 h 392"/>
                  <a:gd name="T12" fmla="*/ 116 w 195"/>
                  <a:gd name="T13" fmla="*/ 235 h 392"/>
                  <a:gd name="T14" fmla="*/ 116 w 195"/>
                  <a:gd name="T15" fmla="*/ 272 h 392"/>
                  <a:gd name="T16" fmla="*/ 195 w 195"/>
                  <a:gd name="T17" fmla="*/ 352 h 392"/>
                  <a:gd name="T18" fmla="*/ 116 w 195"/>
                  <a:gd name="T19" fmla="*/ 39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5" h="392">
                    <a:moveTo>
                      <a:pt x="116" y="0"/>
                    </a:moveTo>
                    <a:lnTo>
                      <a:pt x="116" y="37"/>
                    </a:lnTo>
                    <a:lnTo>
                      <a:pt x="39" y="117"/>
                    </a:lnTo>
                    <a:lnTo>
                      <a:pt x="0" y="117"/>
                    </a:lnTo>
                    <a:lnTo>
                      <a:pt x="0" y="197"/>
                    </a:lnTo>
                    <a:lnTo>
                      <a:pt x="39" y="197"/>
                    </a:lnTo>
                    <a:lnTo>
                      <a:pt x="116" y="235"/>
                    </a:lnTo>
                    <a:lnTo>
                      <a:pt x="116" y="272"/>
                    </a:lnTo>
                    <a:lnTo>
                      <a:pt x="195" y="352"/>
                    </a:lnTo>
                    <a:lnTo>
                      <a:pt x="116" y="39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1112">
                <a:extLst>
                  <a:ext uri="{FF2B5EF4-FFF2-40B4-BE49-F238E27FC236}">
                    <a16:creationId xmlns:a16="http://schemas.microsoft.com/office/drawing/2014/main" id="{DB2C0421-539C-A59C-F028-8C8571A382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8" y="1867"/>
                <a:ext cx="102" cy="71"/>
              </a:xfrm>
              <a:custGeom>
                <a:avLst/>
                <a:gdLst>
                  <a:gd name="T0" fmla="*/ 0 w 512"/>
                  <a:gd name="T1" fmla="*/ 0 h 354"/>
                  <a:gd name="T2" fmla="*/ 39 w 512"/>
                  <a:gd name="T3" fmla="*/ 0 h 354"/>
                  <a:gd name="T4" fmla="*/ 79 w 512"/>
                  <a:gd name="T5" fmla="*/ 40 h 354"/>
                  <a:gd name="T6" fmla="*/ 79 w 512"/>
                  <a:gd name="T7" fmla="*/ 79 h 354"/>
                  <a:gd name="T8" fmla="*/ 118 w 512"/>
                  <a:gd name="T9" fmla="*/ 79 h 354"/>
                  <a:gd name="T10" fmla="*/ 118 w 512"/>
                  <a:gd name="T11" fmla="*/ 40 h 354"/>
                  <a:gd name="T12" fmla="*/ 235 w 512"/>
                  <a:gd name="T13" fmla="*/ 40 h 354"/>
                  <a:gd name="T14" fmla="*/ 235 w 512"/>
                  <a:gd name="T15" fmla="*/ 79 h 354"/>
                  <a:gd name="T16" fmla="*/ 314 w 512"/>
                  <a:gd name="T17" fmla="*/ 79 h 354"/>
                  <a:gd name="T18" fmla="*/ 353 w 512"/>
                  <a:gd name="T19" fmla="*/ 159 h 354"/>
                  <a:gd name="T20" fmla="*/ 353 w 512"/>
                  <a:gd name="T21" fmla="*/ 195 h 354"/>
                  <a:gd name="T22" fmla="*/ 314 w 512"/>
                  <a:gd name="T23" fmla="*/ 275 h 354"/>
                  <a:gd name="T24" fmla="*/ 472 w 512"/>
                  <a:gd name="T25" fmla="*/ 275 h 354"/>
                  <a:gd name="T26" fmla="*/ 472 w 512"/>
                  <a:gd name="T27" fmla="*/ 314 h 354"/>
                  <a:gd name="T28" fmla="*/ 512 w 512"/>
                  <a:gd name="T29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2" h="354">
                    <a:moveTo>
                      <a:pt x="0" y="0"/>
                    </a:moveTo>
                    <a:lnTo>
                      <a:pt x="39" y="0"/>
                    </a:lnTo>
                    <a:lnTo>
                      <a:pt x="79" y="40"/>
                    </a:lnTo>
                    <a:lnTo>
                      <a:pt x="79" y="79"/>
                    </a:lnTo>
                    <a:lnTo>
                      <a:pt x="118" y="79"/>
                    </a:lnTo>
                    <a:lnTo>
                      <a:pt x="118" y="40"/>
                    </a:lnTo>
                    <a:lnTo>
                      <a:pt x="235" y="40"/>
                    </a:lnTo>
                    <a:lnTo>
                      <a:pt x="235" y="79"/>
                    </a:lnTo>
                    <a:lnTo>
                      <a:pt x="314" y="79"/>
                    </a:lnTo>
                    <a:lnTo>
                      <a:pt x="353" y="159"/>
                    </a:lnTo>
                    <a:lnTo>
                      <a:pt x="353" y="195"/>
                    </a:lnTo>
                    <a:lnTo>
                      <a:pt x="314" y="275"/>
                    </a:lnTo>
                    <a:lnTo>
                      <a:pt x="472" y="275"/>
                    </a:lnTo>
                    <a:lnTo>
                      <a:pt x="472" y="314"/>
                    </a:lnTo>
                    <a:lnTo>
                      <a:pt x="512" y="3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1113">
                <a:extLst>
                  <a:ext uri="{FF2B5EF4-FFF2-40B4-BE49-F238E27FC236}">
                    <a16:creationId xmlns:a16="http://schemas.microsoft.com/office/drawing/2014/main" id="{BE4AD201-2F3A-5751-46CD-1248CD77CD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6" y="1851"/>
                <a:ext cx="165" cy="87"/>
              </a:xfrm>
              <a:custGeom>
                <a:avLst/>
                <a:gdLst>
                  <a:gd name="T0" fmla="*/ 119 w 824"/>
                  <a:gd name="T1" fmla="*/ 434 h 434"/>
                  <a:gd name="T2" fmla="*/ 156 w 824"/>
                  <a:gd name="T3" fmla="*/ 355 h 434"/>
                  <a:gd name="T4" fmla="*/ 79 w 824"/>
                  <a:gd name="T5" fmla="*/ 275 h 434"/>
                  <a:gd name="T6" fmla="*/ 39 w 824"/>
                  <a:gd name="T7" fmla="*/ 275 h 434"/>
                  <a:gd name="T8" fmla="*/ 0 w 824"/>
                  <a:gd name="T9" fmla="*/ 239 h 434"/>
                  <a:gd name="T10" fmla="*/ 39 w 824"/>
                  <a:gd name="T11" fmla="*/ 199 h 434"/>
                  <a:gd name="T12" fmla="*/ 79 w 824"/>
                  <a:gd name="T13" fmla="*/ 239 h 434"/>
                  <a:gd name="T14" fmla="*/ 79 w 824"/>
                  <a:gd name="T15" fmla="*/ 199 h 434"/>
                  <a:gd name="T16" fmla="*/ 156 w 824"/>
                  <a:gd name="T17" fmla="*/ 199 h 434"/>
                  <a:gd name="T18" fmla="*/ 195 w 824"/>
                  <a:gd name="T19" fmla="*/ 159 h 434"/>
                  <a:gd name="T20" fmla="*/ 235 w 824"/>
                  <a:gd name="T21" fmla="*/ 199 h 434"/>
                  <a:gd name="T22" fmla="*/ 354 w 824"/>
                  <a:gd name="T23" fmla="*/ 199 h 434"/>
                  <a:gd name="T24" fmla="*/ 394 w 824"/>
                  <a:gd name="T25" fmla="*/ 159 h 434"/>
                  <a:gd name="T26" fmla="*/ 470 w 824"/>
                  <a:gd name="T27" fmla="*/ 199 h 434"/>
                  <a:gd name="T28" fmla="*/ 509 w 824"/>
                  <a:gd name="T29" fmla="*/ 199 h 434"/>
                  <a:gd name="T30" fmla="*/ 509 w 824"/>
                  <a:gd name="T31" fmla="*/ 159 h 434"/>
                  <a:gd name="T32" fmla="*/ 549 w 824"/>
                  <a:gd name="T33" fmla="*/ 80 h 434"/>
                  <a:gd name="T34" fmla="*/ 549 w 824"/>
                  <a:gd name="T35" fmla="*/ 40 h 434"/>
                  <a:gd name="T36" fmla="*/ 628 w 824"/>
                  <a:gd name="T37" fmla="*/ 0 h 434"/>
                  <a:gd name="T38" fmla="*/ 707 w 824"/>
                  <a:gd name="T39" fmla="*/ 0 h 434"/>
                  <a:gd name="T40" fmla="*/ 668 w 824"/>
                  <a:gd name="T41" fmla="*/ 40 h 434"/>
                  <a:gd name="T42" fmla="*/ 824 w 824"/>
                  <a:gd name="T43" fmla="*/ 4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24" h="434">
                    <a:moveTo>
                      <a:pt x="119" y="434"/>
                    </a:moveTo>
                    <a:lnTo>
                      <a:pt x="156" y="355"/>
                    </a:lnTo>
                    <a:lnTo>
                      <a:pt x="79" y="275"/>
                    </a:lnTo>
                    <a:lnTo>
                      <a:pt x="39" y="275"/>
                    </a:lnTo>
                    <a:lnTo>
                      <a:pt x="0" y="239"/>
                    </a:lnTo>
                    <a:lnTo>
                      <a:pt x="39" y="199"/>
                    </a:lnTo>
                    <a:lnTo>
                      <a:pt x="79" y="239"/>
                    </a:lnTo>
                    <a:lnTo>
                      <a:pt x="79" y="199"/>
                    </a:lnTo>
                    <a:lnTo>
                      <a:pt x="156" y="199"/>
                    </a:lnTo>
                    <a:lnTo>
                      <a:pt x="195" y="159"/>
                    </a:lnTo>
                    <a:lnTo>
                      <a:pt x="235" y="199"/>
                    </a:lnTo>
                    <a:lnTo>
                      <a:pt x="354" y="199"/>
                    </a:lnTo>
                    <a:lnTo>
                      <a:pt x="394" y="159"/>
                    </a:lnTo>
                    <a:lnTo>
                      <a:pt x="470" y="199"/>
                    </a:lnTo>
                    <a:lnTo>
                      <a:pt x="509" y="199"/>
                    </a:lnTo>
                    <a:lnTo>
                      <a:pt x="509" y="159"/>
                    </a:lnTo>
                    <a:lnTo>
                      <a:pt x="549" y="80"/>
                    </a:lnTo>
                    <a:lnTo>
                      <a:pt x="549" y="40"/>
                    </a:lnTo>
                    <a:lnTo>
                      <a:pt x="628" y="0"/>
                    </a:lnTo>
                    <a:lnTo>
                      <a:pt x="707" y="0"/>
                    </a:lnTo>
                    <a:lnTo>
                      <a:pt x="668" y="40"/>
                    </a:lnTo>
                    <a:lnTo>
                      <a:pt x="824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1114">
                <a:extLst>
                  <a:ext uri="{FF2B5EF4-FFF2-40B4-BE49-F238E27FC236}">
                    <a16:creationId xmlns:a16="http://schemas.microsoft.com/office/drawing/2014/main" id="{07FB1182-00CF-7DD4-A275-52C728725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" y="1788"/>
                <a:ext cx="32" cy="55"/>
              </a:xfrm>
              <a:custGeom>
                <a:avLst/>
                <a:gdLst>
                  <a:gd name="T0" fmla="*/ 158 w 158"/>
                  <a:gd name="T1" fmla="*/ 272 h 272"/>
                  <a:gd name="T2" fmla="*/ 158 w 158"/>
                  <a:gd name="T3" fmla="*/ 235 h 272"/>
                  <a:gd name="T4" fmla="*/ 118 w 158"/>
                  <a:gd name="T5" fmla="*/ 197 h 272"/>
                  <a:gd name="T6" fmla="*/ 118 w 158"/>
                  <a:gd name="T7" fmla="*/ 157 h 272"/>
                  <a:gd name="T8" fmla="*/ 40 w 158"/>
                  <a:gd name="T9" fmla="*/ 117 h 272"/>
                  <a:gd name="T10" fmla="*/ 0 w 158"/>
                  <a:gd name="T11" fmla="*/ 37 h 272"/>
                  <a:gd name="T12" fmla="*/ 40 w 158"/>
                  <a:gd name="T13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8" h="272">
                    <a:moveTo>
                      <a:pt x="158" y="272"/>
                    </a:moveTo>
                    <a:lnTo>
                      <a:pt x="158" y="235"/>
                    </a:lnTo>
                    <a:lnTo>
                      <a:pt x="118" y="197"/>
                    </a:lnTo>
                    <a:lnTo>
                      <a:pt x="118" y="157"/>
                    </a:lnTo>
                    <a:lnTo>
                      <a:pt x="40" y="117"/>
                    </a:lnTo>
                    <a:lnTo>
                      <a:pt x="0" y="37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1115">
                <a:extLst>
                  <a:ext uri="{FF2B5EF4-FFF2-40B4-BE49-F238E27FC236}">
                    <a16:creationId xmlns:a16="http://schemas.microsoft.com/office/drawing/2014/main" id="{53A43135-01B2-4C69-42B0-A80FC99143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1" y="1843"/>
                <a:ext cx="24" cy="16"/>
              </a:xfrm>
              <a:custGeom>
                <a:avLst/>
                <a:gdLst>
                  <a:gd name="T0" fmla="*/ 0 w 118"/>
                  <a:gd name="T1" fmla="*/ 80 h 80"/>
                  <a:gd name="T2" fmla="*/ 0 w 118"/>
                  <a:gd name="T3" fmla="*/ 0 h 80"/>
                  <a:gd name="T4" fmla="*/ 78 w 118"/>
                  <a:gd name="T5" fmla="*/ 0 h 80"/>
                  <a:gd name="T6" fmla="*/ 78 w 118"/>
                  <a:gd name="T7" fmla="*/ 40 h 80"/>
                  <a:gd name="T8" fmla="*/ 118 w 118"/>
                  <a:gd name="T9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80">
                    <a:moveTo>
                      <a:pt x="0" y="80"/>
                    </a:moveTo>
                    <a:lnTo>
                      <a:pt x="0" y="0"/>
                    </a:lnTo>
                    <a:lnTo>
                      <a:pt x="78" y="0"/>
                    </a:lnTo>
                    <a:lnTo>
                      <a:pt x="78" y="40"/>
                    </a:lnTo>
                    <a:lnTo>
                      <a:pt x="11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1116">
                <a:extLst>
                  <a:ext uri="{FF2B5EF4-FFF2-40B4-BE49-F238E27FC236}">
                    <a16:creationId xmlns:a16="http://schemas.microsoft.com/office/drawing/2014/main" id="{3FBC0DC9-8CAF-E643-35AF-CE02DEDDD0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" y="1859"/>
                <a:ext cx="142" cy="157"/>
              </a:xfrm>
              <a:custGeom>
                <a:avLst/>
                <a:gdLst>
                  <a:gd name="T0" fmla="*/ 40 w 708"/>
                  <a:gd name="T1" fmla="*/ 0 h 788"/>
                  <a:gd name="T2" fmla="*/ 0 w 708"/>
                  <a:gd name="T3" fmla="*/ 80 h 788"/>
                  <a:gd name="T4" fmla="*/ 79 w 708"/>
                  <a:gd name="T5" fmla="*/ 119 h 788"/>
                  <a:gd name="T6" fmla="*/ 0 w 708"/>
                  <a:gd name="T7" fmla="*/ 119 h 788"/>
                  <a:gd name="T8" fmla="*/ 40 w 708"/>
                  <a:gd name="T9" fmla="*/ 159 h 788"/>
                  <a:gd name="T10" fmla="*/ 118 w 708"/>
                  <a:gd name="T11" fmla="*/ 199 h 788"/>
                  <a:gd name="T12" fmla="*/ 158 w 708"/>
                  <a:gd name="T13" fmla="*/ 235 h 788"/>
                  <a:gd name="T14" fmla="*/ 118 w 708"/>
                  <a:gd name="T15" fmla="*/ 275 h 788"/>
                  <a:gd name="T16" fmla="*/ 118 w 708"/>
                  <a:gd name="T17" fmla="*/ 315 h 788"/>
                  <a:gd name="T18" fmla="*/ 79 w 708"/>
                  <a:gd name="T19" fmla="*/ 354 h 788"/>
                  <a:gd name="T20" fmla="*/ 79 w 708"/>
                  <a:gd name="T21" fmla="*/ 394 h 788"/>
                  <a:gd name="T22" fmla="*/ 158 w 708"/>
                  <a:gd name="T23" fmla="*/ 394 h 788"/>
                  <a:gd name="T24" fmla="*/ 158 w 708"/>
                  <a:gd name="T25" fmla="*/ 434 h 788"/>
                  <a:gd name="T26" fmla="*/ 118 w 708"/>
                  <a:gd name="T27" fmla="*/ 474 h 788"/>
                  <a:gd name="T28" fmla="*/ 118 w 708"/>
                  <a:gd name="T29" fmla="*/ 511 h 788"/>
                  <a:gd name="T30" fmla="*/ 235 w 708"/>
                  <a:gd name="T31" fmla="*/ 511 h 788"/>
                  <a:gd name="T32" fmla="*/ 198 w 708"/>
                  <a:gd name="T33" fmla="*/ 549 h 788"/>
                  <a:gd name="T34" fmla="*/ 158 w 708"/>
                  <a:gd name="T35" fmla="*/ 669 h 788"/>
                  <a:gd name="T36" fmla="*/ 235 w 708"/>
                  <a:gd name="T37" fmla="*/ 629 h 788"/>
                  <a:gd name="T38" fmla="*/ 275 w 708"/>
                  <a:gd name="T39" fmla="*/ 629 h 788"/>
                  <a:gd name="T40" fmla="*/ 235 w 708"/>
                  <a:gd name="T41" fmla="*/ 709 h 788"/>
                  <a:gd name="T42" fmla="*/ 235 w 708"/>
                  <a:gd name="T43" fmla="*/ 748 h 788"/>
                  <a:gd name="T44" fmla="*/ 275 w 708"/>
                  <a:gd name="T45" fmla="*/ 748 h 788"/>
                  <a:gd name="T46" fmla="*/ 275 w 708"/>
                  <a:gd name="T47" fmla="*/ 709 h 788"/>
                  <a:gd name="T48" fmla="*/ 314 w 708"/>
                  <a:gd name="T49" fmla="*/ 709 h 788"/>
                  <a:gd name="T50" fmla="*/ 353 w 708"/>
                  <a:gd name="T51" fmla="*/ 748 h 788"/>
                  <a:gd name="T52" fmla="*/ 393 w 708"/>
                  <a:gd name="T53" fmla="*/ 709 h 788"/>
                  <a:gd name="T54" fmla="*/ 433 w 708"/>
                  <a:gd name="T55" fmla="*/ 788 h 788"/>
                  <a:gd name="T56" fmla="*/ 473 w 708"/>
                  <a:gd name="T57" fmla="*/ 748 h 788"/>
                  <a:gd name="T58" fmla="*/ 473 w 708"/>
                  <a:gd name="T59" fmla="*/ 709 h 788"/>
                  <a:gd name="T60" fmla="*/ 513 w 708"/>
                  <a:gd name="T61" fmla="*/ 709 h 788"/>
                  <a:gd name="T62" fmla="*/ 549 w 708"/>
                  <a:gd name="T63" fmla="*/ 748 h 788"/>
                  <a:gd name="T64" fmla="*/ 588 w 708"/>
                  <a:gd name="T65" fmla="*/ 748 h 788"/>
                  <a:gd name="T66" fmla="*/ 588 w 708"/>
                  <a:gd name="T67" fmla="*/ 709 h 788"/>
                  <a:gd name="T68" fmla="*/ 628 w 708"/>
                  <a:gd name="T69" fmla="*/ 748 h 788"/>
                  <a:gd name="T70" fmla="*/ 708 w 708"/>
                  <a:gd name="T71" fmla="*/ 788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08" h="788">
                    <a:moveTo>
                      <a:pt x="40" y="0"/>
                    </a:moveTo>
                    <a:lnTo>
                      <a:pt x="0" y="80"/>
                    </a:lnTo>
                    <a:lnTo>
                      <a:pt x="79" y="119"/>
                    </a:lnTo>
                    <a:lnTo>
                      <a:pt x="0" y="119"/>
                    </a:lnTo>
                    <a:lnTo>
                      <a:pt x="40" y="159"/>
                    </a:lnTo>
                    <a:lnTo>
                      <a:pt x="118" y="199"/>
                    </a:lnTo>
                    <a:lnTo>
                      <a:pt x="158" y="235"/>
                    </a:lnTo>
                    <a:lnTo>
                      <a:pt x="118" y="275"/>
                    </a:lnTo>
                    <a:lnTo>
                      <a:pt x="118" y="315"/>
                    </a:lnTo>
                    <a:lnTo>
                      <a:pt x="79" y="354"/>
                    </a:lnTo>
                    <a:lnTo>
                      <a:pt x="79" y="394"/>
                    </a:lnTo>
                    <a:lnTo>
                      <a:pt x="158" y="394"/>
                    </a:lnTo>
                    <a:lnTo>
                      <a:pt x="158" y="434"/>
                    </a:lnTo>
                    <a:lnTo>
                      <a:pt x="118" y="474"/>
                    </a:lnTo>
                    <a:lnTo>
                      <a:pt x="118" y="511"/>
                    </a:lnTo>
                    <a:lnTo>
                      <a:pt x="235" y="511"/>
                    </a:lnTo>
                    <a:lnTo>
                      <a:pt x="198" y="549"/>
                    </a:lnTo>
                    <a:lnTo>
                      <a:pt x="158" y="669"/>
                    </a:lnTo>
                    <a:lnTo>
                      <a:pt x="235" y="629"/>
                    </a:lnTo>
                    <a:lnTo>
                      <a:pt x="275" y="629"/>
                    </a:lnTo>
                    <a:lnTo>
                      <a:pt x="235" y="709"/>
                    </a:lnTo>
                    <a:lnTo>
                      <a:pt x="235" y="748"/>
                    </a:lnTo>
                    <a:lnTo>
                      <a:pt x="275" y="748"/>
                    </a:lnTo>
                    <a:lnTo>
                      <a:pt x="275" y="709"/>
                    </a:lnTo>
                    <a:lnTo>
                      <a:pt x="314" y="709"/>
                    </a:lnTo>
                    <a:lnTo>
                      <a:pt x="353" y="748"/>
                    </a:lnTo>
                    <a:lnTo>
                      <a:pt x="393" y="709"/>
                    </a:lnTo>
                    <a:lnTo>
                      <a:pt x="433" y="788"/>
                    </a:lnTo>
                    <a:lnTo>
                      <a:pt x="473" y="748"/>
                    </a:lnTo>
                    <a:lnTo>
                      <a:pt x="473" y="709"/>
                    </a:lnTo>
                    <a:lnTo>
                      <a:pt x="513" y="709"/>
                    </a:lnTo>
                    <a:lnTo>
                      <a:pt x="549" y="748"/>
                    </a:lnTo>
                    <a:lnTo>
                      <a:pt x="588" y="748"/>
                    </a:lnTo>
                    <a:lnTo>
                      <a:pt x="588" y="709"/>
                    </a:lnTo>
                    <a:lnTo>
                      <a:pt x="628" y="748"/>
                    </a:lnTo>
                    <a:lnTo>
                      <a:pt x="708" y="78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1117">
                <a:extLst>
                  <a:ext uri="{FF2B5EF4-FFF2-40B4-BE49-F238E27FC236}">
                    <a16:creationId xmlns:a16="http://schemas.microsoft.com/office/drawing/2014/main" id="{6D249193-3FFF-02B1-DF45-151C62CA5B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1" y="2001"/>
                <a:ext cx="31" cy="94"/>
              </a:xfrm>
              <a:custGeom>
                <a:avLst/>
                <a:gdLst>
                  <a:gd name="T0" fmla="*/ 156 w 156"/>
                  <a:gd name="T1" fmla="*/ 471 h 471"/>
                  <a:gd name="T2" fmla="*/ 156 w 156"/>
                  <a:gd name="T3" fmla="*/ 431 h 471"/>
                  <a:gd name="T4" fmla="*/ 120 w 156"/>
                  <a:gd name="T5" fmla="*/ 391 h 471"/>
                  <a:gd name="T6" fmla="*/ 156 w 156"/>
                  <a:gd name="T7" fmla="*/ 391 h 471"/>
                  <a:gd name="T8" fmla="*/ 120 w 156"/>
                  <a:gd name="T9" fmla="*/ 354 h 471"/>
                  <a:gd name="T10" fmla="*/ 156 w 156"/>
                  <a:gd name="T11" fmla="*/ 314 h 471"/>
                  <a:gd name="T12" fmla="*/ 120 w 156"/>
                  <a:gd name="T13" fmla="*/ 274 h 471"/>
                  <a:gd name="T14" fmla="*/ 80 w 156"/>
                  <a:gd name="T15" fmla="*/ 274 h 471"/>
                  <a:gd name="T16" fmla="*/ 120 w 156"/>
                  <a:gd name="T17" fmla="*/ 195 h 471"/>
                  <a:gd name="T18" fmla="*/ 80 w 156"/>
                  <a:gd name="T19" fmla="*/ 156 h 471"/>
                  <a:gd name="T20" fmla="*/ 40 w 156"/>
                  <a:gd name="T21" fmla="*/ 156 h 471"/>
                  <a:gd name="T22" fmla="*/ 80 w 156"/>
                  <a:gd name="T23" fmla="*/ 116 h 471"/>
                  <a:gd name="T24" fmla="*/ 40 w 156"/>
                  <a:gd name="T25" fmla="*/ 39 h 471"/>
                  <a:gd name="T26" fmla="*/ 40 w 156"/>
                  <a:gd name="T27" fmla="*/ 0 h 471"/>
                  <a:gd name="T28" fmla="*/ 0 w 156"/>
                  <a:gd name="T29" fmla="*/ 0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6" h="471">
                    <a:moveTo>
                      <a:pt x="156" y="471"/>
                    </a:moveTo>
                    <a:lnTo>
                      <a:pt x="156" y="431"/>
                    </a:lnTo>
                    <a:lnTo>
                      <a:pt x="120" y="391"/>
                    </a:lnTo>
                    <a:lnTo>
                      <a:pt x="156" y="391"/>
                    </a:lnTo>
                    <a:lnTo>
                      <a:pt x="120" y="354"/>
                    </a:lnTo>
                    <a:lnTo>
                      <a:pt x="156" y="314"/>
                    </a:lnTo>
                    <a:lnTo>
                      <a:pt x="120" y="274"/>
                    </a:lnTo>
                    <a:lnTo>
                      <a:pt x="80" y="274"/>
                    </a:lnTo>
                    <a:lnTo>
                      <a:pt x="120" y="195"/>
                    </a:lnTo>
                    <a:lnTo>
                      <a:pt x="80" y="156"/>
                    </a:lnTo>
                    <a:lnTo>
                      <a:pt x="40" y="156"/>
                    </a:lnTo>
                    <a:lnTo>
                      <a:pt x="80" y="116"/>
                    </a:lnTo>
                    <a:lnTo>
                      <a:pt x="40" y="39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1118">
                <a:extLst>
                  <a:ext uri="{FF2B5EF4-FFF2-40B4-BE49-F238E27FC236}">
                    <a16:creationId xmlns:a16="http://schemas.microsoft.com/office/drawing/2014/main" id="{3E88AD8C-B7FE-7AC0-B38E-BE1D3EBA4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" y="1938"/>
                <a:ext cx="39" cy="63"/>
              </a:xfrm>
              <a:custGeom>
                <a:avLst/>
                <a:gdLst>
                  <a:gd name="T0" fmla="*/ 0 w 195"/>
                  <a:gd name="T1" fmla="*/ 0 h 315"/>
                  <a:gd name="T2" fmla="*/ 76 w 195"/>
                  <a:gd name="T3" fmla="*/ 117 h 315"/>
                  <a:gd name="T4" fmla="*/ 116 w 195"/>
                  <a:gd name="T5" fmla="*/ 117 h 315"/>
                  <a:gd name="T6" fmla="*/ 195 w 195"/>
                  <a:gd name="T7" fmla="*/ 155 h 315"/>
                  <a:gd name="T8" fmla="*/ 195 w 195"/>
                  <a:gd name="T9" fmla="*/ 195 h 315"/>
                  <a:gd name="T10" fmla="*/ 155 w 195"/>
                  <a:gd name="T11" fmla="*/ 235 h 315"/>
                  <a:gd name="T12" fmla="*/ 155 w 195"/>
                  <a:gd name="T13" fmla="*/ 31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5" h="315">
                    <a:moveTo>
                      <a:pt x="0" y="0"/>
                    </a:moveTo>
                    <a:lnTo>
                      <a:pt x="76" y="117"/>
                    </a:lnTo>
                    <a:lnTo>
                      <a:pt x="116" y="117"/>
                    </a:lnTo>
                    <a:lnTo>
                      <a:pt x="195" y="155"/>
                    </a:lnTo>
                    <a:lnTo>
                      <a:pt x="195" y="195"/>
                    </a:lnTo>
                    <a:lnTo>
                      <a:pt x="155" y="235"/>
                    </a:lnTo>
                    <a:lnTo>
                      <a:pt x="155" y="3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1119">
                <a:extLst>
                  <a:ext uri="{FF2B5EF4-FFF2-40B4-BE49-F238E27FC236}">
                    <a16:creationId xmlns:a16="http://schemas.microsoft.com/office/drawing/2014/main" id="{1E87F525-E3EC-9A50-079D-2EB50682D3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2095"/>
                <a:ext cx="63" cy="110"/>
              </a:xfrm>
              <a:custGeom>
                <a:avLst/>
                <a:gdLst>
                  <a:gd name="T0" fmla="*/ 0 w 314"/>
                  <a:gd name="T1" fmla="*/ 549 h 549"/>
                  <a:gd name="T2" fmla="*/ 40 w 314"/>
                  <a:gd name="T3" fmla="*/ 549 h 549"/>
                  <a:gd name="T4" fmla="*/ 79 w 314"/>
                  <a:gd name="T5" fmla="*/ 509 h 549"/>
                  <a:gd name="T6" fmla="*/ 119 w 314"/>
                  <a:gd name="T7" fmla="*/ 549 h 549"/>
                  <a:gd name="T8" fmla="*/ 159 w 314"/>
                  <a:gd name="T9" fmla="*/ 549 h 549"/>
                  <a:gd name="T10" fmla="*/ 159 w 314"/>
                  <a:gd name="T11" fmla="*/ 509 h 549"/>
                  <a:gd name="T12" fmla="*/ 314 w 314"/>
                  <a:gd name="T13" fmla="*/ 432 h 549"/>
                  <a:gd name="T14" fmla="*/ 314 w 314"/>
                  <a:gd name="T15" fmla="*/ 394 h 549"/>
                  <a:gd name="T16" fmla="*/ 235 w 314"/>
                  <a:gd name="T17" fmla="*/ 314 h 549"/>
                  <a:gd name="T18" fmla="*/ 199 w 314"/>
                  <a:gd name="T19" fmla="*/ 354 h 549"/>
                  <a:gd name="T20" fmla="*/ 159 w 314"/>
                  <a:gd name="T21" fmla="*/ 314 h 549"/>
                  <a:gd name="T22" fmla="*/ 235 w 314"/>
                  <a:gd name="T23" fmla="*/ 234 h 549"/>
                  <a:gd name="T24" fmla="*/ 199 w 314"/>
                  <a:gd name="T25" fmla="*/ 118 h 549"/>
                  <a:gd name="T26" fmla="*/ 199 w 314"/>
                  <a:gd name="T27" fmla="*/ 39 h 549"/>
                  <a:gd name="T28" fmla="*/ 235 w 314"/>
                  <a:gd name="T29" fmla="*/ 39 h 549"/>
                  <a:gd name="T30" fmla="*/ 235 w 314"/>
                  <a:gd name="T3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14" h="549">
                    <a:moveTo>
                      <a:pt x="0" y="549"/>
                    </a:moveTo>
                    <a:lnTo>
                      <a:pt x="40" y="549"/>
                    </a:lnTo>
                    <a:lnTo>
                      <a:pt x="79" y="509"/>
                    </a:lnTo>
                    <a:lnTo>
                      <a:pt x="119" y="549"/>
                    </a:lnTo>
                    <a:lnTo>
                      <a:pt x="159" y="549"/>
                    </a:lnTo>
                    <a:lnTo>
                      <a:pt x="159" y="509"/>
                    </a:lnTo>
                    <a:lnTo>
                      <a:pt x="314" y="432"/>
                    </a:lnTo>
                    <a:lnTo>
                      <a:pt x="314" y="394"/>
                    </a:lnTo>
                    <a:lnTo>
                      <a:pt x="235" y="314"/>
                    </a:lnTo>
                    <a:lnTo>
                      <a:pt x="199" y="354"/>
                    </a:lnTo>
                    <a:lnTo>
                      <a:pt x="159" y="314"/>
                    </a:lnTo>
                    <a:lnTo>
                      <a:pt x="235" y="234"/>
                    </a:lnTo>
                    <a:lnTo>
                      <a:pt x="199" y="118"/>
                    </a:lnTo>
                    <a:lnTo>
                      <a:pt x="199" y="39"/>
                    </a:lnTo>
                    <a:lnTo>
                      <a:pt x="235" y="39"/>
                    </a:lnTo>
                    <a:lnTo>
                      <a:pt x="23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1120">
                <a:extLst>
                  <a:ext uri="{FF2B5EF4-FFF2-40B4-BE49-F238E27FC236}">
                    <a16:creationId xmlns:a16="http://schemas.microsoft.com/office/drawing/2014/main" id="{70390D2E-3E53-7617-A455-3F14AB9008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2" y="2095"/>
                <a:ext cx="181" cy="47"/>
              </a:xfrm>
              <a:custGeom>
                <a:avLst/>
                <a:gdLst>
                  <a:gd name="T0" fmla="*/ 903 w 903"/>
                  <a:gd name="T1" fmla="*/ 234 h 234"/>
                  <a:gd name="T2" fmla="*/ 827 w 903"/>
                  <a:gd name="T3" fmla="*/ 234 h 234"/>
                  <a:gd name="T4" fmla="*/ 827 w 903"/>
                  <a:gd name="T5" fmla="*/ 118 h 234"/>
                  <a:gd name="T6" fmla="*/ 787 w 903"/>
                  <a:gd name="T7" fmla="*/ 78 h 234"/>
                  <a:gd name="T8" fmla="*/ 707 w 903"/>
                  <a:gd name="T9" fmla="*/ 39 h 234"/>
                  <a:gd name="T10" fmla="*/ 707 w 903"/>
                  <a:gd name="T11" fmla="*/ 118 h 234"/>
                  <a:gd name="T12" fmla="*/ 629 w 903"/>
                  <a:gd name="T13" fmla="*/ 78 h 234"/>
                  <a:gd name="T14" fmla="*/ 589 w 903"/>
                  <a:gd name="T15" fmla="*/ 118 h 234"/>
                  <a:gd name="T16" fmla="*/ 552 w 903"/>
                  <a:gd name="T17" fmla="*/ 118 h 234"/>
                  <a:gd name="T18" fmla="*/ 512 w 903"/>
                  <a:gd name="T19" fmla="*/ 158 h 234"/>
                  <a:gd name="T20" fmla="*/ 433 w 903"/>
                  <a:gd name="T21" fmla="*/ 158 h 234"/>
                  <a:gd name="T22" fmla="*/ 394 w 903"/>
                  <a:gd name="T23" fmla="*/ 118 h 234"/>
                  <a:gd name="T24" fmla="*/ 354 w 903"/>
                  <a:gd name="T25" fmla="*/ 118 h 234"/>
                  <a:gd name="T26" fmla="*/ 354 w 903"/>
                  <a:gd name="T27" fmla="*/ 78 h 234"/>
                  <a:gd name="T28" fmla="*/ 314 w 903"/>
                  <a:gd name="T29" fmla="*/ 0 h 234"/>
                  <a:gd name="T30" fmla="*/ 314 w 903"/>
                  <a:gd name="T31" fmla="*/ 39 h 234"/>
                  <a:gd name="T32" fmla="*/ 238 w 903"/>
                  <a:gd name="T33" fmla="*/ 39 h 234"/>
                  <a:gd name="T34" fmla="*/ 238 w 903"/>
                  <a:gd name="T35" fmla="*/ 78 h 234"/>
                  <a:gd name="T36" fmla="*/ 159 w 903"/>
                  <a:gd name="T37" fmla="*/ 118 h 234"/>
                  <a:gd name="T38" fmla="*/ 119 w 903"/>
                  <a:gd name="T39" fmla="*/ 118 h 234"/>
                  <a:gd name="T40" fmla="*/ 119 w 903"/>
                  <a:gd name="T41" fmla="*/ 78 h 234"/>
                  <a:gd name="T42" fmla="*/ 79 w 903"/>
                  <a:gd name="T43" fmla="*/ 39 h 234"/>
                  <a:gd name="T44" fmla="*/ 40 w 903"/>
                  <a:gd name="T45" fmla="*/ 39 h 234"/>
                  <a:gd name="T46" fmla="*/ 0 w 903"/>
                  <a:gd name="T47" fmla="*/ 0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03" h="234">
                    <a:moveTo>
                      <a:pt x="903" y="234"/>
                    </a:moveTo>
                    <a:lnTo>
                      <a:pt x="827" y="234"/>
                    </a:lnTo>
                    <a:lnTo>
                      <a:pt x="827" y="118"/>
                    </a:lnTo>
                    <a:lnTo>
                      <a:pt x="787" y="78"/>
                    </a:lnTo>
                    <a:lnTo>
                      <a:pt x="707" y="39"/>
                    </a:lnTo>
                    <a:lnTo>
                      <a:pt x="707" y="118"/>
                    </a:lnTo>
                    <a:lnTo>
                      <a:pt x="629" y="78"/>
                    </a:lnTo>
                    <a:lnTo>
                      <a:pt x="589" y="118"/>
                    </a:lnTo>
                    <a:lnTo>
                      <a:pt x="552" y="118"/>
                    </a:lnTo>
                    <a:lnTo>
                      <a:pt x="512" y="158"/>
                    </a:lnTo>
                    <a:lnTo>
                      <a:pt x="433" y="158"/>
                    </a:lnTo>
                    <a:lnTo>
                      <a:pt x="394" y="118"/>
                    </a:lnTo>
                    <a:lnTo>
                      <a:pt x="354" y="118"/>
                    </a:lnTo>
                    <a:lnTo>
                      <a:pt x="354" y="78"/>
                    </a:lnTo>
                    <a:lnTo>
                      <a:pt x="314" y="0"/>
                    </a:lnTo>
                    <a:lnTo>
                      <a:pt x="314" y="39"/>
                    </a:lnTo>
                    <a:lnTo>
                      <a:pt x="238" y="39"/>
                    </a:lnTo>
                    <a:lnTo>
                      <a:pt x="238" y="78"/>
                    </a:lnTo>
                    <a:lnTo>
                      <a:pt x="159" y="118"/>
                    </a:lnTo>
                    <a:lnTo>
                      <a:pt x="119" y="118"/>
                    </a:lnTo>
                    <a:lnTo>
                      <a:pt x="119" y="78"/>
                    </a:lnTo>
                    <a:lnTo>
                      <a:pt x="79" y="39"/>
                    </a:lnTo>
                    <a:lnTo>
                      <a:pt x="40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1121">
                <a:extLst>
                  <a:ext uri="{FF2B5EF4-FFF2-40B4-BE49-F238E27FC236}">
                    <a16:creationId xmlns:a16="http://schemas.microsoft.com/office/drawing/2014/main" id="{1F95CAEF-382B-C9E9-BDAF-04A12760AF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4" y="2001"/>
                <a:ext cx="117" cy="54"/>
              </a:xfrm>
              <a:custGeom>
                <a:avLst/>
                <a:gdLst>
                  <a:gd name="T0" fmla="*/ 588 w 588"/>
                  <a:gd name="T1" fmla="*/ 0 h 274"/>
                  <a:gd name="T2" fmla="*/ 549 w 588"/>
                  <a:gd name="T3" fmla="*/ 39 h 274"/>
                  <a:gd name="T4" fmla="*/ 509 w 588"/>
                  <a:gd name="T5" fmla="*/ 0 h 274"/>
                  <a:gd name="T6" fmla="*/ 509 w 588"/>
                  <a:gd name="T7" fmla="*/ 79 h 274"/>
                  <a:gd name="T8" fmla="*/ 433 w 588"/>
                  <a:gd name="T9" fmla="*/ 156 h 274"/>
                  <a:gd name="T10" fmla="*/ 393 w 588"/>
                  <a:gd name="T11" fmla="*/ 79 h 274"/>
                  <a:gd name="T12" fmla="*/ 353 w 588"/>
                  <a:gd name="T13" fmla="*/ 156 h 274"/>
                  <a:gd name="T14" fmla="*/ 274 w 588"/>
                  <a:gd name="T15" fmla="*/ 156 h 274"/>
                  <a:gd name="T16" fmla="*/ 195 w 588"/>
                  <a:gd name="T17" fmla="*/ 116 h 274"/>
                  <a:gd name="T18" fmla="*/ 195 w 588"/>
                  <a:gd name="T19" fmla="*/ 156 h 274"/>
                  <a:gd name="T20" fmla="*/ 156 w 588"/>
                  <a:gd name="T21" fmla="*/ 274 h 274"/>
                  <a:gd name="T22" fmla="*/ 119 w 588"/>
                  <a:gd name="T23" fmla="*/ 274 h 274"/>
                  <a:gd name="T24" fmla="*/ 79 w 588"/>
                  <a:gd name="T25" fmla="*/ 235 h 274"/>
                  <a:gd name="T26" fmla="*/ 39 w 588"/>
                  <a:gd name="T27" fmla="*/ 235 h 274"/>
                  <a:gd name="T28" fmla="*/ 0 w 588"/>
                  <a:gd name="T2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8" h="274">
                    <a:moveTo>
                      <a:pt x="588" y="0"/>
                    </a:moveTo>
                    <a:lnTo>
                      <a:pt x="549" y="39"/>
                    </a:lnTo>
                    <a:lnTo>
                      <a:pt x="509" y="0"/>
                    </a:lnTo>
                    <a:lnTo>
                      <a:pt x="509" y="79"/>
                    </a:lnTo>
                    <a:lnTo>
                      <a:pt x="433" y="156"/>
                    </a:lnTo>
                    <a:lnTo>
                      <a:pt x="393" y="79"/>
                    </a:lnTo>
                    <a:lnTo>
                      <a:pt x="353" y="156"/>
                    </a:lnTo>
                    <a:lnTo>
                      <a:pt x="274" y="156"/>
                    </a:lnTo>
                    <a:lnTo>
                      <a:pt x="195" y="116"/>
                    </a:lnTo>
                    <a:lnTo>
                      <a:pt x="195" y="156"/>
                    </a:lnTo>
                    <a:lnTo>
                      <a:pt x="156" y="274"/>
                    </a:lnTo>
                    <a:lnTo>
                      <a:pt x="119" y="274"/>
                    </a:lnTo>
                    <a:lnTo>
                      <a:pt x="79" y="235"/>
                    </a:lnTo>
                    <a:lnTo>
                      <a:pt x="39" y="235"/>
                    </a:lnTo>
                    <a:lnTo>
                      <a:pt x="0" y="2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1122">
                <a:extLst>
                  <a:ext uri="{FF2B5EF4-FFF2-40B4-BE49-F238E27FC236}">
                    <a16:creationId xmlns:a16="http://schemas.microsoft.com/office/drawing/2014/main" id="{8A86CE42-B90E-A6D9-8371-D4E0DBC01D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0" y="2174"/>
                <a:ext cx="125" cy="31"/>
              </a:xfrm>
              <a:custGeom>
                <a:avLst/>
                <a:gdLst>
                  <a:gd name="T0" fmla="*/ 628 w 628"/>
                  <a:gd name="T1" fmla="*/ 155 h 155"/>
                  <a:gd name="T2" fmla="*/ 589 w 628"/>
                  <a:gd name="T3" fmla="*/ 115 h 155"/>
                  <a:gd name="T4" fmla="*/ 512 w 628"/>
                  <a:gd name="T5" fmla="*/ 115 h 155"/>
                  <a:gd name="T6" fmla="*/ 472 w 628"/>
                  <a:gd name="T7" fmla="*/ 78 h 155"/>
                  <a:gd name="T8" fmla="*/ 433 w 628"/>
                  <a:gd name="T9" fmla="*/ 115 h 155"/>
                  <a:gd name="T10" fmla="*/ 275 w 628"/>
                  <a:gd name="T11" fmla="*/ 115 h 155"/>
                  <a:gd name="T12" fmla="*/ 314 w 628"/>
                  <a:gd name="T13" fmla="*/ 78 h 155"/>
                  <a:gd name="T14" fmla="*/ 314 w 628"/>
                  <a:gd name="T15" fmla="*/ 0 h 155"/>
                  <a:gd name="T16" fmla="*/ 275 w 628"/>
                  <a:gd name="T17" fmla="*/ 0 h 155"/>
                  <a:gd name="T18" fmla="*/ 238 w 628"/>
                  <a:gd name="T19" fmla="*/ 38 h 155"/>
                  <a:gd name="T20" fmla="*/ 119 w 628"/>
                  <a:gd name="T21" fmla="*/ 38 h 155"/>
                  <a:gd name="T22" fmla="*/ 40 w 628"/>
                  <a:gd name="T23" fmla="*/ 115 h 155"/>
                  <a:gd name="T24" fmla="*/ 40 w 628"/>
                  <a:gd name="T25" fmla="*/ 78 h 155"/>
                  <a:gd name="T26" fmla="*/ 0 w 628"/>
                  <a:gd name="T27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8" h="155">
                    <a:moveTo>
                      <a:pt x="628" y="155"/>
                    </a:moveTo>
                    <a:lnTo>
                      <a:pt x="589" y="115"/>
                    </a:lnTo>
                    <a:lnTo>
                      <a:pt x="512" y="115"/>
                    </a:lnTo>
                    <a:lnTo>
                      <a:pt x="472" y="78"/>
                    </a:lnTo>
                    <a:lnTo>
                      <a:pt x="433" y="115"/>
                    </a:lnTo>
                    <a:lnTo>
                      <a:pt x="275" y="115"/>
                    </a:lnTo>
                    <a:lnTo>
                      <a:pt x="314" y="78"/>
                    </a:lnTo>
                    <a:lnTo>
                      <a:pt x="314" y="0"/>
                    </a:lnTo>
                    <a:lnTo>
                      <a:pt x="275" y="0"/>
                    </a:lnTo>
                    <a:lnTo>
                      <a:pt x="238" y="38"/>
                    </a:lnTo>
                    <a:lnTo>
                      <a:pt x="119" y="38"/>
                    </a:lnTo>
                    <a:lnTo>
                      <a:pt x="40" y="115"/>
                    </a:lnTo>
                    <a:lnTo>
                      <a:pt x="40" y="78"/>
                    </a:lnTo>
                    <a:lnTo>
                      <a:pt x="0" y="15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1123">
                <a:extLst>
                  <a:ext uri="{FF2B5EF4-FFF2-40B4-BE49-F238E27FC236}">
                    <a16:creationId xmlns:a16="http://schemas.microsoft.com/office/drawing/2014/main" id="{22312B61-378A-F33D-4F9F-C7ABDF4DA7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8" y="2205"/>
                <a:ext cx="62" cy="117"/>
              </a:xfrm>
              <a:custGeom>
                <a:avLst/>
                <a:gdLst>
                  <a:gd name="T0" fmla="*/ 314 w 314"/>
                  <a:gd name="T1" fmla="*/ 589 h 589"/>
                  <a:gd name="T2" fmla="*/ 274 w 314"/>
                  <a:gd name="T3" fmla="*/ 589 h 589"/>
                  <a:gd name="T4" fmla="*/ 274 w 314"/>
                  <a:gd name="T5" fmla="*/ 513 h 589"/>
                  <a:gd name="T6" fmla="*/ 314 w 314"/>
                  <a:gd name="T7" fmla="*/ 474 h 589"/>
                  <a:gd name="T8" fmla="*/ 274 w 314"/>
                  <a:gd name="T9" fmla="*/ 474 h 589"/>
                  <a:gd name="T10" fmla="*/ 274 w 314"/>
                  <a:gd name="T11" fmla="*/ 394 h 589"/>
                  <a:gd name="T12" fmla="*/ 198 w 314"/>
                  <a:gd name="T13" fmla="*/ 394 h 589"/>
                  <a:gd name="T14" fmla="*/ 198 w 314"/>
                  <a:gd name="T15" fmla="*/ 354 h 589"/>
                  <a:gd name="T16" fmla="*/ 158 w 314"/>
                  <a:gd name="T17" fmla="*/ 315 h 589"/>
                  <a:gd name="T18" fmla="*/ 79 w 314"/>
                  <a:gd name="T19" fmla="*/ 275 h 589"/>
                  <a:gd name="T20" fmla="*/ 118 w 314"/>
                  <a:gd name="T21" fmla="*/ 238 h 589"/>
                  <a:gd name="T22" fmla="*/ 79 w 314"/>
                  <a:gd name="T23" fmla="*/ 198 h 589"/>
                  <a:gd name="T24" fmla="*/ 0 w 314"/>
                  <a:gd name="T25" fmla="*/ 159 h 589"/>
                  <a:gd name="T26" fmla="*/ 39 w 314"/>
                  <a:gd name="T27" fmla="*/ 80 h 589"/>
                  <a:gd name="T28" fmla="*/ 39 w 314"/>
                  <a:gd name="T29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4" h="589">
                    <a:moveTo>
                      <a:pt x="314" y="589"/>
                    </a:moveTo>
                    <a:lnTo>
                      <a:pt x="274" y="589"/>
                    </a:lnTo>
                    <a:lnTo>
                      <a:pt x="274" y="513"/>
                    </a:lnTo>
                    <a:lnTo>
                      <a:pt x="314" y="474"/>
                    </a:lnTo>
                    <a:lnTo>
                      <a:pt x="274" y="474"/>
                    </a:lnTo>
                    <a:lnTo>
                      <a:pt x="274" y="394"/>
                    </a:lnTo>
                    <a:lnTo>
                      <a:pt x="198" y="394"/>
                    </a:lnTo>
                    <a:lnTo>
                      <a:pt x="198" y="354"/>
                    </a:lnTo>
                    <a:lnTo>
                      <a:pt x="158" y="315"/>
                    </a:lnTo>
                    <a:lnTo>
                      <a:pt x="79" y="275"/>
                    </a:lnTo>
                    <a:lnTo>
                      <a:pt x="118" y="238"/>
                    </a:lnTo>
                    <a:lnTo>
                      <a:pt x="79" y="198"/>
                    </a:lnTo>
                    <a:lnTo>
                      <a:pt x="0" y="159"/>
                    </a:lnTo>
                    <a:lnTo>
                      <a:pt x="39" y="80"/>
                    </a:lnTo>
                    <a:lnTo>
                      <a:pt x="3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1124">
                <a:extLst>
                  <a:ext uri="{FF2B5EF4-FFF2-40B4-BE49-F238E27FC236}">
                    <a16:creationId xmlns:a16="http://schemas.microsoft.com/office/drawing/2014/main" id="{9E629946-03CE-0A19-7DAD-A0E37D7D08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0" y="2346"/>
                <a:ext cx="39" cy="55"/>
              </a:xfrm>
              <a:custGeom>
                <a:avLst/>
                <a:gdLst>
                  <a:gd name="T0" fmla="*/ 79 w 198"/>
                  <a:gd name="T1" fmla="*/ 0 h 274"/>
                  <a:gd name="T2" fmla="*/ 40 w 198"/>
                  <a:gd name="T3" fmla="*/ 0 h 274"/>
                  <a:gd name="T4" fmla="*/ 40 w 198"/>
                  <a:gd name="T5" fmla="*/ 79 h 274"/>
                  <a:gd name="T6" fmla="*/ 119 w 198"/>
                  <a:gd name="T7" fmla="*/ 79 h 274"/>
                  <a:gd name="T8" fmla="*/ 158 w 198"/>
                  <a:gd name="T9" fmla="*/ 39 h 274"/>
                  <a:gd name="T10" fmla="*/ 198 w 198"/>
                  <a:gd name="T11" fmla="*/ 79 h 274"/>
                  <a:gd name="T12" fmla="*/ 158 w 198"/>
                  <a:gd name="T13" fmla="*/ 79 h 274"/>
                  <a:gd name="T14" fmla="*/ 79 w 198"/>
                  <a:gd name="T15" fmla="*/ 119 h 274"/>
                  <a:gd name="T16" fmla="*/ 40 w 198"/>
                  <a:gd name="T17" fmla="*/ 119 h 274"/>
                  <a:gd name="T18" fmla="*/ 40 w 198"/>
                  <a:gd name="T19" fmla="*/ 235 h 274"/>
                  <a:gd name="T20" fmla="*/ 0 w 198"/>
                  <a:gd name="T21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8" h="274">
                    <a:moveTo>
                      <a:pt x="79" y="0"/>
                    </a:moveTo>
                    <a:lnTo>
                      <a:pt x="40" y="0"/>
                    </a:lnTo>
                    <a:lnTo>
                      <a:pt x="40" y="79"/>
                    </a:lnTo>
                    <a:lnTo>
                      <a:pt x="119" y="79"/>
                    </a:lnTo>
                    <a:lnTo>
                      <a:pt x="158" y="39"/>
                    </a:lnTo>
                    <a:lnTo>
                      <a:pt x="198" y="79"/>
                    </a:lnTo>
                    <a:lnTo>
                      <a:pt x="158" y="79"/>
                    </a:lnTo>
                    <a:lnTo>
                      <a:pt x="79" y="119"/>
                    </a:lnTo>
                    <a:lnTo>
                      <a:pt x="40" y="119"/>
                    </a:lnTo>
                    <a:lnTo>
                      <a:pt x="40" y="235"/>
                    </a:lnTo>
                    <a:lnTo>
                      <a:pt x="0" y="2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1125">
                <a:extLst>
                  <a:ext uri="{FF2B5EF4-FFF2-40B4-BE49-F238E27FC236}">
                    <a16:creationId xmlns:a16="http://schemas.microsoft.com/office/drawing/2014/main" id="{3850316E-6777-ABE1-04DD-DAB13D1653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6" y="2322"/>
                <a:ext cx="125" cy="24"/>
              </a:xfrm>
              <a:custGeom>
                <a:avLst/>
                <a:gdLst>
                  <a:gd name="T0" fmla="*/ 0 w 628"/>
                  <a:gd name="T1" fmla="*/ 120 h 120"/>
                  <a:gd name="T2" fmla="*/ 40 w 628"/>
                  <a:gd name="T3" fmla="*/ 80 h 120"/>
                  <a:gd name="T4" fmla="*/ 40 w 628"/>
                  <a:gd name="T5" fmla="*/ 40 h 120"/>
                  <a:gd name="T6" fmla="*/ 79 w 628"/>
                  <a:gd name="T7" fmla="*/ 80 h 120"/>
                  <a:gd name="T8" fmla="*/ 79 w 628"/>
                  <a:gd name="T9" fmla="*/ 40 h 120"/>
                  <a:gd name="T10" fmla="*/ 119 w 628"/>
                  <a:gd name="T11" fmla="*/ 40 h 120"/>
                  <a:gd name="T12" fmla="*/ 196 w 628"/>
                  <a:gd name="T13" fmla="*/ 80 h 120"/>
                  <a:gd name="T14" fmla="*/ 235 w 628"/>
                  <a:gd name="T15" fmla="*/ 120 h 120"/>
                  <a:gd name="T16" fmla="*/ 275 w 628"/>
                  <a:gd name="T17" fmla="*/ 80 h 120"/>
                  <a:gd name="T18" fmla="*/ 314 w 628"/>
                  <a:gd name="T19" fmla="*/ 0 h 120"/>
                  <a:gd name="T20" fmla="*/ 354 w 628"/>
                  <a:gd name="T21" fmla="*/ 0 h 120"/>
                  <a:gd name="T22" fmla="*/ 393 w 628"/>
                  <a:gd name="T23" fmla="*/ 40 h 120"/>
                  <a:gd name="T24" fmla="*/ 433 w 628"/>
                  <a:gd name="T25" fmla="*/ 0 h 120"/>
                  <a:gd name="T26" fmla="*/ 473 w 628"/>
                  <a:gd name="T27" fmla="*/ 40 h 120"/>
                  <a:gd name="T28" fmla="*/ 510 w 628"/>
                  <a:gd name="T29" fmla="*/ 40 h 120"/>
                  <a:gd name="T30" fmla="*/ 549 w 628"/>
                  <a:gd name="T31" fmla="*/ 80 h 120"/>
                  <a:gd name="T32" fmla="*/ 628 w 628"/>
                  <a:gd name="T33" fmla="*/ 8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8" h="120">
                    <a:moveTo>
                      <a:pt x="0" y="120"/>
                    </a:moveTo>
                    <a:lnTo>
                      <a:pt x="40" y="80"/>
                    </a:lnTo>
                    <a:lnTo>
                      <a:pt x="40" y="40"/>
                    </a:lnTo>
                    <a:lnTo>
                      <a:pt x="79" y="80"/>
                    </a:lnTo>
                    <a:lnTo>
                      <a:pt x="79" y="40"/>
                    </a:lnTo>
                    <a:lnTo>
                      <a:pt x="119" y="40"/>
                    </a:lnTo>
                    <a:lnTo>
                      <a:pt x="196" y="80"/>
                    </a:lnTo>
                    <a:lnTo>
                      <a:pt x="235" y="120"/>
                    </a:lnTo>
                    <a:lnTo>
                      <a:pt x="275" y="80"/>
                    </a:lnTo>
                    <a:lnTo>
                      <a:pt x="314" y="0"/>
                    </a:lnTo>
                    <a:lnTo>
                      <a:pt x="354" y="0"/>
                    </a:lnTo>
                    <a:lnTo>
                      <a:pt x="393" y="40"/>
                    </a:lnTo>
                    <a:lnTo>
                      <a:pt x="433" y="0"/>
                    </a:lnTo>
                    <a:lnTo>
                      <a:pt x="473" y="40"/>
                    </a:lnTo>
                    <a:lnTo>
                      <a:pt x="510" y="40"/>
                    </a:lnTo>
                    <a:lnTo>
                      <a:pt x="549" y="80"/>
                    </a:lnTo>
                    <a:lnTo>
                      <a:pt x="628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1126">
                <a:extLst>
                  <a:ext uri="{FF2B5EF4-FFF2-40B4-BE49-F238E27FC236}">
                    <a16:creationId xmlns:a16="http://schemas.microsoft.com/office/drawing/2014/main" id="{15809236-9C6D-0022-F698-F51F07E60D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1" y="2322"/>
                <a:ext cx="39" cy="24"/>
              </a:xfrm>
              <a:custGeom>
                <a:avLst/>
                <a:gdLst>
                  <a:gd name="T0" fmla="*/ 0 w 196"/>
                  <a:gd name="T1" fmla="*/ 80 h 120"/>
                  <a:gd name="T2" fmla="*/ 0 w 196"/>
                  <a:gd name="T3" fmla="*/ 40 h 120"/>
                  <a:gd name="T4" fmla="*/ 80 w 196"/>
                  <a:gd name="T5" fmla="*/ 40 h 120"/>
                  <a:gd name="T6" fmla="*/ 156 w 196"/>
                  <a:gd name="T7" fmla="*/ 120 h 120"/>
                  <a:gd name="T8" fmla="*/ 156 w 196"/>
                  <a:gd name="T9" fmla="*/ 80 h 120"/>
                  <a:gd name="T10" fmla="*/ 196 w 196"/>
                  <a:gd name="T11" fmla="*/ 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6" h="120">
                    <a:moveTo>
                      <a:pt x="0" y="80"/>
                    </a:moveTo>
                    <a:lnTo>
                      <a:pt x="0" y="40"/>
                    </a:lnTo>
                    <a:lnTo>
                      <a:pt x="80" y="40"/>
                    </a:lnTo>
                    <a:lnTo>
                      <a:pt x="156" y="120"/>
                    </a:lnTo>
                    <a:lnTo>
                      <a:pt x="156" y="80"/>
                    </a:lnTo>
                    <a:lnTo>
                      <a:pt x="19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1127">
                <a:extLst>
                  <a:ext uri="{FF2B5EF4-FFF2-40B4-BE49-F238E27FC236}">
                    <a16:creationId xmlns:a16="http://schemas.microsoft.com/office/drawing/2014/main" id="{FC642CE8-BAAE-F552-A572-7103842702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8" y="2338"/>
                <a:ext cx="79" cy="110"/>
              </a:xfrm>
              <a:custGeom>
                <a:avLst/>
                <a:gdLst>
                  <a:gd name="T0" fmla="*/ 314 w 394"/>
                  <a:gd name="T1" fmla="*/ 0 h 549"/>
                  <a:gd name="T2" fmla="*/ 314 w 394"/>
                  <a:gd name="T3" fmla="*/ 40 h 549"/>
                  <a:gd name="T4" fmla="*/ 394 w 394"/>
                  <a:gd name="T5" fmla="*/ 40 h 549"/>
                  <a:gd name="T6" fmla="*/ 394 w 394"/>
                  <a:gd name="T7" fmla="*/ 119 h 549"/>
                  <a:gd name="T8" fmla="*/ 354 w 394"/>
                  <a:gd name="T9" fmla="*/ 159 h 549"/>
                  <a:gd name="T10" fmla="*/ 314 w 394"/>
                  <a:gd name="T11" fmla="*/ 119 h 549"/>
                  <a:gd name="T12" fmla="*/ 275 w 394"/>
                  <a:gd name="T13" fmla="*/ 159 h 549"/>
                  <a:gd name="T14" fmla="*/ 196 w 394"/>
                  <a:gd name="T15" fmla="*/ 159 h 549"/>
                  <a:gd name="T16" fmla="*/ 159 w 394"/>
                  <a:gd name="T17" fmla="*/ 235 h 549"/>
                  <a:gd name="T18" fmla="*/ 196 w 394"/>
                  <a:gd name="T19" fmla="*/ 275 h 549"/>
                  <a:gd name="T20" fmla="*/ 159 w 394"/>
                  <a:gd name="T21" fmla="*/ 314 h 549"/>
                  <a:gd name="T22" fmla="*/ 119 w 394"/>
                  <a:gd name="T23" fmla="*/ 314 h 549"/>
                  <a:gd name="T24" fmla="*/ 119 w 394"/>
                  <a:gd name="T25" fmla="*/ 394 h 549"/>
                  <a:gd name="T26" fmla="*/ 79 w 394"/>
                  <a:gd name="T27" fmla="*/ 434 h 549"/>
                  <a:gd name="T28" fmla="*/ 79 w 394"/>
                  <a:gd name="T29" fmla="*/ 471 h 549"/>
                  <a:gd name="T30" fmla="*/ 40 w 394"/>
                  <a:gd name="T31" fmla="*/ 511 h 549"/>
                  <a:gd name="T32" fmla="*/ 40 w 394"/>
                  <a:gd name="T33" fmla="*/ 549 h 549"/>
                  <a:gd name="T34" fmla="*/ 0 w 394"/>
                  <a:gd name="T35" fmla="*/ 549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94" h="549">
                    <a:moveTo>
                      <a:pt x="314" y="0"/>
                    </a:moveTo>
                    <a:lnTo>
                      <a:pt x="314" y="40"/>
                    </a:lnTo>
                    <a:lnTo>
                      <a:pt x="394" y="40"/>
                    </a:lnTo>
                    <a:lnTo>
                      <a:pt x="394" y="119"/>
                    </a:lnTo>
                    <a:lnTo>
                      <a:pt x="354" y="159"/>
                    </a:lnTo>
                    <a:lnTo>
                      <a:pt x="314" y="119"/>
                    </a:lnTo>
                    <a:lnTo>
                      <a:pt x="275" y="159"/>
                    </a:lnTo>
                    <a:lnTo>
                      <a:pt x="196" y="159"/>
                    </a:lnTo>
                    <a:lnTo>
                      <a:pt x="159" y="235"/>
                    </a:lnTo>
                    <a:lnTo>
                      <a:pt x="196" y="275"/>
                    </a:lnTo>
                    <a:lnTo>
                      <a:pt x="159" y="314"/>
                    </a:lnTo>
                    <a:lnTo>
                      <a:pt x="119" y="314"/>
                    </a:lnTo>
                    <a:lnTo>
                      <a:pt x="119" y="394"/>
                    </a:lnTo>
                    <a:lnTo>
                      <a:pt x="79" y="434"/>
                    </a:lnTo>
                    <a:lnTo>
                      <a:pt x="79" y="471"/>
                    </a:lnTo>
                    <a:lnTo>
                      <a:pt x="40" y="511"/>
                    </a:lnTo>
                    <a:lnTo>
                      <a:pt x="40" y="549"/>
                    </a:lnTo>
                    <a:lnTo>
                      <a:pt x="0" y="54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1128">
                <a:extLst>
                  <a:ext uri="{FF2B5EF4-FFF2-40B4-BE49-F238E27FC236}">
                    <a16:creationId xmlns:a16="http://schemas.microsoft.com/office/drawing/2014/main" id="{5C9103EE-865C-153A-1790-B191F5C3FD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0" y="2314"/>
                <a:ext cx="71" cy="63"/>
              </a:xfrm>
              <a:custGeom>
                <a:avLst/>
                <a:gdLst>
                  <a:gd name="T0" fmla="*/ 354 w 354"/>
                  <a:gd name="T1" fmla="*/ 315 h 315"/>
                  <a:gd name="T2" fmla="*/ 314 w 354"/>
                  <a:gd name="T3" fmla="*/ 315 h 315"/>
                  <a:gd name="T4" fmla="*/ 274 w 354"/>
                  <a:gd name="T5" fmla="*/ 279 h 315"/>
                  <a:gd name="T6" fmla="*/ 314 w 354"/>
                  <a:gd name="T7" fmla="*/ 239 h 315"/>
                  <a:gd name="T8" fmla="*/ 237 w 354"/>
                  <a:gd name="T9" fmla="*/ 199 h 315"/>
                  <a:gd name="T10" fmla="*/ 274 w 354"/>
                  <a:gd name="T11" fmla="*/ 120 h 315"/>
                  <a:gd name="T12" fmla="*/ 198 w 354"/>
                  <a:gd name="T13" fmla="*/ 120 h 315"/>
                  <a:gd name="T14" fmla="*/ 237 w 354"/>
                  <a:gd name="T15" fmla="*/ 80 h 315"/>
                  <a:gd name="T16" fmla="*/ 198 w 354"/>
                  <a:gd name="T17" fmla="*/ 40 h 315"/>
                  <a:gd name="T18" fmla="*/ 237 w 354"/>
                  <a:gd name="T19" fmla="*/ 40 h 315"/>
                  <a:gd name="T20" fmla="*/ 158 w 354"/>
                  <a:gd name="T21" fmla="*/ 0 h 315"/>
                  <a:gd name="T22" fmla="*/ 39 w 354"/>
                  <a:gd name="T23" fmla="*/ 0 h 315"/>
                  <a:gd name="T24" fmla="*/ 0 w 354"/>
                  <a:gd name="T25" fmla="*/ 4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4" h="315">
                    <a:moveTo>
                      <a:pt x="354" y="315"/>
                    </a:moveTo>
                    <a:lnTo>
                      <a:pt x="314" y="315"/>
                    </a:lnTo>
                    <a:lnTo>
                      <a:pt x="274" y="279"/>
                    </a:lnTo>
                    <a:lnTo>
                      <a:pt x="314" y="239"/>
                    </a:lnTo>
                    <a:lnTo>
                      <a:pt x="237" y="199"/>
                    </a:lnTo>
                    <a:lnTo>
                      <a:pt x="274" y="120"/>
                    </a:lnTo>
                    <a:lnTo>
                      <a:pt x="198" y="120"/>
                    </a:lnTo>
                    <a:lnTo>
                      <a:pt x="237" y="80"/>
                    </a:lnTo>
                    <a:lnTo>
                      <a:pt x="198" y="40"/>
                    </a:lnTo>
                    <a:lnTo>
                      <a:pt x="237" y="40"/>
                    </a:lnTo>
                    <a:lnTo>
                      <a:pt x="158" y="0"/>
                    </a:lnTo>
                    <a:lnTo>
                      <a:pt x="39" y="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1129">
                <a:extLst>
                  <a:ext uri="{FF2B5EF4-FFF2-40B4-BE49-F238E27FC236}">
                    <a16:creationId xmlns:a16="http://schemas.microsoft.com/office/drawing/2014/main" id="{92BF95D2-4EB0-F8B5-145C-E6E1A091D9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5" y="1961"/>
                <a:ext cx="62" cy="55"/>
              </a:xfrm>
              <a:custGeom>
                <a:avLst/>
                <a:gdLst>
                  <a:gd name="T0" fmla="*/ 0 w 313"/>
                  <a:gd name="T1" fmla="*/ 277 h 277"/>
                  <a:gd name="T2" fmla="*/ 0 w 313"/>
                  <a:gd name="T3" fmla="*/ 237 h 277"/>
                  <a:gd name="T4" fmla="*/ 39 w 313"/>
                  <a:gd name="T5" fmla="*/ 198 h 277"/>
                  <a:gd name="T6" fmla="*/ 39 w 313"/>
                  <a:gd name="T7" fmla="*/ 78 h 277"/>
                  <a:gd name="T8" fmla="*/ 115 w 313"/>
                  <a:gd name="T9" fmla="*/ 118 h 277"/>
                  <a:gd name="T10" fmla="*/ 155 w 313"/>
                  <a:gd name="T11" fmla="*/ 38 h 277"/>
                  <a:gd name="T12" fmla="*/ 195 w 313"/>
                  <a:gd name="T13" fmla="*/ 38 h 277"/>
                  <a:gd name="T14" fmla="*/ 273 w 313"/>
                  <a:gd name="T15" fmla="*/ 0 h 277"/>
                  <a:gd name="T16" fmla="*/ 313 w 313"/>
                  <a:gd name="T17" fmla="*/ 0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3" h="277">
                    <a:moveTo>
                      <a:pt x="0" y="277"/>
                    </a:moveTo>
                    <a:lnTo>
                      <a:pt x="0" y="237"/>
                    </a:lnTo>
                    <a:lnTo>
                      <a:pt x="39" y="198"/>
                    </a:lnTo>
                    <a:lnTo>
                      <a:pt x="39" y="78"/>
                    </a:lnTo>
                    <a:lnTo>
                      <a:pt x="115" y="118"/>
                    </a:lnTo>
                    <a:lnTo>
                      <a:pt x="155" y="38"/>
                    </a:lnTo>
                    <a:lnTo>
                      <a:pt x="195" y="38"/>
                    </a:lnTo>
                    <a:lnTo>
                      <a:pt x="273" y="0"/>
                    </a:lnTo>
                    <a:lnTo>
                      <a:pt x="31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1130">
                <a:extLst>
                  <a:ext uri="{FF2B5EF4-FFF2-40B4-BE49-F238E27FC236}">
                    <a16:creationId xmlns:a16="http://schemas.microsoft.com/office/drawing/2014/main" id="{9FA87016-111D-36F0-4ED1-774598E1B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6" y="2016"/>
                <a:ext cx="39" cy="126"/>
              </a:xfrm>
              <a:custGeom>
                <a:avLst/>
                <a:gdLst>
                  <a:gd name="T0" fmla="*/ 36 w 195"/>
                  <a:gd name="T1" fmla="*/ 626 h 626"/>
                  <a:gd name="T2" fmla="*/ 36 w 195"/>
                  <a:gd name="T3" fmla="*/ 550 h 626"/>
                  <a:gd name="T4" fmla="*/ 75 w 195"/>
                  <a:gd name="T5" fmla="*/ 510 h 626"/>
                  <a:gd name="T6" fmla="*/ 115 w 195"/>
                  <a:gd name="T7" fmla="*/ 510 h 626"/>
                  <a:gd name="T8" fmla="*/ 115 w 195"/>
                  <a:gd name="T9" fmla="*/ 431 h 626"/>
                  <a:gd name="T10" fmla="*/ 75 w 195"/>
                  <a:gd name="T11" fmla="*/ 431 h 626"/>
                  <a:gd name="T12" fmla="*/ 155 w 195"/>
                  <a:gd name="T13" fmla="*/ 352 h 626"/>
                  <a:gd name="T14" fmla="*/ 195 w 195"/>
                  <a:gd name="T15" fmla="*/ 352 h 626"/>
                  <a:gd name="T16" fmla="*/ 155 w 195"/>
                  <a:gd name="T17" fmla="*/ 312 h 626"/>
                  <a:gd name="T18" fmla="*/ 155 w 195"/>
                  <a:gd name="T19" fmla="*/ 275 h 626"/>
                  <a:gd name="T20" fmla="*/ 115 w 195"/>
                  <a:gd name="T21" fmla="*/ 275 h 626"/>
                  <a:gd name="T22" fmla="*/ 115 w 195"/>
                  <a:gd name="T23" fmla="*/ 195 h 626"/>
                  <a:gd name="T24" fmla="*/ 75 w 195"/>
                  <a:gd name="T25" fmla="*/ 235 h 626"/>
                  <a:gd name="T26" fmla="*/ 0 w 195"/>
                  <a:gd name="T27" fmla="*/ 275 h 626"/>
                  <a:gd name="T28" fmla="*/ 75 w 195"/>
                  <a:gd name="T29" fmla="*/ 195 h 626"/>
                  <a:gd name="T30" fmla="*/ 75 w 195"/>
                  <a:gd name="T31" fmla="*/ 156 h 626"/>
                  <a:gd name="T32" fmla="*/ 115 w 195"/>
                  <a:gd name="T33" fmla="*/ 116 h 626"/>
                  <a:gd name="T34" fmla="*/ 115 w 195"/>
                  <a:gd name="T35" fmla="*/ 37 h 626"/>
                  <a:gd name="T36" fmla="*/ 195 w 195"/>
                  <a:gd name="T37" fmla="*/ 37 h 626"/>
                  <a:gd name="T38" fmla="*/ 195 w 195"/>
                  <a:gd name="T39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95" h="626">
                    <a:moveTo>
                      <a:pt x="36" y="626"/>
                    </a:moveTo>
                    <a:lnTo>
                      <a:pt x="36" y="550"/>
                    </a:lnTo>
                    <a:lnTo>
                      <a:pt x="75" y="510"/>
                    </a:lnTo>
                    <a:lnTo>
                      <a:pt x="115" y="510"/>
                    </a:lnTo>
                    <a:lnTo>
                      <a:pt x="115" y="431"/>
                    </a:lnTo>
                    <a:lnTo>
                      <a:pt x="75" y="431"/>
                    </a:lnTo>
                    <a:lnTo>
                      <a:pt x="155" y="352"/>
                    </a:lnTo>
                    <a:lnTo>
                      <a:pt x="195" y="352"/>
                    </a:lnTo>
                    <a:lnTo>
                      <a:pt x="155" y="312"/>
                    </a:lnTo>
                    <a:lnTo>
                      <a:pt x="155" y="275"/>
                    </a:lnTo>
                    <a:lnTo>
                      <a:pt x="115" y="275"/>
                    </a:lnTo>
                    <a:lnTo>
                      <a:pt x="115" y="195"/>
                    </a:lnTo>
                    <a:lnTo>
                      <a:pt x="75" y="235"/>
                    </a:lnTo>
                    <a:lnTo>
                      <a:pt x="0" y="275"/>
                    </a:lnTo>
                    <a:lnTo>
                      <a:pt x="75" y="195"/>
                    </a:lnTo>
                    <a:lnTo>
                      <a:pt x="75" y="156"/>
                    </a:lnTo>
                    <a:lnTo>
                      <a:pt x="115" y="116"/>
                    </a:lnTo>
                    <a:lnTo>
                      <a:pt x="115" y="37"/>
                    </a:lnTo>
                    <a:lnTo>
                      <a:pt x="195" y="37"/>
                    </a:lnTo>
                    <a:lnTo>
                      <a:pt x="19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1131">
                <a:extLst>
                  <a:ext uri="{FF2B5EF4-FFF2-40B4-BE49-F238E27FC236}">
                    <a16:creationId xmlns:a16="http://schemas.microsoft.com/office/drawing/2014/main" id="{45B8CFE3-81FF-8025-63DF-A49614C772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3" y="2142"/>
                <a:ext cx="79" cy="172"/>
              </a:xfrm>
              <a:custGeom>
                <a:avLst/>
                <a:gdLst>
                  <a:gd name="T0" fmla="*/ 354 w 394"/>
                  <a:gd name="T1" fmla="*/ 864 h 864"/>
                  <a:gd name="T2" fmla="*/ 354 w 394"/>
                  <a:gd name="T3" fmla="*/ 828 h 864"/>
                  <a:gd name="T4" fmla="*/ 394 w 394"/>
                  <a:gd name="T5" fmla="*/ 789 h 864"/>
                  <a:gd name="T6" fmla="*/ 394 w 394"/>
                  <a:gd name="T7" fmla="*/ 749 h 864"/>
                  <a:gd name="T8" fmla="*/ 274 w 394"/>
                  <a:gd name="T9" fmla="*/ 749 h 864"/>
                  <a:gd name="T10" fmla="*/ 274 w 394"/>
                  <a:gd name="T11" fmla="*/ 669 h 864"/>
                  <a:gd name="T12" fmla="*/ 198 w 394"/>
                  <a:gd name="T13" fmla="*/ 669 h 864"/>
                  <a:gd name="T14" fmla="*/ 237 w 394"/>
                  <a:gd name="T15" fmla="*/ 590 h 864"/>
                  <a:gd name="T16" fmla="*/ 274 w 394"/>
                  <a:gd name="T17" fmla="*/ 553 h 864"/>
                  <a:gd name="T18" fmla="*/ 274 w 394"/>
                  <a:gd name="T19" fmla="*/ 513 h 864"/>
                  <a:gd name="T20" fmla="*/ 198 w 394"/>
                  <a:gd name="T21" fmla="*/ 513 h 864"/>
                  <a:gd name="T22" fmla="*/ 159 w 394"/>
                  <a:gd name="T23" fmla="*/ 434 h 864"/>
                  <a:gd name="T24" fmla="*/ 198 w 394"/>
                  <a:gd name="T25" fmla="*/ 395 h 864"/>
                  <a:gd name="T26" fmla="*/ 119 w 394"/>
                  <a:gd name="T27" fmla="*/ 315 h 864"/>
                  <a:gd name="T28" fmla="*/ 79 w 394"/>
                  <a:gd name="T29" fmla="*/ 315 h 864"/>
                  <a:gd name="T30" fmla="*/ 79 w 394"/>
                  <a:gd name="T31" fmla="*/ 275 h 864"/>
                  <a:gd name="T32" fmla="*/ 119 w 394"/>
                  <a:gd name="T33" fmla="*/ 238 h 864"/>
                  <a:gd name="T34" fmla="*/ 79 w 394"/>
                  <a:gd name="T35" fmla="*/ 160 h 864"/>
                  <a:gd name="T36" fmla="*/ 39 w 394"/>
                  <a:gd name="T37" fmla="*/ 198 h 864"/>
                  <a:gd name="T38" fmla="*/ 39 w 394"/>
                  <a:gd name="T39" fmla="*/ 0 h 864"/>
                  <a:gd name="T40" fmla="*/ 0 w 394"/>
                  <a:gd name="T41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94" h="864">
                    <a:moveTo>
                      <a:pt x="354" y="864"/>
                    </a:moveTo>
                    <a:lnTo>
                      <a:pt x="354" y="828"/>
                    </a:lnTo>
                    <a:lnTo>
                      <a:pt x="394" y="789"/>
                    </a:lnTo>
                    <a:lnTo>
                      <a:pt x="394" y="749"/>
                    </a:lnTo>
                    <a:lnTo>
                      <a:pt x="274" y="749"/>
                    </a:lnTo>
                    <a:lnTo>
                      <a:pt x="274" y="669"/>
                    </a:lnTo>
                    <a:lnTo>
                      <a:pt x="198" y="669"/>
                    </a:lnTo>
                    <a:lnTo>
                      <a:pt x="237" y="590"/>
                    </a:lnTo>
                    <a:lnTo>
                      <a:pt x="274" y="553"/>
                    </a:lnTo>
                    <a:lnTo>
                      <a:pt x="274" y="513"/>
                    </a:lnTo>
                    <a:lnTo>
                      <a:pt x="198" y="513"/>
                    </a:lnTo>
                    <a:lnTo>
                      <a:pt x="159" y="434"/>
                    </a:lnTo>
                    <a:lnTo>
                      <a:pt x="198" y="395"/>
                    </a:lnTo>
                    <a:lnTo>
                      <a:pt x="119" y="315"/>
                    </a:lnTo>
                    <a:lnTo>
                      <a:pt x="79" y="315"/>
                    </a:lnTo>
                    <a:lnTo>
                      <a:pt x="79" y="275"/>
                    </a:lnTo>
                    <a:lnTo>
                      <a:pt x="119" y="238"/>
                    </a:lnTo>
                    <a:lnTo>
                      <a:pt x="79" y="160"/>
                    </a:lnTo>
                    <a:lnTo>
                      <a:pt x="39" y="198"/>
                    </a:lnTo>
                    <a:lnTo>
                      <a:pt x="3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1132">
                <a:extLst>
                  <a:ext uri="{FF2B5EF4-FFF2-40B4-BE49-F238E27FC236}">
                    <a16:creationId xmlns:a16="http://schemas.microsoft.com/office/drawing/2014/main" id="{09505B3B-409C-81FC-1EC7-75C046A43B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2314"/>
                <a:ext cx="102" cy="63"/>
              </a:xfrm>
              <a:custGeom>
                <a:avLst/>
                <a:gdLst>
                  <a:gd name="T0" fmla="*/ 510 w 510"/>
                  <a:gd name="T1" fmla="*/ 0 h 315"/>
                  <a:gd name="T2" fmla="*/ 470 w 510"/>
                  <a:gd name="T3" fmla="*/ 40 h 315"/>
                  <a:gd name="T4" fmla="*/ 393 w 510"/>
                  <a:gd name="T5" fmla="*/ 0 h 315"/>
                  <a:gd name="T6" fmla="*/ 354 w 510"/>
                  <a:gd name="T7" fmla="*/ 0 h 315"/>
                  <a:gd name="T8" fmla="*/ 354 w 510"/>
                  <a:gd name="T9" fmla="*/ 40 h 315"/>
                  <a:gd name="T10" fmla="*/ 315 w 510"/>
                  <a:gd name="T11" fmla="*/ 0 h 315"/>
                  <a:gd name="T12" fmla="*/ 275 w 510"/>
                  <a:gd name="T13" fmla="*/ 80 h 315"/>
                  <a:gd name="T14" fmla="*/ 235 w 510"/>
                  <a:gd name="T15" fmla="*/ 120 h 315"/>
                  <a:gd name="T16" fmla="*/ 120 w 510"/>
                  <a:gd name="T17" fmla="*/ 80 h 315"/>
                  <a:gd name="T18" fmla="*/ 156 w 510"/>
                  <a:gd name="T19" fmla="*/ 160 h 315"/>
                  <a:gd name="T20" fmla="*/ 120 w 510"/>
                  <a:gd name="T21" fmla="*/ 160 h 315"/>
                  <a:gd name="T22" fmla="*/ 120 w 510"/>
                  <a:gd name="T23" fmla="*/ 239 h 315"/>
                  <a:gd name="T24" fmla="*/ 80 w 510"/>
                  <a:gd name="T25" fmla="*/ 279 h 315"/>
                  <a:gd name="T26" fmla="*/ 0 w 510"/>
                  <a:gd name="T27" fmla="*/ 279 h 315"/>
                  <a:gd name="T28" fmla="*/ 40 w 510"/>
                  <a:gd name="T29" fmla="*/ 31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0" h="315">
                    <a:moveTo>
                      <a:pt x="510" y="0"/>
                    </a:moveTo>
                    <a:lnTo>
                      <a:pt x="470" y="40"/>
                    </a:lnTo>
                    <a:lnTo>
                      <a:pt x="393" y="0"/>
                    </a:lnTo>
                    <a:lnTo>
                      <a:pt x="354" y="0"/>
                    </a:lnTo>
                    <a:lnTo>
                      <a:pt x="354" y="40"/>
                    </a:lnTo>
                    <a:lnTo>
                      <a:pt x="315" y="0"/>
                    </a:lnTo>
                    <a:lnTo>
                      <a:pt x="275" y="80"/>
                    </a:lnTo>
                    <a:lnTo>
                      <a:pt x="235" y="120"/>
                    </a:lnTo>
                    <a:lnTo>
                      <a:pt x="120" y="80"/>
                    </a:lnTo>
                    <a:lnTo>
                      <a:pt x="156" y="160"/>
                    </a:lnTo>
                    <a:lnTo>
                      <a:pt x="120" y="160"/>
                    </a:lnTo>
                    <a:lnTo>
                      <a:pt x="120" y="239"/>
                    </a:lnTo>
                    <a:lnTo>
                      <a:pt x="80" y="279"/>
                    </a:lnTo>
                    <a:lnTo>
                      <a:pt x="0" y="279"/>
                    </a:lnTo>
                    <a:lnTo>
                      <a:pt x="40" y="3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1133">
                <a:extLst>
                  <a:ext uri="{FF2B5EF4-FFF2-40B4-BE49-F238E27FC236}">
                    <a16:creationId xmlns:a16="http://schemas.microsoft.com/office/drawing/2014/main" id="{1A44F1B8-7560-2C2E-5321-C3F79392F4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307"/>
                <a:ext cx="62" cy="31"/>
              </a:xfrm>
              <a:custGeom>
                <a:avLst/>
                <a:gdLst>
                  <a:gd name="T0" fmla="*/ 313 w 313"/>
                  <a:gd name="T1" fmla="*/ 156 h 156"/>
                  <a:gd name="T2" fmla="*/ 235 w 313"/>
                  <a:gd name="T3" fmla="*/ 116 h 156"/>
                  <a:gd name="T4" fmla="*/ 195 w 313"/>
                  <a:gd name="T5" fmla="*/ 116 h 156"/>
                  <a:gd name="T6" fmla="*/ 158 w 313"/>
                  <a:gd name="T7" fmla="*/ 36 h 156"/>
                  <a:gd name="T8" fmla="*/ 118 w 313"/>
                  <a:gd name="T9" fmla="*/ 36 h 156"/>
                  <a:gd name="T10" fmla="*/ 118 w 313"/>
                  <a:gd name="T11" fmla="*/ 0 h 156"/>
                  <a:gd name="T12" fmla="*/ 0 w 313"/>
                  <a:gd name="T13" fmla="*/ 3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3" h="156">
                    <a:moveTo>
                      <a:pt x="313" y="156"/>
                    </a:moveTo>
                    <a:lnTo>
                      <a:pt x="235" y="116"/>
                    </a:lnTo>
                    <a:lnTo>
                      <a:pt x="195" y="116"/>
                    </a:lnTo>
                    <a:lnTo>
                      <a:pt x="158" y="36"/>
                    </a:lnTo>
                    <a:lnTo>
                      <a:pt x="118" y="36"/>
                    </a:lnTo>
                    <a:lnTo>
                      <a:pt x="118" y="0"/>
                    </a:lnTo>
                    <a:lnTo>
                      <a:pt x="0" y="3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1134">
                <a:extLst>
                  <a:ext uri="{FF2B5EF4-FFF2-40B4-BE49-F238E27FC236}">
                    <a16:creationId xmlns:a16="http://schemas.microsoft.com/office/drawing/2014/main" id="{CFDEB4F1-A0D8-2CA5-B2A4-5AFE3EFF12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6" y="2330"/>
                <a:ext cx="87" cy="181"/>
              </a:xfrm>
              <a:custGeom>
                <a:avLst/>
                <a:gdLst>
                  <a:gd name="T0" fmla="*/ 315 w 433"/>
                  <a:gd name="T1" fmla="*/ 905 h 905"/>
                  <a:gd name="T2" fmla="*/ 315 w 433"/>
                  <a:gd name="T3" fmla="*/ 825 h 905"/>
                  <a:gd name="T4" fmla="*/ 341 w 433"/>
                  <a:gd name="T5" fmla="*/ 775 h 905"/>
                  <a:gd name="T6" fmla="*/ 374 w 433"/>
                  <a:gd name="T7" fmla="*/ 786 h 905"/>
                  <a:gd name="T8" fmla="*/ 395 w 433"/>
                  <a:gd name="T9" fmla="*/ 825 h 905"/>
                  <a:gd name="T10" fmla="*/ 433 w 433"/>
                  <a:gd name="T11" fmla="*/ 785 h 905"/>
                  <a:gd name="T12" fmla="*/ 433 w 433"/>
                  <a:gd name="T13" fmla="*/ 709 h 905"/>
                  <a:gd name="T14" fmla="*/ 355 w 433"/>
                  <a:gd name="T15" fmla="*/ 748 h 905"/>
                  <a:gd name="T16" fmla="*/ 315 w 433"/>
                  <a:gd name="T17" fmla="*/ 709 h 905"/>
                  <a:gd name="T18" fmla="*/ 395 w 433"/>
                  <a:gd name="T19" fmla="*/ 669 h 905"/>
                  <a:gd name="T20" fmla="*/ 315 w 433"/>
                  <a:gd name="T21" fmla="*/ 589 h 905"/>
                  <a:gd name="T22" fmla="*/ 235 w 433"/>
                  <a:gd name="T23" fmla="*/ 589 h 905"/>
                  <a:gd name="T24" fmla="*/ 235 w 433"/>
                  <a:gd name="T25" fmla="*/ 511 h 905"/>
                  <a:gd name="T26" fmla="*/ 160 w 433"/>
                  <a:gd name="T27" fmla="*/ 474 h 905"/>
                  <a:gd name="T28" fmla="*/ 120 w 433"/>
                  <a:gd name="T29" fmla="*/ 474 h 905"/>
                  <a:gd name="T30" fmla="*/ 160 w 433"/>
                  <a:gd name="T31" fmla="*/ 394 h 905"/>
                  <a:gd name="T32" fmla="*/ 235 w 433"/>
                  <a:gd name="T33" fmla="*/ 394 h 905"/>
                  <a:gd name="T34" fmla="*/ 196 w 433"/>
                  <a:gd name="T35" fmla="*/ 354 h 905"/>
                  <a:gd name="T36" fmla="*/ 120 w 433"/>
                  <a:gd name="T37" fmla="*/ 354 h 905"/>
                  <a:gd name="T38" fmla="*/ 120 w 433"/>
                  <a:gd name="T39" fmla="*/ 275 h 905"/>
                  <a:gd name="T40" fmla="*/ 80 w 433"/>
                  <a:gd name="T41" fmla="*/ 275 h 905"/>
                  <a:gd name="T42" fmla="*/ 40 w 433"/>
                  <a:gd name="T43" fmla="*/ 235 h 905"/>
                  <a:gd name="T44" fmla="*/ 80 w 433"/>
                  <a:gd name="T45" fmla="*/ 235 h 905"/>
                  <a:gd name="T46" fmla="*/ 80 w 433"/>
                  <a:gd name="T47" fmla="*/ 159 h 905"/>
                  <a:gd name="T48" fmla="*/ 120 w 433"/>
                  <a:gd name="T49" fmla="*/ 235 h 905"/>
                  <a:gd name="T50" fmla="*/ 160 w 433"/>
                  <a:gd name="T51" fmla="*/ 235 h 905"/>
                  <a:gd name="T52" fmla="*/ 196 w 433"/>
                  <a:gd name="T53" fmla="*/ 199 h 905"/>
                  <a:gd name="T54" fmla="*/ 120 w 433"/>
                  <a:gd name="T55" fmla="*/ 159 h 905"/>
                  <a:gd name="T56" fmla="*/ 120 w 433"/>
                  <a:gd name="T57" fmla="*/ 80 h 905"/>
                  <a:gd name="T58" fmla="*/ 160 w 433"/>
                  <a:gd name="T59" fmla="*/ 40 h 905"/>
                  <a:gd name="T60" fmla="*/ 160 w 433"/>
                  <a:gd name="T61" fmla="*/ 0 h 905"/>
                  <a:gd name="T62" fmla="*/ 80 w 433"/>
                  <a:gd name="T63" fmla="*/ 40 h 905"/>
                  <a:gd name="T64" fmla="*/ 0 w 433"/>
                  <a:gd name="T65" fmla="*/ 40 h 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33" h="905">
                    <a:moveTo>
                      <a:pt x="315" y="905"/>
                    </a:moveTo>
                    <a:lnTo>
                      <a:pt x="315" y="825"/>
                    </a:lnTo>
                    <a:lnTo>
                      <a:pt x="341" y="775"/>
                    </a:lnTo>
                    <a:lnTo>
                      <a:pt x="374" y="786"/>
                    </a:lnTo>
                    <a:lnTo>
                      <a:pt x="395" y="825"/>
                    </a:lnTo>
                    <a:lnTo>
                      <a:pt x="433" y="785"/>
                    </a:lnTo>
                    <a:lnTo>
                      <a:pt x="433" y="709"/>
                    </a:lnTo>
                    <a:lnTo>
                      <a:pt x="355" y="748"/>
                    </a:lnTo>
                    <a:lnTo>
                      <a:pt x="315" y="709"/>
                    </a:lnTo>
                    <a:lnTo>
                      <a:pt x="395" y="669"/>
                    </a:lnTo>
                    <a:lnTo>
                      <a:pt x="315" y="589"/>
                    </a:lnTo>
                    <a:lnTo>
                      <a:pt x="235" y="589"/>
                    </a:lnTo>
                    <a:lnTo>
                      <a:pt x="235" y="511"/>
                    </a:lnTo>
                    <a:lnTo>
                      <a:pt x="160" y="474"/>
                    </a:lnTo>
                    <a:lnTo>
                      <a:pt x="120" y="474"/>
                    </a:lnTo>
                    <a:lnTo>
                      <a:pt x="160" y="394"/>
                    </a:lnTo>
                    <a:lnTo>
                      <a:pt x="235" y="394"/>
                    </a:lnTo>
                    <a:lnTo>
                      <a:pt x="196" y="354"/>
                    </a:lnTo>
                    <a:lnTo>
                      <a:pt x="120" y="354"/>
                    </a:lnTo>
                    <a:lnTo>
                      <a:pt x="120" y="275"/>
                    </a:lnTo>
                    <a:lnTo>
                      <a:pt x="80" y="275"/>
                    </a:lnTo>
                    <a:lnTo>
                      <a:pt x="40" y="235"/>
                    </a:lnTo>
                    <a:lnTo>
                      <a:pt x="80" y="235"/>
                    </a:lnTo>
                    <a:lnTo>
                      <a:pt x="80" y="159"/>
                    </a:lnTo>
                    <a:lnTo>
                      <a:pt x="120" y="235"/>
                    </a:lnTo>
                    <a:lnTo>
                      <a:pt x="160" y="235"/>
                    </a:lnTo>
                    <a:lnTo>
                      <a:pt x="196" y="199"/>
                    </a:lnTo>
                    <a:lnTo>
                      <a:pt x="120" y="159"/>
                    </a:lnTo>
                    <a:lnTo>
                      <a:pt x="120" y="80"/>
                    </a:lnTo>
                    <a:lnTo>
                      <a:pt x="160" y="40"/>
                    </a:lnTo>
                    <a:lnTo>
                      <a:pt x="160" y="0"/>
                    </a:lnTo>
                    <a:lnTo>
                      <a:pt x="80" y="4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1135">
                <a:extLst>
                  <a:ext uri="{FF2B5EF4-FFF2-40B4-BE49-F238E27FC236}">
                    <a16:creationId xmlns:a16="http://schemas.microsoft.com/office/drawing/2014/main" id="{8662CDFB-0397-1277-D339-6DA949998F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1" y="2511"/>
                <a:ext cx="188" cy="197"/>
              </a:xfrm>
              <a:custGeom>
                <a:avLst/>
                <a:gdLst>
                  <a:gd name="T0" fmla="*/ 0 w 943"/>
                  <a:gd name="T1" fmla="*/ 983 h 983"/>
                  <a:gd name="T2" fmla="*/ 80 w 943"/>
                  <a:gd name="T3" fmla="*/ 904 h 983"/>
                  <a:gd name="T4" fmla="*/ 40 w 943"/>
                  <a:gd name="T5" fmla="*/ 864 h 983"/>
                  <a:gd name="T6" fmla="*/ 80 w 943"/>
                  <a:gd name="T7" fmla="*/ 824 h 983"/>
                  <a:gd name="T8" fmla="*/ 80 w 943"/>
                  <a:gd name="T9" fmla="*/ 784 h 983"/>
                  <a:gd name="T10" fmla="*/ 159 w 943"/>
                  <a:gd name="T11" fmla="*/ 824 h 983"/>
                  <a:gd name="T12" fmla="*/ 235 w 943"/>
                  <a:gd name="T13" fmla="*/ 784 h 983"/>
                  <a:gd name="T14" fmla="*/ 235 w 943"/>
                  <a:gd name="T15" fmla="*/ 744 h 983"/>
                  <a:gd name="T16" fmla="*/ 355 w 943"/>
                  <a:gd name="T17" fmla="*/ 744 h 983"/>
                  <a:gd name="T18" fmla="*/ 355 w 943"/>
                  <a:gd name="T19" fmla="*/ 669 h 983"/>
                  <a:gd name="T20" fmla="*/ 393 w 943"/>
                  <a:gd name="T21" fmla="*/ 669 h 983"/>
                  <a:gd name="T22" fmla="*/ 433 w 943"/>
                  <a:gd name="T23" fmla="*/ 629 h 983"/>
                  <a:gd name="T24" fmla="*/ 473 w 943"/>
                  <a:gd name="T25" fmla="*/ 629 h 983"/>
                  <a:gd name="T26" fmla="*/ 433 w 943"/>
                  <a:gd name="T27" fmla="*/ 589 h 983"/>
                  <a:gd name="T28" fmla="*/ 433 w 943"/>
                  <a:gd name="T29" fmla="*/ 509 h 983"/>
                  <a:gd name="T30" fmla="*/ 510 w 943"/>
                  <a:gd name="T31" fmla="*/ 509 h 983"/>
                  <a:gd name="T32" fmla="*/ 550 w 943"/>
                  <a:gd name="T33" fmla="*/ 470 h 983"/>
                  <a:gd name="T34" fmla="*/ 628 w 943"/>
                  <a:gd name="T35" fmla="*/ 433 h 983"/>
                  <a:gd name="T36" fmla="*/ 628 w 943"/>
                  <a:gd name="T37" fmla="*/ 470 h 983"/>
                  <a:gd name="T38" fmla="*/ 668 w 943"/>
                  <a:gd name="T39" fmla="*/ 433 h 983"/>
                  <a:gd name="T40" fmla="*/ 668 w 943"/>
                  <a:gd name="T41" fmla="*/ 353 h 983"/>
                  <a:gd name="T42" fmla="*/ 708 w 943"/>
                  <a:gd name="T43" fmla="*/ 353 h 983"/>
                  <a:gd name="T44" fmla="*/ 788 w 943"/>
                  <a:gd name="T45" fmla="*/ 314 h 983"/>
                  <a:gd name="T46" fmla="*/ 748 w 943"/>
                  <a:gd name="T47" fmla="*/ 275 h 983"/>
                  <a:gd name="T48" fmla="*/ 788 w 943"/>
                  <a:gd name="T49" fmla="*/ 235 h 983"/>
                  <a:gd name="T50" fmla="*/ 788 w 943"/>
                  <a:gd name="T51" fmla="*/ 155 h 983"/>
                  <a:gd name="T52" fmla="*/ 824 w 943"/>
                  <a:gd name="T53" fmla="*/ 118 h 983"/>
                  <a:gd name="T54" fmla="*/ 903 w 943"/>
                  <a:gd name="T55" fmla="*/ 118 h 983"/>
                  <a:gd name="T56" fmla="*/ 863 w 943"/>
                  <a:gd name="T57" fmla="*/ 78 h 983"/>
                  <a:gd name="T58" fmla="*/ 943 w 943"/>
                  <a:gd name="T59" fmla="*/ 39 h 983"/>
                  <a:gd name="T60" fmla="*/ 943 w 943"/>
                  <a:gd name="T61" fmla="*/ 0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43" h="983">
                    <a:moveTo>
                      <a:pt x="0" y="983"/>
                    </a:moveTo>
                    <a:lnTo>
                      <a:pt x="80" y="904"/>
                    </a:lnTo>
                    <a:lnTo>
                      <a:pt x="40" y="864"/>
                    </a:lnTo>
                    <a:lnTo>
                      <a:pt x="80" y="824"/>
                    </a:lnTo>
                    <a:lnTo>
                      <a:pt x="80" y="784"/>
                    </a:lnTo>
                    <a:lnTo>
                      <a:pt x="159" y="824"/>
                    </a:lnTo>
                    <a:lnTo>
                      <a:pt x="235" y="784"/>
                    </a:lnTo>
                    <a:lnTo>
                      <a:pt x="235" y="744"/>
                    </a:lnTo>
                    <a:lnTo>
                      <a:pt x="355" y="744"/>
                    </a:lnTo>
                    <a:lnTo>
                      <a:pt x="355" y="669"/>
                    </a:lnTo>
                    <a:lnTo>
                      <a:pt x="393" y="669"/>
                    </a:lnTo>
                    <a:lnTo>
                      <a:pt x="433" y="629"/>
                    </a:lnTo>
                    <a:lnTo>
                      <a:pt x="473" y="629"/>
                    </a:lnTo>
                    <a:lnTo>
                      <a:pt x="433" y="589"/>
                    </a:lnTo>
                    <a:lnTo>
                      <a:pt x="433" y="509"/>
                    </a:lnTo>
                    <a:lnTo>
                      <a:pt x="510" y="509"/>
                    </a:lnTo>
                    <a:lnTo>
                      <a:pt x="550" y="470"/>
                    </a:lnTo>
                    <a:lnTo>
                      <a:pt x="628" y="433"/>
                    </a:lnTo>
                    <a:lnTo>
                      <a:pt x="628" y="470"/>
                    </a:lnTo>
                    <a:lnTo>
                      <a:pt x="668" y="433"/>
                    </a:lnTo>
                    <a:lnTo>
                      <a:pt x="668" y="353"/>
                    </a:lnTo>
                    <a:lnTo>
                      <a:pt x="708" y="353"/>
                    </a:lnTo>
                    <a:lnTo>
                      <a:pt x="788" y="314"/>
                    </a:lnTo>
                    <a:lnTo>
                      <a:pt x="748" y="275"/>
                    </a:lnTo>
                    <a:lnTo>
                      <a:pt x="788" y="235"/>
                    </a:lnTo>
                    <a:lnTo>
                      <a:pt x="788" y="155"/>
                    </a:lnTo>
                    <a:lnTo>
                      <a:pt x="824" y="118"/>
                    </a:lnTo>
                    <a:lnTo>
                      <a:pt x="903" y="118"/>
                    </a:lnTo>
                    <a:lnTo>
                      <a:pt x="863" y="78"/>
                    </a:lnTo>
                    <a:lnTo>
                      <a:pt x="943" y="39"/>
                    </a:lnTo>
                    <a:lnTo>
                      <a:pt x="94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1136">
                <a:extLst>
                  <a:ext uri="{FF2B5EF4-FFF2-40B4-BE49-F238E27FC236}">
                    <a16:creationId xmlns:a16="http://schemas.microsoft.com/office/drawing/2014/main" id="{F2F74481-53D4-80E4-F111-3E43EDE7D3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9" y="2495"/>
                <a:ext cx="126" cy="79"/>
              </a:xfrm>
              <a:custGeom>
                <a:avLst/>
                <a:gdLst>
                  <a:gd name="T0" fmla="*/ 628 w 628"/>
                  <a:gd name="T1" fmla="*/ 275 h 394"/>
                  <a:gd name="T2" fmla="*/ 588 w 628"/>
                  <a:gd name="T3" fmla="*/ 355 h 394"/>
                  <a:gd name="T4" fmla="*/ 549 w 628"/>
                  <a:gd name="T5" fmla="*/ 394 h 394"/>
                  <a:gd name="T6" fmla="*/ 470 w 628"/>
                  <a:gd name="T7" fmla="*/ 315 h 394"/>
                  <a:gd name="T8" fmla="*/ 470 w 628"/>
                  <a:gd name="T9" fmla="*/ 275 h 394"/>
                  <a:gd name="T10" fmla="*/ 430 w 628"/>
                  <a:gd name="T11" fmla="*/ 235 h 394"/>
                  <a:gd name="T12" fmla="*/ 393 w 628"/>
                  <a:gd name="T13" fmla="*/ 275 h 394"/>
                  <a:gd name="T14" fmla="*/ 393 w 628"/>
                  <a:gd name="T15" fmla="*/ 315 h 394"/>
                  <a:gd name="T16" fmla="*/ 314 w 628"/>
                  <a:gd name="T17" fmla="*/ 355 h 394"/>
                  <a:gd name="T18" fmla="*/ 314 w 628"/>
                  <a:gd name="T19" fmla="*/ 315 h 394"/>
                  <a:gd name="T20" fmla="*/ 275 w 628"/>
                  <a:gd name="T21" fmla="*/ 315 h 394"/>
                  <a:gd name="T22" fmla="*/ 235 w 628"/>
                  <a:gd name="T23" fmla="*/ 235 h 394"/>
                  <a:gd name="T24" fmla="*/ 275 w 628"/>
                  <a:gd name="T25" fmla="*/ 235 h 394"/>
                  <a:gd name="T26" fmla="*/ 275 w 628"/>
                  <a:gd name="T27" fmla="*/ 119 h 394"/>
                  <a:gd name="T28" fmla="*/ 235 w 628"/>
                  <a:gd name="T29" fmla="*/ 80 h 394"/>
                  <a:gd name="T30" fmla="*/ 80 w 628"/>
                  <a:gd name="T31" fmla="*/ 80 h 394"/>
                  <a:gd name="T32" fmla="*/ 40 w 628"/>
                  <a:gd name="T33" fmla="*/ 0 h 394"/>
                  <a:gd name="T34" fmla="*/ 0 w 628"/>
                  <a:gd name="T35" fmla="*/ 80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28" h="394">
                    <a:moveTo>
                      <a:pt x="628" y="275"/>
                    </a:moveTo>
                    <a:lnTo>
                      <a:pt x="588" y="355"/>
                    </a:lnTo>
                    <a:lnTo>
                      <a:pt x="549" y="394"/>
                    </a:lnTo>
                    <a:lnTo>
                      <a:pt x="470" y="315"/>
                    </a:lnTo>
                    <a:lnTo>
                      <a:pt x="470" y="275"/>
                    </a:lnTo>
                    <a:lnTo>
                      <a:pt x="430" y="235"/>
                    </a:lnTo>
                    <a:lnTo>
                      <a:pt x="393" y="275"/>
                    </a:lnTo>
                    <a:lnTo>
                      <a:pt x="393" y="315"/>
                    </a:lnTo>
                    <a:lnTo>
                      <a:pt x="314" y="355"/>
                    </a:lnTo>
                    <a:lnTo>
                      <a:pt x="314" y="315"/>
                    </a:lnTo>
                    <a:lnTo>
                      <a:pt x="275" y="315"/>
                    </a:lnTo>
                    <a:lnTo>
                      <a:pt x="235" y="235"/>
                    </a:lnTo>
                    <a:lnTo>
                      <a:pt x="275" y="235"/>
                    </a:lnTo>
                    <a:lnTo>
                      <a:pt x="275" y="119"/>
                    </a:lnTo>
                    <a:lnTo>
                      <a:pt x="235" y="80"/>
                    </a:lnTo>
                    <a:lnTo>
                      <a:pt x="80" y="80"/>
                    </a:lnTo>
                    <a:lnTo>
                      <a:pt x="40" y="0"/>
                    </a:lnTo>
                    <a:lnTo>
                      <a:pt x="0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1137">
                <a:extLst>
                  <a:ext uri="{FF2B5EF4-FFF2-40B4-BE49-F238E27FC236}">
                    <a16:creationId xmlns:a16="http://schemas.microsoft.com/office/drawing/2014/main" id="{C0A4FE08-083C-6194-A696-FC2A1F93E6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1" y="2370"/>
                <a:ext cx="79" cy="23"/>
              </a:xfrm>
              <a:custGeom>
                <a:avLst/>
                <a:gdLst>
                  <a:gd name="T0" fmla="*/ 393 w 393"/>
                  <a:gd name="T1" fmla="*/ 36 h 116"/>
                  <a:gd name="T2" fmla="*/ 393 w 393"/>
                  <a:gd name="T3" fmla="*/ 116 h 116"/>
                  <a:gd name="T4" fmla="*/ 353 w 393"/>
                  <a:gd name="T5" fmla="*/ 116 h 116"/>
                  <a:gd name="T6" fmla="*/ 313 w 393"/>
                  <a:gd name="T7" fmla="*/ 76 h 116"/>
                  <a:gd name="T8" fmla="*/ 274 w 393"/>
                  <a:gd name="T9" fmla="*/ 76 h 116"/>
                  <a:gd name="T10" fmla="*/ 313 w 393"/>
                  <a:gd name="T11" fmla="*/ 36 h 116"/>
                  <a:gd name="T12" fmla="*/ 235 w 393"/>
                  <a:gd name="T13" fmla="*/ 0 h 116"/>
                  <a:gd name="T14" fmla="*/ 158 w 393"/>
                  <a:gd name="T15" fmla="*/ 76 h 116"/>
                  <a:gd name="T16" fmla="*/ 158 w 393"/>
                  <a:gd name="T17" fmla="*/ 36 h 116"/>
                  <a:gd name="T18" fmla="*/ 118 w 393"/>
                  <a:gd name="T19" fmla="*/ 76 h 116"/>
                  <a:gd name="T20" fmla="*/ 78 w 393"/>
                  <a:gd name="T21" fmla="*/ 76 h 116"/>
                  <a:gd name="T22" fmla="*/ 39 w 393"/>
                  <a:gd name="T23" fmla="*/ 36 h 116"/>
                  <a:gd name="T24" fmla="*/ 0 w 393"/>
                  <a:gd name="T25" fmla="*/ 3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3" h="116">
                    <a:moveTo>
                      <a:pt x="393" y="36"/>
                    </a:moveTo>
                    <a:lnTo>
                      <a:pt x="393" y="116"/>
                    </a:lnTo>
                    <a:lnTo>
                      <a:pt x="353" y="116"/>
                    </a:lnTo>
                    <a:lnTo>
                      <a:pt x="313" y="76"/>
                    </a:lnTo>
                    <a:lnTo>
                      <a:pt x="274" y="76"/>
                    </a:lnTo>
                    <a:lnTo>
                      <a:pt x="313" y="36"/>
                    </a:lnTo>
                    <a:lnTo>
                      <a:pt x="235" y="0"/>
                    </a:lnTo>
                    <a:lnTo>
                      <a:pt x="158" y="76"/>
                    </a:lnTo>
                    <a:lnTo>
                      <a:pt x="158" y="36"/>
                    </a:lnTo>
                    <a:lnTo>
                      <a:pt x="118" y="76"/>
                    </a:lnTo>
                    <a:lnTo>
                      <a:pt x="78" y="76"/>
                    </a:lnTo>
                    <a:lnTo>
                      <a:pt x="39" y="36"/>
                    </a:lnTo>
                    <a:lnTo>
                      <a:pt x="0" y="3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1138">
                <a:extLst>
                  <a:ext uri="{FF2B5EF4-FFF2-40B4-BE49-F238E27FC236}">
                    <a16:creationId xmlns:a16="http://schemas.microsoft.com/office/drawing/2014/main" id="{8B4B666F-A969-A035-E5E9-F13FB5E7A0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0" y="2377"/>
                <a:ext cx="79" cy="311"/>
              </a:xfrm>
              <a:custGeom>
                <a:avLst/>
                <a:gdLst>
                  <a:gd name="T0" fmla="*/ 198 w 393"/>
                  <a:gd name="T1" fmla="*/ 0 h 1553"/>
                  <a:gd name="T2" fmla="*/ 278 w 393"/>
                  <a:gd name="T3" fmla="*/ 40 h 1553"/>
                  <a:gd name="T4" fmla="*/ 314 w 393"/>
                  <a:gd name="T5" fmla="*/ 80 h 1553"/>
                  <a:gd name="T6" fmla="*/ 256 w 393"/>
                  <a:gd name="T7" fmla="*/ 80 h 1553"/>
                  <a:gd name="T8" fmla="*/ 217 w 393"/>
                  <a:gd name="T9" fmla="*/ 100 h 1553"/>
                  <a:gd name="T10" fmla="*/ 238 w 393"/>
                  <a:gd name="T11" fmla="*/ 119 h 1553"/>
                  <a:gd name="T12" fmla="*/ 238 w 393"/>
                  <a:gd name="T13" fmla="*/ 159 h 1553"/>
                  <a:gd name="T14" fmla="*/ 198 w 393"/>
                  <a:gd name="T15" fmla="*/ 199 h 1553"/>
                  <a:gd name="T16" fmla="*/ 278 w 393"/>
                  <a:gd name="T17" fmla="*/ 239 h 1553"/>
                  <a:gd name="T18" fmla="*/ 278 w 393"/>
                  <a:gd name="T19" fmla="*/ 276 h 1553"/>
                  <a:gd name="T20" fmla="*/ 314 w 393"/>
                  <a:gd name="T21" fmla="*/ 276 h 1553"/>
                  <a:gd name="T22" fmla="*/ 353 w 393"/>
                  <a:gd name="T23" fmla="*/ 199 h 1553"/>
                  <a:gd name="T24" fmla="*/ 353 w 393"/>
                  <a:gd name="T25" fmla="*/ 159 h 1553"/>
                  <a:gd name="T26" fmla="*/ 393 w 393"/>
                  <a:gd name="T27" fmla="*/ 159 h 1553"/>
                  <a:gd name="T28" fmla="*/ 393 w 393"/>
                  <a:gd name="T29" fmla="*/ 276 h 1553"/>
                  <a:gd name="T30" fmla="*/ 353 w 393"/>
                  <a:gd name="T31" fmla="*/ 316 h 1553"/>
                  <a:gd name="T32" fmla="*/ 278 w 393"/>
                  <a:gd name="T33" fmla="*/ 354 h 1553"/>
                  <a:gd name="T34" fmla="*/ 238 w 393"/>
                  <a:gd name="T35" fmla="*/ 354 h 1553"/>
                  <a:gd name="T36" fmla="*/ 238 w 393"/>
                  <a:gd name="T37" fmla="*/ 513 h 1553"/>
                  <a:gd name="T38" fmla="*/ 198 w 393"/>
                  <a:gd name="T39" fmla="*/ 550 h 1553"/>
                  <a:gd name="T40" fmla="*/ 278 w 393"/>
                  <a:gd name="T41" fmla="*/ 630 h 1553"/>
                  <a:gd name="T42" fmla="*/ 238 w 393"/>
                  <a:gd name="T43" fmla="*/ 630 h 1553"/>
                  <a:gd name="T44" fmla="*/ 198 w 393"/>
                  <a:gd name="T45" fmla="*/ 670 h 1553"/>
                  <a:gd name="T46" fmla="*/ 198 w 393"/>
                  <a:gd name="T47" fmla="*/ 748 h 1553"/>
                  <a:gd name="T48" fmla="*/ 118 w 393"/>
                  <a:gd name="T49" fmla="*/ 788 h 1553"/>
                  <a:gd name="T50" fmla="*/ 158 w 393"/>
                  <a:gd name="T51" fmla="*/ 825 h 1553"/>
                  <a:gd name="T52" fmla="*/ 118 w 393"/>
                  <a:gd name="T53" fmla="*/ 865 h 1553"/>
                  <a:gd name="T54" fmla="*/ 118 w 393"/>
                  <a:gd name="T55" fmla="*/ 905 h 1553"/>
                  <a:gd name="T56" fmla="*/ 40 w 393"/>
                  <a:gd name="T57" fmla="*/ 905 h 1553"/>
                  <a:gd name="T58" fmla="*/ 0 w 393"/>
                  <a:gd name="T59" fmla="*/ 984 h 1553"/>
                  <a:gd name="T60" fmla="*/ 0 w 393"/>
                  <a:gd name="T61" fmla="*/ 1023 h 1553"/>
                  <a:gd name="T62" fmla="*/ 158 w 393"/>
                  <a:gd name="T63" fmla="*/ 1023 h 1553"/>
                  <a:gd name="T64" fmla="*/ 158 w 393"/>
                  <a:gd name="T65" fmla="*/ 1063 h 1553"/>
                  <a:gd name="T66" fmla="*/ 118 w 393"/>
                  <a:gd name="T67" fmla="*/ 1063 h 1553"/>
                  <a:gd name="T68" fmla="*/ 118 w 393"/>
                  <a:gd name="T69" fmla="*/ 1299 h 1553"/>
                  <a:gd name="T70" fmla="*/ 158 w 393"/>
                  <a:gd name="T71" fmla="*/ 1299 h 1553"/>
                  <a:gd name="T72" fmla="*/ 198 w 393"/>
                  <a:gd name="T73" fmla="*/ 1259 h 1553"/>
                  <a:gd name="T74" fmla="*/ 198 w 393"/>
                  <a:gd name="T75" fmla="*/ 1299 h 1553"/>
                  <a:gd name="T76" fmla="*/ 238 w 393"/>
                  <a:gd name="T77" fmla="*/ 1339 h 1553"/>
                  <a:gd name="T78" fmla="*/ 278 w 393"/>
                  <a:gd name="T79" fmla="*/ 1339 h 1553"/>
                  <a:gd name="T80" fmla="*/ 278 w 393"/>
                  <a:gd name="T81" fmla="*/ 1377 h 1553"/>
                  <a:gd name="T82" fmla="*/ 238 w 393"/>
                  <a:gd name="T83" fmla="*/ 1377 h 1553"/>
                  <a:gd name="T84" fmla="*/ 238 w 393"/>
                  <a:gd name="T85" fmla="*/ 1414 h 1553"/>
                  <a:gd name="T86" fmla="*/ 198 w 393"/>
                  <a:gd name="T87" fmla="*/ 1454 h 1553"/>
                  <a:gd name="T88" fmla="*/ 118 w 393"/>
                  <a:gd name="T89" fmla="*/ 1494 h 1553"/>
                  <a:gd name="T90" fmla="*/ 158 w 393"/>
                  <a:gd name="T91" fmla="*/ 1534 h 1553"/>
                  <a:gd name="T92" fmla="*/ 198 w 393"/>
                  <a:gd name="T93" fmla="*/ 1534 h 1553"/>
                  <a:gd name="T94" fmla="*/ 178 w 393"/>
                  <a:gd name="T95" fmla="*/ 1553 h 1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93" h="1553">
                    <a:moveTo>
                      <a:pt x="198" y="0"/>
                    </a:moveTo>
                    <a:lnTo>
                      <a:pt x="278" y="40"/>
                    </a:lnTo>
                    <a:lnTo>
                      <a:pt x="314" y="80"/>
                    </a:lnTo>
                    <a:lnTo>
                      <a:pt x="256" y="80"/>
                    </a:lnTo>
                    <a:lnTo>
                      <a:pt x="217" y="100"/>
                    </a:lnTo>
                    <a:lnTo>
                      <a:pt x="238" y="119"/>
                    </a:lnTo>
                    <a:lnTo>
                      <a:pt x="238" y="159"/>
                    </a:lnTo>
                    <a:lnTo>
                      <a:pt x="198" y="199"/>
                    </a:lnTo>
                    <a:lnTo>
                      <a:pt x="278" y="239"/>
                    </a:lnTo>
                    <a:lnTo>
                      <a:pt x="278" y="276"/>
                    </a:lnTo>
                    <a:lnTo>
                      <a:pt x="314" y="276"/>
                    </a:lnTo>
                    <a:lnTo>
                      <a:pt x="353" y="199"/>
                    </a:lnTo>
                    <a:lnTo>
                      <a:pt x="353" y="159"/>
                    </a:lnTo>
                    <a:lnTo>
                      <a:pt x="393" y="159"/>
                    </a:lnTo>
                    <a:lnTo>
                      <a:pt x="393" y="276"/>
                    </a:lnTo>
                    <a:lnTo>
                      <a:pt x="353" y="316"/>
                    </a:lnTo>
                    <a:lnTo>
                      <a:pt x="278" y="354"/>
                    </a:lnTo>
                    <a:lnTo>
                      <a:pt x="238" y="354"/>
                    </a:lnTo>
                    <a:lnTo>
                      <a:pt x="238" y="513"/>
                    </a:lnTo>
                    <a:lnTo>
                      <a:pt x="198" y="550"/>
                    </a:lnTo>
                    <a:lnTo>
                      <a:pt x="278" y="630"/>
                    </a:lnTo>
                    <a:lnTo>
                      <a:pt x="238" y="630"/>
                    </a:lnTo>
                    <a:lnTo>
                      <a:pt x="198" y="670"/>
                    </a:lnTo>
                    <a:lnTo>
                      <a:pt x="198" y="748"/>
                    </a:lnTo>
                    <a:lnTo>
                      <a:pt x="118" y="788"/>
                    </a:lnTo>
                    <a:lnTo>
                      <a:pt x="158" y="825"/>
                    </a:lnTo>
                    <a:lnTo>
                      <a:pt x="118" y="865"/>
                    </a:lnTo>
                    <a:lnTo>
                      <a:pt x="118" y="905"/>
                    </a:lnTo>
                    <a:lnTo>
                      <a:pt x="40" y="905"/>
                    </a:lnTo>
                    <a:lnTo>
                      <a:pt x="0" y="984"/>
                    </a:lnTo>
                    <a:lnTo>
                      <a:pt x="0" y="1023"/>
                    </a:lnTo>
                    <a:lnTo>
                      <a:pt x="158" y="1023"/>
                    </a:lnTo>
                    <a:lnTo>
                      <a:pt x="158" y="1063"/>
                    </a:lnTo>
                    <a:lnTo>
                      <a:pt x="118" y="1063"/>
                    </a:lnTo>
                    <a:lnTo>
                      <a:pt x="118" y="1299"/>
                    </a:lnTo>
                    <a:lnTo>
                      <a:pt x="158" y="1299"/>
                    </a:lnTo>
                    <a:lnTo>
                      <a:pt x="198" y="1259"/>
                    </a:lnTo>
                    <a:lnTo>
                      <a:pt x="198" y="1299"/>
                    </a:lnTo>
                    <a:lnTo>
                      <a:pt x="238" y="1339"/>
                    </a:lnTo>
                    <a:lnTo>
                      <a:pt x="278" y="1339"/>
                    </a:lnTo>
                    <a:lnTo>
                      <a:pt x="278" y="1377"/>
                    </a:lnTo>
                    <a:lnTo>
                      <a:pt x="238" y="1377"/>
                    </a:lnTo>
                    <a:lnTo>
                      <a:pt x="238" y="1414"/>
                    </a:lnTo>
                    <a:lnTo>
                      <a:pt x="198" y="1454"/>
                    </a:lnTo>
                    <a:lnTo>
                      <a:pt x="118" y="1494"/>
                    </a:lnTo>
                    <a:lnTo>
                      <a:pt x="158" y="1534"/>
                    </a:lnTo>
                    <a:lnTo>
                      <a:pt x="198" y="1534"/>
                    </a:lnTo>
                    <a:lnTo>
                      <a:pt x="178" y="155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Line 1139">
                <a:extLst>
                  <a:ext uri="{FF2B5EF4-FFF2-40B4-BE49-F238E27FC236}">
                    <a16:creationId xmlns:a16="http://schemas.microsoft.com/office/drawing/2014/main" id="{26284518-17EF-C22A-730E-5B5C5FEB091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41" y="2692"/>
                <a:ext cx="1" cy="1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1140">
                <a:extLst>
                  <a:ext uri="{FF2B5EF4-FFF2-40B4-BE49-F238E27FC236}">
                    <a16:creationId xmlns:a16="http://schemas.microsoft.com/office/drawing/2014/main" id="{B9498DE0-DDB2-3290-2313-939C2CDED9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1" y="2688"/>
                <a:ext cx="5" cy="5"/>
              </a:xfrm>
              <a:custGeom>
                <a:avLst/>
                <a:gdLst>
                  <a:gd name="T0" fmla="*/ 26 w 26"/>
                  <a:gd name="T1" fmla="*/ 0 h 27"/>
                  <a:gd name="T2" fmla="*/ 12 w 26"/>
                  <a:gd name="T3" fmla="*/ 15 h 27"/>
                  <a:gd name="T4" fmla="*/ 0 w 26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27">
                    <a:moveTo>
                      <a:pt x="26" y="0"/>
                    </a:moveTo>
                    <a:lnTo>
                      <a:pt x="12" y="15"/>
                    </a:lnTo>
                    <a:lnTo>
                      <a:pt x="0" y="2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Line 1141">
                <a:extLst>
                  <a:ext uri="{FF2B5EF4-FFF2-40B4-BE49-F238E27FC236}">
                    <a16:creationId xmlns:a16="http://schemas.microsoft.com/office/drawing/2014/main" id="{4305B5A3-356D-B940-538E-3D6D0CF184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142" y="2688"/>
                <a:ext cx="4" cy="4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1142">
                <a:extLst>
                  <a:ext uri="{FF2B5EF4-FFF2-40B4-BE49-F238E27FC236}">
                    <a16:creationId xmlns:a16="http://schemas.microsoft.com/office/drawing/2014/main" id="{AF820484-5298-05D5-B979-C1091C98DD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2692"/>
                <a:ext cx="39" cy="31"/>
              </a:xfrm>
              <a:custGeom>
                <a:avLst/>
                <a:gdLst>
                  <a:gd name="T0" fmla="*/ 195 w 195"/>
                  <a:gd name="T1" fmla="*/ 79 h 155"/>
                  <a:gd name="T2" fmla="*/ 120 w 195"/>
                  <a:gd name="T3" fmla="*/ 155 h 155"/>
                  <a:gd name="T4" fmla="*/ 40 w 195"/>
                  <a:gd name="T5" fmla="*/ 119 h 155"/>
                  <a:gd name="T6" fmla="*/ 40 w 195"/>
                  <a:gd name="T7" fmla="*/ 79 h 155"/>
                  <a:gd name="T8" fmla="*/ 0 w 195"/>
                  <a:gd name="T9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5" h="155">
                    <a:moveTo>
                      <a:pt x="195" y="79"/>
                    </a:moveTo>
                    <a:lnTo>
                      <a:pt x="120" y="155"/>
                    </a:lnTo>
                    <a:lnTo>
                      <a:pt x="40" y="119"/>
                    </a:lnTo>
                    <a:lnTo>
                      <a:pt x="40" y="7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1143">
                <a:extLst>
                  <a:ext uri="{FF2B5EF4-FFF2-40B4-BE49-F238E27FC236}">
                    <a16:creationId xmlns:a16="http://schemas.microsoft.com/office/drawing/2014/main" id="{229E170C-D65C-9E95-2928-17BAEB476B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6" y="2708"/>
                <a:ext cx="47" cy="133"/>
              </a:xfrm>
              <a:custGeom>
                <a:avLst/>
                <a:gdLst>
                  <a:gd name="T0" fmla="*/ 234 w 234"/>
                  <a:gd name="T1" fmla="*/ 666 h 666"/>
                  <a:gd name="T2" fmla="*/ 195 w 234"/>
                  <a:gd name="T3" fmla="*/ 626 h 666"/>
                  <a:gd name="T4" fmla="*/ 115 w 234"/>
                  <a:gd name="T5" fmla="*/ 626 h 666"/>
                  <a:gd name="T6" fmla="*/ 75 w 234"/>
                  <a:gd name="T7" fmla="*/ 589 h 666"/>
                  <a:gd name="T8" fmla="*/ 75 w 234"/>
                  <a:gd name="T9" fmla="*/ 550 h 666"/>
                  <a:gd name="T10" fmla="*/ 115 w 234"/>
                  <a:gd name="T11" fmla="*/ 510 h 666"/>
                  <a:gd name="T12" fmla="*/ 155 w 234"/>
                  <a:gd name="T13" fmla="*/ 510 h 666"/>
                  <a:gd name="T14" fmla="*/ 115 w 234"/>
                  <a:gd name="T15" fmla="*/ 430 h 666"/>
                  <a:gd name="T16" fmla="*/ 115 w 234"/>
                  <a:gd name="T17" fmla="*/ 390 h 666"/>
                  <a:gd name="T18" fmla="*/ 195 w 234"/>
                  <a:gd name="T19" fmla="*/ 315 h 666"/>
                  <a:gd name="T20" fmla="*/ 234 w 234"/>
                  <a:gd name="T21" fmla="*/ 235 h 666"/>
                  <a:gd name="T22" fmla="*/ 115 w 234"/>
                  <a:gd name="T23" fmla="*/ 195 h 666"/>
                  <a:gd name="T24" fmla="*/ 75 w 234"/>
                  <a:gd name="T25" fmla="*/ 195 h 666"/>
                  <a:gd name="T26" fmla="*/ 0 w 234"/>
                  <a:gd name="T27" fmla="*/ 156 h 666"/>
                  <a:gd name="T28" fmla="*/ 0 w 234"/>
                  <a:gd name="T29" fmla="*/ 116 h 666"/>
                  <a:gd name="T30" fmla="*/ 36 w 234"/>
                  <a:gd name="T31" fmla="*/ 116 h 666"/>
                  <a:gd name="T32" fmla="*/ 75 w 234"/>
                  <a:gd name="T33" fmla="*/ 76 h 666"/>
                  <a:gd name="T34" fmla="*/ 75 w 234"/>
                  <a:gd name="T35" fmla="*/ 0 h 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4" h="666">
                    <a:moveTo>
                      <a:pt x="234" y="666"/>
                    </a:moveTo>
                    <a:lnTo>
                      <a:pt x="195" y="626"/>
                    </a:lnTo>
                    <a:lnTo>
                      <a:pt x="115" y="626"/>
                    </a:lnTo>
                    <a:lnTo>
                      <a:pt x="75" y="589"/>
                    </a:lnTo>
                    <a:lnTo>
                      <a:pt x="75" y="550"/>
                    </a:lnTo>
                    <a:lnTo>
                      <a:pt x="115" y="510"/>
                    </a:lnTo>
                    <a:lnTo>
                      <a:pt x="155" y="510"/>
                    </a:lnTo>
                    <a:lnTo>
                      <a:pt x="115" y="430"/>
                    </a:lnTo>
                    <a:lnTo>
                      <a:pt x="115" y="390"/>
                    </a:lnTo>
                    <a:lnTo>
                      <a:pt x="195" y="315"/>
                    </a:lnTo>
                    <a:lnTo>
                      <a:pt x="234" y="235"/>
                    </a:lnTo>
                    <a:lnTo>
                      <a:pt x="115" y="195"/>
                    </a:lnTo>
                    <a:lnTo>
                      <a:pt x="75" y="195"/>
                    </a:lnTo>
                    <a:lnTo>
                      <a:pt x="0" y="156"/>
                    </a:lnTo>
                    <a:lnTo>
                      <a:pt x="0" y="116"/>
                    </a:lnTo>
                    <a:lnTo>
                      <a:pt x="36" y="116"/>
                    </a:lnTo>
                    <a:lnTo>
                      <a:pt x="75" y="76"/>
                    </a:lnTo>
                    <a:lnTo>
                      <a:pt x="7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1144">
                <a:extLst>
                  <a:ext uri="{FF2B5EF4-FFF2-40B4-BE49-F238E27FC236}">
                    <a16:creationId xmlns:a16="http://schemas.microsoft.com/office/drawing/2014/main" id="{583DDAE4-05A6-7BD7-5691-36337F39BC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5" y="2377"/>
                <a:ext cx="86" cy="268"/>
              </a:xfrm>
              <a:custGeom>
                <a:avLst/>
                <a:gdLst>
                  <a:gd name="T0" fmla="*/ 36 w 430"/>
                  <a:gd name="T1" fmla="*/ 1339 h 1339"/>
                  <a:gd name="T2" fmla="*/ 36 w 430"/>
                  <a:gd name="T3" fmla="*/ 1299 h 1339"/>
                  <a:gd name="T4" fmla="*/ 0 w 430"/>
                  <a:gd name="T5" fmla="*/ 1259 h 1339"/>
                  <a:gd name="T6" fmla="*/ 0 w 430"/>
                  <a:gd name="T7" fmla="*/ 1179 h 1339"/>
                  <a:gd name="T8" fmla="*/ 36 w 430"/>
                  <a:gd name="T9" fmla="*/ 1179 h 1339"/>
                  <a:gd name="T10" fmla="*/ 76 w 430"/>
                  <a:gd name="T11" fmla="*/ 1219 h 1339"/>
                  <a:gd name="T12" fmla="*/ 115 w 430"/>
                  <a:gd name="T13" fmla="*/ 1179 h 1339"/>
                  <a:gd name="T14" fmla="*/ 115 w 430"/>
                  <a:gd name="T15" fmla="*/ 1140 h 1339"/>
                  <a:gd name="T16" fmla="*/ 155 w 430"/>
                  <a:gd name="T17" fmla="*/ 1140 h 1339"/>
                  <a:gd name="T18" fmla="*/ 155 w 430"/>
                  <a:gd name="T19" fmla="*/ 1063 h 1339"/>
                  <a:gd name="T20" fmla="*/ 195 w 430"/>
                  <a:gd name="T21" fmla="*/ 1103 h 1339"/>
                  <a:gd name="T22" fmla="*/ 234 w 430"/>
                  <a:gd name="T23" fmla="*/ 1063 h 1339"/>
                  <a:gd name="T24" fmla="*/ 195 w 430"/>
                  <a:gd name="T25" fmla="*/ 1023 h 1339"/>
                  <a:gd name="T26" fmla="*/ 195 w 430"/>
                  <a:gd name="T27" fmla="*/ 984 h 1339"/>
                  <a:gd name="T28" fmla="*/ 234 w 430"/>
                  <a:gd name="T29" fmla="*/ 984 h 1339"/>
                  <a:gd name="T30" fmla="*/ 195 w 430"/>
                  <a:gd name="T31" fmla="*/ 905 h 1339"/>
                  <a:gd name="T32" fmla="*/ 195 w 430"/>
                  <a:gd name="T33" fmla="*/ 865 h 1339"/>
                  <a:gd name="T34" fmla="*/ 115 w 430"/>
                  <a:gd name="T35" fmla="*/ 865 h 1339"/>
                  <a:gd name="T36" fmla="*/ 155 w 430"/>
                  <a:gd name="T37" fmla="*/ 788 h 1339"/>
                  <a:gd name="T38" fmla="*/ 115 w 430"/>
                  <a:gd name="T39" fmla="*/ 748 h 1339"/>
                  <a:gd name="T40" fmla="*/ 155 w 430"/>
                  <a:gd name="T41" fmla="*/ 670 h 1339"/>
                  <a:gd name="T42" fmla="*/ 195 w 430"/>
                  <a:gd name="T43" fmla="*/ 630 h 1339"/>
                  <a:gd name="T44" fmla="*/ 155 w 430"/>
                  <a:gd name="T45" fmla="*/ 590 h 1339"/>
                  <a:gd name="T46" fmla="*/ 155 w 430"/>
                  <a:gd name="T47" fmla="*/ 550 h 1339"/>
                  <a:gd name="T48" fmla="*/ 115 w 430"/>
                  <a:gd name="T49" fmla="*/ 513 h 1339"/>
                  <a:gd name="T50" fmla="*/ 195 w 430"/>
                  <a:gd name="T51" fmla="*/ 474 h 1339"/>
                  <a:gd name="T52" fmla="*/ 195 w 430"/>
                  <a:gd name="T53" fmla="*/ 394 h 1339"/>
                  <a:gd name="T54" fmla="*/ 234 w 430"/>
                  <a:gd name="T55" fmla="*/ 354 h 1339"/>
                  <a:gd name="T56" fmla="*/ 274 w 430"/>
                  <a:gd name="T57" fmla="*/ 354 h 1339"/>
                  <a:gd name="T58" fmla="*/ 234 w 430"/>
                  <a:gd name="T59" fmla="*/ 316 h 1339"/>
                  <a:gd name="T60" fmla="*/ 234 w 430"/>
                  <a:gd name="T61" fmla="*/ 276 h 1339"/>
                  <a:gd name="T62" fmla="*/ 313 w 430"/>
                  <a:gd name="T63" fmla="*/ 276 h 1339"/>
                  <a:gd name="T64" fmla="*/ 274 w 430"/>
                  <a:gd name="T65" fmla="*/ 199 h 1339"/>
                  <a:gd name="T66" fmla="*/ 313 w 430"/>
                  <a:gd name="T67" fmla="*/ 239 h 1339"/>
                  <a:gd name="T68" fmla="*/ 350 w 430"/>
                  <a:gd name="T69" fmla="*/ 199 h 1339"/>
                  <a:gd name="T70" fmla="*/ 350 w 430"/>
                  <a:gd name="T71" fmla="*/ 159 h 1339"/>
                  <a:gd name="T72" fmla="*/ 313 w 430"/>
                  <a:gd name="T73" fmla="*/ 119 h 1339"/>
                  <a:gd name="T74" fmla="*/ 313 w 430"/>
                  <a:gd name="T75" fmla="*/ 80 h 1339"/>
                  <a:gd name="T76" fmla="*/ 390 w 430"/>
                  <a:gd name="T77" fmla="*/ 40 h 1339"/>
                  <a:gd name="T78" fmla="*/ 390 w 430"/>
                  <a:gd name="T79" fmla="*/ 80 h 1339"/>
                  <a:gd name="T80" fmla="*/ 430 w 430"/>
                  <a:gd name="T81" fmla="*/ 0 h 1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30" h="1339">
                    <a:moveTo>
                      <a:pt x="36" y="1339"/>
                    </a:moveTo>
                    <a:lnTo>
                      <a:pt x="36" y="1299"/>
                    </a:lnTo>
                    <a:lnTo>
                      <a:pt x="0" y="1259"/>
                    </a:lnTo>
                    <a:lnTo>
                      <a:pt x="0" y="1179"/>
                    </a:lnTo>
                    <a:lnTo>
                      <a:pt x="36" y="1179"/>
                    </a:lnTo>
                    <a:lnTo>
                      <a:pt x="76" y="1219"/>
                    </a:lnTo>
                    <a:lnTo>
                      <a:pt x="115" y="1179"/>
                    </a:lnTo>
                    <a:lnTo>
                      <a:pt x="115" y="1140"/>
                    </a:lnTo>
                    <a:lnTo>
                      <a:pt x="155" y="1140"/>
                    </a:lnTo>
                    <a:lnTo>
                      <a:pt x="155" y="1063"/>
                    </a:lnTo>
                    <a:lnTo>
                      <a:pt x="195" y="1103"/>
                    </a:lnTo>
                    <a:lnTo>
                      <a:pt x="234" y="1063"/>
                    </a:lnTo>
                    <a:lnTo>
                      <a:pt x="195" y="1023"/>
                    </a:lnTo>
                    <a:lnTo>
                      <a:pt x="195" y="984"/>
                    </a:lnTo>
                    <a:lnTo>
                      <a:pt x="234" y="984"/>
                    </a:lnTo>
                    <a:lnTo>
                      <a:pt x="195" y="905"/>
                    </a:lnTo>
                    <a:lnTo>
                      <a:pt x="195" y="865"/>
                    </a:lnTo>
                    <a:lnTo>
                      <a:pt x="115" y="865"/>
                    </a:lnTo>
                    <a:lnTo>
                      <a:pt x="155" y="788"/>
                    </a:lnTo>
                    <a:lnTo>
                      <a:pt x="115" y="748"/>
                    </a:lnTo>
                    <a:lnTo>
                      <a:pt x="155" y="670"/>
                    </a:lnTo>
                    <a:lnTo>
                      <a:pt x="195" y="630"/>
                    </a:lnTo>
                    <a:lnTo>
                      <a:pt x="155" y="590"/>
                    </a:lnTo>
                    <a:lnTo>
                      <a:pt x="155" y="550"/>
                    </a:lnTo>
                    <a:lnTo>
                      <a:pt x="115" y="513"/>
                    </a:lnTo>
                    <a:lnTo>
                      <a:pt x="195" y="474"/>
                    </a:lnTo>
                    <a:lnTo>
                      <a:pt x="195" y="394"/>
                    </a:lnTo>
                    <a:lnTo>
                      <a:pt x="234" y="354"/>
                    </a:lnTo>
                    <a:lnTo>
                      <a:pt x="274" y="354"/>
                    </a:lnTo>
                    <a:lnTo>
                      <a:pt x="234" y="316"/>
                    </a:lnTo>
                    <a:lnTo>
                      <a:pt x="234" y="276"/>
                    </a:lnTo>
                    <a:lnTo>
                      <a:pt x="313" y="276"/>
                    </a:lnTo>
                    <a:lnTo>
                      <a:pt x="274" y="199"/>
                    </a:lnTo>
                    <a:lnTo>
                      <a:pt x="313" y="239"/>
                    </a:lnTo>
                    <a:lnTo>
                      <a:pt x="350" y="199"/>
                    </a:lnTo>
                    <a:lnTo>
                      <a:pt x="350" y="159"/>
                    </a:lnTo>
                    <a:lnTo>
                      <a:pt x="313" y="119"/>
                    </a:lnTo>
                    <a:lnTo>
                      <a:pt x="313" y="80"/>
                    </a:lnTo>
                    <a:lnTo>
                      <a:pt x="390" y="40"/>
                    </a:lnTo>
                    <a:lnTo>
                      <a:pt x="390" y="80"/>
                    </a:lnTo>
                    <a:lnTo>
                      <a:pt x="43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1145">
                <a:extLst>
                  <a:ext uri="{FF2B5EF4-FFF2-40B4-BE49-F238E27FC236}">
                    <a16:creationId xmlns:a16="http://schemas.microsoft.com/office/drawing/2014/main" id="{74E1B13A-44B8-67F3-953F-DA5112608C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1" y="2448"/>
                <a:ext cx="39" cy="150"/>
              </a:xfrm>
              <a:custGeom>
                <a:avLst/>
                <a:gdLst>
                  <a:gd name="T0" fmla="*/ 79 w 198"/>
                  <a:gd name="T1" fmla="*/ 749 h 749"/>
                  <a:gd name="T2" fmla="*/ 158 w 198"/>
                  <a:gd name="T3" fmla="*/ 709 h 749"/>
                  <a:gd name="T4" fmla="*/ 158 w 198"/>
                  <a:gd name="T5" fmla="*/ 630 h 749"/>
                  <a:gd name="T6" fmla="*/ 198 w 198"/>
                  <a:gd name="T7" fmla="*/ 630 h 749"/>
                  <a:gd name="T8" fmla="*/ 158 w 198"/>
                  <a:gd name="T9" fmla="*/ 591 h 749"/>
                  <a:gd name="T10" fmla="*/ 158 w 198"/>
                  <a:gd name="T11" fmla="*/ 551 h 749"/>
                  <a:gd name="T12" fmla="*/ 198 w 198"/>
                  <a:gd name="T13" fmla="*/ 511 h 749"/>
                  <a:gd name="T14" fmla="*/ 198 w 198"/>
                  <a:gd name="T15" fmla="*/ 394 h 749"/>
                  <a:gd name="T16" fmla="*/ 158 w 198"/>
                  <a:gd name="T17" fmla="*/ 394 h 749"/>
                  <a:gd name="T18" fmla="*/ 118 w 198"/>
                  <a:gd name="T19" fmla="*/ 355 h 749"/>
                  <a:gd name="T20" fmla="*/ 158 w 198"/>
                  <a:gd name="T21" fmla="*/ 316 h 749"/>
                  <a:gd name="T22" fmla="*/ 158 w 198"/>
                  <a:gd name="T23" fmla="*/ 196 h 749"/>
                  <a:gd name="T24" fmla="*/ 79 w 198"/>
                  <a:gd name="T25" fmla="*/ 196 h 749"/>
                  <a:gd name="T26" fmla="*/ 79 w 198"/>
                  <a:gd name="T27" fmla="*/ 159 h 749"/>
                  <a:gd name="T28" fmla="*/ 39 w 198"/>
                  <a:gd name="T29" fmla="*/ 120 h 749"/>
                  <a:gd name="T30" fmla="*/ 0 w 198"/>
                  <a:gd name="T31" fmla="*/ 120 h 749"/>
                  <a:gd name="T32" fmla="*/ 0 w 198"/>
                  <a:gd name="T33" fmla="*/ 40 h 749"/>
                  <a:gd name="T34" fmla="*/ 39 w 198"/>
                  <a:gd name="T35" fmla="*/ 0 h 7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8" h="749">
                    <a:moveTo>
                      <a:pt x="79" y="749"/>
                    </a:moveTo>
                    <a:lnTo>
                      <a:pt x="158" y="709"/>
                    </a:lnTo>
                    <a:lnTo>
                      <a:pt x="158" y="630"/>
                    </a:lnTo>
                    <a:lnTo>
                      <a:pt x="198" y="630"/>
                    </a:lnTo>
                    <a:lnTo>
                      <a:pt x="158" y="591"/>
                    </a:lnTo>
                    <a:lnTo>
                      <a:pt x="158" y="551"/>
                    </a:lnTo>
                    <a:lnTo>
                      <a:pt x="198" y="511"/>
                    </a:lnTo>
                    <a:lnTo>
                      <a:pt x="198" y="394"/>
                    </a:lnTo>
                    <a:lnTo>
                      <a:pt x="158" y="394"/>
                    </a:lnTo>
                    <a:lnTo>
                      <a:pt x="118" y="355"/>
                    </a:lnTo>
                    <a:lnTo>
                      <a:pt x="158" y="316"/>
                    </a:lnTo>
                    <a:lnTo>
                      <a:pt x="158" y="196"/>
                    </a:lnTo>
                    <a:lnTo>
                      <a:pt x="79" y="196"/>
                    </a:lnTo>
                    <a:lnTo>
                      <a:pt x="79" y="159"/>
                    </a:lnTo>
                    <a:lnTo>
                      <a:pt x="39" y="120"/>
                    </a:lnTo>
                    <a:lnTo>
                      <a:pt x="0" y="120"/>
                    </a:lnTo>
                    <a:lnTo>
                      <a:pt x="0" y="40"/>
                    </a:lnTo>
                    <a:lnTo>
                      <a:pt x="3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1146">
                <a:extLst>
                  <a:ext uri="{FF2B5EF4-FFF2-40B4-BE49-F238E27FC236}">
                    <a16:creationId xmlns:a16="http://schemas.microsoft.com/office/drawing/2014/main" id="{185BCFF1-A4C8-E6B4-916D-67383FB0EA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0" y="2401"/>
                <a:ext cx="78" cy="55"/>
              </a:xfrm>
              <a:custGeom>
                <a:avLst/>
                <a:gdLst>
                  <a:gd name="T0" fmla="*/ 393 w 393"/>
                  <a:gd name="T1" fmla="*/ 235 h 275"/>
                  <a:gd name="T2" fmla="*/ 393 w 393"/>
                  <a:gd name="T3" fmla="*/ 157 h 275"/>
                  <a:gd name="T4" fmla="*/ 314 w 393"/>
                  <a:gd name="T5" fmla="*/ 157 h 275"/>
                  <a:gd name="T6" fmla="*/ 275 w 393"/>
                  <a:gd name="T7" fmla="*/ 235 h 275"/>
                  <a:gd name="T8" fmla="*/ 238 w 393"/>
                  <a:gd name="T9" fmla="*/ 275 h 275"/>
                  <a:gd name="T10" fmla="*/ 158 w 393"/>
                  <a:gd name="T11" fmla="*/ 197 h 275"/>
                  <a:gd name="T12" fmla="*/ 158 w 393"/>
                  <a:gd name="T13" fmla="*/ 120 h 275"/>
                  <a:gd name="T14" fmla="*/ 79 w 393"/>
                  <a:gd name="T15" fmla="*/ 40 h 275"/>
                  <a:gd name="T16" fmla="*/ 0 w 393"/>
                  <a:gd name="T17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3" h="275">
                    <a:moveTo>
                      <a:pt x="393" y="235"/>
                    </a:moveTo>
                    <a:lnTo>
                      <a:pt x="393" y="157"/>
                    </a:lnTo>
                    <a:lnTo>
                      <a:pt x="314" y="157"/>
                    </a:lnTo>
                    <a:lnTo>
                      <a:pt x="275" y="235"/>
                    </a:lnTo>
                    <a:lnTo>
                      <a:pt x="238" y="275"/>
                    </a:lnTo>
                    <a:lnTo>
                      <a:pt x="158" y="197"/>
                    </a:lnTo>
                    <a:lnTo>
                      <a:pt x="158" y="120"/>
                    </a:lnTo>
                    <a:lnTo>
                      <a:pt x="79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1147">
                <a:extLst>
                  <a:ext uri="{FF2B5EF4-FFF2-40B4-BE49-F238E27FC236}">
                    <a16:creationId xmlns:a16="http://schemas.microsoft.com/office/drawing/2014/main" id="{515F3D6A-1C98-A6F2-D2B3-20507521B0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7" y="2401"/>
                <a:ext cx="23" cy="55"/>
              </a:xfrm>
              <a:custGeom>
                <a:avLst/>
                <a:gdLst>
                  <a:gd name="T0" fmla="*/ 116 w 116"/>
                  <a:gd name="T1" fmla="*/ 0 h 275"/>
                  <a:gd name="T2" fmla="*/ 79 w 116"/>
                  <a:gd name="T3" fmla="*/ 0 h 275"/>
                  <a:gd name="T4" fmla="*/ 79 w 116"/>
                  <a:gd name="T5" fmla="*/ 40 h 275"/>
                  <a:gd name="T6" fmla="*/ 0 w 116"/>
                  <a:gd name="T7" fmla="*/ 40 h 275"/>
                  <a:gd name="T8" fmla="*/ 116 w 116"/>
                  <a:gd name="T9" fmla="*/ 27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75">
                    <a:moveTo>
                      <a:pt x="116" y="0"/>
                    </a:moveTo>
                    <a:lnTo>
                      <a:pt x="79" y="0"/>
                    </a:lnTo>
                    <a:lnTo>
                      <a:pt x="79" y="40"/>
                    </a:lnTo>
                    <a:lnTo>
                      <a:pt x="0" y="40"/>
                    </a:lnTo>
                    <a:lnTo>
                      <a:pt x="116" y="27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1148">
                <a:extLst>
                  <a:ext uri="{FF2B5EF4-FFF2-40B4-BE49-F238E27FC236}">
                    <a16:creationId xmlns:a16="http://schemas.microsoft.com/office/drawing/2014/main" id="{2E245AF5-C431-576D-187A-B264D694EB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0" y="2456"/>
                <a:ext cx="16" cy="8"/>
              </a:xfrm>
              <a:custGeom>
                <a:avLst/>
                <a:gdLst>
                  <a:gd name="T0" fmla="*/ 0 w 79"/>
                  <a:gd name="T1" fmla="*/ 0 h 40"/>
                  <a:gd name="T2" fmla="*/ 40 w 79"/>
                  <a:gd name="T3" fmla="*/ 0 h 40"/>
                  <a:gd name="T4" fmla="*/ 79 w 79"/>
                  <a:gd name="T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9" h="40">
                    <a:moveTo>
                      <a:pt x="0" y="0"/>
                    </a:moveTo>
                    <a:lnTo>
                      <a:pt x="40" y="0"/>
                    </a:lnTo>
                    <a:lnTo>
                      <a:pt x="79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Line 1149">
                <a:extLst>
                  <a:ext uri="{FF2B5EF4-FFF2-40B4-BE49-F238E27FC236}">
                    <a16:creationId xmlns:a16="http://schemas.microsoft.com/office/drawing/2014/main" id="{19ECB071-9730-81CA-8443-1407C8E8C4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43" y="2480"/>
                <a:ext cx="1" cy="0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1150">
                <a:extLst>
                  <a:ext uri="{FF2B5EF4-FFF2-40B4-BE49-F238E27FC236}">
                    <a16:creationId xmlns:a16="http://schemas.microsoft.com/office/drawing/2014/main" id="{06A98C05-3B3E-195E-A576-BC6CBFD41C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3" y="2480"/>
                <a:ext cx="1" cy="0"/>
              </a:xfrm>
              <a:custGeom>
                <a:avLst/>
                <a:gdLst>
                  <a:gd name="T0" fmla="*/ 4 w 4"/>
                  <a:gd name="T1" fmla="*/ 4 h 4"/>
                  <a:gd name="T2" fmla="*/ 1 w 4"/>
                  <a:gd name="T3" fmla="*/ 2 h 4"/>
                  <a:gd name="T4" fmla="*/ 0 w 4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4" y="4"/>
                    </a:moveTo>
                    <a:lnTo>
                      <a:pt x="1" y="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1151">
                <a:extLst>
                  <a:ext uri="{FF2B5EF4-FFF2-40B4-BE49-F238E27FC236}">
                    <a16:creationId xmlns:a16="http://schemas.microsoft.com/office/drawing/2014/main" id="{77C49D76-DC2D-338F-9248-63D78DAB89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4" y="2480"/>
                <a:ext cx="15" cy="7"/>
              </a:xfrm>
              <a:custGeom>
                <a:avLst/>
                <a:gdLst>
                  <a:gd name="T0" fmla="*/ 0 w 76"/>
                  <a:gd name="T1" fmla="*/ 0 h 35"/>
                  <a:gd name="T2" fmla="*/ 76 w 76"/>
                  <a:gd name="T3" fmla="*/ 35 h 35"/>
                  <a:gd name="T4" fmla="*/ 36 w 76"/>
                  <a:gd name="T5" fmla="*/ 35 h 35"/>
                  <a:gd name="T6" fmla="*/ 0 w 76"/>
                  <a:gd name="T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" h="35">
                    <a:moveTo>
                      <a:pt x="0" y="0"/>
                    </a:moveTo>
                    <a:lnTo>
                      <a:pt x="76" y="35"/>
                    </a:lnTo>
                    <a:lnTo>
                      <a:pt x="36" y="3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1152">
                <a:extLst>
                  <a:ext uri="{FF2B5EF4-FFF2-40B4-BE49-F238E27FC236}">
                    <a16:creationId xmlns:a16="http://schemas.microsoft.com/office/drawing/2014/main" id="{EE82ED1B-0D94-E1EC-1AB0-FBDEC2BD50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6" y="2464"/>
                <a:ext cx="7" cy="16"/>
              </a:xfrm>
              <a:custGeom>
                <a:avLst/>
                <a:gdLst>
                  <a:gd name="T0" fmla="*/ 39 w 39"/>
                  <a:gd name="T1" fmla="*/ 77 h 77"/>
                  <a:gd name="T2" fmla="*/ 0 w 39"/>
                  <a:gd name="T3" fmla="*/ 40 h 77"/>
                  <a:gd name="T4" fmla="*/ 0 w 39"/>
                  <a:gd name="T5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" h="77">
                    <a:moveTo>
                      <a:pt x="39" y="77"/>
                    </a:move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Line 1153">
                <a:extLst>
                  <a:ext uri="{FF2B5EF4-FFF2-40B4-BE49-F238E27FC236}">
                    <a16:creationId xmlns:a16="http://schemas.microsoft.com/office/drawing/2014/main" id="{BA00F108-33B6-14A7-EE12-3EB34363C4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36" y="2464"/>
                <a:ext cx="7" cy="16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Line 1154">
                <a:extLst>
                  <a:ext uri="{FF2B5EF4-FFF2-40B4-BE49-F238E27FC236}">
                    <a16:creationId xmlns:a16="http://schemas.microsoft.com/office/drawing/2014/main" id="{3BCC3B26-C653-B79F-1BE5-472E22FD8F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820" y="2456"/>
                <a:ext cx="16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1155">
                <a:extLst>
                  <a:ext uri="{FF2B5EF4-FFF2-40B4-BE49-F238E27FC236}">
                    <a16:creationId xmlns:a16="http://schemas.microsoft.com/office/drawing/2014/main" id="{2DECF027-B4DF-F451-1921-629AAC412B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6" y="2598"/>
                <a:ext cx="32" cy="62"/>
              </a:xfrm>
              <a:custGeom>
                <a:avLst/>
                <a:gdLst>
                  <a:gd name="T0" fmla="*/ 0 w 156"/>
                  <a:gd name="T1" fmla="*/ 0 h 311"/>
                  <a:gd name="T2" fmla="*/ 39 w 156"/>
                  <a:gd name="T3" fmla="*/ 37 h 311"/>
                  <a:gd name="T4" fmla="*/ 79 w 156"/>
                  <a:gd name="T5" fmla="*/ 116 h 311"/>
                  <a:gd name="T6" fmla="*/ 79 w 156"/>
                  <a:gd name="T7" fmla="*/ 156 h 311"/>
                  <a:gd name="T8" fmla="*/ 156 w 156"/>
                  <a:gd name="T9" fmla="*/ 31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6" h="311">
                    <a:moveTo>
                      <a:pt x="0" y="0"/>
                    </a:moveTo>
                    <a:lnTo>
                      <a:pt x="39" y="37"/>
                    </a:lnTo>
                    <a:lnTo>
                      <a:pt x="79" y="116"/>
                    </a:lnTo>
                    <a:lnTo>
                      <a:pt x="79" y="156"/>
                    </a:lnTo>
                    <a:lnTo>
                      <a:pt x="156" y="31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1156">
                <a:extLst>
                  <a:ext uri="{FF2B5EF4-FFF2-40B4-BE49-F238E27FC236}">
                    <a16:creationId xmlns:a16="http://schemas.microsoft.com/office/drawing/2014/main" id="{C4138C9E-F38F-E3B9-C46E-19FC454F93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" y="2660"/>
                <a:ext cx="31" cy="150"/>
              </a:xfrm>
              <a:custGeom>
                <a:avLst/>
                <a:gdLst>
                  <a:gd name="T0" fmla="*/ 37 w 155"/>
                  <a:gd name="T1" fmla="*/ 0 h 749"/>
                  <a:gd name="T2" fmla="*/ 0 w 155"/>
                  <a:gd name="T3" fmla="*/ 40 h 749"/>
                  <a:gd name="T4" fmla="*/ 37 w 155"/>
                  <a:gd name="T5" fmla="*/ 120 h 749"/>
                  <a:gd name="T6" fmla="*/ 37 w 155"/>
                  <a:gd name="T7" fmla="*/ 279 h 749"/>
                  <a:gd name="T8" fmla="*/ 76 w 155"/>
                  <a:gd name="T9" fmla="*/ 355 h 749"/>
                  <a:gd name="T10" fmla="*/ 76 w 155"/>
                  <a:gd name="T11" fmla="*/ 514 h 749"/>
                  <a:gd name="T12" fmla="*/ 116 w 155"/>
                  <a:gd name="T13" fmla="*/ 554 h 749"/>
                  <a:gd name="T14" fmla="*/ 116 w 155"/>
                  <a:gd name="T15" fmla="*/ 591 h 749"/>
                  <a:gd name="T16" fmla="*/ 155 w 155"/>
                  <a:gd name="T17" fmla="*/ 629 h 749"/>
                  <a:gd name="T18" fmla="*/ 116 w 155"/>
                  <a:gd name="T19" fmla="*/ 669 h 749"/>
                  <a:gd name="T20" fmla="*/ 155 w 155"/>
                  <a:gd name="T21" fmla="*/ 749 h 749"/>
                  <a:gd name="T22" fmla="*/ 116 w 155"/>
                  <a:gd name="T23" fmla="*/ 709 h 7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5" h="749">
                    <a:moveTo>
                      <a:pt x="37" y="0"/>
                    </a:moveTo>
                    <a:lnTo>
                      <a:pt x="0" y="40"/>
                    </a:lnTo>
                    <a:lnTo>
                      <a:pt x="37" y="120"/>
                    </a:lnTo>
                    <a:lnTo>
                      <a:pt x="37" y="279"/>
                    </a:lnTo>
                    <a:lnTo>
                      <a:pt x="76" y="355"/>
                    </a:lnTo>
                    <a:lnTo>
                      <a:pt x="76" y="514"/>
                    </a:lnTo>
                    <a:lnTo>
                      <a:pt x="116" y="554"/>
                    </a:lnTo>
                    <a:lnTo>
                      <a:pt x="116" y="591"/>
                    </a:lnTo>
                    <a:lnTo>
                      <a:pt x="155" y="629"/>
                    </a:lnTo>
                    <a:lnTo>
                      <a:pt x="116" y="669"/>
                    </a:lnTo>
                    <a:lnTo>
                      <a:pt x="155" y="749"/>
                    </a:lnTo>
                    <a:lnTo>
                      <a:pt x="116" y="70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1157">
                <a:extLst>
                  <a:ext uri="{FF2B5EF4-FFF2-40B4-BE49-F238E27FC236}">
                    <a16:creationId xmlns:a16="http://schemas.microsoft.com/office/drawing/2014/main" id="{CD7F6E74-C09C-C4E7-111D-50CAD4FE7C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8" y="2660"/>
                <a:ext cx="39" cy="8"/>
              </a:xfrm>
              <a:custGeom>
                <a:avLst/>
                <a:gdLst>
                  <a:gd name="T0" fmla="*/ 198 w 198"/>
                  <a:gd name="T1" fmla="*/ 0 h 40"/>
                  <a:gd name="T2" fmla="*/ 158 w 198"/>
                  <a:gd name="T3" fmla="*/ 0 h 40"/>
                  <a:gd name="T4" fmla="*/ 158 w 198"/>
                  <a:gd name="T5" fmla="*/ 40 h 40"/>
                  <a:gd name="T6" fmla="*/ 118 w 198"/>
                  <a:gd name="T7" fmla="*/ 40 h 40"/>
                  <a:gd name="T8" fmla="*/ 0 w 198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40">
                    <a:moveTo>
                      <a:pt x="198" y="0"/>
                    </a:moveTo>
                    <a:lnTo>
                      <a:pt x="158" y="0"/>
                    </a:lnTo>
                    <a:lnTo>
                      <a:pt x="158" y="40"/>
                    </a:lnTo>
                    <a:lnTo>
                      <a:pt x="118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Line 1158">
                <a:extLst>
                  <a:ext uri="{FF2B5EF4-FFF2-40B4-BE49-F238E27FC236}">
                    <a16:creationId xmlns:a16="http://schemas.microsoft.com/office/drawing/2014/main" id="{FADC9582-B41F-F77C-1B7C-25805D50C6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985" y="2645"/>
                <a:ext cx="7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1159">
                <a:extLst>
                  <a:ext uri="{FF2B5EF4-FFF2-40B4-BE49-F238E27FC236}">
                    <a16:creationId xmlns:a16="http://schemas.microsoft.com/office/drawing/2014/main" id="{11BA43F4-3C2E-68AB-1262-A086901E29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5" y="2653"/>
                <a:ext cx="78" cy="102"/>
              </a:xfrm>
              <a:custGeom>
                <a:avLst/>
                <a:gdLst>
                  <a:gd name="T0" fmla="*/ 390 w 390"/>
                  <a:gd name="T1" fmla="*/ 511 h 511"/>
                  <a:gd name="T2" fmla="*/ 313 w 390"/>
                  <a:gd name="T3" fmla="*/ 432 h 511"/>
                  <a:gd name="T4" fmla="*/ 274 w 390"/>
                  <a:gd name="T5" fmla="*/ 511 h 511"/>
                  <a:gd name="T6" fmla="*/ 195 w 390"/>
                  <a:gd name="T7" fmla="*/ 352 h 511"/>
                  <a:gd name="T8" fmla="*/ 234 w 390"/>
                  <a:gd name="T9" fmla="*/ 316 h 511"/>
                  <a:gd name="T10" fmla="*/ 234 w 390"/>
                  <a:gd name="T11" fmla="*/ 276 h 511"/>
                  <a:gd name="T12" fmla="*/ 195 w 390"/>
                  <a:gd name="T13" fmla="*/ 236 h 511"/>
                  <a:gd name="T14" fmla="*/ 195 w 390"/>
                  <a:gd name="T15" fmla="*/ 197 h 511"/>
                  <a:gd name="T16" fmla="*/ 155 w 390"/>
                  <a:gd name="T17" fmla="*/ 157 h 511"/>
                  <a:gd name="T18" fmla="*/ 76 w 390"/>
                  <a:gd name="T19" fmla="*/ 157 h 511"/>
                  <a:gd name="T20" fmla="*/ 36 w 390"/>
                  <a:gd name="T21" fmla="*/ 77 h 511"/>
                  <a:gd name="T22" fmla="*/ 76 w 390"/>
                  <a:gd name="T23" fmla="*/ 37 h 511"/>
                  <a:gd name="T24" fmla="*/ 0 w 390"/>
                  <a:gd name="T25" fmla="*/ 0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0" h="511">
                    <a:moveTo>
                      <a:pt x="390" y="511"/>
                    </a:moveTo>
                    <a:lnTo>
                      <a:pt x="313" y="432"/>
                    </a:lnTo>
                    <a:lnTo>
                      <a:pt x="274" y="511"/>
                    </a:lnTo>
                    <a:lnTo>
                      <a:pt x="195" y="352"/>
                    </a:lnTo>
                    <a:lnTo>
                      <a:pt x="234" y="316"/>
                    </a:lnTo>
                    <a:lnTo>
                      <a:pt x="234" y="276"/>
                    </a:lnTo>
                    <a:lnTo>
                      <a:pt x="195" y="236"/>
                    </a:lnTo>
                    <a:lnTo>
                      <a:pt x="195" y="197"/>
                    </a:lnTo>
                    <a:lnTo>
                      <a:pt x="155" y="157"/>
                    </a:lnTo>
                    <a:lnTo>
                      <a:pt x="76" y="157"/>
                    </a:lnTo>
                    <a:lnTo>
                      <a:pt x="36" y="77"/>
                    </a:lnTo>
                    <a:lnTo>
                      <a:pt x="76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Line 1160">
                <a:extLst>
                  <a:ext uri="{FF2B5EF4-FFF2-40B4-BE49-F238E27FC236}">
                    <a16:creationId xmlns:a16="http://schemas.microsoft.com/office/drawing/2014/main" id="{73E17153-933F-A089-CA40-A4719BCDAA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977" y="2653"/>
                <a:ext cx="8" cy="7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Line 1161">
                <a:extLst>
                  <a:ext uri="{FF2B5EF4-FFF2-40B4-BE49-F238E27FC236}">
                    <a16:creationId xmlns:a16="http://schemas.microsoft.com/office/drawing/2014/main" id="{83D95773-81CF-E69D-A4D2-80C68BFFEC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977" y="2645"/>
                <a:ext cx="15" cy="15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1162">
                <a:extLst>
                  <a:ext uri="{FF2B5EF4-FFF2-40B4-BE49-F238E27FC236}">
                    <a16:creationId xmlns:a16="http://schemas.microsoft.com/office/drawing/2014/main" id="{B2FAAB2B-554C-670A-3F96-8AE1B19F7A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" y="2693"/>
                <a:ext cx="78" cy="62"/>
              </a:xfrm>
              <a:custGeom>
                <a:avLst/>
                <a:gdLst>
                  <a:gd name="T0" fmla="*/ 387 w 387"/>
                  <a:gd name="T1" fmla="*/ 0 h 308"/>
                  <a:gd name="T2" fmla="*/ 314 w 387"/>
                  <a:gd name="T3" fmla="*/ 73 h 308"/>
                  <a:gd name="T4" fmla="*/ 353 w 387"/>
                  <a:gd name="T5" fmla="*/ 73 h 308"/>
                  <a:gd name="T6" fmla="*/ 314 w 387"/>
                  <a:gd name="T7" fmla="*/ 149 h 308"/>
                  <a:gd name="T8" fmla="*/ 353 w 387"/>
                  <a:gd name="T9" fmla="*/ 189 h 308"/>
                  <a:gd name="T10" fmla="*/ 314 w 387"/>
                  <a:gd name="T11" fmla="*/ 229 h 308"/>
                  <a:gd name="T12" fmla="*/ 314 w 387"/>
                  <a:gd name="T13" fmla="*/ 268 h 308"/>
                  <a:gd name="T14" fmla="*/ 235 w 387"/>
                  <a:gd name="T15" fmla="*/ 229 h 308"/>
                  <a:gd name="T16" fmla="*/ 235 w 387"/>
                  <a:gd name="T17" fmla="*/ 268 h 308"/>
                  <a:gd name="T18" fmla="*/ 158 w 387"/>
                  <a:gd name="T19" fmla="*/ 268 h 308"/>
                  <a:gd name="T20" fmla="*/ 118 w 387"/>
                  <a:gd name="T21" fmla="*/ 308 h 308"/>
                  <a:gd name="T22" fmla="*/ 0 w 387"/>
                  <a:gd name="T23" fmla="*/ 308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87" h="308">
                    <a:moveTo>
                      <a:pt x="387" y="0"/>
                    </a:moveTo>
                    <a:lnTo>
                      <a:pt x="314" y="73"/>
                    </a:lnTo>
                    <a:lnTo>
                      <a:pt x="353" y="73"/>
                    </a:lnTo>
                    <a:lnTo>
                      <a:pt x="314" y="149"/>
                    </a:lnTo>
                    <a:lnTo>
                      <a:pt x="353" y="189"/>
                    </a:lnTo>
                    <a:lnTo>
                      <a:pt x="314" y="229"/>
                    </a:lnTo>
                    <a:lnTo>
                      <a:pt x="314" y="268"/>
                    </a:lnTo>
                    <a:lnTo>
                      <a:pt x="235" y="229"/>
                    </a:lnTo>
                    <a:lnTo>
                      <a:pt x="235" y="268"/>
                    </a:lnTo>
                    <a:lnTo>
                      <a:pt x="158" y="268"/>
                    </a:lnTo>
                    <a:lnTo>
                      <a:pt x="118" y="308"/>
                    </a:lnTo>
                    <a:lnTo>
                      <a:pt x="0" y="30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1163">
                <a:extLst>
                  <a:ext uri="{FF2B5EF4-FFF2-40B4-BE49-F238E27FC236}">
                    <a16:creationId xmlns:a16="http://schemas.microsoft.com/office/drawing/2014/main" id="{E3FC9347-5CE3-0F2D-247D-F00C3BF049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8" y="2755"/>
                <a:ext cx="63" cy="173"/>
              </a:xfrm>
              <a:custGeom>
                <a:avLst/>
                <a:gdLst>
                  <a:gd name="T0" fmla="*/ 315 w 315"/>
                  <a:gd name="T1" fmla="*/ 864 h 864"/>
                  <a:gd name="T2" fmla="*/ 315 w 315"/>
                  <a:gd name="T3" fmla="*/ 824 h 864"/>
                  <a:gd name="T4" fmla="*/ 275 w 315"/>
                  <a:gd name="T5" fmla="*/ 864 h 864"/>
                  <a:gd name="T6" fmla="*/ 275 w 315"/>
                  <a:gd name="T7" fmla="*/ 824 h 864"/>
                  <a:gd name="T8" fmla="*/ 315 w 315"/>
                  <a:gd name="T9" fmla="*/ 786 h 864"/>
                  <a:gd name="T10" fmla="*/ 198 w 315"/>
                  <a:gd name="T11" fmla="*/ 786 h 864"/>
                  <a:gd name="T12" fmla="*/ 198 w 315"/>
                  <a:gd name="T13" fmla="*/ 706 h 864"/>
                  <a:gd name="T14" fmla="*/ 159 w 315"/>
                  <a:gd name="T15" fmla="*/ 706 h 864"/>
                  <a:gd name="T16" fmla="*/ 159 w 315"/>
                  <a:gd name="T17" fmla="*/ 669 h 864"/>
                  <a:gd name="T18" fmla="*/ 119 w 315"/>
                  <a:gd name="T19" fmla="*/ 629 h 864"/>
                  <a:gd name="T20" fmla="*/ 80 w 315"/>
                  <a:gd name="T21" fmla="*/ 629 h 864"/>
                  <a:gd name="T22" fmla="*/ 80 w 315"/>
                  <a:gd name="T23" fmla="*/ 589 h 864"/>
                  <a:gd name="T24" fmla="*/ 159 w 315"/>
                  <a:gd name="T25" fmla="*/ 589 h 864"/>
                  <a:gd name="T26" fmla="*/ 159 w 315"/>
                  <a:gd name="T27" fmla="*/ 550 h 864"/>
                  <a:gd name="T28" fmla="*/ 198 w 315"/>
                  <a:gd name="T29" fmla="*/ 550 h 864"/>
                  <a:gd name="T30" fmla="*/ 235 w 315"/>
                  <a:gd name="T31" fmla="*/ 510 h 864"/>
                  <a:gd name="T32" fmla="*/ 198 w 315"/>
                  <a:gd name="T33" fmla="*/ 471 h 864"/>
                  <a:gd name="T34" fmla="*/ 119 w 315"/>
                  <a:gd name="T35" fmla="*/ 471 h 864"/>
                  <a:gd name="T36" fmla="*/ 119 w 315"/>
                  <a:gd name="T37" fmla="*/ 431 h 864"/>
                  <a:gd name="T38" fmla="*/ 40 w 315"/>
                  <a:gd name="T39" fmla="*/ 471 h 864"/>
                  <a:gd name="T40" fmla="*/ 0 w 315"/>
                  <a:gd name="T41" fmla="*/ 431 h 864"/>
                  <a:gd name="T42" fmla="*/ 80 w 315"/>
                  <a:gd name="T43" fmla="*/ 391 h 864"/>
                  <a:gd name="T44" fmla="*/ 119 w 315"/>
                  <a:gd name="T45" fmla="*/ 315 h 864"/>
                  <a:gd name="T46" fmla="*/ 159 w 315"/>
                  <a:gd name="T47" fmla="*/ 354 h 864"/>
                  <a:gd name="T48" fmla="*/ 159 w 315"/>
                  <a:gd name="T49" fmla="*/ 315 h 864"/>
                  <a:gd name="T50" fmla="*/ 198 w 315"/>
                  <a:gd name="T51" fmla="*/ 315 h 864"/>
                  <a:gd name="T52" fmla="*/ 159 w 315"/>
                  <a:gd name="T53" fmla="*/ 275 h 864"/>
                  <a:gd name="T54" fmla="*/ 198 w 315"/>
                  <a:gd name="T55" fmla="*/ 235 h 864"/>
                  <a:gd name="T56" fmla="*/ 159 w 315"/>
                  <a:gd name="T57" fmla="*/ 195 h 864"/>
                  <a:gd name="T58" fmla="*/ 198 w 315"/>
                  <a:gd name="T59" fmla="*/ 117 h 864"/>
                  <a:gd name="T60" fmla="*/ 198 w 315"/>
                  <a:gd name="T61" fmla="*/ 155 h 864"/>
                  <a:gd name="T62" fmla="*/ 235 w 315"/>
                  <a:gd name="T63" fmla="*/ 117 h 864"/>
                  <a:gd name="T64" fmla="*/ 275 w 315"/>
                  <a:gd name="T65" fmla="*/ 40 h 864"/>
                  <a:gd name="T66" fmla="*/ 275 w 315"/>
                  <a:gd name="T67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15" h="864">
                    <a:moveTo>
                      <a:pt x="315" y="864"/>
                    </a:moveTo>
                    <a:lnTo>
                      <a:pt x="315" y="824"/>
                    </a:lnTo>
                    <a:lnTo>
                      <a:pt x="275" y="864"/>
                    </a:lnTo>
                    <a:lnTo>
                      <a:pt x="275" y="824"/>
                    </a:lnTo>
                    <a:lnTo>
                      <a:pt x="315" y="786"/>
                    </a:lnTo>
                    <a:lnTo>
                      <a:pt x="198" y="786"/>
                    </a:lnTo>
                    <a:lnTo>
                      <a:pt x="198" y="706"/>
                    </a:lnTo>
                    <a:lnTo>
                      <a:pt x="159" y="706"/>
                    </a:lnTo>
                    <a:lnTo>
                      <a:pt x="159" y="669"/>
                    </a:lnTo>
                    <a:lnTo>
                      <a:pt x="119" y="629"/>
                    </a:lnTo>
                    <a:lnTo>
                      <a:pt x="80" y="629"/>
                    </a:lnTo>
                    <a:lnTo>
                      <a:pt x="80" y="589"/>
                    </a:lnTo>
                    <a:lnTo>
                      <a:pt x="159" y="589"/>
                    </a:lnTo>
                    <a:lnTo>
                      <a:pt x="159" y="550"/>
                    </a:lnTo>
                    <a:lnTo>
                      <a:pt x="198" y="550"/>
                    </a:lnTo>
                    <a:lnTo>
                      <a:pt x="235" y="510"/>
                    </a:lnTo>
                    <a:lnTo>
                      <a:pt x="198" y="471"/>
                    </a:lnTo>
                    <a:lnTo>
                      <a:pt x="119" y="471"/>
                    </a:lnTo>
                    <a:lnTo>
                      <a:pt x="119" y="431"/>
                    </a:lnTo>
                    <a:lnTo>
                      <a:pt x="40" y="471"/>
                    </a:lnTo>
                    <a:lnTo>
                      <a:pt x="0" y="431"/>
                    </a:lnTo>
                    <a:lnTo>
                      <a:pt x="80" y="391"/>
                    </a:lnTo>
                    <a:lnTo>
                      <a:pt x="119" y="315"/>
                    </a:lnTo>
                    <a:lnTo>
                      <a:pt x="159" y="354"/>
                    </a:lnTo>
                    <a:lnTo>
                      <a:pt x="159" y="315"/>
                    </a:lnTo>
                    <a:lnTo>
                      <a:pt x="198" y="315"/>
                    </a:lnTo>
                    <a:lnTo>
                      <a:pt x="159" y="275"/>
                    </a:lnTo>
                    <a:lnTo>
                      <a:pt x="198" y="235"/>
                    </a:lnTo>
                    <a:lnTo>
                      <a:pt x="159" y="195"/>
                    </a:lnTo>
                    <a:lnTo>
                      <a:pt x="198" y="117"/>
                    </a:lnTo>
                    <a:lnTo>
                      <a:pt x="198" y="155"/>
                    </a:lnTo>
                    <a:lnTo>
                      <a:pt x="235" y="117"/>
                    </a:lnTo>
                    <a:lnTo>
                      <a:pt x="275" y="40"/>
                    </a:lnTo>
                    <a:lnTo>
                      <a:pt x="27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1164">
                <a:extLst>
                  <a:ext uri="{FF2B5EF4-FFF2-40B4-BE49-F238E27FC236}">
                    <a16:creationId xmlns:a16="http://schemas.microsoft.com/office/drawing/2014/main" id="{E9544509-8990-6D6E-F802-4DAEED429F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8" y="2928"/>
                <a:ext cx="133" cy="165"/>
              </a:xfrm>
              <a:custGeom>
                <a:avLst/>
                <a:gdLst>
                  <a:gd name="T0" fmla="*/ 668 w 668"/>
                  <a:gd name="T1" fmla="*/ 0 h 825"/>
                  <a:gd name="T2" fmla="*/ 588 w 668"/>
                  <a:gd name="T3" fmla="*/ 80 h 825"/>
                  <a:gd name="T4" fmla="*/ 512 w 668"/>
                  <a:gd name="T5" fmla="*/ 80 h 825"/>
                  <a:gd name="T6" fmla="*/ 512 w 668"/>
                  <a:gd name="T7" fmla="*/ 117 h 825"/>
                  <a:gd name="T8" fmla="*/ 433 w 668"/>
                  <a:gd name="T9" fmla="*/ 117 h 825"/>
                  <a:gd name="T10" fmla="*/ 433 w 668"/>
                  <a:gd name="T11" fmla="*/ 156 h 825"/>
                  <a:gd name="T12" fmla="*/ 353 w 668"/>
                  <a:gd name="T13" fmla="*/ 156 h 825"/>
                  <a:gd name="T14" fmla="*/ 314 w 668"/>
                  <a:gd name="T15" fmla="*/ 236 h 825"/>
                  <a:gd name="T16" fmla="*/ 353 w 668"/>
                  <a:gd name="T17" fmla="*/ 276 h 825"/>
                  <a:gd name="T18" fmla="*/ 314 w 668"/>
                  <a:gd name="T19" fmla="*/ 315 h 825"/>
                  <a:gd name="T20" fmla="*/ 274 w 668"/>
                  <a:gd name="T21" fmla="*/ 315 h 825"/>
                  <a:gd name="T22" fmla="*/ 274 w 668"/>
                  <a:gd name="T23" fmla="*/ 354 h 825"/>
                  <a:gd name="T24" fmla="*/ 314 w 668"/>
                  <a:gd name="T25" fmla="*/ 354 h 825"/>
                  <a:gd name="T26" fmla="*/ 274 w 668"/>
                  <a:gd name="T27" fmla="*/ 431 h 825"/>
                  <a:gd name="T28" fmla="*/ 158 w 668"/>
                  <a:gd name="T29" fmla="*/ 431 h 825"/>
                  <a:gd name="T30" fmla="*/ 118 w 668"/>
                  <a:gd name="T31" fmla="*/ 511 h 825"/>
                  <a:gd name="T32" fmla="*/ 198 w 668"/>
                  <a:gd name="T33" fmla="*/ 551 h 825"/>
                  <a:gd name="T34" fmla="*/ 158 w 668"/>
                  <a:gd name="T35" fmla="*/ 630 h 825"/>
                  <a:gd name="T36" fmla="*/ 118 w 668"/>
                  <a:gd name="T37" fmla="*/ 669 h 825"/>
                  <a:gd name="T38" fmla="*/ 118 w 668"/>
                  <a:gd name="T39" fmla="*/ 746 h 825"/>
                  <a:gd name="T40" fmla="*/ 79 w 668"/>
                  <a:gd name="T41" fmla="*/ 746 h 825"/>
                  <a:gd name="T42" fmla="*/ 0 w 668"/>
                  <a:gd name="T43" fmla="*/ 786 h 825"/>
                  <a:gd name="T44" fmla="*/ 0 w 668"/>
                  <a:gd name="T45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68" h="825">
                    <a:moveTo>
                      <a:pt x="668" y="0"/>
                    </a:moveTo>
                    <a:lnTo>
                      <a:pt x="588" y="80"/>
                    </a:lnTo>
                    <a:lnTo>
                      <a:pt x="512" y="80"/>
                    </a:lnTo>
                    <a:lnTo>
                      <a:pt x="512" y="117"/>
                    </a:lnTo>
                    <a:lnTo>
                      <a:pt x="433" y="117"/>
                    </a:lnTo>
                    <a:lnTo>
                      <a:pt x="433" y="156"/>
                    </a:lnTo>
                    <a:lnTo>
                      <a:pt x="353" y="156"/>
                    </a:lnTo>
                    <a:lnTo>
                      <a:pt x="314" y="236"/>
                    </a:lnTo>
                    <a:lnTo>
                      <a:pt x="353" y="276"/>
                    </a:lnTo>
                    <a:lnTo>
                      <a:pt x="314" y="315"/>
                    </a:lnTo>
                    <a:lnTo>
                      <a:pt x="274" y="315"/>
                    </a:lnTo>
                    <a:lnTo>
                      <a:pt x="274" y="354"/>
                    </a:lnTo>
                    <a:lnTo>
                      <a:pt x="314" y="354"/>
                    </a:lnTo>
                    <a:lnTo>
                      <a:pt x="274" y="431"/>
                    </a:lnTo>
                    <a:lnTo>
                      <a:pt x="158" y="431"/>
                    </a:lnTo>
                    <a:lnTo>
                      <a:pt x="118" y="511"/>
                    </a:lnTo>
                    <a:lnTo>
                      <a:pt x="198" y="551"/>
                    </a:lnTo>
                    <a:lnTo>
                      <a:pt x="158" y="630"/>
                    </a:lnTo>
                    <a:lnTo>
                      <a:pt x="118" y="669"/>
                    </a:lnTo>
                    <a:lnTo>
                      <a:pt x="118" y="746"/>
                    </a:lnTo>
                    <a:lnTo>
                      <a:pt x="79" y="746"/>
                    </a:lnTo>
                    <a:lnTo>
                      <a:pt x="0" y="786"/>
                    </a:lnTo>
                    <a:lnTo>
                      <a:pt x="0" y="82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1165">
                <a:extLst>
                  <a:ext uri="{FF2B5EF4-FFF2-40B4-BE49-F238E27FC236}">
                    <a16:creationId xmlns:a16="http://schemas.microsoft.com/office/drawing/2014/main" id="{F0125787-225D-3BD6-B24B-5A45651A0B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1" y="2920"/>
                <a:ext cx="71" cy="24"/>
              </a:xfrm>
              <a:custGeom>
                <a:avLst/>
                <a:gdLst>
                  <a:gd name="T0" fmla="*/ 353 w 353"/>
                  <a:gd name="T1" fmla="*/ 80 h 120"/>
                  <a:gd name="T2" fmla="*/ 313 w 353"/>
                  <a:gd name="T3" fmla="*/ 40 h 120"/>
                  <a:gd name="T4" fmla="*/ 195 w 353"/>
                  <a:gd name="T5" fmla="*/ 40 h 120"/>
                  <a:gd name="T6" fmla="*/ 195 w 353"/>
                  <a:gd name="T7" fmla="*/ 120 h 120"/>
                  <a:gd name="T8" fmla="*/ 158 w 353"/>
                  <a:gd name="T9" fmla="*/ 120 h 120"/>
                  <a:gd name="T10" fmla="*/ 118 w 353"/>
                  <a:gd name="T11" fmla="*/ 80 h 120"/>
                  <a:gd name="T12" fmla="*/ 78 w 353"/>
                  <a:gd name="T13" fmla="*/ 80 h 120"/>
                  <a:gd name="T14" fmla="*/ 78 w 353"/>
                  <a:gd name="T15" fmla="*/ 0 h 120"/>
                  <a:gd name="T16" fmla="*/ 39 w 353"/>
                  <a:gd name="T17" fmla="*/ 0 h 120"/>
                  <a:gd name="T18" fmla="*/ 39 w 353"/>
                  <a:gd name="T19" fmla="*/ 40 h 120"/>
                  <a:gd name="T20" fmla="*/ 0 w 353"/>
                  <a:gd name="T21" fmla="*/ 4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53" h="120">
                    <a:moveTo>
                      <a:pt x="353" y="80"/>
                    </a:moveTo>
                    <a:lnTo>
                      <a:pt x="313" y="40"/>
                    </a:lnTo>
                    <a:lnTo>
                      <a:pt x="195" y="40"/>
                    </a:lnTo>
                    <a:lnTo>
                      <a:pt x="195" y="120"/>
                    </a:lnTo>
                    <a:lnTo>
                      <a:pt x="158" y="120"/>
                    </a:lnTo>
                    <a:lnTo>
                      <a:pt x="118" y="80"/>
                    </a:lnTo>
                    <a:lnTo>
                      <a:pt x="78" y="80"/>
                    </a:lnTo>
                    <a:lnTo>
                      <a:pt x="78" y="0"/>
                    </a:lnTo>
                    <a:lnTo>
                      <a:pt x="39" y="0"/>
                    </a:lnTo>
                    <a:lnTo>
                      <a:pt x="39" y="4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1166">
                <a:extLst>
                  <a:ext uri="{FF2B5EF4-FFF2-40B4-BE49-F238E27FC236}">
                    <a16:creationId xmlns:a16="http://schemas.microsoft.com/office/drawing/2014/main" id="{45935216-72BC-FA9D-3F70-B739D3C982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2" y="2920"/>
                <a:ext cx="126" cy="173"/>
              </a:xfrm>
              <a:custGeom>
                <a:avLst/>
                <a:gdLst>
                  <a:gd name="T0" fmla="*/ 626 w 626"/>
                  <a:gd name="T1" fmla="*/ 865 h 865"/>
                  <a:gd name="T2" fmla="*/ 509 w 626"/>
                  <a:gd name="T3" fmla="*/ 865 h 865"/>
                  <a:gd name="T4" fmla="*/ 509 w 626"/>
                  <a:gd name="T5" fmla="*/ 786 h 865"/>
                  <a:gd name="T6" fmla="*/ 549 w 626"/>
                  <a:gd name="T7" fmla="*/ 749 h 865"/>
                  <a:gd name="T8" fmla="*/ 509 w 626"/>
                  <a:gd name="T9" fmla="*/ 749 h 865"/>
                  <a:gd name="T10" fmla="*/ 509 w 626"/>
                  <a:gd name="T11" fmla="*/ 670 h 865"/>
                  <a:gd name="T12" fmla="*/ 470 w 626"/>
                  <a:gd name="T13" fmla="*/ 630 h 865"/>
                  <a:gd name="T14" fmla="*/ 509 w 626"/>
                  <a:gd name="T15" fmla="*/ 591 h 865"/>
                  <a:gd name="T16" fmla="*/ 509 w 626"/>
                  <a:gd name="T17" fmla="*/ 471 h 865"/>
                  <a:gd name="T18" fmla="*/ 430 w 626"/>
                  <a:gd name="T19" fmla="*/ 471 h 865"/>
                  <a:gd name="T20" fmla="*/ 430 w 626"/>
                  <a:gd name="T21" fmla="*/ 394 h 865"/>
                  <a:gd name="T22" fmla="*/ 351 w 626"/>
                  <a:gd name="T23" fmla="*/ 394 h 865"/>
                  <a:gd name="T24" fmla="*/ 351 w 626"/>
                  <a:gd name="T25" fmla="*/ 236 h 865"/>
                  <a:gd name="T26" fmla="*/ 430 w 626"/>
                  <a:gd name="T27" fmla="*/ 196 h 865"/>
                  <a:gd name="T28" fmla="*/ 391 w 626"/>
                  <a:gd name="T29" fmla="*/ 157 h 865"/>
                  <a:gd name="T30" fmla="*/ 235 w 626"/>
                  <a:gd name="T31" fmla="*/ 236 h 865"/>
                  <a:gd name="T32" fmla="*/ 235 w 626"/>
                  <a:gd name="T33" fmla="*/ 196 h 865"/>
                  <a:gd name="T34" fmla="*/ 195 w 626"/>
                  <a:gd name="T35" fmla="*/ 157 h 865"/>
                  <a:gd name="T36" fmla="*/ 312 w 626"/>
                  <a:gd name="T37" fmla="*/ 80 h 865"/>
                  <a:gd name="T38" fmla="*/ 275 w 626"/>
                  <a:gd name="T39" fmla="*/ 0 h 865"/>
                  <a:gd name="T40" fmla="*/ 77 w 626"/>
                  <a:gd name="T41" fmla="*/ 80 h 865"/>
                  <a:gd name="T42" fmla="*/ 0 w 626"/>
                  <a:gd name="T43" fmla="*/ 157 h 8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26" h="865">
                    <a:moveTo>
                      <a:pt x="626" y="865"/>
                    </a:moveTo>
                    <a:lnTo>
                      <a:pt x="509" y="865"/>
                    </a:lnTo>
                    <a:lnTo>
                      <a:pt x="509" y="786"/>
                    </a:lnTo>
                    <a:lnTo>
                      <a:pt x="549" y="749"/>
                    </a:lnTo>
                    <a:lnTo>
                      <a:pt x="509" y="749"/>
                    </a:lnTo>
                    <a:lnTo>
                      <a:pt x="509" y="670"/>
                    </a:lnTo>
                    <a:lnTo>
                      <a:pt x="470" y="630"/>
                    </a:lnTo>
                    <a:lnTo>
                      <a:pt x="509" y="591"/>
                    </a:lnTo>
                    <a:lnTo>
                      <a:pt x="509" y="471"/>
                    </a:lnTo>
                    <a:lnTo>
                      <a:pt x="430" y="471"/>
                    </a:lnTo>
                    <a:lnTo>
                      <a:pt x="430" y="394"/>
                    </a:lnTo>
                    <a:lnTo>
                      <a:pt x="351" y="394"/>
                    </a:lnTo>
                    <a:lnTo>
                      <a:pt x="351" y="236"/>
                    </a:lnTo>
                    <a:lnTo>
                      <a:pt x="430" y="196"/>
                    </a:lnTo>
                    <a:lnTo>
                      <a:pt x="391" y="157"/>
                    </a:lnTo>
                    <a:lnTo>
                      <a:pt x="235" y="236"/>
                    </a:lnTo>
                    <a:lnTo>
                      <a:pt x="235" y="196"/>
                    </a:lnTo>
                    <a:lnTo>
                      <a:pt x="195" y="157"/>
                    </a:lnTo>
                    <a:lnTo>
                      <a:pt x="312" y="80"/>
                    </a:lnTo>
                    <a:lnTo>
                      <a:pt x="275" y="0"/>
                    </a:lnTo>
                    <a:lnTo>
                      <a:pt x="77" y="80"/>
                    </a:lnTo>
                    <a:lnTo>
                      <a:pt x="0" y="15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1167">
                <a:extLst>
                  <a:ext uri="{FF2B5EF4-FFF2-40B4-BE49-F238E27FC236}">
                    <a16:creationId xmlns:a16="http://schemas.microsoft.com/office/drawing/2014/main" id="{FA1C1C55-C0B7-8987-04BB-D17F0D59DA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8" y="3093"/>
                <a:ext cx="165" cy="126"/>
              </a:xfrm>
              <a:custGeom>
                <a:avLst/>
                <a:gdLst>
                  <a:gd name="T0" fmla="*/ 826 w 826"/>
                  <a:gd name="T1" fmla="*/ 629 h 629"/>
                  <a:gd name="T2" fmla="*/ 786 w 826"/>
                  <a:gd name="T3" fmla="*/ 629 h 629"/>
                  <a:gd name="T4" fmla="*/ 668 w 826"/>
                  <a:gd name="T5" fmla="*/ 510 h 629"/>
                  <a:gd name="T6" fmla="*/ 512 w 826"/>
                  <a:gd name="T7" fmla="*/ 510 h 629"/>
                  <a:gd name="T8" fmla="*/ 433 w 826"/>
                  <a:gd name="T9" fmla="*/ 471 h 629"/>
                  <a:gd name="T10" fmla="*/ 393 w 826"/>
                  <a:gd name="T11" fmla="*/ 471 h 629"/>
                  <a:gd name="T12" fmla="*/ 393 w 826"/>
                  <a:gd name="T13" fmla="*/ 275 h 629"/>
                  <a:gd name="T14" fmla="*/ 314 w 826"/>
                  <a:gd name="T15" fmla="*/ 235 h 629"/>
                  <a:gd name="T16" fmla="*/ 314 w 826"/>
                  <a:gd name="T17" fmla="*/ 195 h 629"/>
                  <a:gd name="T18" fmla="*/ 274 w 826"/>
                  <a:gd name="T19" fmla="*/ 195 h 629"/>
                  <a:gd name="T20" fmla="*/ 198 w 826"/>
                  <a:gd name="T21" fmla="*/ 159 h 629"/>
                  <a:gd name="T22" fmla="*/ 158 w 826"/>
                  <a:gd name="T23" fmla="*/ 120 h 629"/>
                  <a:gd name="T24" fmla="*/ 118 w 826"/>
                  <a:gd name="T25" fmla="*/ 40 h 629"/>
                  <a:gd name="T26" fmla="*/ 39 w 826"/>
                  <a:gd name="T27" fmla="*/ 40 h 629"/>
                  <a:gd name="T28" fmla="*/ 0 w 826"/>
                  <a:gd name="T29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26" h="629">
                    <a:moveTo>
                      <a:pt x="826" y="629"/>
                    </a:moveTo>
                    <a:lnTo>
                      <a:pt x="786" y="629"/>
                    </a:lnTo>
                    <a:lnTo>
                      <a:pt x="668" y="510"/>
                    </a:lnTo>
                    <a:lnTo>
                      <a:pt x="512" y="510"/>
                    </a:lnTo>
                    <a:lnTo>
                      <a:pt x="433" y="471"/>
                    </a:lnTo>
                    <a:lnTo>
                      <a:pt x="393" y="471"/>
                    </a:lnTo>
                    <a:lnTo>
                      <a:pt x="393" y="275"/>
                    </a:lnTo>
                    <a:lnTo>
                      <a:pt x="314" y="235"/>
                    </a:lnTo>
                    <a:lnTo>
                      <a:pt x="314" y="195"/>
                    </a:lnTo>
                    <a:lnTo>
                      <a:pt x="274" y="195"/>
                    </a:lnTo>
                    <a:lnTo>
                      <a:pt x="198" y="159"/>
                    </a:lnTo>
                    <a:lnTo>
                      <a:pt x="158" y="120"/>
                    </a:lnTo>
                    <a:lnTo>
                      <a:pt x="118" y="40"/>
                    </a:lnTo>
                    <a:lnTo>
                      <a:pt x="39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1168">
                <a:extLst>
                  <a:ext uri="{FF2B5EF4-FFF2-40B4-BE49-F238E27FC236}">
                    <a16:creationId xmlns:a16="http://schemas.microsoft.com/office/drawing/2014/main" id="{3EAF64F7-FE52-A789-4C3E-F6B1E128DA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1" y="3093"/>
                <a:ext cx="97" cy="149"/>
              </a:xfrm>
              <a:custGeom>
                <a:avLst/>
                <a:gdLst>
                  <a:gd name="T0" fmla="*/ 483 w 483"/>
                  <a:gd name="T1" fmla="*/ 0 h 746"/>
                  <a:gd name="T2" fmla="*/ 406 w 483"/>
                  <a:gd name="T3" fmla="*/ 120 h 746"/>
                  <a:gd name="T4" fmla="*/ 406 w 483"/>
                  <a:gd name="T5" fmla="*/ 275 h 746"/>
                  <a:gd name="T6" fmla="*/ 366 w 483"/>
                  <a:gd name="T7" fmla="*/ 355 h 746"/>
                  <a:gd name="T8" fmla="*/ 446 w 483"/>
                  <a:gd name="T9" fmla="*/ 394 h 746"/>
                  <a:gd name="T10" fmla="*/ 483 w 483"/>
                  <a:gd name="T11" fmla="*/ 431 h 746"/>
                  <a:gd name="T12" fmla="*/ 446 w 483"/>
                  <a:gd name="T13" fmla="*/ 471 h 746"/>
                  <a:gd name="T14" fmla="*/ 366 w 483"/>
                  <a:gd name="T15" fmla="*/ 510 h 746"/>
                  <a:gd name="T16" fmla="*/ 287 w 483"/>
                  <a:gd name="T17" fmla="*/ 510 h 746"/>
                  <a:gd name="T18" fmla="*/ 248 w 483"/>
                  <a:gd name="T19" fmla="*/ 471 h 746"/>
                  <a:gd name="T20" fmla="*/ 208 w 483"/>
                  <a:gd name="T21" fmla="*/ 510 h 746"/>
                  <a:gd name="T22" fmla="*/ 92 w 483"/>
                  <a:gd name="T23" fmla="*/ 550 h 746"/>
                  <a:gd name="T24" fmla="*/ 132 w 483"/>
                  <a:gd name="T25" fmla="*/ 709 h 746"/>
                  <a:gd name="T26" fmla="*/ 92 w 483"/>
                  <a:gd name="T27" fmla="*/ 746 h 746"/>
                  <a:gd name="T28" fmla="*/ 0 w 483"/>
                  <a:gd name="T29" fmla="*/ 717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83" h="746">
                    <a:moveTo>
                      <a:pt x="483" y="0"/>
                    </a:moveTo>
                    <a:lnTo>
                      <a:pt x="406" y="120"/>
                    </a:lnTo>
                    <a:lnTo>
                      <a:pt x="406" y="275"/>
                    </a:lnTo>
                    <a:lnTo>
                      <a:pt x="366" y="355"/>
                    </a:lnTo>
                    <a:lnTo>
                      <a:pt x="446" y="394"/>
                    </a:lnTo>
                    <a:lnTo>
                      <a:pt x="483" y="431"/>
                    </a:lnTo>
                    <a:lnTo>
                      <a:pt x="446" y="471"/>
                    </a:lnTo>
                    <a:lnTo>
                      <a:pt x="366" y="510"/>
                    </a:lnTo>
                    <a:lnTo>
                      <a:pt x="287" y="510"/>
                    </a:lnTo>
                    <a:lnTo>
                      <a:pt x="248" y="471"/>
                    </a:lnTo>
                    <a:lnTo>
                      <a:pt x="208" y="510"/>
                    </a:lnTo>
                    <a:lnTo>
                      <a:pt x="92" y="550"/>
                    </a:lnTo>
                    <a:lnTo>
                      <a:pt x="132" y="709"/>
                    </a:lnTo>
                    <a:lnTo>
                      <a:pt x="92" y="746"/>
                    </a:lnTo>
                    <a:lnTo>
                      <a:pt x="0" y="71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1169">
                <a:extLst>
                  <a:ext uri="{FF2B5EF4-FFF2-40B4-BE49-F238E27FC236}">
                    <a16:creationId xmlns:a16="http://schemas.microsoft.com/office/drawing/2014/main" id="{CF6E8C82-EBF6-091B-C61F-0E59213AED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" y="2967"/>
                <a:ext cx="102" cy="252"/>
              </a:xfrm>
              <a:custGeom>
                <a:avLst/>
                <a:gdLst>
                  <a:gd name="T0" fmla="*/ 430 w 510"/>
                  <a:gd name="T1" fmla="*/ 0 h 1258"/>
                  <a:gd name="T2" fmla="*/ 390 w 510"/>
                  <a:gd name="T3" fmla="*/ 40 h 1258"/>
                  <a:gd name="T4" fmla="*/ 390 w 510"/>
                  <a:gd name="T5" fmla="*/ 80 h 1258"/>
                  <a:gd name="T6" fmla="*/ 470 w 510"/>
                  <a:gd name="T7" fmla="*/ 80 h 1258"/>
                  <a:gd name="T8" fmla="*/ 510 w 510"/>
                  <a:gd name="T9" fmla="*/ 119 h 1258"/>
                  <a:gd name="T10" fmla="*/ 470 w 510"/>
                  <a:gd name="T11" fmla="*/ 158 h 1258"/>
                  <a:gd name="T12" fmla="*/ 510 w 510"/>
                  <a:gd name="T13" fmla="*/ 198 h 1258"/>
                  <a:gd name="T14" fmla="*/ 430 w 510"/>
                  <a:gd name="T15" fmla="*/ 235 h 1258"/>
                  <a:gd name="T16" fmla="*/ 390 w 510"/>
                  <a:gd name="T17" fmla="*/ 235 h 1258"/>
                  <a:gd name="T18" fmla="*/ 351 w 510"/>
                  <a:gd name="T19" fmla="*/ 275 h 1258"/>
                  <a:gd name="T20" fmla="*/ 315 w 510"/>
                  <a:gd name="T21" fmla="*/ 275 h 1258"/>
                  <a:gd name="T22" fmla="*/ 315 w 510"/>
                  <a:gd name="T23" fmla="*/ 355 h 1258"/>
                  <a:gd name="T24" fmla="*/ 275 w 510"/>
                  <a:gd name="T25" fmla="*/ 355 h 1258"/>
                  <a:gd name="T26" fmla="*/ 235 w 510"/>
                  <a:gd name="T27" fmla="*/ 315 h 1258"/>
                  <a:gd name="T28" fmla="*/ 275 w 510"/>
                  <a:gd name="T29" fmla="*/ 394 h 1258"/>
                  <a:gd name="T30" fmla="*/ 235 w 510"/>
                  <a:gd name="T31" fmla="*/ 394 h 1258"/>
                  <a:gd name="T32" fmla="*/ 235 w 510"/>
                  <a:gd name="T33" fmla="*/ 709 h 1258"/>
                  <a:gd name="T34" fmla="*/ 275 w 510"/>
                  <a:gd name="T35" fmla="*/ 709 h 1258"/>
                  <a:gd name="T36" fmla="*/ 275 w 510"/>
                  <a:gd name="T37" fmla="*/ 749 h 1258"/>
                  <a:gd name="T38" fmla="*/ 195 w 510"/>
                  <a:gd name="T39" fmla="*/ 749 h 1258"/>
                  <a:gd name="T40" fmla="*/ 195 w 510"/>
                  <a:gd name="T41" fmla="*/ 788 h 1258"/>
                  <a:gd name="T42" fmla="*/ 116 w 510"/>
                  <a:gd name="T43" fmla="*/ 788 h 1258"/>
                  <a:gd name="T44" fmla="*/ 77 w 510"/>
                  <a:gd name="T45" fmla="*/ 824 h 1258"/>
                  <a:gd name="T46" fmla="*/ 116 w 510"/>
                  <a:gd name="T47" fmla="*/ 824 h 1258"/>
                  <a:gd name="T48" fmla="*/ 155 w 510"/>
                  <a:gd name="T49" fmla="*/ 944 h 1258"/>
                  <a:gd name="T50" fmla="*/ 155 w 510"/>
                  <a:gd name="T51" fmla="*/ 984 h 1258"/>
                  <a:gd name="T52" fmla="*/ 116 w 510"/>
                  <a:gd name="T53" fmla="*/ 984 h 1258"/>
                  <a:gd name="T54" fmla="*/ 116 w 510"/>
                  <a:gd name="T55" fmla="*/ 1023 h 1258"/>
                  <a:gd name="T56" fmla="*/ 37 w 510"/>
                  <a:gd name="T57" fmla="*/ 1060 h 1258"/>
                  <a:gd name="T58" fmla="*/ 0 w 510"/>
                  <a:gd name="T59" fmla="*/ 1060 h 1258"/>
                  <a:gd name="T60" fmla="*/ 0 w 510"/>
                  <a:gd name="T61" fmla="*/ 1258 h 1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10" h="1258">
                    <a:moveTo>
                      <a:pt x="430" y="0"/>
                    </a:moveTo>
                    <a:lnTo>
                      <a:pt x="390" y="40"/>
                    </a:lnTo>
                    <a:lnTo>
                      <a:pt x="390" y="80"/>
                    </a:lnTo>
                    <a:lnTo>
                      <a:pt x="470" y="80"/>
                    </a:lnTo>
                    <a:lnTo>
                      <a:pt x="510" y="119"/>
                    </a:lnTo>
                    <a:lnTo>
                      <a:pt x="470" y="158"/>
                    </a:lnTo>
                    <a:lnTo>
                      <a:pt x="510" y="198"/>
                    </a:lnTo>
                    <a:lnTo>
                      <a:pt x="430" y="235"/>
                    </a:lnTo>
                    <a:lnTo>
                      <a:pt x="390" y="235"/>
                    </a:lnTo>
                    <a:lnTo>
                      <a:pt x="351" y="275"/>
                    </a:lnTo>
                    <a:lnTo>
                      <a:pt x="315" y="275"/>
                    </a:lnTo>
                    <a:lnTo>
                      <a:pt x="315" y="355"/>
                    </a:lnTo>
                    <a:lnTo>
                      <a:pt x="275" y="355"/>
                    </a:lnTo>
                    <a:lnTo>
                      <a:pt x="235" y="315"/>
                    </a:lnTo>
                    <a:lnTo>
                      <a:pt x="275" y="394"/>
                    </a:lnTo>
                    <a:lnTo>
                      <a:pt x="235" y="394"/>
                    </a:lnTo>
                    <a:lnTo>
                      <a:pt x="235" y="709"/>
                    </a:lnTo>
                    <a:lnTo>
                      <a:pt x="275" y="709"/>
                    </a:lnTo>
                    <a:lnTo>
                      <a:pt x="275" y="749"/>
                    </a:lnTo>
                    <a:lnTo>
                      <a:pt x="195" y="749"/>
                    </a:lnTo>
                    <a:lnTo>
                      <a:pt x="195" y="788"/>
                    </a:lnTo>
                    <a:lnTo>
                      <a:pt x="116" y="788"/>
                    </a:lnTo>
                    <a:lnTo>
                      <a:pt x="77" y="824"/>
                    </a:lnTo>
                    <a:lnTo>
                      <a:pt x="116" y="824"/>
                    </a:lnTo>
                    <a:lnTo>
                      <a:pt x="155" y="944"/>
                    </a:lnTo>
                    <a:lnTo>
                      <a:pt x="155" y="984"/>
                    </a:lnTo>
                    <a:lnTo>
                      <a:pt x="116" y="984"/>
                    </a:lnTo>
                    <a:lnTo>
                      <a:pt x="116" y="1023"/>
                    </a:lnTo>
                    <a:lnTo>
                      <a:pt x="37" y="1060"/>
                    </a:lnTo>
                    <a:lnTo>
                      <a:pt x="0" y="1060"/>
                    </a:lnTo>
                    <a:lnTo>
                      <a:pt x="0" y="125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1170">
                <a:extLst>
                  <a:ext uri="{FF2B5EF4-FFF2-40B4-BE49-F238E27FC236}">
                    <a16:creationId xmlns:a16="http://schemas.microsoft.com/office/drawing/2014/main" id="{6CB12A5D-E61C-466F-E6F7-0D5D651DD9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" y="2802"/>
                <a:ext cx="227" cy="63"/>
              </a:xfrm>
              <a:custGeom>
                <a:avLst/>
                <a:gdLst>
                  <a:gd name="T0" fmla="*/ 1137 w 1137"/>
                  <a:gd name="T1" fmla="*/ 119 h 315"/>
                  <a:gd name="T2" fmla="*/ 1059 w 1137"/>
                  <a:gd name="T3" fmla="*/ 80 h 315"/>
                  <a:gd name="T4" fmla="*/ 1059 w 1137"/>
                  <a:gd name="T5" fmla="*/ 196 h 315"/>
                  <a:gd name="T6" fmla="*/ 1019 w 1137"/>
                  <a:gd name="T7" fmla="*/ 236 h 315"/>
                  <a:gd name="T8" fmla="*/ 979 w 1137"/>
                  <a:gd name="T9" fmla="*/ 196 h 315"/>
                  <a:gd name="T10" fmla="*/ 902 w 1137"/>
                  <a:gd name="T11" fmla="*/ 236 h 315"/>
                  <a:gd name="T12" fmla="*/ 864 w 1137"/>
                  <a:gd name="T13" fmla="*/ 275 h 315"/>
                  <a:gd name="T14" fmla="*/ 824 w 1137"/>
                  <a:gd name="T15" fmla="*/ 275 h 315"/>
                  <a:gd name="T16" fmla="*/ 784 w 1137"/>
                  <a:gd name="T17" fmla="*/ 315 h 315"/>
                  <a:gd name="T18" fmla="*/ 784 w 1137"/>
                  <a:gd name="T19" fmla="*/ 275 h 315"/>
                  <a:gd name="T20" fmla="*/ 824 w 1137"/>
                  <a:gd name="T21" fmla="*/ 236 h 315"/>
                  <a:gd name="T22" fmla="*/ 824 w 1137"/>
                  <a:gd name="T23" fmla="*/ 196 h 315"/>
                  <a:gd name="T24" fmla="*/ 744 w 1137"/>
                  <a:gd name="T25" fmla="*/ 196 h 315"/>
                  <a:gd name="T26" fmla="*/ 744 w 1137"/>
                  <a:gd name="T27" fmla="*/ 156 h 315"/>
                  <a:gd name="T28" fmla="*/ 784 w 1137"/>
                  <a:gd name="T29" fmla="*/ 119 h 315"/>
                  <a:gd name="T30" fmla="*/ 704 w 1137"/>
                  <a:gd name="T31" fmla="*/ 40 h 315"/>
                  <a:gd name="T32" fmla="*/ 665 w 1137"/>
                  <a:gd name="T33" fmla="*/ 40 h 315"/>
                  <a:gd name="T34" fmla="*/ 629 w 1137"/>
                  <a:gd name="T35" fmla="*/ 0 h 315"/>
                  <a:gd name="T36" fmla="*/ 629 w 1137"/>
                  <a:gd name="T37" fmla="*/ 80 h 315"/>
                  <a:gd name="T38" fmla="*/ 549 w 1137"/>
                  <a:gd name="T39" fmla="*/ 80 h 315"/>
                  <a:gd name="T40" fmla="*/ 549 w 1137"/>
                  <a:gd name="T41" fmla="*/ 119 h 315"/>
                  <a:gd name="T42" fmla="*/ 509 w 1137"/>
                  <a:gd name="T43" fmla="*/ 196 h 315"/>
                  <a:gd name="T44" fmla="*/ 431 w 1137"/>
                  <a:gd name="T45" fmla="*/ 119 h 315"/>
                  <a:gd name="T46" fmla="*/ 351 w 1137"/>
                  <a:gd name="T47" fmla="*/ 80 h 315"/>
                  <a:gd name="T48" fmla="*/ 314 w 1137"/>
                  <a:gd name="T49" fmla="*/ 156 h 315"/>
                  <a:gd name="T50" fmla="*/ 274 w 1137"/>
                  <a:gd name="T51" fmla="*/ 119 h 315"/>
                  <a:gd name="T52" fmla="*/ 234 w 1137"/>
                  <a:gd name="T53" fmla="*/ 119 h 315"/>
                  <a:gd name="T54" fmla="*/ 234 w 1137"/>
                  <a:gd name="T55" fmla="*/ 236 h 315"/>
                  <a:gd name="T56" fmla="*/ 116 w 1137"/>
                  <a:gd name="T57" fmla="*/ 236 h 315"/>
                  <a:gd name="T58" fmla="*/ 116 w 1137"/>
                  <a:gd name="T59" fmla="*/ 196 h 315"/>
                  <a:gd name="T60" fmla="*/ 0 w 1137"/>
                  <a:gd name="T61" fmla="*/ 196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137" h="315">
                    <a:moveTo>
                      <a:pt x="1137" y="119"/>
                    </a:moveTo>
                    <a:lnTo>
                      <a:pt x="1059" y="80"/>
                    </a:lnTo>
                    <a:lnTo>
                      <a:pt x="1059" y="196"/>
                    </a:lnTo>
                    <a:lnTo>
                      <a:pt x="1019" y="236"/>
                    </a:lnTo>
                    <a:lnTo>
                      <a:pt x="979" y="196"/>
                    </a:lnTo>
                    <a:lnTo>
                      <a:pt x="902" y="236"/>
                    </a:lnTo>
                    <a:lnTo>
                      <a:pt x="864" y="275"/>
                    </a:lnTo>
                    <a:lnTo>
                      <a:pt x="824" y="275"/>
                    </a:lnTo>
                    <a:lnTo>
                      <a:pt x="784" y="315"/>
                    </a:lnTo>
                    <a:lnTo>
                      <a:pt x="784" y="275"/>
                    </a:lnTo>
                    <a:lnTo>
                      <a:pt x="824" y="236"/>
                    </a:lnTo>
                    <a:lnTo>
                      <a:pt x="824" y="196"/>
                    </a:lnTo>
                    <a:lnTo>
                      <a:pt x="744" y="196"/>
                    </a:lnTo>
                    <a:lnTo>
                      <a:pt x="744" y="156"/>
                    </a:lnTo>
                    <a:lnTo>
                      <a:pt x="784" y="119"/>
                    </a:lnTo>
                    <a:lnTo>
                      <a:pt x="704" y="40"/>
                    </a:lnTo>
                    <a:lnTo>
                      <a:pt x="665" y="40"/>
                    </a:lnTo>
                    <a:lnTo>
                      <a:pt x="629" y="0"/>
                    </a:lnTo>
                    <a:lnTo>
                      <a:pt x="629" y="80"/>
                    </a:lnTo>
                    <a:lnTo>
                      <a:pt x="549" y="80"/>
                    </a:lnTo>
                    <a:lnTo>
                      <a:pt x="549" y="119"/>
                    </a:lnTo>
                    <a:lnTo>
                      <a:pt x="509" y="196"/>
                    </a:lnTo>
                    <a:lnTo>
                      <a:pt x="431" y="119"/>
                    </a:lnTo>
                    <a:lnTo>
                      <a:pt x="351" y="80"/>
                    </a:lnTo>
                    <a:lnTo>
                      <a:pt x="314" y="156"/>
                    </a:lnTo>
                    <a:lnTo>
                      <a:pt x="274" y="119"/>
                    </a:lnTo>
                    <a:lnTo>
                      <a:pt x="234" y="119"/>
                    </a:lnTo>
                    <a:lnTo>
                      <a:pt x="234" y="236"/>
                    </a:lnTo>
                    <a:lnTo>
                      <a:pt x="116" y="236"/>
                    </a:lnTo>
                    <a:lnTo>
                      <a:pt x="116" y="196"/>
                    </a:lnTo>
                    <a:lnTo>
                      <a:pt x="0" y="19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1171">
                <a:extLst>
                  <a:ext uri="{FF2B5EF4-FFF2-40B4-BE49-F238E27FC236}">
                    <a16:creationId xmlns:a16="http://schemas.microsoft.com/office/drawing/2014/main" id="{498E9B55-101D-6581-F7B8-6DF96D23F3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2" y="2826"/>
                <a:ext cx="55" cy="173"/>
              </a:xfrm>
              <a:custGeom>
                <a:avLst/>
                <a:gdLst>
                  <a:gd name="T0" fmla="*/ 196 w 274"/>
                  <a:gd name="T1" fmla="*/ 864 h 864"/>
                  <a:gd name="T2" fmla="*/ 235 w 274"/>
                  <a:gd name="T3" fmla="*/ 864 h 864"/>
                  <a:gd name="T4" fmla="*/ 274 w 274"/>
                  <a:gd name="T5" fmla="*/ 746 h 864"/>
                  <a:gd name="T6" fmla="*/ 235 w 274"/>
                  <a:gd name="T7" fmla="*/ 746 h 864"/>
                  <a:gd name="T8" fmla="*/ 156 w 274"/>
                  <a:gd name="T9" fmla="*/ 666 h 864"/>
                  <a:gd name="T10" fmla="*/ 196 w 274"/>
                  <a:gd name="T11" fmla="*/ 666 h 864"/>
                  <a:gd name="T12" fmla="*/ 196 w 274"/>
                  <a:gd name="T13" fmla="*/ 627 h 864"/>
                  <a:gd name="T14" fmla="*/ 116 w 274"/>
                  <a:gd name="T15" fmla="*/ 627 h 864"/>
                  <a:gd name="T16" fmla="*/ 116 w 274"/>
                  <a:gd name="T17" fmla="*/ 590 h 864"/>
                  <a:gd name="T18" fmla="*/ 79 w 274"/>
                  <a:gd name="T19" fmla="*/ 627 h 864"/>
                  <a:gd name="T20" fmla="*/ 79 w 274"/>
                  <a:gd name="T21" fmla="*/ 666 h 864"/>
                  <a:gd name="T22" fmla="*/ 39 w 274"/>
                  <a:gd name="T23" fmla="*/ 666 h 864"/>
                  <a:gd name="T24" fmla="*/ 0 w 274"/>
                  <a:gd name="T25" fmla="*/ 627 h 864"/>
                  <a:gd name="T26" fmla="*/ 39 w 274"/>
                  <a:gd name="T27" fmla="*/ 550 h 864"/>
                  <a:gd name="T28" fmla="*/ 39 w 274"/>
                  <a:gd name="T29" fmla="*/ 470 h 864"/>
                  <a:gd name="T30" fmla="*/ 0 w 274"/>
                  <a:gd name="T31" fmla="*/ 392 h 864"/>
                  <a:gd name="T32" fmla="*/ 39 w 274"/>
                  <a:gd name="T33" fmla="*/ 392 h 864"/>
                  <a:gd name="T34" fmla="*/ 39 w 274"/>
                  <a:gd name="T35" fmla="*/ 352 h 864"/>
                  <a:gd name="T36" fmla="*/ 0 w 274"/>
                  <a:gd name="T37" fmla="*/ 315 h 864"/>
                  <a:gd name="T38" fmla="*/ 0 w 274"/>
                  <a:gd name="T39" fmla="*/ 235 h 864"/>
                  <a:gd name="T40" fmla="*/ 39 w 274"/>
                  <a:gd name="T41" fmla="*/ 196 h 864"/>
                  <a:gd name="T42" fmla="*/ 0 w 274"/>
                  <a:gd name="T43" fmla="*/ 117 h 864"/>
                  <a:gd name="T44" fmla="*/ 39 w 274"/>
                  <a:gd name="T45" fmla="*/ 117 h 864"/>
                  <a:gd name="T46" fmla="*/ 79 w 274"/>
                  <a:gd name="T47" fmla="*/ 37 h 864"/>
                  <a:gd name="T48" fmla="*/ 39 w 274"/>
                  <a:gd name="T49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74" h="864">
                    <a:moveTo>
                      <a:pt x="196" y="864"/>
                    </a:moveTo>
                    <a:lnTo>
                      <a:pt x="235" y="864"/>
                    </a:lnTo>
                    <a:lnTo>
                      <a:pt x="274" y="746"/>
                    </a:lnTo>
                    <a:lnTo>
                      <a:pt x="235" y="746"/>
                    </a:lnTo>
                    <a:lnTo>
                      <a:pt x="156" y="666"/>
                    </a:lnTo>
                    <a:lnTo>
                      <a:pt x="196" y="666"/>
                    </a:lnTo>
                    <a:lnTo>
                      <a:pt x="196" y="627"/>
                    </a:lnTo>
                    <a:lnTo>
                      <a:pt x="116" y="627"/>
                    </a:lnTo>
                    <a:lnTo>
                      <a:pt x="116" y="590"/>
                    </a:lnTo>
                    <a:lnTo>
                      <a:pt x="79" y="627"/>
                    </a:lnTo>
                    <a:lnTo>
                      <a:pt x="79" y="666"/>
                    </a:lnTo>
                    <a:lnTo>
                      <a:pt x="39" y="666"/>
                    </a:lnTo>
                    <a:lnTo>
                      <a:pt x="0" y="627"/>
                    </a:lnTo>
                    <a:lnTo>
                      <a:pt x="39" y="550"/>
                    </a:lnTo>
                    <a:lnTo>
                      <a:pt x="39" y="470"/>
                    </a:lnTo>
                    <a:lnTo>
                      <a:pt x="0" y="392"/>
                    </a:lnTo>
                    <a:lnTo>
                      <a:pt x="39" y="392"/>
                    </a:lnTo>
                    <a:lnTo>
                      <a:pt x="39" y="352"/>
                    </a:lnTo>
                    <a:lnTo>
                      <a:pt x="0" y="315"/>
                    </a:lnTo>
                    <a:lnTo>
                      <a:pt x="0" y="235"/>
                    </a:lnTo>
                    <a:lnTo>
                      <a:pt x="39" y="196"/>
                    </a:lnTo>
                    <a:lnTo>
                      <a:pt x="0" y="117"/>
                    </a:lnTo>
                    <a:lnTo>
                      <a:pt x="39" y="117"/>
                    </a:lnTo>
                    <a:lnTo>
                      <a:pt x="79" y="37"/>
                    </a:lnTo>
                    <a:lnTo>
                      <a:pt x="3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1172">
                <a:extLst>
                  <a:ext uri="{FF2B5EF4-FFF2-40B4-BE49-F238E27FC236}">
                    <a16:creationId xmlns:a16="http://schemas.microsoft.com/office/drawing/2014/main" id="{6199FC30-B4FE-AF86-1746-99819A5D8A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0" y="2747"/>
                <a:ext cx="86" cy="79"/>
              </a:xfrm>
              <a:custGeom>
                <a:avLst/>
                <a:gdLst>
                  <a:gd name="T0" fmla="*/ 430 w 430"/>
                  <a:gd name="T1" fmla="*/ 0 h 394"/>
                  <a:gd name="T2" fmla="*/ 355 w 430"/>
                  <a:gd name="T3" fmla="*/ 40 h 394"/>
                  <a:gd name="T4" fmla="*/ 355 w 430"/>
                  <a:gd name="T5" fmla="*/ 80 h 394"/>
                  <a:gd name="T6" fmla="*/ 392 w 430"/>
                  <a:gd name="T7" fmla="*/ 80 h 394"/>
                  <a:gd name="T8" fmla="*/ 430 w 430"/>
                  <a:gd name="T9" fmla="*/ 157 h 394"/>
                  <a:gd name="T10" fmla="*/ 430 w 430"/>
                  <a:gd name="T11" fmla="*/ 235 h 394"/>
                  <a:gd name="T12" fmla="*/ 392 w 430"/>
                  <a:gd name="T13" fmla="*/ 275 h 394"/>
                  <a:gd name="T14" fmla="*/ 355 w 430"/>
                  <a:gd name="T15" fmla="*/ 275 h 394"/>
                  <a:gd name="T16" fmla="*/ 355 w 430"/>
                  <a:gd name="T17" fmla="*/ 235 h 394"/>
                  <a:gd name="T18" fmla="*/ 315 w 430"/>
                  <a:gd name="T19" fmla="*/ 275 h 394"/>
                  <a:gd name="T20" fmla="*/ 235 w 430"/>
                  <a:gd name="T21" fmla="*/ 235 h 394"/>
                  <a:gd name="T22" fmla="*/ 157 w 430"/>
                  <a:gd name="T23" fmla="*/ 235 h 394"/>
                  <a:gd name="T24" fmla="*/ 117 w 430"/>
                  <a:gd name="T25" fmla="*/ 275 h 394"/>
                  <a:gd name="T26" fmla="*/ 117 w 430"/>
                  <a:gd name="T27" fmla="*/ 355 h 394"/>
                  <a:gd name="T28" fmla="*/ 77 w 430"/>
                  <a:gd name="T29" fmla="*/ 355 h 394"/>
                  <a:gd name="T30" fmla="*/ 0 w 430"/>
                  <a:gd name="T31" fmla="*/ 394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30" h="394">
                    <a:moveTo>
                      <a:pt x="430" y="0"/>
                    </a:moveTo>
                    <a:lnTo>
                      <a:pt x="355" y="40"/>
                    </a:lnTo>
                    <a:lnTo>
                      <a:pt x="355" y="80"/>
                    </a:lnTo>
                    <a:lnTo>
                      <a:pt x="392" y="80"/>
                    </a:lnTo>
                    <a:lnTo>
                      <a:pt x="430" y="157"/>
                    </a:lnTo>
                    <a:lnTo>
                      <a:pt x="430" y="235"/>
                    </a:lnTo>
                    <a:lnTo>
                      <a:pt x="392" y="275"/>
                    </a:lnTo>
                    <a:lnTo>
                      <a:pt x="355" y="275"/>
                    </a:lnTo>
                    <a:lnTo>
                      <a:pt x="355" y="235"/>
                    </a:lnTo>
                    <a:lnTo>
                      <a:pt x="315" y="275"/>
                    </a:lnTo>
                    <a:lnTo>
                      <a:pt x="235" y="235"/>
                    </a:lnTo>
                    <a:lnTo>
                      <a:pt x="157" y="235"/>
                    </a:lnTo>
                    <a:lnTo>
                      <a:pt x="117" y="275"/>
                    </a:lnTo>
                    <a:lnTo>
                      <a:pt x="117" y="355"/>
                    </a:lnTo>
                    <a:lnTo>
                      <a:pt x="77" y="355"/>
                    </a:lnTo>
                    <a:lnTo>
                      <a:pt x="0" y="39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1173">
                <a:extLst>
                  <a:ext uri="{FF2B5EF4-FFF2-40B4-BE49-F238E27FC236}">
                    <a16:creationId xmlns:a16="http://schemas.microsoft.com/office/drawing/2014/main" id="{5EE03362-389D-D2E5-6DB3-0181E189D6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2841"/>
                <a:ext cx="71" cy="95"/>
              </a:xfrm>
              <a:custGeom>
                <a:avLst/>
                <a:gdLst>
                  <a:gd name="T0" fmla="*/ 354 w 354"/>
                  <a:gd name="T1" fmla="*/ 0 h 473"/>
                  <a:gd name="T2" fmla="*/ 315 w 354"/>
                  <a:gd name="T3" fmla="*/ 40 h 473"/>
                  <a:gd name="T4" fmla="*/ 354 w 354"/>
                  <a:gd name="T5" fmla="*/ 79 h 473"/>
                  <a:gd name="T6" fmla="*/ 275 w 354"/>
                  <a:gd name="T7" fmla="*/ 79 h 473"/>
                  <a:gd name="T8" fmla="*/ 275 w 354"/>
                  <a:gd name="T9" fmla="*/ 119 h 473"/>
                  <a:gd name="T10" fmla="*/ 235 w 354"/>
                  <a:gd name="T11" fmla="*/ 158 h 473"/>
                  <a:gd name="T12" fmla="*/ 156 w 354"/>
                  <a:gd name="T13" fmla="*/ 158 h 473"/>
                  <a:gd name="T14" fmla="*/ 156 w 354"/>
                  <a:gd name="T15" fmla="*/ 315 h 473"/>
                  <a:gd name="T16" fmla="*/ 120 w 354"/>
                  <a:gd name="T17" fmla="*/ 355 h 473"/>
                  <a:gd name="T18" fmla="*/ 195 w 354"/>
                  <a:gd name="T19" fmla="*/ 393 h 473"/>
                  <a:gd name="T20" fmla="*/ 120 w 354"/>
                  <a:gd name="T21" fmla="*/ 433 h 473"/>
                  <a:gd name="T22" fmla="*/ 80 w 354"/>
                  <a:gd name="T23" fmla="*/ 433 h 473"/>
                  <a:gd name="T24" fmla="*/ 80 w 354"/>
                  <a:gd name="T25" fmla="*/ 473 h 473"/>
                  <a:gd name="T26" fmla="*/ 0 w 354"/>
                  <a:gd name="T27" fmla="*/ 473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4" h="473">
                    <a:moveTo>
                      <a:pt x="354" y="0"/>
                    </a:moveTo>
                    <a:lnTo>
                      <a:pt x="315" y="40"/>
                    </a:lnTo>
                    <a:lnTo>
                      <a:pt x="354" y="79"/>
                    </a:lnTo>
                    <a:lnTo>
                      <a:pt x="275" y="79"/>
                    </a:lnTo>
                    <a:lnTo>
                      <a:pt x="275" y="119"/>
                    </a:lnTo>
                    <a:lnTo>
                      <a:pt x="235" y="158"/>
                    </a:lnTo>
                    <a:lnTo>
                      <a:pt x="156" y="158"/>
                    </a:lnTo>
                    <a:lnTo>
                      <a:pt x="156" y="315"/>
                    </a:lnTo>
                    <a:lnTo>
                      <a:pt x="120" y="355"/>
                    </a:lnTo>
                    <a:lnTo>
                      <a:pt x="195" y="393"/>
                    </a:lnTo>
                    <a:lnTo>
                      <a:pt x="120" y="433"/>
                    </a:lnTo>
                    <a:lnTo>
                      <a:pt x="80" y="433"/>
                    </a:lnTo>
                    <a:lnTo>
                      <a:pt x="80" y="473"/>
                    </a:lnTo>
                    <a:lnTo>
                      <a:pt x="0" y="47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1174">
                <a:extLst>
                  <a:ext uri="{FF2B5EF4-FFF2-40B4-BE49-F238E27FC236}">
                    <a16:creationId xmlns:a16="http://schemas.microsoft.com/office/drawing/2014/main" id="{A33DDF72-0E92-F811-9DB5-224F53A11E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2936"/>
                <a:ext cx="47" cy="31"/>
              </a:xfrm>
              <a:custGeom>
                <a:avLst/>
                <a:gdLst>
                  <a:gd name="T0" fmla="*/ 0 w 235"/>
                  <a:gd name="T1" fmla="*/ 0 h 156"/>
                  <a:gd name="T2" fmla="*/ 0 w 235"/>
                  <a:gd name="T3" fmla="*/ 77 h 156"/>
                  <a:gd name="T4" fmla="*/ 120 w 235"/>
                  <a:gd name="T5" fmla="*/ 77 h 156"/>
                  <a:gd name="T6" fmla="*/ 156 w 235"/>
                  <a:gd name="T7" fmla="*/ 116 h 156"/>
                  <a:gd name="T8" fmla="*/ 156 w 235"/>
                  <a:gd name="T9" fmla="*/ 77 h 156"/>
                  <a:gd name="T10" fmla="*/ 235 w 235"/>
                  <a:gd name="T11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5" h="156">
                    <a:moveTo>
                      <a:pt x="0" y="0"/>
                    </a:moveTo>
                    <a:lnTo>
                      <a:pt x="0" y="77"/>
                    </a:lnTo>
                    <a:lnTo>
                      <a:pt x="120" y="77"/>
                    </a:lnTo>
                    <a:lnTo>
                      <a:pt x="156" y="116"/>
                    </a:lnTo>
                    <a:lnTo>
                      <a:pt x="156" y="77"/>
                    </a:lnTo>
                    <a:lnTo>
                      <a:pt x="235" y="15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1175">
                <a:extLst>
                  <a:ext uri="{FF2B5EF4-FFF2-40B4-BE49-F238E27FC236}">
                    <a16:creationId xmlns:a16="http://schemas.microsoft.com/office/drawing/2014/main" id="{F609756E-72AE-67A5-D438-F54322EF1A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9" y="2944"/>
                <a:ext cx="133" cy="55"/>
              </a:xfrm>
              <a:custGeom>
                <a:avLst/>
                <a:gdLst>
                  <a:gd name="T0" fmla="*/ 0 w 668"/>
                  <a:gd name="T1" fmla="*/ 116 h 274"/>
                  <a:gd name="T2" fmla="*/ 40 w 668"/>
                  <a:gd name="T3" fmla="*/ 116 h 274"/>
                  <a:gd name="T4" fmla="*/ 80 w 668"/>
                  <a:gd name="T5" fmla="*/ 37 h 274"/>
                  <a:gd name="T6" fmla="*/ 119 w 668"/>
                  <a:gd name="T7" fmla="*/ 37 h 274"/>
                  <a:gd name="T8" fmla="*/ 119 w 668"/>
                  <a:gd name="T9" fmla="*/ 0 h 274"/>
                  <a:gd name="T10" fmla="*/ 158 w 668"/>
                  <a:gd name="T11" fmla="*/ 0 h 274"/>
                  <a:gd name="T12" fmla="*/ 158 w 668"/>
                  <a:gd name="T13" fmla="*/ 76 h 274"/>
                  <a:gd name="T14" fmla="*/ 195 w 668"/>
                  <a:gd name="T15" fmla="*/ 37 h 274"/>
                  <a:gd name="T16" fmla="*/ 235 w 668"/>
                  <a:gd name="T17" fmla="*/ 76 h 274"/>
                  <a:gd name="T18" fmla="*/ 275 w 668"/>
                  <a:gd name="T19" fmla="*/ 0 h 274"/>
                  <a:gd name="T20" fmla="*/ 315 w 668"/>
                  <a:gd name="T21" fmla="*/ 76 h 274"/>
                  <a:gd name="T22" fmla="*/ 353 w 668"/>
                  <a:gd name="T23" fmla="*/ 76 h 274"/>
                  <a:gd name="T24" fmla="*/ 433 w 668"/>
                  <a:gd name="T25" fmla="*/ 156 h 274"/>
                  <a:gd name="T26" fmla="*/ 393 w 668"/>
                  <a:gd name="T27" fmla="*/ 196 h 274"/>
                  <a:gd name="T28" fmla="*/ 433 w 668"/>
                  <a:gd name="T29" fmla="*/ 235 h 274"/>
                  <a:gd name="T30" fmla="*/ 510 w 668"/>
                  <a:gd name="T31" fmla="*/ 274 h 274"/>
                  <a:gd name="T32" fmla="*/ 588 w 668"/>
                  <a:gd name="T33" fmla="*/ 235 h 274"/>
                  <a:gd name="T34" fmla="*/ 628 w 668"/>
                  <a:gd name="T35" fmla="*/ 196 h 274"/>
                  <a:gd name="T36" fmla="*/ 668 w 668"/>
                  <a:gd name="T37" fmla="*/ 196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68" h="274">
                    <a:moveTo>
                      <a:pt x="0" y="116"/>
                    </a:moveTo>
                    <a:lnTo>
                      <a:pt x="40" y="116"/>
                    </a:lnTo>
                    <a:lnTo>
                      <a:pt x="80" y="37"/>
                    </a:lnTo>
                    <a:lnTo>
                      <a:pt x="119" y="37"/>
                    </a:lnTo>
                    <a:lnTo>
                      <a:pt x="119" y="0"/>
                    </a:lnTo>
                    <a:lnTo>
                      <a:pt x="158" y="0"/>
                    </a:lnTo>
                    <a:lnTo>
                      <a:pt x="158" y="76"/>
                    </a:lnTo>
                    <a:lnTo>
                      <a:pt x="195" y="37"/>
                    </a:lnTo>
                    <a:lnTo>
                      <a:pt x="235" y="76"/>
                    </a:lnTo>
                    <a:lnTo>
                      <a:pt x="275" y="0"/>
                    </a:lnTo>
                    <a:lnTo>
                      <a:pt x="315" y="76"/>
                    </a:lnTo>
                    <a:lnTo>
                      <a:pt x="353" y="76"/>
                    </a:lnTo>
                    <a:lnTo>
                      <a:pt x="433" y="156"/>
                    </a:lnTo>
                    <a:lnTo>
                      <a:pt x="393" y="196"/>
                    </a:lnTo>
                    <a:lnTo>
                      <a:pt x="433" y="235"/>
                    </a:lnTo>
                    <a:lnTo>
                      <a:pt x="510" y="274"/>
                    </a:lnTo>
                    <a:lnTo>
                      <a:pt x="588" y="235"/>
                    </a:lnTo>
                    <a:lnTo>
                      <a:pt x="628" y="196"/>
                    </a:lnTo>
                    <a:lnTo>
                      <a:pt x="668" y="19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1176">
                <a:extLst>
                  <a:ext uri="{FF2B5EF4-FFF2-40B4-BE49-F238E27FC236}">
                    <a16:creationId xmlns:a16="http://schemas.microsoft.com/office/drawing/2014/main" id="{90FC52A9-93AC-8BB3-D699-FCC75F0BE8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8" y="3140"/>
                <a:ext cx="148" cy="95"/>
              </a:xfrm>
              <a:custGeom>
                <a:avLst/>
                <a:gdLst>
                  <a:gd name="T0" fmla="*/ 743 w 743"/>
                  <a:gd name="T1" fmla="*/ 0 h 474"/>
                  <a:gd name="T2" fmla="*/ 705 w 743"/>
                  <a:gd name="T3" fmla="*/ 0 h 474"/>
                  <a:gd name="T4" fmla="*/ 705 w 743"/>
                  <a:gd name="T5" fmla="*/ 40 h 474"/>
                  <a:gd name="T6" fmla="*/ 665 w 743"/>
                  <a:gd name="T7" fmla="*/ 40 h 474"/>
                  <a:gd name="T8" fmla="*/ 665 w 743"/>
                  <a:gd name="T9" fmla="*/ 120 h 474"/>
                  <a:gd name="T10" fmla="*/ 588 w 743"/>
                  <a:gd name="T11" fmla="*/ 120 h 474"/>
                  <a:gd name="T12" fmla="*/ 548 w 743"/>
                  <a:gd name="T13" fmla="*/ 159 h 474"/>
                  <a:gd name="T14" fmla="*/ 508 w 743"/>
                  <a:gd name="T15" fmla="*/ 159 h 474"/>
                  <a:gd name="T16" fmla="*/ 508 w 743"/>
                  <a:gd name="T17" fmla="*/ 120 h 474"/>
                  <a:gd name="T18" fmla="*/ 430 w 743"/>
                  <a:gd name="T19" fmla="*/ 120 h 474"/>
                  <a:gd name="T20" fmla="*/ 390 w 743"/>
                  <a:gd name="T21" fmla="*/ 236 h 474"/>
                  <a:gd name="T22" fmla="*/ 390 w 743"/>
                  <a:gd name="T23" fmla="*/ 275 h 474"/>
                  <a:gd name="T24" fmla="*/ 313 w 743"/>
                  <a:gd name="T25" fmla="*/ 275 h 474"/>
                  <a:gd name="T26" fmla="*/ 313 w 743"/>
                  <a:gd name="T27" fmla="*/ 236 h 474"/>
                  <a:gd name="T28" fmla="*/ 235 w 743"/>
                  <a:gd name="T29" fmla="*/ 275 h 474"/>
                  <a:gd name="T30" fmla="*/ 235 w 743"/>
                  <a:gd name="T31" fmla="*/ 315 h 474"/>
                  <a:gd name="T32" fmla="*/ 195 w 743"/>
                  <a:gd name="T33" fmla="*/ 315 h 474"/>
                  <a:gd name="T34" fmla="*/ 155 w 743"/>
                  <a:gd name="T35" fmla="*/ 355 h 474"/>
                  <a:gd name="T36" fmla="*/ 155 w 743"/>
                  <a:gd name="T37" fmla="*/ 474 h 474"/>
                  <a:gd name="T38" fmla="*/ 0 w 743"/>
                  <a:gd name="T39" fmla="*/ 434 h 474"/>
                  <a:gd name="T40" fmla="*/ 0 w 743"/>
                  <a:gd name="T41" fmla="*/ 474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43" h="474">
                    <a:moveTo>
                      <a:pt x="743" y="0"/>
                    </a:moveTo>
                    <a:lnTo>
                      <a:pt x="705" y="0"/>
                    </a:lnTo>
                    <a:lnTo>
                      <a:pt x="705" y="40"/>
                    </a:lnTo>
                    <a:lnTo>
                      <a:pt x="665" y="40"/>
                    </a:lnTo>
                    <a:lnTo>
                      <a:pt x="665" y="120"/>
                    </a:lnTo>
                    <a:lnTo>
                      <a:pt x="588" y="120"/>
                    </a:lnTo>
                    <a:lnTo>
                      <a:pt x="548" y="159"/>
                    </a:lnTo>
                    <a:lnTo>
                      <a:pt x="508" y="159"/>
                    </a:lnTo>
                    <a:lnTo>
                      <a:pt x="508" y="120"/>
                    </a:lnTo>
                    <a:lnTo>
                      <a:pt x="430" y="120"/>
                    </a:lnTo>
                    <a:lnTo>
                      <a:pt x="390" y="236"/>
                    </a:lnTo>
                    <a:lnTo>
                      <a:pt x="390" y="275"/>
                    </a:lnTo>
                    <a:lnTo>
                      <a:pt x="313" y="275"/>
                    </a:lnTo>
                    <a:lnTo>
                      <a:pt x="313" y="236"/>
                    </a:lnTo>
                    <a:lnTo>
                      <a:pt x="235" y="275"/>
                    </a:lnTo>
                    <a:lnTo>
                      <a:pt x="235" y="315"/>
                    </a:lnTo>
                    <a:lnTo>
                      <a:pt x="195" y="315"/>
                    </a:lnTo>
                    <a:lnTo>
                      <a:pt x="155" y="355"/>
                    </a:lnTo>
                    <a:lnTo>
                      <a:pt x="155" y="474"/>
                    </a:lnTo>
                    <a:lnTo>
                      <a:pt x="0" y="434"/>
                    </a:lnTo>
                    <a:lnTo>
                      <a:pt x="0" y="4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1177">
                <a:extLst>
                  <a:ext uri="{FF2B5EF4-FFF2-40B4-BE49-F238E27FC236}">
                    <a16:creationId xmlns:a16="http://schemas.microsoft.com/office/drawing/2014/main" id="{E5FB9C56-EDC8-CA1C-7F96-42A7B16A2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2" y="2967"/>
                <a:ext cx="149" cy="32"/>
              </a:xfrm>
              <a:custGeom>
                <a:avLst/>
                <a:gdLst>
                  <a:gd name="T0" fmla="*/ 0 w 745"/>
                  <a:gd name="T1" fmla="*/ 80 h 158"/>
                  <a:gd name="T2" fmla="*/ 116 w 745"/>
                  <a:gd name="T3" fmla="*/ 80 h 158"/>
                  <a:gd name="T4" fmla="*/ 116 w 745"/>
                  <a:gd name="T5" fmla="*/ 40 h 158"/>
                  <a:gd name="T6" fmla="*/ 195 w 745"/>
                  <a:gd name="T7" fmla="*/ 40 h 158"/>
                  <a:gd name="T8" fmla="*/ 195 w 745"/>
                  <a:gd name="T9" fmla="*/ 0 h 158"/>
                  <a:gd name="T10" fmla="*/ 235 w 745"/>
                  <a:gd name="T11" fmla="*/ 40 h 158"/>
                  <a:gd name="T12" fmla="*/ 275 w 745"/>
                  <a:gd name="T13" fmla="*/ 40 h 158"/>
                  <a:gd name="T14" fmla="*/ 275 w 745"/>
                  <a:gd name="T15" fmla="*/ 0 h 158"/>
                  <a:gd name="T16" fmla="*/ 315 w 745"/>
                  <a:gd name="T17" fmla="*/ 0 h 158"/>
                  <a:gd name="T18" fmla="*/ 315 w 745"/>
                  <a:gd name="T19" fmla="*/ 80 h 158"/>
                  <a:gd name="T20" fmla="*/ 353 w 745"/>
                  <a:gd name="T21" fmla="*/ 80 h 158"/>
                  <a:gd name="T22" fmla="*/ 430 w 745"/>
                  <a:gd name="T23" fmla="*/ 40 h 158"/>
                  <a:gd name="T24" fmla="*/ 470 w 745"/>
                  <a:gd name="T25" fmla="*/ 80 h 158"/>
                  <a:gd name="T26" fmla="*/ 470 w 745"/>
                  <a:gd name="T27" fmla="*/ 40 h 158"/>
                  <a:gd name="T28" fmla="*/ 549 w 745"/>
                  <a:gd name="T29" fmla="*/ 80 h 158"/>
                  <a:gd name="T30" fmla="*/ 628 w 745"/>
                  <a:gd name="T31" fmla="*/ 158 h 158"/>
                  <a:gd name="T32" fmla="*/ 665 w 745"/>
                  <a:gd name="T33" fmla="*/ 119 h 158"/>
                  <a:gd name="T34" fmla="*/ 705 w 745"/>
                  <a:gd name="T35" fmla="*/ 158 h 158"/>
                  <a:gd name="T36" fmla="*/ 745 w 745"/>
                  <a:gd name="T37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45" h="158">
                    <a:moveTo>
                      <a:pt x="0" y="80"/>
                    </a:moveTo>
                    <a:lnTo>
                      <a:pt x="116" y="80"/>
                    </a:lnTo>
                    <a:lnTo>
                      <a:pt x="116" y="40"/>
                    </a:lnTo>
                    <a:lnTo>
                      <a:pt x="195" y="40"/>
                    </a:lnTo>
                    <a:lnTo>
                      <a:pt x="195" y="0"/>
                    </a:lnTo>
                    <a:lnTo>
                      <a:pt x="235" y="40"/>
                    </a:lnTo>
                    <a:lnTo>
                      <a:pt x="275" y="40"/>
                    </a:lnTo>
                    <a:lnTo>
                      <a:pt x="275" y="0"/>
                    </a:lnTo>
                    <a:lnTo>
                      <a:pt x="315" y="0"/>
                    </a:lnTo>
                    <a:lnTo>
                      <a:pt x="315" y="80"/>
                    </a:lnTo>
                    <a:lnTo>
                      <a:pt x="353" y="80"/>
                    </a:lnTo>
                    <a:lnTo>
                      <a:pt x="430" y="40"/>
                    </a:lnTo>
                    <a:lnTo>
                      <a:pt x="470" y="80"/>
                    </a:lnTo>
                    <a:lnTo>
                      <a:pt x="470" y="40"/>
                    </a:lnTo>
                    <a:lnTo>
                      <a:pt x="549" y="80"/>
                    </a:lnTo>
                    <a:lnTo>
                      <a:pt x="628" y="158"/>
                    </a:lnTo>
                    <a:lnTo>
                      <a:pt x="665" y="119"/>
                    </a:lnTo>
                    <a:lnTo>
                      <a:pt x="705" y="158"/>
                    </a:lnTo>
                    <a:lnTo>
                      <a:pt x="745" y="15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1178">
                <a:extLst>
                  <a:ext uri="{FF2B5EF4-FFF2-40B4-BE49-F238E27FC236}">
                    <a16:creationId xmlns:a16="http://schemas.microsoft.com/office/drawing/2014/main" id="{5EDB8C35-5E9B-F2F9-5CCE-6D1ED4103F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9" y="2983"/>
                <a:ext cx="39" cy="157"/>
              </a:xfrm>
              <a:custGeom>
                <a:avLst/>
                <a:gdLst>
                  <a:gd name="T0" fmla="*/ 118 w 198"/>
                  <a:gd name="T1" fmla="*/ 0 h 784"/>
                  <a:gd name="T2" fmla="*/ 118 w 198"/>
                  <a:gd name="T3" fmla="*/ 155 h 784"/>
                  <a:gd name="T4" fmla="*/ 198 w 198"/>
                  <a:gd name="T5" fmla="*/ 195 h 784"/>
                  <a:gd name="T6" fmla="*/ 118 w 198"/>
                  <a:gd name="T7" fmla="*/ 275 h 784"/>
                  <a:gd name="T8" fmla="*/ 78 w 198"/>
                  <a:gd name="T9" fmla="*/ 235 h 784"/>
                  <a:gd name="T10" fmla="*/ 38 w 198"/>
                  <a:gd name="T11" fmla="*/ 275 h 784"/>
                  <a:gd name="T12" fmla="*/ 118 w 198"/>
                  <a:gd name="T13" fmla="*/ 354 h 784"/>
                  <a:gd name="T14" fmla="*/ 38 w 198"/>
                  <a:gd name="T15" fmla="*/ 393 h 784"/>
                  <a:gd name="T16" fmla="*/ 78 w 198"/>
                  <a:gd name="T17" fmla="*/ 470 h 784"/>
                  <a:gd name="T18" fmla="*/ 78 w 198"/>
                  <a:gd name="T19" fmla="*/ 549 h 784"/>
                  <a:gd name="T20" fmla="*/ 0 w 198"/>
                  <a:gd name="T21" fmla="*/ 549 h 784"/>
                  <a:gd name="T22" fmla="*/ 0 w 198"/>
                  <a:gd name="T23" fmla="*/ 589 h 784"/>
                  <a:gd name="T24" fmla="*/ 38 w 198"/>
                  <a:gd name="T25" fmla="*/ 669 h 784"/>
                  <a:gd name="T26" fmla="*/ 0 w 198"/>
                  <a:gd name="T27" fmla="*/ 669 h 784"/>
                  <a:gd name="T28" fmla="*/ 38 w 198"/>
                  <a:gd name="T29" fmla="*/ 744 h 784"/>
                  <a:gd name="T30" fmla="*/ 38 w 198"/>
                  <a:gd name="T31" fmla="*/ 784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8" h="784">
                    <a:moveTo>
                      <a:pt x="118" y="0"/>
                    </a:moveTo>
                    <a:lnTo>
                      <a:pt x="118" y="155"/>
                    </a:lnTo>
                    <a:lnTo>
                      <a:pt x="198" y="195"/>
                    </a:lnTo>
                    <a:lnTo>
                      <a:pt x="118" y="275"/>
                    </a:lnTo>
                    <a:lnTo>
                      <a:pt x="78" y="235"/>
                    </a:lnTo>
                    <a:lnTo>
                      <a:pt x="38" y="275"/>
                    </a:lnTo>
                    <a:lnTo>
                      <a:pt x="118" y="354"/>
                    </a:lnTo>
                    <a:lnTo>
                      <a:pt x="38" y="393"/>
                    </a:lnTo>
                    <a:lnTo>
                      <a:pt x="78" y="470"/>
                    </a:lnTo>
                    <a:lnTo>
                      <a:pt x="78" y="549"/>
                    </a:lnTo>
                    <a:lnTo>
                      <a:pt x="0" y="549"/>
                    </a:lnTo>
                    <a:lnTo>
                      <a:pt x="0" y="589"/>
                    </a:lnTo>
                    <a:lnTo>
                      <a:pt x="38" y="669"/>
                    </a:lnTo>
                    <a:lnTo>
                      <a:pt x="0" y="669"/>
                    </a:lnTo>
                    <a:lnTo>
                      <a:pt x="38" y="744"/>
                    </a:lnTo>
                    <a:lnTo>
                      <a:pt x="38" y="78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1179">
                <a:extLst>
                  <a:ext uri="{FF2B5EF4-FFF2-40B4-BE49-F238E27FC236}">
                    <a16:creationId xmlns:a16="http://schemas.microsoft.com/office/drawing/2014/main" id="{1F3F7BDE-12C3-AE11-2EDF-A2D00744D8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6" y="3140"/>
                <a:ext cx="134" cy="24"/>
              </a:xfrm>
              <a:custGeom>
                <a:avLst/>
                <a:gdLst>
                  <a:gd name="T0" fmla="*/ 0 w 668"/>
                  <a:gd name="T1" fmla="*/ 0 h 120"/>
                  <a:gd name="T2" fmla="*/ 0 w 668"/>
                  <a:gd name="T3" fmla="*/ 40 h 120"/>
                  <a:gd name="T4" fmla="*/ 235 w 668"/>
                  <a:gd name="T5" fmla="*/ 40 h 120"/>
                  <a:gd name="T6" fmla="*/ 275 w 668"/>
                  <a:gd name="T7" fmla="*/ 80 h 120"/>
                  <a:gd name="T8" fmla="*/ 275 w 668"/>
                  <a:gd name="T9" fmla="*/ 120 h 120"/>
                  <a:gd name="T10" fmla="*/ 315 w 668"/>
                  <a:gd name="T11" fmla="*/ 80 h 120"/>
                  <a:gd name="T12" fmla="*/ 395 w 668"/>
                  <a:gd name="T13" fmla="*/ 80 h 120"/>
                  <a:gd name="T14" fmla="*/ 395 w 668"/>
                  <a:gd name="T15" fmla="*/ 40 h 120"/>
                  <a:gd name="T16" fmla="*/ 470 w 668"/>
                  <a:gd name="T17" fmla="*/ 0 h 120"/>
                  <a:gd name="T18" fmla="*/ 470 w 668"/>
                  <a:gd name="T19" fmla="*/ 80 h 120"/>
                  <a:gd name="T20" fmla="*/ 510 w 668"/>
                  <a:gd name="T21" fmla="*/ 80 h 120"/>
                  <a:gd name="T22" fmla="*/ 550 w 668"/>
                  <a:gd name="T23" fmla="*/ 40 h 120"/>
                  <a:gd name="T24" fmla="*/ 629 w 668"/>
                  <a:gd name="T25" fmla="*/ 0 h 120"/>
                  <a:gd name="T26" fmla="*/ 668 w 668"/>
                  <a:gd name="T27" fmla="*/ 4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68" h="120">
                    <a:moveTo>
                      <a:pt x="0" y="0"/>
                    </a:moveTo>
                    <a:lnTo>
                      <a:pt x="0" y="40"/>
                    </a:lnTo>
                    <a:lnTo>
                      <a:pt x="235" y="40"/>
                    </a:lnTo>
                    <a:lnTo>
                      <a:pt x="275" y="80"/>
                    </a:lnTo>
                    <a:lnTo>
                      <a:pt x="275" y="120"/>
                    </a:lnTo>
                    <a:lnTo>
                      <a:pt x="315" y="80"/>
                    </a:lnTo>
                    <a:lnTo>
                      <a:pt x="395" y="80"/>
                    </a:lnTo>
                    <a:lnTo>
                      <a:pt x="395" y="40"/>
                    </a:lnTo>
                    <a:lnTo>
                      <a:pt x="470" y="0"/>
                    </a:lnTo>
                    <a:lnTo>
                      <a:pt x="470" y="80"/>
                    </a:lnTo>
                    <a:lnTo>
                      <a:pt x="510" y="80"/>
                    </a:lnTo>
                    <a:lnTo>
                      <a:pt x="550" y="40"/>
                    </a:lnTo>
                    <a:lnTo>
                      <a:pt x="629" y="0"/>
                    </a:lnTo>
                    <a:lnTo>
                      <a:pt x="668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1180">
                <a:extLst>
                  <a:ext uri="{FF2B5EF4-FFF2-40B4-BE49-F238E27FC236}">
                    <a16:creationId xmlns:a16="http://schemas.microsoft.com/office/drawing/2014/main" id="{B5BC4920-AEB4-0DCF-B9EC-28A696DA76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0" y="3125"/>
                <a:ext cx="63" cy="23"/>
              </a:xfrm>
              <a:custGeom>
                <a:avLst/>
                <a:gdLst>
                  <a:gd name="T0" fmla="*/ 0 w 315"/>
                  <a:gd name="T1" fmla="*/ 116 h 116"/>
                  <a:gd name="T2" fmla="*/ 40 w 315"/>
                  <a:gd name="T3" fmla="*/ 76 h 116"/>
                  <a:gd name="T4" fmla="*/ 40 w 315"/>
                  <a:gd name="T5" fmla="*/ 0 h 116"/>
                  <a:gd name="T6" fmla="*/ 117 w 315"/>
                  <a:gd name="T7" fmla="*/ 0 h 116"/>
                  <a:gd name="T8" fmla="*/ 117 w 315"/>
                  <a:gd name="T9" fmla="*/ 36 h 116"/>
                  <a:gd name="T10" fmla="*/ 315 w 315"/>
                  <a:gd name="T11" fmla="*/ 36 h 116"/>
                  <a:gd name="T12" fmla="*/ 315 w 315"/>
                  <a:gd name="T13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5" h="116">
                    <a:moveTo>
                      <a:pt x="0" y="116"/>
                    </a:moveTo>
                    <a:lnTo>
                      <a:pt x="40" y="76"/>
                    </a:lnTo>
                    <a:lnTo>
                      <a:pt x="40" y="0"/>
                    </a:lnTo>
                    <a:lnTo>
                      <a:pt x="117" y="0"/>
                    </a:lnTo>
                    <a:lnTo>
                      <a:pt x="117" y="36"/>
                    </a:lnTo>
                    <a:lnTo>
                      <a:pt x="315" y="36"/>
                    </a:lnTo>
                    <a:lnTo>
                      <a:pt x="31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1181">
                <a:extLst>
                  <a:ext uri="{FF2B5EF4-FFF2-40B4-BE49-F238E27FC236}">
                    <a16:creationId xmlns:a16="http://schemas.microsoft.com/office/drawing/2014/main" id="{6430E11A-531C-B718-F320-3A1EB33897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3148"/>
                <a:ext cx="70" cy="118"/>
              </a:xfrm>
              <a:custGeom>
                <a:avLst/>
                <a:gdLst>
                  <a:gd name="T0" fmla="*/ 235 w 352"/>
                  <a:gd name="T1" fmla="*/ 0 h 589"/>
                  <a:gd name="T2" fmla="*/ 235 w 352"/>
                  <a:gd name="T3" fmla="*/ 40 h 589"/>
                  <a:gd name="T4" fmla="*/ 275 w 352"/>
                  <a:gd name="T5" fmla="*/ 80 h 589"/>
                  <a:gd name="T6" fmla="*/ 312 w 352"/>
                  <a:gd name="T7" fmla="*/ 40 h 589"/>
                  <a:gd name="T8" fmla="*/ 312 w 352"/>
                  <a:gd name="T9" fmla="*/ 80 h 589"/>
                  <a:gd name="T10" fmla="*/ 352 w 352"/>
                  <a:gd name="T11" fmla="*/ 119 h 589"/>
                  <a:gd name="T12" fmla="*/ 312 w 352"/>
                  <a:gd name="T13" fmla="*/ 156 h 589"/>
                  <a:gd name="T14" fmla="*/ 312 w 352"/>
                  <a:gd name="T15" fmla="*/ 235 h 589"/>
                  <a:gd name="T16" fmla="*/ 275 w 352"/>
                  <a:gd name="T17" fmla="*/ 315 h 589"/>
                  <a:gd name="T18" fmla="*/ 196 w 352"/>
                  <a:gd name="T19" fmla="*/ 315 h 589"/>
                  <a:gd name="T20" fmla="*/ 196 w 352"/>
                  <a:gd name="T21" fmla="*/ 354 h 589"/>
                  <a:gd name="T22" fmla="*/ 235 w 352"/>
                  <a:gd name="T23" fmla="*/ 354 h 589"/>
                  <a:gd name="T24" fmla="*/ 235 w 352"/>
                  <a:gd name="T25" fmla="*/ 434 h 589"/>
                  <a:gd name="T26" fmla="*/ 275 w 352"/>
                  <a:gd name="T27" fmla="*/ 434 h 589"/>
                  <a:gd name="T28" fmla="*/ 196 w 352"/>
                  <a:gd name="T29" fmla="*/ 471 h 589"/>
                  <a:gd name="T30" fmla="*/ 117 w 352"/>
                  <a:gd name="T31" fmla="*/ 434 h 589"/>
                  <a:gd name="T32" fmla="*/ 77 w 352"/>
                  <a:gd name="T33" fmla="*/ 434 h 589"/>
                  <a:gd name="T34" fmla="*/ 77 w 352"/>
                  <a:gd name="T35" fmla="*/ 511 h 589"/>
                  <a:gd name="T36" fmla="*/ 37 w 352"/>
                  <a:gd name="T37" fmla="*/ 471 h 589"/>
                  <a:gd name="T38" fmla="*/ 0 w 352"/>
                  <a:gd name="T39" fmla="*/ 551 h 589"/>
                  <a:gd name="T40" fmla="*/ 0 w 352"/>
                  <a:gd name="T41" fmla="*/ 589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2" h="589">
                    <a:moveTo>
                      <a:pt x="235" y="0"/>
                    </a:moveTo>
                    <a:lnTo>
                      <a:pt x="235" y="40"/>
                    </a:lnTo>
                    <a:lnTo>
                      <a:pt x="275" y="80"/>
                    </a:lnTo>
                    <a:lnTo>
                      <a:pt x="312" y="40"/>
                    </a:lnTo>
                    <a:lnTo>
                      <a:pt x="312" y="80"/>
                    </a:lnTo>
                    <a:lnTo>
                      <a:pt x="352" y="119"/>
                    </a:lnTo>
                    <a:lnTo>
                      <a:pt x="312" y="156"/>
                    </a:lnTo>
                    <a:lnTo>
                      <a:pt x="312" y="235"/>
                    </a:lnTo>
                    <a:lnTo>
                      <a:pt x="275" y="315"/>
                    </a:lnTo>
                    <a:lnTo>
                      <a:pt x="196" y="315"/>
                    </a:lnTo>
                    <a:lnTo>
                      <a:pt x="196" y="354"/>
                    </a:lnTo>
                    <a:lnTo>
                      <a:pt x="235" y="354"/>
                    </a:lnTo>
                    <a:lnTo>
                      <a:pt x="235" y="434"/>
                    </a:lnTo>
                    <a:lnTo>
                      <a:pt x="275" y="434"/>
                    </a:lnTo>
                    <a:lnTo>
                      <a:pt x="196" y="471"/>
                    </a:lnTo>
                    <a:lnTo>
                      <a:pt x="117" y="434"/>
                    </a:lnTo>
                    <a:lnTo>
                      <a:pt x="77" y="434"/>
                    </a:lnTo>
                    <a:lnTo>
                      <a:pt x="77" y="511"/>
                    </a:lnTo>
                    <a:lnTo>
                      <a:pt x="37" y="471"/>
                    </a:lnTo>
                    <a:lnTo>
                      <a:pt x="0" y="551"/>
                    </a:lnTo>
                    <a:lnTo>
                      <a:pt x="0" y="58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1182">
                <a:extLst>
                  <a:ext uri="{FF2B5EF4-FFF2-40B4-BE49-F238E27FC236}">
                    <a16:creationId xmlns:a16="http://schemas.microsoft.com/office/drawing/2014/main" id="{59C8EACF-BEB1-68C7-84C8-E6D90CC23A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" y="2393"/>
                <a:ext cx="55" cy="16"/>
              </a:xfrm>
              <a:custGeom>
                <a:avLst/>
                <a:gdLst>
                  <a:gd name="T0" fmla="*/ 0 w 273"/>
                  <a:gd name="T1" fmla="*/ 0 h 79"/>
                  <a:gd name="T2" fmla="*/ 76 w 273"/>
                  <a:gd name="T3" fmla="*/ 79 h 79"/>
                  <a:gd name="T4" fmla="*/ 115 w 273"/>
                  <a:gd name="T5" fmla="*/ 39 h 79"/>
                  <a:gd name="T6" fmla="*/ 155 w 273"/>
                  <a:gd name="T7" fmla="*/ 79 h 79"/>
                  <a:gd name="T8" fmla="*/ 155 w 273"/>
                  <a:gd name="T9" fmla="*/ 39 h 79"/>
                  <a:gd name="T10" fmla="*/ 195 w 273"/>
                  <a:gd name="T11" fmla="*/ 39 h 79"/>
                  <a:gd name="T12" fmla="*/ 234 w 273"/>
                  <a:gd name="T13" fmla="*/ 79 h 79"/>
                  <a:gd name="T14" fmla="*/ 273 w 273"/>
                  <a:gd name="T15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3" h="79">
                    <a:moveTo>
                      <a:pt x="0" y="0"/>
                    </a:moveTo>
                    <a:lnTo>
                      <a:pt x="76" y="79"/>
                    </a:lnTo>
                    <a:lnTo>
                      <a:pt x="115" y="39"/>
                    </a:lnTo>
                    <a:lnTo>
                      <a:pt x="155" y="79"/>
                    </a:lnTo>
                    <a:lnTo>
                      <a:pt x="155" y="39"/>
                    </a:lnTo>
                    <a:lnTo>
                      <a:pt x="195" y="39"/>
                    </a:lnTo>
                    <a:lnTo>
                      <a:pt x="234" y="79"/>
                    </a:lnTo>
                    <a:lnTo>
                      <a:pt x="273" y="7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1183">
                <a:extLst>
                  <a:ext uri="{FF2B5EF4-FFF2-40B4-BE49-F238E27FC236}">
                    <a16:creationId xmlns:a16="http://schemas.microsoft.com/office/drawing/2014/main" id="{9CDA732B-8002-8A0B-E44D-3694BCDD8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3" y="2409"/>
                <a:ext cx="71" cy="181"/>
              </a:xfrm>
              <a:custGeom>
                <a:avLst/>
                <a:gdLst>
                  <a:gd name="T0" fmla="*/ 353 w 353"/>
                  <a:gd name="T1" fmla="*/ 904 h 904"/>
                  <a:gd name="T2" fmla="*/ 313 w 353"/>
                  <a:gd name="T3" fmla="*/ 864 h 904"/>
                  <a:gd name="T4" fmla="*/ 235 w 353"/>
                  <a:gd name="T5" fmla="*/ 825 h 904"/>
                  <a:gd name="T6" fmla="*/ 155 w 353"/>
                  <a:gd name="T7" fmla="*/ 825 h 904"/>
                  <a:gd name="T8" fmla="*/ 116 w 353"/>
                  <a:gd name="T9" fmla="*/ 786 h 904"/>
                  <a:gd name="T10" fmla="*/ 116 w 353"/>
                  <a:gd name="T11" fmla="*/ 746 h 904"/>
                  <a:gd name="T12" fmla="*/ 79 w 353"/>
                  <a:gd name="T13" fmla="*/ 746 h 904"/>
                  <a:gd name="T14" fmla="*/ 116 w 353"/>
                  <a:gd name="T15" fmla="*/ 706 h 904"/>
                  <a:gd name="T16" fmla="*/ 79 w 353"/>
                  <a:gd name="T17" fmla="*/ 706 h 904"/>
                  <a:gd name="T18" fmla="*/ 79 w 353"/>
                  <a:gd name="T19" fmla="*/ 589 h 904"/>
                  <a:gd name="T20" fmla="*/ 0 w 353"/>
                  <a:gd name="T21" fmla="*/ 511 h 904"/>
                  <a:gd name="T22" fmla="*/ 40 w 353"/>
                  <a:gd name="T23" fmla="*/ 471 h 904"/>
                  <a:gd name="T24" fmla="*/ 79 w 353"/>
                  <a:gd name="T25" fmla="*/ 471 h 904"/>
                  <a:gd name="T26" fmla="*/ 116 w 353"/>
                  <a:gd name="T27" fmla="*/ 431 h 904"/>
                  <a:gd name="T28" fmla="*/ 116 w 353"/>
                  <a:gd name="T29" fmla="*/ 354 h 904"/>
                  <a:gd name="T30" fmla="*/ 155 w 353"/>
                  <a:gd name="T31" fmla="*/ 354 h 904"/>
                  <a:gd name="T32" fmla="*/ 195 w 353"/>
                  <a:gd name="T33" fmla="*/ 275 h 904"/>
                  <a:gd name="T34" fmla="*/ 155 w 353"/>
                  <a:gd name="T35" fmla="*/ 235 h 904"/>
                  <a:gd name="T36" fmla="*/ 155 w 353"/>
                  <a:gd name="T37" fmla="*/ 195 h 904"/>
                  <a:gd name="T38" fmla="*/ 195 w 353"/>
                  <a:gd name="T39" fmla="*/ 195 h 904"/>
                  <a:gd name="T40" fmla="*/ 274 w 353"/>
                  <a:gd name="T41" fmla="*/ 275 h 904"/>
                  <a:gd name="T42" fmla="*/ 313 w 353"/>
                  <a:gd name="T43" fmla="*/ 235 h 904"/>
                  <a:gd name="T44" fmla="*/ 313 w 353"/>
                  <a:gd name="T45" fmla="*/ 195 h 904"/>
                  <a:gd name="T46" fmla="*/ 274 w 353"/>
                  <a:gd name="T47" fmla="*/ 157 h 904"/>
                  <a:gd name="T48" fmla="*/ 274 w 353"/>
                  <a:gd name="T49" fmla="*/ 117 h 904"/>
                  <a:gd name="T50" fmla="*/ 235 w 353"/>
                  <a:gd name="T51" fmla="*/ 80 h 904"/>
                  <a:gd name="T52" fmla="*/ 313 w 353"/>
                  <a:gd name="T53" fmla="*/ 40 h 904"/>
                  <a:gd name="T54" fmla="*/ 313 w 353"/>
                  <a:gd name="T55" fmla="*/ 0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3" h="904">
                    <a:moveTo>
                      <a:pt x="353" y="904"/>
                    </a:moveTo>
                    <a:lnTo>
                      <a:pt x="313" y="864"/>
                    </a:lnTo>
                    <a:lnTo>
                      <a:pt x="235" y="825"/>
                    </a:lnTo>
                    <a:lnTo>
                      <a:pt x="155" y="825"/>
                    </a:lnTo>
                    <a:lnTo>
                      <a:pt x="116" y="786"/>
                    </a:lnTo>
                    <a:lnTo>
                      <a:pt x="116" y="746"/>
                    </a:lnTo>
                    <a:lnTo>
                      <a:pt x="79" y="746"/>
                    </a:lnTo>
                    <a:lnTo>
                      <a:pt x="116" y="706"/>
                    </a:lnTo>
                    <a:lnTo>
                      <a:pt x="79" y="706"/>
                    </a:lnTo>
                    <a:lnTo>
                      <a:pt x="79" y="589"/>
                    </a:lnTo>
                    <a:lnTo>
                      <a:pt x="0" y="511"/>
                    </a:lnTo>
                    <a:lnTo>
                      <a:pt x="40" y="471"/>
                    </a:lnTo>
                    <a:lnTo>
                      <a:pt x="79" y="471"/>
                    </a:lnTo>
                    <a:lnTo>
                      <a:pt x="116" y="431"/>
                    </a:lnTo>
                    <a:lnTo>
                      <a:pt x="116" y="354"/>
                    </a:lnTo>
                    <a:lnTo>
                      <a:pt x="155" y="354"/>
                    </a:lnTo>
                    <a:lnTo>
                      <a:pt x="195" y="275"/>
                    </a:lnTo>
                    <a:lnTo>
                      <a:pt x="155" y="235"/>
                    </a:lnTo>
                    <a:lnTo>
                      <a:pt x="155" y="195"/>
                    </a:lnTo>
                    <a:lnTo>
                      <a:pt x="195" y="195"/>
                    </a:lnTo>
                    <a:lnTo>
                      <a:pt x="274" y="275"/>
                    </a:lnTo>
                    <a:lnTo>
                      <a:pt x="313" y="235"/>
                    </a:lnTo>
                    <a:lnTo>
                      <a:pt x="313" y="195"/>
                    </a:lnTo>
                    <a:lnTo>
                      <a:pt x="274" y="157"/>
                    </a:lnTo>
                    <a:lnTo>
                      <a:pt x="274" y="117"/>
                    </a:lnTo>
                    <a:lnTo>
                      <a:pt x="235" y="80"/>
                    </a:lnTo>
                    <a:lnTo>
                      <a:pt x="313" y="40"/>
                    </a:lnTo>
                    <a:lnTo>
                      <a:pt x="31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1184">
                <a:extLst>
                  <a:ext uri="{FF2B5EF4-FFF2-40B4-BE49-F238E27FC236}">
                    <a16:creationId xmlns:a16="http://schemas.microsoft.com/office/drawing/2014/main" id="{82FAFBA4-5C2F-774B-8198-19F0034545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2393"/>
                <a:ext cx="150" cy="97"/>
              </a:xfrm>
              <a:custGeom>
                <a:avLst/>
                <a:gdLst>
                  <a:gd name="T0" fmla="*/ 748 w 748"/>
                  <a:gd name="T1" fmla="*/ 0 h 481"/>
                  <a:gd name="T2" fmla="*/ 668 w 748"/>
                  <a:gd name="T3" fmla="*/ 39 h 481"/>
                  <a:gd name="T4" fmla="*/ 628 w 748"/>
                  <a:gd name="T5" fmla="*/ 39 h 481"/>
                  <a:gd name="T6" fmla="*/ 513 w 748"/>
                  <a:gd name="T7" fmla="*/ 79 h 481"/>
                  <a:gd name="T8" fmla="*/ 473 w 748"/>
                  <a:gd name="T9" fmla="*/ 119 h 481"/>
                  <a:gd name="T10" fmla="*/ 473 w 748"/>
                  <a:gd name="T11" fmla="*/ 196 h 481"/>
                  <a:gd name="T12" fmla="*/ 433 w 748"/>
                  <a:gd name="T13" fmla="*/ 159 h 481"/>
                  <a:gd name="T14" fmla="*/ 393 w 748"/>
                  <a:gd name="T15" fmla="*/ 236 h 481"/>
                  <a:gd name="T16" fmla="*/ 393 w 748"/>
                  <a:gd name="T17" fmla="*/ 314 h 481"/>
                  <a:gd name="T18" fmla="*/ 354 w 748"/>
                  <a:gd name="T19" fmla="*/ 354 h 481"/>
                  <a:gd name="T20" fmla="*/ 354 w 748"/>
                  <a:gd name="T21" fmla="*/ 433 h 481"/>
                  <a:gd name="T22" fmla="*/ 238 w 748"/>
                  <a:gd name="T23" fmla="*/ 433 h 481"/>
                  <a:gd name="T24" fmla="*/ 198 w 748"/>
                  <a:gd name="T25" fmla="*/ 470 h 481"/>
                  <a:gd name="T26" fmla="*/ 119 w 748"/>
                  <a:gd name="T27" fmla="*/ 433 h 481"/>
                  <a:gd name="T28" fmla="*/ 79 w 748"/>
                  <a:gd name="T29" fmla="*/ 394 h 481"/>
                  <a:gd name="T30" fmla="*/ 79 w 748"/>
                  <a:gd name="T31" fmla="*/ 354 h 481"/>
                  <a:gd name="T32" fmla="*/ 40 w 748"/>
                  <a:gd name="T33" fmla="*/ 394 h 481"/>
                  <a:gd name="T34" fmla="*/ 0 w 748"/>
                  <a:gd name="T35" fmla="*/ 394 h 481"/>
                  <a:gd name="T36" fmla="*/ 0 w 748"/>
                  <a:gd name="T37" fmla="*/ 48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48" h="481">
                    <a:moveTo>
                      <a:pt x="748" y="0"/>
                    </a:moveTo>
                    <a:lnTo>
                      <a:pt x="668" y="39"/>
                    </a:lnTo>
                    <a:lnTo>
                      <a:pt x="628" y="39"/>
                    </a:lnTo>
                    <a:lnTo>
                      <a:pt x="513" y="79"/>
                    </a:lnTo>
                    <a:lnTo>
                      <a:pt x="473" y="119"/>
                    </a:lnTo>
                    <a:lnTo>
                      <a:pt x="473" y="196"/>
                    </a:lnTo>
                    <a:lnTo>
                      <a:pt x="433" y="159"/>
                    </a:lnTo>
                    <a:lnTo>
                      <a:pt x="393" y="236"/>
                    </a:lnTo>
                    <a:lnTo>
                      <a:pt x="393" y="314"/>
                    </a:lnTo>
                    <a:lnTo>
                      <a:pt x="354" y="354"/>
                    </a:lnTo>
                    <a:lnTo>
                      <a:pt x="354" y="433"/>
                    </a:lnTo>
                    <a:lnTo>
                      <a:pt x="238" y="433"/>
                    </a:lnTo>
                    <a:lnTo>
                      <a:pt x="198" y="470"/>
                    </a:lnTo>
                    <a:lnTo>
                      <a:pt x="119" y="433"/>
                    </a:lnTo>
                    <a:lnTo>
                      <a:pt x="79" y="394"/>
                    </a:lnTo>
                    <a:lnTo>
                      <a:pt x="79" y="354"/>
                    </a:lnTo>
                    <a:lnTo>
                      <a:pt x="40" y="394"/>
                    </a:lnTo>
                    <a:lnTo>
                      <a:pt x="0" y="394"/>
                    </a:lnTo>
                    <a:lnTo>
                      <a:pt x="0" y="48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1185">
                <a:extLst>
                  <a:ext uri="{FF2B5EF4-FFF2-40B4-BE49-F238E27FC236}">
                    <a16:creationId xmlns:a16="http://schemas.microsoft.com/office/drawing/2014/main" id="{776C6C8D-AF16-9612-E3F5-5D7C637AFB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0" y="2487"/>
                <a:ext cx="125" cy="48"/>
              </a:xfrm>
              <a:custGeom>
                <a:avLst/>
                <a:gdLst>
                  <a:gd name="T0" fmla="*/ 536 w 628"/>
                  <a:gd name="T1" fmla="*/ 31 h 238"/>
                  <a:gd name="T2" fmla="*/ 628 w 628"/>
                  <a:gd name="T3" fmla="*/ 0 h 238"/>
                  <a:gd name="T4" fmla="*/ 628 w 628"/>
                  <a:gd name="T5" fmla="*/ 120 h 238"/>
                  <a:gd name="T6" fmla="*/ 549 w 628"/>
                  <a:gd name="T7" fmla="*/ 40 h 238"/>
                  <a:gd name="T8" fmla="*/ 509 w 628"/>
                  <a:gd name="T9" fmla="*/ 80 h 238"/>
                  <a:gd name="T10" fmla="*/ 509 w 628"/>
                  <a:gd name="T11" fmla="*/ 40 h 238"/>
                  <a:gd name="T12" fmla="*/ 470 w 628"/>
                  <a:gd name="T13" fmla="*/ 80 h 238"/>
                  <a:gd name="T14" fmla="*/ 433 w 628"/>
                  <a:gd name="T15" fmla="*/ 80 h 238"/>
                  <a:gd name="T16" fmla="*/ 433 w 628"/>
                  <a:gd name="T17" fmla="*/ 40 h 238"/>
                  <a:gd name="T18" fmla="*/ 354 w 628"/>
                  <a:gd name="T19" fmla="*/ 0 h 238"/>
                  <a:gd name="T20" fmla="*/ 274 w 628"/>
                  <a:gd name="T21" fmla="*/ 40 h 238"/>
                  <a:gd name="T22" fmla="*/ 235 w 628"/>
                  <a:gd name="T23" fmla="*/ 80 h 238"/>
                  <a:gd name="T24" fmla="*/ 195 w 628"/>
                  <a:gd name="T25" fmla="*/ 80 h 238"/>
                  <a:gd name="T26" fmla="*/ 119 w 628"/>
                  <a:gd name="T27" fmla="*/ 159 h 238"/>
                  <a:gd name="T28" fmla="*/ 79 w 628"/>
                  <a:gd name="T29" fmla="*/ 238 h 238"/>
                  <a:gd name="T30" fmla="*/ 0 w 628"/>
                  <a:gd name="T31" fmla="*/ 19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28" h="238">
                    <a:moveTo>
                      <a:pt x="536" y="31"/>
                    </a:moveTo>
                    <a:lnTo>
                      <a:pt x="628" y="0"/>
                    </a:lnTo>
                    <a:lnTo>
                      <a:pt x="628" y="120"/>
                    </a:lnTo>
                    <a:lnTo>
                      <a:pt x="549" y="40"/>
                    </a:lnTo>
                    <a:lnTo>
                      <a:pt x="509" y="80"/>
                    </a:lnTo>
                    <a:lnTo>
                      <a:pt x="509" y="40"/>
                    </a:lnTo>
                    <a:lnTo>
                      <a:pt x="470" y="80"/>
                    </a:lnTo>
                    <a:lnTo>
                      <a:pt x="433" y="80"/>
                    </a:lnTo>
                    <a:lnTo>
                      <a:pt x="433" y="40"/>
                    </a:lnTo>
                    <a:lnTo>
                      <a:pt x="354" y="0"/>
                    </a:lnTo>
                    <a:lnTo>
                      <a:pt x="274" y="40"/>
                    </a:lnTo>
                    <a:lnTo>
                      <a:pt x="235" y="80"/>
                    </a:lnTo>
                    <a:lnTo>
                      <a:pt x="195" y="80"/>
                    </a:lnTo>
                    <a:lnTo>
                      <a:pt x="119" y="159"/>
                    </a:lnTo>
                    <a:lnTo>
                      <a:pt x="79" y="238"/>
                    </a:lnTo>
                    <a:lnTo>
                      <a:pt x="0" y="19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Line 1186">
                <a:extLst>
                  <a:ext uri="{FF2B5EF4-FFF2-40B4-BE49-F238E27FC236}">
                    <a16:creationId xmlns:a16="http://schemas.microsoft.com/office/drawing/2014/main" id="{E0D27608-79DE-7425-1BD9-557060096C8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71" y="2490"/>
                <a:ext cx="6" cy="4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1187">
                <a:extLst>
                  <a:ext uri="{FF2B5EF4-FFF2-40B4-BE49-F238E27FC236}">
                    <a16:creationId xmlns:a16="http://schemas.microsoft.com/office/drawing/2014/main" id="{2CF912F4-6DB9-2F3E-28A9-757CBE941B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2527"/>
                <a:ext cx="141" cy="275"/>
              </a:xfrm>
              <a:custGeom>
                <a:avLst/>
                <a:gdLst>
                  <a:gd name="T0" fmla="*/ 80 w 708"/>
                  <a:gd name="T1" fmla="*/ 0 h 1375"/>
                  <a:gd name="T2" fmla="*/ 80 w 708"/>
                  <a:gd name="T3" fmla="*/ 77 h 1375"/>
                  <a:gd name="T4" fmla="*/ 0 w 708"/>
                  <a:gd name="T5" fmla="*/ 77 h 1375"/>
                  <a:gd name="T6" fmla="*/ 0 w 708"/>
                  <a:gd name="T7" fmla="*/ 117 h 1375"/>
                  <a:gd name="T8" fmla="*/ 119 w 708"/>
                  <a:gd name="T9" fmla="*/ 117 h 1375"/>
                  <a:gd name="T10" fmla="*/ 119 w 708"/>
                  <a:gd name="T11" fmla="*/ 197 h 1375"/>
                  <a:gd name="T12" fmla="*/ 159 w 708"/>
                  <a:gd name="T13" fmla="*/ 236 h 1375"/>
                  <a:gd name="T14" fmla="*/ 119 w 708"/>
                  <a:gd name="T15" fmla="*/ 275 h 1375"/>
                  <a:gd name="T16" fmla="*/ 159 w 708"/>
                  <a:gd name="T17" fmla="*/ 355 h 1375"/>
                  <a:gd name="T18" fmla="*/ 159 w 708"/>
                  <a:gd name="T19" fmla="*/ 315 h 1375"/>
                  <a:gd name="T20" fmla="*/ 238 w 708"/>
                  <a:gd name="T21" fmla="*/ 355 h 1375"/>
                  <a:gd name="T22" fmla="*/ 275 w 708"/>
                  <a:gd name="T23" fmla="*/ 355 h 1375"/>
                  <a:gd name="T24" fmla="*/ 275 w 708"/>
                  <a:gd name="T25" fmla="*/ 392 h 1375"/>
                  <a:gd name="T26" fmla="*/ 199 w 708"/>
                  <a:gd name="T27" fmla="*/ 392 h 1375"/>
                  <a:gd name="T28" fmla="*/ 159 w 708"/>
                  <a:gd name="T29" fmla="*/ 431 h 1375"/>
                  <a:gd name="T30" fmla="*/ 238 w 708"/>
                  <a:gd name="T31" fmla="*/ 511 h 1375"/>
                  <a:gd name="T32" fmla="*/ 199 w 708"/>
                  <a:gd name="T33" fmla="*/ 551 h 1375"/>
                  <a:gd name="T34" fmla="*/ 315 w 708"/>
                  <a:gd name="T35" fmla="*/ 629 h 1375"/>
                  <a:gd name="T36" fmla="*/ 275 w 708"/>
                  <a:gd name="T37" fmla="*/ 629 h 1375"/>
                  <a:gd name="T38" fmla="*/ 315 w 708"/>
                  <a:gd name="T39" fmla="*/ 666 h 1375"/>
                  <a:gd name="T40" fmla="*/ 275 w 708"/>
                  <a:gd name="T41" fmla="*/ 706 h 1375"/>
                  <a:gd name="T42" fmla="*/ 275 w 708"/>
                  <a:gd name="T43" fmla="*/ 746 h 1375"/>
                  <a:gd name="T44" fmla="*/ 315 w 708"/>
                  <a:gd name="T45" fmla="*/ 786 h 1375"/>
                  <a:gd name="T46" fmla="*/ 354 w 708"/>
                  <a:gd name="T47" fmla="*/ 786 h 1375"/>
                  <a:gd name="T48" fmla="*/ 354 w 708"/>
                  <a:gd name="T49" fmla="*/ 826 h 1375"/>
                  <a:gd name="T50" fmla="*/ 434 w 708"/>
                  <a:gd name="T51" fmla="*/ 865 h 1375"/>
                  <a:gd name="T52" fmla="*/ 473 w 708"/>
                  <a:gd name="T53" fmla="*/ 865 h 1375"/>
                  <a:gd name="T54" fmla="*/ 473 w 708"/>
                  <a:gd name="T55" fmla="*/ 826 h 1375"/>
                  <a:gd name="T56" fmla="*/ 513 w 708"/>
                  <a:gd name="T57" fmla="*/ 865 h 1375"/>
                  <a:gd name="T58" fmla="*/ 513 w 708"/>
                  <a:gd name="T59" fmla="*/ 905 h 1375"/>
                  <a:gd name="T60" fmla="*/ 473 w 708"/>
                  <a:gd name="T61" fmla="*/ 945 h 1375"/>
                  <a:gd name="T62" fmla="*/ 473 w 708"/>
                  <a:gd name="T63" fmla="*/ 1061 h 1375"/>
                  <a:gd name="T64" fmla="*/ 513 w 708"/>
                  <a:gd name="T65" fmla="*/ 1061 h 1375"/>
                  <a:gd name="T66" fmla="*/ 550 w 708"/>
                  <a:gd name="T67" fmla="*/ 1021 h 1375"/>
                  <a:gd name="T68" fmla="*/ 550 w 708"/>
                  <a:gd name="T69" fmla="*/ 1061 h 1375"/>
                  <a:gd name="T70" fmla="*/ 668 w 708"/>
                  <a:gd name="T71" fmla="*/ 1061 h 1375"/>
                  <a:gd name="T72" fmla="*/ 668 w 708"/>
                  <a:gd name="T73" fmla="*/ 1140 h 1375"/>
                  <a:gd name="T74" fmla="*/ 708 w 708"/>
                  <a:gd name="T75" fmla="*/ 1180 h 1375"/>
                  <a:gd name="T76" fmla="*/ 708 w 708"/>
                  <a:gd name="T77" fmla="*/ 1220 h 1375"/>
                  <a:gd name="T78" fmla="*/ 668 w 708"/>
                  <a:gd name="T79" fmla="*/ 1257 h 1375"/>
                  <a:gd name="T80" fmla="*/ 629 w 708"/>
                  <a:gd name="T81" fmla="*/ 1257 h 1375"/>
                  <a:gd name="T82" fmla="*/ 629 w 708"/>
                  <a:gd name="T83" fmla="*/ 1375 h 1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08" h="1375">
                    <a:moveTo>
                      <a:pt x="80" y="0"/>
                    </a:moveTo>
                    <a:lnTo>
                      <a:pt x="80" y="77"/>
                    </a:lnTo>
                    <a:lnTo>
                      <a:pt x="0" y="77"/>
                    </a:lnTo>
                    <a:lnTo>
                      <a:pt x="0" y="117"/>
                    </a:lnTo>
                    <a:lnTo>
                      <a:pt x="119" y="117"/>
                    </a:lnTo>
                    <a:lnTo>
                      <a:pt x="119" y="197"/>
                    </a:lnTo>
                    <a:lnTo>
                      <a:pt x="159" y="236"/>
                    </a:lnTo>
                    <a:lnTo>
                      <a:pt x="119" y="275"/>
                    </a:lnTo>
                    <a:lnTo>
                      <a:pt x="159" y="355"/>
                    </a:lnTo>
                    <a:lnTo>
                      <a:pt x="159" y="315"/>
                    </a:lnTo>
                    <a:lnTo>
                      <a:pt x="238" y="355"/>
                    </a:lnTo>
                    <a:lnTo>
                      <a:pt x="275" y="355"/>
                    </a:lnTo>
                    <a:lnTo>
                      <a:pt x="275" y="392"/>
                    </a:lnTo>
                    <a:lnTo>
                      <a:pt x="199" y="392"/>
                    </a:lnTo>
                    <a:lnTo>
                      <a:pt x="159" y="431"/>
                    </a:lnTo>
                    <a:lnTo>
                      <a:pt x="238" y="511"/>
                    </a:lnTo>
                    <a:lnTo>
                      <a:pt x="199" y="551"/>
                    </a:lnTo>
                    <a:lnTo>
                      <a:pt x="315" y="629"/>
                    </a:lnTo>
                    <a:lnTo>
                      <a:pt x="275" y="629"/>
                    </a:lnTo>
                    <a:lnTo>
                      <a:pt x="315" y="666"/>
                    </a:lnTo>
                    <a:lnTo>
                      <a:pt x="275" y="706"/>
                    </a:lnTo>
                    <a:lnTo>
                      <a:pt x="275" y="746"/>
                    </a:lnTo>
                    <a:lnTo>
                      <a:pt x="315" y="786"/>
                    </a:lnTo>
                    <a:lnTo>
                      <a:pt x="354" y="786"/>
                    </a:lnTo>
                    <a:lnTo>
                      <a:pt x="354" y="826"/>
                    </a:lnTo>
                    <a:lnTo>
                      <a:pt x="434" y="865"/>
                    </a:lnTo>
                    <a:lnTo>
                      <a:pt x="473" y="865"/>
                    </a:lnTo>
                    <a:lnTo>
                      <a:pt x="473" y="826"/>
                    </a:lnTo>
                    <a:lnTo>
                      <a:pt x="513" y="865"/>
                    </a:lnTo>
                    <a:lnTo>
                      <a:pt x="513" y="905"/>
                    </a:lnTo>
                    <a:lnTo>
                      <a:pt x="473" y="945"/>
                    </a:lnTo>
                    <a:lnTo>
                      <a:pt x="473" y="1061"/>
                    </a:lnTo>
                    <a:lnTo>
                      <a:pt x="513" y="1061"/>
                    </a:lnTo>
                    <a:lnTo>
                      <a:pt x="550" y="1021"/>
                    </a:lnTo>
                    <a:lnTo>
                      <a:pt x="550" y="1061"/>
                    </a:lnTo>
                    <a:lnTo>
                      <a:pt x="668" y="1061"/>
                    </a:lnTo>
                    <a:lnTo>
                      <a:pt x="668" y="1140"/>
                    </a:lnTo>
                    <a:lnTo>
                      <a:pt x="708" y="1180"/>
                    </a:lnTo>
                    <a:lnTo>
                      <a:pt x="708" y="1220"/>
                    </a:lnTo>
                    <a:lnTo>
                      <a:pt x="668" y="1257"/>
                    </a:lnTo>
                    <a:lnTo>
                      <a:pt x="629" y="1257"/>
                    </a:lnTo>
                    <a:lnTo>
                      <a:pt x="629" y="137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1188">
                <a:extLst>
                  <a:ext uri="{FF2B5EF4-FFF2-40B4-BE49-F238E27FC236}">
                    <a16:creationId xmlns:a16="http://schemas.microsoft.com/office/drawing/2014/main" id="{84EE09FA-4B5F-6328-4CC4-CFD113962A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4" y="2590"/>
                <a:ext cx="63" cy="94"/>
              </a:xfrm>
              <a:custGeom>
                <a:avLst/>
                <a:gdLst>
                  <a:gd name="T0" fmla="*/ 275 w 315"/>
                  <a:gd name="T1" fmla="*/ 471 h 471"/>
                  <a:gd name="T2" fmla="*/ 315 w 315"/>
                  <a:gd name="T3" fmla="*/ 431 h 471"/>
                  <a:gd name="T4" fmla="*/ 315 w 315"/>
                  <a:gd name="T5" fmla="*/ 391 h 471"/>
                  <a:gd name="T6" fmla="*/ 275 w 315"/>
                  <a:gd name="T7" fmla="*/ 351 h 471"/>
                  <a:gd name="T8" fmla="*/ 119 w 315"/>
                  <a:gd name="T9" fmla="*/ 351 h 471"/>
                  <a:gd name="T10" fmla="*/ 80 w 315"/>
                  <a:gd name="T11" fmla="*/ 391 h 471"/>
                  <a:gd name="T12" fmla="*/ 0 w 315"/>
                  <a:gd name="T13" fmla="*/ 314 h 471"/>
                  <a:gd name="T14" fmla="*/ 0 w 315"/>
                  <a:gd name="T15" fmla="*/ 236 h 471"/>
                  <a:gd name="T16" fmla="*/ 119 w 315"/>
                  <a:gd name="T17" fmla="*/ 236 h 471"/>
                  <a:gd name="T18" fmla="*/ 80 w 315"/>
                  <a:gd name="T19" fmla="*/ 196 h 471"/>
                  <a:gd name="T20" fmla="*/ 158 w 315"/>
                  <a:gd name="T21" fmla="*/ 116 h 471"/>
                  <a:gd name="T22" fmla="*/ 80 w 315"/>
                  <a:gd name="T23" fmla="*/ 156 h 471"/>
                  <a:gd name="T24" fmla="*/ 0 w 315"/>
                  <a:gd name="T25" fmla="*/ 77 h 471"/>
                  <a:gd name="T26" fmla="*/ 158 w 315"/>
                  <a:gd name="T27" fmla="*/ 0 h 471"/>
                  <a:gd name="T28" fmla="*/ 198 w 315"/>
                  <a:gd name="T29" fmla="*/ 0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5" h="471">
                    <a:moveTo>
                      <a:pt x="275" y="471"/>
                    </a:moveTo>
                    <a:lnTo>
                      <a:pt x="315" y="431"/>
                    </a:lnTo>
                    <a:lnTo>
                      <a:pt x="315" y="391"/>
                    </a:lnTo>
                    <a:lnTo>
                      <a:pt x="275" y="351"/>
                    </a:lnTo>
                    <a:lnTo>
                      <a:pt x="119" y="351"/>
                    </a:lnTo>
                    <a:lnTo>
                      <a:pt x="80" y="391"/>
                    </a:lnTo>
                    <a:lnTo>
                      <a:pt x="0" y="314"/>
                    </a:lnTo>
                    <a:lnTo>
                      <a:pt x="0" y="236"/>
                    </a:lnTo>
                    <a:lnTo>
                      <a:pt x="119" y="236"/>
                    </a:lnTo>
                    <a:lnTo>
                      <a:pt x="80" y="196"/>
                    </a:lnTo>
                    <a:lnTo>
                      <a:pt x="158" y="116"/>
                    </a:lnTo>
                    <a:lnTo>
                      <a:pt x="80" y="156"/>
                    </a:lnTo>
                    <a:lnTo>
                      <a:pt x="0" y="77"/>
                    </a:lnTo>
                    <a:lnTo>
                      <a:pt x="158" y="0"/>
                    </a:lnTo>
                    <a:lnTo>
                      <a:pt x="19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1189">
                <a:extLst>
                  <a:ext uri="{FF2B5EF4-FFF2-40B4-BE49-F238E27FC236}">
                    <a16:creationId xmlns:a16="http://schemas.microsoft.com/office/drawing/2014/main" id="{3DC6AF1D-B33D-A0FD-8C03-38B137C31C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4" y="2684"/>
                <a:ext cx="55" cy="110"/>
              </a:xfrm>
              <a:custGeom>
                <a:avLst/>
                <a:gdLst>
                  <a:gd name="T0" fmla="*/ 275 w 275"/>
                  <a:gd name="T1" fmla="*/ 0 h 549"/>
                  <a:gd name="T2" fmla="*/ 198 w 275"/>
                  <a:gd name="T3" fmla="*/ 40 h 549"/>
                  <a:gd name="T4" fmla="*/ 158 w 275"/>
                  <a:gd name="T5" fmla="*/ 79 h 549"/>
                  <a:gd name="T6" fmla="*/ 235 w 275"/>
                  <a:gd name="T7" fmla="*/ 119 h 549"/>
                  <a:gd name="T8" fmla="*/ 275 w 275"/>
                  <a:gd name="T9" fmla="*/ 159 h 549"/>
                  <a:gd name="T10" fmla="*/ 275 w 275"/>
                  <a:gd name="T11" fmla="*/ 195 h 549"/>
                  <a:gd name="T12" fmla="*/ 235 w 275"/>
                  <a:gd name="T13" fmla="*/ 159 h 549"/>
                  <a:gd name="T14" fmla="*/ 158 w 275"/>
                  <a:gd name="T15" fmla="*/ 195 h 549"/>
                  <a:gd name="T16" fmla="*/ 158 w 275"/>
                  <a:gd name="T17" fmla="*/ 235 h 549"/>
                  <a:gd name="T18" fmla="*/ 119 w 275"/>
                  <a:gd name="T19" fmla="*/ 275 h 549"/>
                  <a:gd name="T20" fmla="*/ 119 w 275"/>
                  <a:gd name="T21" fmla="*/ 434 h 549"/>
                  <a:gd name="T22" fmla="*/ 0 w 275"/>
                  <a:gd name="T23" fmla="*/ 549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5" h="549">
                    <a:moveTo>
                      <a:pt x="275" y="0"/>
                    </a:moveTo>
                    <a:lnTo>
                      <a:pt x="198" y="40"/>
                    </a:lnTo>
                    <a:lnTo>
                      <a:pt x="158" y="79"/>
                    </a:lnTo>
                    <a:lnTo>
                      <a:pt x="235" y="119"/>
                    </a:lnTo>
                    <a:lnTo>
                      <a:pt x="275" y="159"/>
                    </a:lnTo>
                    <a:lnTo>
                      <a:pt x="275" y="195"/>
                    </a:lnTo>
                    <a:lnTo>
                      <a:pt x="235" y="159"/>
                    </a:lnTo>
                    <a:lnTo>
                      <a:pt x="158" y="195"/>
                    </a:lnTo>
                    <a:lnTo>
                      <a:pt x="158" y="235"/>
                    </a:lnTo>
                    <a:lnTo>
                      <a:pt x="119" y="275"/>
                    </a:lnTo>
                    <a:lnTo>
                      <a:pt x="119" y="434"/>
                    </a:lnTo>
                    <a:lnTo>
                      <a:pt x="0" y="54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1190">
                <a:extLst>
                  <a:ext uri="{FF2B5EF4-FFF2-40B4-BE49-F238E27FC236}">
                    <a16:creationId xmlns:a16="http://schemas.microsoft.com/office/drawing/2014/main" id="{96E50A22-230C-EAAE-E095-85336F925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1" y="2519"/>
                <a:ext cx="189" cy="134"/>
              </a:xfrm>
              <a:custGeom>
                <a:avLst/>
                <a:gdLst>
                  <a:gd name="T0" fmla="*/ 943 w 943"/>
                  <a:gd name="T1" fmla="*/ 39 h 668"/>
                  <a:gd name="T2" fmla="*/ 863 w 943"/>
                  <a:gd name="T3" fmla="*/ 0 h 668"/>
                  <a:gd name="T4" fmla="*/ 863 w 943"/>
                  <a:gd name="T5" fmla="*/ 79 h 668"/>
                  <a:gd name="T6" fmla="*/ 747 w 943"/>
                  <a:gd name="T7" fmla="*/ 79 h 668"/>
                  <a:gd name="T8" fmla="*/ 708 w 943"/>
                  <a:gd name="T9" fmla="*/ 39 h 668"/>
                  <a:gd name="T10" fmla="*/ 708 w 943"/>
                  <a:gd name="T11" fmla="*/ 116 h 668"/>
                  <a:gd name="T12" fmla="*/ 668 w 943"/>
                  <a:gd name="T13" fmla="*/ 196 h 668"/>
                  <a:gd name="T14" fmla="*/ 628 w 943"/>
                  <a:gd name="T15" fmla="*/ 156 h 668"/>
                  <a:gd name="T16" fmla="*/ 589 w 943"/>
                  <a:gd name="T17" fmla="*/ 79 h 668"/>
                  <a:gd name="T18" fmla="*/ 550 w 943"/>
                  <a:gd name="T19" fmla="*/ 39 h 668"/>
                  <a:gd name="T20" fmla="*/ 473 w 943"/>
                  <a:gd name="T21" fmla="*/ 116 h 668"/>
                  <a:gd name="T22" fmla="*/ 513 w 943"/>
                  <a:gd name="T23" fmla="*/ 116 h 668"/>
                  <a:gd name="T24" fmla="*/ 513 w 943"/>
                  <a:gd name="T25" fmla="*/ 196 h 668"/>
                  <a:gd name="T26" fmla="*/ 550 w 943"/>
                  <a:gd name="T27" fmla="*/ 275 h 668"/>
                  <a:gd name="T28" fmla="*/ 550 w 943"/>
                  <a:gd name="T29" fmla="*/ 314 h 668"/>
                  <a:gd name="T30" fmla="*/ 394 w 943"/>
                  <a:gd name="T31" fmla="*/ 314 h 668"/>
                  <a:gd name="T32" fmla="*/ 394 w 943"/>
                  <a:gd name="T33" fmla="*/ 275 h 668"/>
                  <a:gd name="T34" fmla="*/ 354 w 943"/>
                  <a:gd name="T35" fmla="*/ 275 h 668"/>
                  <a:gd name="T36" fmla="*/ 315 w 943"/>
                  <a:gd name="T37" fmla="*/ 314 h 668"/>
                  <a:gd name="T38" fmla="*/ 275 w 943"/>
                  <a:gd name="T39" fmla="*/ 394 h 668"/>
                  <a:gd name="T40" fmla="*/ 235 w 943"/>
                  <a:gd name="T41" fmla="*/ 354 h 668"/>
                  <a:gd name="T42" fmla="*/ 198 w 943"/>
                  <a:gd name="T43" fmla="*/ 431 h 668"/>
                  <a:gd name="T44" fmla="*/ 159 w 943"/>
                  <a:gd name="T45" fmla="*/ 470 h 668"/>
                  <a:gd name="T46" fmla="*/ 159 w 943"/>
                  <a:gd name="T47" fmla="*/ 550 h 668"/>
                  <a:gd name="T48" fmla="*/ 119 w 943"/>
                  <a:gd name="T49" fmla="*/ 590 h 668"/>
                  <a:gd name="T50" fmla="*/ 119 w 943"/>
                  <a:gd name="T51" fmla="*/ 630 h 668"/>
                  <a:gd name="T52" fmla="*/ 80 w 943"/>
                  <a:gd name="T53" fmla="*/ 550 h 668"/>
                  <a:gd name="T54" fmla="*/ 0 w 943"/>
                  <a:gd name="T55" fmla="*/ 590 h 668"/>
                  <a:gd name="T56" fmla="*/ 40 w 943"/>
                  <a:gd name="T57" fmla="*/ 630 h 668"/>
                  <a:gd name="T58" fmla="*/ 0 w 943"/>
                  <a:gd name="T59" fmla="*/ 630 h 668"/>
                  <a:gd name="T60" fmla="*/ 0 w 943"/>
                  <a:gd name="T61" fmla="*/ 668 h 6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43" h="668">
                    <a:moveTo>
                      <a:pt x="943" y="39"/>
                    </a:moveTo>
                    <a:lnTo>
                      <a:pt x="863" y="0"/>
                    </a:lnTo>
                    <a:lnTo>
                      <a:pt x="863" y="79"/>
                    </a:lnTo>
                    <a:lnTo>
                      <a:pt x="747" y="79"/>
                    </a:lnTo>
                    <a:lnTo>
                      <a:pt x="708" y="39"/>
                    </a:lnTo>
                    <a:lnTo>
                      <a:pt x="708" y="116"/>
                    </a:lnTo>
                    <a:lnTo>
                      <a:pt x="668" y="196"/>
                    </a:lnTo>
                    <a:lnTo>
                      <a:pt x="628" y="156"/>
                    </a:lnTo>
                    <a:lnTo>
                      <a:pt x="589" y="79"/>
                    </a:lnTo>
                    <a:lnTo>
                      <a:pt x="550" y="39"/>
                    </a:lnTo>
                    <a:lnTo>
                      <a:pt x="473" y="116"/>
                    </a:lnTo>
                    <a:lnTo>
                      <a:pt x="513" y="116"/>
                    </a:lnTo>
                    <a:lnTo>
                      <a:pt x="513" y="196"/>
                    </a:lnTo>
                    <a:lnTo>
                      <a:pt x="550" y="275"/>
                    </a:lnTo>
                    <a:lnTo>
                      <a:pt x="550" y="314"/>
                    </a:lnTo>
                    <a:lnTo>
                      <a:pt x="394" y="314"/>
                    </a:lnTo>
                    <a:lnTo>
                      <a:pt x="394" y="275"/>
                    </a:lnTo>
                    <a:lnTo>
                      <a:pt x="354" y="275"/>
                    </a:lnTo>
                    <a:lnTo>
                      <a:pt x="315" y="314"/>
                    </a:lnTo>
                    <a:lnTo>
                      <a:pt x="275" y="394"/>
                    </a:lnTo>
                    <a:lnTo>
                      <a:pt x="235" y="354"/>
                    </a:lnTo>
                    <a:lnTo>
                      <a:pt x="198" y="431"/>
                    </a:lnTo>
                    <a:lnTo>
                      <a:pt x="159" y="470"/>
                    </a:lnTo>
                    <a:lnTo>
                      <a:pt x="159" y="550"/>
                    </a:lnTo>
                    <a:lnTo>
                      <a:pt x="119" y="590"/>
                    </a:lnTo>
                    <a:lnTo>
                      <a:pt x="119" y="630"/>
                    </a:lnTo>
                    <a:lnTo>
                      <a:pt x="80" y="550"/>
                    </a:lnTo>
                    <a:lnTo>
                      <a:pt x="0" y="590"/>
                    </a:lnTo>
                    <a:lnTo>
                      <a:pt x="40" y="630"/>
                    </a:lnTo>
                    <a:lnTo>
                      <a:pt x="0" y="630"/>
                    </a:lnTo>
                    <a:lnTo>
                      <a:pt x="0" y="66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1191">
                <a:extLst>
                  <a:ext uri="{FF2B5EF4-FFF2-40B4-BE49-F238E27FC236}">
                    <a16:creationId xmlns:a16="http://schemas.microsoft.com/office/drawing/2014/main" id="{419DDF7C-9E12-E18C-5188-C32B63B9D4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2550"/>
                <a:ext cx="39" cy="126"/>
              </a:xfrm>
              <a:custGeom>
                <a:avLst/>
                <a:gdLst>
                  <a:gd name="T0" fmla="*/ 195 w 195"/>
                  <a:gd name="T1" fmla="*/ 629 h 629"/>
                  <a:gd name="T2" fmla="*/ 195 w 195"/>
                  <a:gd name="T3" fmla="*/ 589 h 629"/>
                  <a:gd name="T4" fmla="*/ 155 w 195"/>
                  <a:gd name="T5" fmla="*/ 549 h 629"/>
                  <a:gd name="T6" fmla="*/ 117 w 195"/>
                  <a:gd name="T7" fmla="*/ 589 h 629"/>
                  <a:gd name="T8" fmla="*/ 117 w 195"/>
                  <a:gd name="T9" fmla="*/ 549 h 629"/>
                  <a:gd name="T10" fmla="*/ 40 w 195"/>
                  <a:gd name="T11" fmla="*/ 549 h 629"/>
                  <a:gd name="T12" fmla="*/ 80 w 195"/>
                  <a:gd name="T13" fmla="*/ 474 h 629"/>
                  <a:gd name="T14" fmla="*/ 155 w 195"/>
                  <a:gd name="T15" fmla="*/ 474 h 629"/>
                  <a:gd name="T16" fmla="*/ 117 w 195"/>
                  <a:gd name="T17" fmla="*/ 434 h 629"/>
                  <a:gd name="T18" fmla="*/ 155 w 195"/>
                  <a:gd name="T19" fmla="*/ 394 h 629"/>
                  <a:gd name="T20" fmla="*/ 117 w 195"/>
                  <a:gd name="T21" fmla="*/ 354 h 629"/>
                  <a:gd name="T22" fmla="*/ 80 w 195"/>
                  <a:gd name="T23" fmla="*/ 394 h 629"/>
                  <a:gd name="T24" fmla="*/ 40 w 195"/>
                  <a:gd name="T25" fmla="*/ 354 h 629"/>
                  <a:gd name="T26" fmla="*/ 80 w 195"/>
                  <a:gd name="T27" fmla="*/ 314 h 629"/>
                  <a:gd name="T28" fmla="*/ 40 w 195"/>
                  <a:gd name="T29" fmla="*/ 238 h 629"/>
                  <a:gd name="T30" fmla="*/ 80 w 195"/>
                  <a:gd name="T31" fmla="*/ 198 h 629"/>
                  <a:gd name="T32" fmla="*/ 117 w 195"/>
                  <a:gd name="T33" fmla="*/ 119 h 629"/>
                  <a:gd name="T34" fmla="*/ 80 w 195"/>
                  <a:gd name="T35" fmla="*/ 80 h 629"/>
                  <a:gd name="T36" fmla="*/ 40 w 195"/>
                  <a:gd name="T37" fmla="*/ 0 h 629"/>
                  <a:gd name="T38" fmla="*/ 0 w 195"/>
                  <a:gd name="T39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95" h="629">
                    <a:moveTo>
                      <a:pt x="195" y="629"/>
                    </a:moveTo>
                    <a:lnTo>
                      <a:pt x="195" y="589"/>
                    </a:lnTo>
                    <a:lnTo>
                      <a:pt x="155" y="549"/>
                    </a:lnTo>
                    <a:lnTo>
                      <a:pt x="117" y="589"/>
                    </a:lnTo>
                    <a:lnTo>
                      <a:pt x="117" y="549"/>
                    </a:lnTo>
                    <a:lnTo>
                      <a:pt x="40" y="549"/>
                    </a:lnTo>
                    <a:lnTo>
                      <a:pt x="80" y="474"/>
                    </a:lnTo>
                    <a:lnTo>
                      <a:pt x="155" y="474"/>
                    </a:lnTo>
                    <a:lnTo>
                      <a:pt x="117" y="434"/>
                    </a:lnTo>
                    <a:lnTo>
                      <a:pt x="155" y="394"/>
                    </a:lnTo>
                    <a:lnTo>
                      <a:pt x="117" y="354"/>
                    </a:lnTo>
                    <a:lnTo>
                      <a:pt x="80" y="394"/>
                    </a:lnTo>
                    <a:lnTo>
                      <a:pt x="40" y="354"/>
                    </a:lnTo>
                    <a:lnTo>
                      <a:pt x="80" y="314"/>
                    </a:lnTo>
                    <a:lnTo>
                      <a:pt x="40" y="238"/>
                    </a:lnTo>
                    <a:lnTo>
                      <a:pt x="80" y="198"/>
                    </a:lnTo>
                    <a:lnTo>
                      <a:pt x="117" y="119"/>
                    </a:lnTo>
                    <a:lnTo>
                      <a:pt x="80" y="80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1192">
                <a:extLst>
                  <a:ext uri="{FF2B5EF4-FFF2-40B4-BE49-F238E27FC236}">
                    <a16:creationId xmlns:a16="http://schemas.microsoft.com/office/drawing/2014/main" id="{7004F68D-6FA4-A602-D952-CE6AF3E2C4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4" y="2653"/>
                <a:ext cx="47" cy="23"/>
              </a:xfrm>
              <a:custGeom>
                <a:avLst/>
                <a:gdLst>
                  <a:gd name="T0" fmla="*/ 235 w 235"/>
                  <a:gd name="T1" fmla="*/ 0 h 117"/>
                  <a:gd name="T2" fmla="*/ 235 w 235"/>
                  <a:gd name="T3" fmla="*/ 37 h 117"/>
                  <a:gd name="T4" fmla="*/ 195 w 235"/>
                  <a:gd name="T5" fmla="*/ 37 h 117"/>
                  <a:gd name="T6" fmla="*/ 195 w 235"/>
                  <a:gd name="T7" fmla="*/ 117 h 117"/>
                  <a:gd name="T8" fmla="*/ 120 w 235"/>
                  <a:gd name="T9" fmla="*/ 77 h 117"/>
                  <a:gd name="T10" fmla="*/ 80 w 235"/>
                  <a:gd name="T11" fmla="*/ 77 h 117"/>
                  <a:gd name="T12" fmla="*/ 40 w 235"/>
                  <a:gd name="T13" fmla="*/ 117 h 117"/>
                  <a:gd name="T14" fmla="*/ 0 w 235"/>
                  <a:gd name="T15" fmla="*/ 11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5" h="117">
                    <a:moveTo>
                      <a:pt x="235" y="0"/>
                    </a:moveTo>
                    <a:lnTo>
                      <a:pt x="235" y="37"/>
                    </a:lnTo>
                    <a:lnTo>
                      <a:pt x="195" y="37"/>
                    </a:lnTo>
                    <a:lnTo>
                      <a:pt x="195" y="117"/>
                    </a:lnTo>
                    <a:lnTo>
                      <a:pt x="120" y="77"/>
                    </a:lnTo>
                    <a:lnTo>
                      <a:pt x="80" y="77"/>
                    </a:lnTo>
                    <a:lnTo>
                      <a:pt x="40" y="117"/>
                    </a:lnTo>
                    <a:lnTo>
                      <a:pt x="0" y="11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1193">
                <a:extLst>
                  <a:ext uri="{FF2B5EF4-FFF2-40B4-BE49-F238E27FC236}">
                    <a16:creationId xmlns:a16="http://schemas.microsoft.com/office/drawing/2014/main" id="{E53B0C98-0FDF-22F4-35A5-44A9F4C27A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1" y="2653"/>
                <a:ext cx="173" cy="204"/>
              </a:xfrm>
              <a:custGeom>
                <a:avLst/>
                <a:gdLst>
                  <a:gd name="T0" fmla="*/ 708 w 863"/>
                  <a:gd name="T1" fmla="*/ 1021 h 1021"/>
                  <a:gd name="T2" fmla="*/ 747 w 863"/>
                  <a:gd name="T3" fmla="*/ 942 h 1021"/>
                  <a:gd name="T4" fmla="*/ 747 w 863"/>
                  <a:gd name="T5" fmla="*/ 902 h 1021"/>
                  <a:gd name="T6" fmla="*/ 787 w 863"/>
                  <a:gd name="T7" fmla="*/ 902 h 1021"/>
                  <a:gd name="T8" fmla="*/ 787 w 863"/>
                  <a:gd name="T9" fmla="*/ 826 h 1021"/>
                  <a:gd name="T10" fmla="*/ 708 w 863"/>
                  <a:gd name="T11" fmla="*/ 826 h 1021"/>
                  <a:gd name="T12" fmla="*/ 708 w 863"/>
                  <a:gd name="T13" fmla="*/ 786 h 1021"/>
                  <a:gd name="T14" fmla="*/ 747 w 863"/>
                  <a:gd name="T15" fmla="*/ 786 h 1021"/>
                  <a:gd name="T16" fmla="*/ 748 w 863"/>
                  <a:gd name="T17" fmla="*/ 787 h 1021"/>
                  <a:gd name="T18" fmla="*/ 797 w 863"/>
                  <a:gd name="T19" fmla="*/ 805 h 1021"/>
                  <a:gd name="T20" fmla="*/ 824 w 863"/>
                  <a:gd name="T21" fmla="*/ 746 h 1021"/>
                  <a:gd name="T22" fmla="*/ 863 w 863"/>
                  <a:gd name="T23" fmla="*/ 706 h 1021"/>
                  <a:gd name="T24" fmla="*/ 824 w 863"/>
                  <a:gd name="T25" fmla="*/ 706 h 1021"/>
                  <a:gd name="T26" fmla="*/ 824 w 863"/>
                  <a:gd name="T27" fmla="*/ 666 h 1021"/>
                  <a:gd name="T28" fmla="*/ 787 w 863"/>
                  <a:gd name="T29" fmla="*/ 551 h 1021"/>
                  <a:gd name="T30" fmla="*/ 747 w 863"/>
                  <a:gd name="T31" fmla="*/ 591 h 1021"/>
                  <a:gd name="T32" fmla="*/ 747 w 863"/>
                  <a:gd name="T33" fmla="*/ 551 h 1021"/>
                  <a:gd name="T34" fmla="*/ 668 w 863"/>
                  <a:gd name="T35" fmla="*/ 551 h 1021"/>
                  <a:gd name="T36" fmla="*/ 628 w 863"/>
                  <a:gd name="T37" fmla="*/ 511 h 1021"/>
                  <a:gd name="T38" fmla="*/ 589 w 863"/>
                  <a:gd name="T39" fmla="*/ 511 h 1021"/>
                  <a:gd name="T40" fmla="*/ 550 w 863"/>
                  <a:gd name="T41" fmla="*/ 471 h 1021"/>
                  <a:gd name="T42" fmla="*/ 589 w 863"/>
                  <a:gd name="T43" fmla="*/ 392 h 1021"/>
                  <a:gd name="T44" fmla="*/ 589 w 863"/>
                  <a:gd name="T45" fmla="*/ 352 h 1021"/>
                  <a:gd name="T46" fmla="*/ 513 w 863"/>
                  <a:gd name="T47" fmla="*/ 316 h 1021"/>
                  <a:gd name="T48" fmla="*/ 550 w 863"/>
                  <a:gd name="T49" fmla="*/ 276 h 1021"/>
                  <a:gd name="T50" fmla="*/ 550 w 863"/>
                  <a:gd name="T51" fmla="*/ 157 h 1021"/>
                  <a:gd name="T52" fmla="*/ 513 w 863"/>
                  <a:gd name="T53" fmla="*/ 117 h 1021"/>
                  <a:gd name="T54" fmla="*/ 513 w 863"/>
                  <a:gd name="T55" fmla="*/ 77 h 1021"/>
                  <a:gd name="T56" fmla="*/ 394 w 863"/>
                  <a:gd name="T57" fmla="*/ 117 h 1021"/>
                  <a:gd name="T58" fmla="*/ 315 w 863"/>
                  <a:gd name="T59" fmla="*/ 77 h 1021"/>
                  <a:gd name="T60" fmla="*/ 275 w 863"/>
                  <a:gd name="T61" fmla="*/ 157 h 1021"/>
                  <a:gd name="T62" fmla="*/ 275 w 863"/>
                  <a:gd name="T63" fmla="*/ 117 h 1021"/>
                  <a:gd name="T64" fmla="*/ 159 w 863"/>
                  <a:gd name="T65" fmla="*/ 117 h 1021"/>
                  <a:gd name="T66" fmla="*/ 119 w 863"/>
                  <a:gd name="T67" fmla="*/ 77 h 1021"/>
                  <a:gd name="T68" fmla="*/ 119 w 863"/>
                  <a:gd name="T69" fmla="*/ 0 h 1021"/>
                  <a:gd name="T70" fmla="*/ 80 w 863"/>
                  <a:gd name="T71" fmla="*/ 37 h 1021"/>
                  <a:gd name="T72" fmla="*/ 40 w 863"/>
                  <a:gd name="T73" fmla="*/ 0 h 1021"/>
                  <a:gd name="T74" fmla="*/ 0 w 863"/>
                  <a:gd name="T75" fmla="*/ 0 h 10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63" h="1021">
                    <a:moveTo>
                      <a:pt x="708" y="1021"/>
                    </a:moveTo>
                    <a:lnTo>
                      <a:pt x="747" y="942"/>
                    </a:lnTo>
                    <a:lnTo>
                      <a:pt x="747" y="902"/>
                    </a:lnTo>
                    <a:lnTo>
                      <a:pt x="787" y="902"/>
                    </a:lnTo>
                    <a:lnTo>
                      <a:pt x="787" y="826"/>
                    </a:lnTo>
                    <a:lnTo>
                      <a:pt x="708" y="826"/>
                    </a:lnTo>
                    <a:lnTo>
                      <a:pt x="708" y="786"/>
                    </a:lnTo>
                    <a:lnTo>
                      <a:pt x="747" y="786"/>
                    </a:lnTo>
                    <a:lnTo>
                      <a:pt x="748" y="787"/>
                    </a:lnTo>
                    <a:lnTo>
                      <a:pt x="797" y="805"/>
                    </a:lnTo>
                    <a:lnTo>
                      <a:pt x="824" y="746"/>
                    </a:lnTo>
                    <a:lnTo>
                      <a:pt x="863" y="706"/>
                    </a:lnTo>
                    <a:lnTo>
                      <a:pt x="824" y="706"/>
                    </a:lnTo>
                    <a:lnTo>
                      <a:pt x="824" y="666"/>
                    </a:lnTo>
                    <a:lnTo>
                      <a:pt x="787" y="551"/>
                    </a:lnTo>
                    <a:lnTo>
                      <a:pt x="747" y="591"/>
                    </a:lnTo>
                    <a:lnTo>
                      <a:pt x="747" y="551"/>
                    </a:lnTo>
                    <a:lnTo>
                      <a:pt x="668" y="551"/>
                    </a:lnTo>
                    <a:lnTo>
                      <a:pt x="628" y="511"/>
                    </a:lnTo>
                    <a:lnTo>
                      <a:pt x="589" y="511"/>
                    </a:lnTo>
                    <a:lnTo>
                      <a:pt x="550" y="471"/>
                    </a:lnTo>
                    <a:lnTo>
                      <a:pt x="589" y="392"/>
                    </a:lnTo>
                    <a:lnTo>
                      <a:pt x="589" y="352"/>
                    </a:lnTo>
                    <a:lnTo>
                      <a:pt x="513" y="316"/>
                    </a:lnTo>
                    <a:lnTo>
                      <a:pt x="550" y="276"/>
                    </a:lnTo>
                    <a:lnTo>
                      <a:pt x="550" y="157"/>
                    </a:lnTo>
                    <a:lnTo>
                      <a:pt x="513" y="117"/>
                    </a:lnTo>
                    <a:lnTo>
                      <a:pt x="513" y="77"/>
                    </a:lnTo>
                    <a:lnTo>
                      <a:pt x="394" y="117"/>
                    </a:lnTo>
                    <a:lnTo>
                      <a:pt x="315" y="77"/>
                    </a:lnTo>
                    <a:lnTo>
                      <a:pt x="275" y="157"/>
                    </a:lnTo>
                    <a:lnTo>
                      <a:pt x="275" y="117"/>
                    </a:lnTo>
                    <a:lnTo>
                      <a:pt x="159" y="117"/>
                    </a:lnTo>
                    <a:lnTo>
                      <a:pt x="119" y="77"/>
                    </a:lnTo>
                    <a:lnTo>
                      <a:pt x="119" y="0"/>
                    </a:lnTo>
                    <a:lnTo>
                      <a:pt x="80" y="37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1194">
                <a:extLst>
                  <a:ext uri="{FF2B5EF4-FFF2-40B4-BE49-F238E27FC236}">
                    <a16:creationId xmlns:a16="http://schemas.microsoft.com/office/drawing/2014/main" id="{A5F93788-2912-61E8-32C2-9CA5919F0F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" y="2676"/>
                <a:ext cx="16" cy="71"/>
              </a:xfrm>
              <a:custGeom>
                <a:avLst/>
                <a:gdLst>
                  <a:gd name="T0" fmla="*/ 78 w 78"/>
                  <a:gd name="T1" fmla="*/ 0 h 354"/>
                  <a:gd name="T2" fmla="*/ 38 w 78"/>
                  <a:gd name="T3" fmla="*/ 40 h 354"/>
                  <a:gd name="T4" fmla="*/ 38 w 78"/>
                  <a:gd name="T5" fmla="*/ 80 h 354"/>
                  <a:gd name="T6" fmla="*/ 0 w 78"/>
                  <a:gd name="T7" fmla="*/ 119 h 354"/>
                  <a:gd name="T8" fmla="*/ 38 w 78"/>
                  <a:gd name="T9" fmla="*/ 199 h 354"/>
                  <a:gd name="T10" fmla="*/ 0 w 78"/>
                  <a:gd name="T11" fmla="*/ 235 h 354"/>
                  <a:gd name="T12" fmla="*/ 38 w 78"/>
                  <a:gd name="T13" fmla="*/ 235 h 354"/>
                  <a:gd name="T14" fmla="*/ 38 w 78"/>
                  <a:gd name="T15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8" h="354">
                    <a:moveTo>
                      <a:pt x="78" y="0"/>
                    </a:moveTo>
                    <a:lnTo>
                      <a:pt x="38" y="40"/>
                    </a:lnTo>
                    <a:lnTo>
                      <a:pt x="38" y="80"/>
                    </a:lnTo>
                    <a:lnTo>
                      <a:pt x="0" y="119"/>
                    </a:lnTo>
                    <a:lnTo>
                      <a:pt x="38" y="199"/>
                    </a:lnTo>
                    <a:lnTo>
                      <a:pt x="0" y="235"/>
                    </a:lnTo>
                    <a:lnTo>
                      <a:pt x="38" y="235"/>
                    </a:lnTo>
                    <a:lnTo>
                      <a:pt x="38" y="3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1195">
                <a:extLst>
                  <a:ext uri="{FF2B5EF4-FFF2-40B4-BE49-F238E27FC236}">
                    <a16:creationId xmlns:a16="http://schemas.microsoft.com/office/drawing/2014/main" id="{CF4A960D-D0F1-70AF-C9DC-BEACC2352D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6" y="2747"/>
                <a:ext cx="102" cy="94"/>
              </a:xfrm>
              <a:custGeom>
                <a:avLst/>
                <a:gdLst>
                  <a:gd name="T0" fmla="*/ 0 w 510"/>
                  <a:gd name="T1" fmla="*/ 0 h 471"/>
                  <a:gd name="T2" fmla="*/ 40 w 510"/>
                  <a:gd name="T3" fmla="*/ 40 h 471"/>
                  <a:gd name="T4" fmla="*/ 40 w 510"/>
                  <a:gd name="T5" fmla="*/ 120 h 471"/>
                  <a:gd name="T6" fmla="*/ 120 w 510"/>
                  <a:gd name="T7" fmla="*/ 195 h 471"/>
                  <a:gd name="T8" fmla="*/ 160 w 510"/>
                  <a:gd name="T9" fmla="*/ 120 h 471"/>
                  <a:gd name="T10" fmla="*/ 199 w 510"/>
                  <a:gd name="T11" fmla="*/ 157 h 471"/>
                  <a:gd name="T12" fmla="*/ 160 w 510"/>
                  <a:gd name="T13" fmla="*/ 235 h 471"/>
                  <a:gd name="T14" fmla="*/ 199 w 510"/>
                  <a:gd name="T15" fmla="*/ 235 h 471"/>
                  <a:gd name="T16" fmla="*/ 275 w 510"/>
                  <a:gd name="T17" fmla="*/ 195 h 471"/>
                  <a:gd name="T18" fmla="*/ 275 w 510"/>
                  <a:gd name="T19" fmla="*/ 275 h 471"/>
                  <a:gd name="T20" fmla="*/ 315 w 510"/>
                  <a:gd name="T21" fmla="*/ 275 h 471"/>
                  <a:gd name="T22" fmla="*/ 394 w 510"/>
                  <a:gd name="T23" fmla="*/ 315 h 471"/>
                  <a:gd name="T24" fmla="*/ 473 w 510"/>
                  <a:gd name="T25" fmla="*/ 394 h 471"/>
                  <a:gd name="T26" fmla="*/ 434 w 510"/>
                  <a:gd name="T27" fmla="*/ 471 h 471"/>
                  <a:gd name="T28" fmla="*/ 510 w 510"/>
                  <a:gd name="T29" fmla="*/ 431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0" h="471">
                    <a:moveTo>
                      <a:pt x="0" y="0"/>
                    </a:moveTo>
                    <a:lnTo>
                      <a:pt x="40" y="40"/>
                    </a:lnTo>
                    <a:lnTo>
                      <a:pt x="40" y="120"/>
                    </a:lnTo>
                    <a:lnTo>
                      <a:pt x="120" y="195"/>
                    </a:lnTo>
                    <a:lnTo>
                      <a:pt x="160" y="120"/>
                    </a:lnTo>
                    <a:lnTo>
                      <a:pt x="199" y="157"/>
                    </a:lnTo>
                    <a:lnTo>
                      <a:pt x="160" y="235"/>
                    </a:lnTo>
                    <a:lnTo>
                      <a:pt x="199" y="235"/>
                    </a:lnTo>
                    <a:lnTo>
                      <a:pt x="275" y="195"/>
                    </a:lnTo>
                    <a:lnTo>
                      <a:pt x="275" y="275"/>
                    </a:lnTo>
                    <a:lnTo>
                      <a:pt x="315" y="275"/>
                    </a:lnTo>
                    <a:lnTo>
                      <a:pt x="394" y="315"/>
                    </a:lnTo>
                    <a:lnTo>
                      <a:pt x="473" y="394"/>
                    </a:lnTo>
                    <a:lnTo>
                      <a:pt x="434" y="471"/>
                    </a:lnTo>
                    <a:lnTo>
                      <a:pt x="510" y="43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1196">
                <a:extLst>
                  <a:ext uri="{FF2B5EF4-FFF2-40B4-BE49-F238E27FC236}">
                    <a16:creationId xmlns:a16="http://schemas.microsoft.com/office/drawing/2014/main" id="{053A6AB5-8649-E452-8450-73400A5411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2818"/>
                <a:ext cx="95" cy="39"/>
              </a:xfrm>
              <a:custGeom>
                <a:avLst/>
                <a:gdLst>
                  <a:gd name="T0" fmla="*/ 0 w 473"/>
                  <a:gd name="T1" fmla="*/ 76 h 195"/>
                  <a:gd name="T2" fmla="*/ 40 w 473"/>
                  <a:gd name="T3" fmla="*/ 76 h 195"/>
                  <a:gd name="T4" fmla="*/ 80 w 473"/>
                  <a:gd name="T5" fmla="*/ 39 h 195"/>
                  <a:gd name="T6" fmla="*/ 119 w 473"/>
                  <a:gd name="T7" fmla="*/ 39 h 195"/>
                  <a:gd name="T8" fmla="*/ 198 w 473"/>
                  <a:gd name="T9" fmla="*/ 0 h 195"/>
                  <a:gd name="T10" fmla="*/ 238 w 473"/>
                  <a:gd name="T11" fmla="*/ 39 h 195"/>
                  <a:gd name="T12" fmla="*/ 278 w 473"/>
                  <a:gd name="T13" fmla="*/ 0 h 195"/>
                  <a:gd name="T14" fmla="*/ 315 w 473"/>
                  <a:gd name="T15" fmla="*/ 39 h 195"/>
                  <a:gd name="T16" fmla="*/ 393 w 473"/>
                  <a:gd name="T17" fmla="*/ 39 h 195"/>
                  <a:gd name="T18" fmla="*/ 433 w 473"/>
                  <a:gd name="T19" fmla="*/ 116 h 195"/>
                  <a:gd name="T20" fmla="*/ 473 w 473"/>
                  <a:gd name="T21" fmla="*/ 116 h 195"/>
                  <a:gd name="T22" fmla="*/ 473 w 473"/>
                  <a:gd name="T23" fmla="*/ 195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3" h="195">
                    <a:moveTo>
                      <a:pt x="0" y="76"/>
                    </a:moveTo>
                    <a:lnTo>
                      <a:pt x="40" y="76"/>
                    </a:lnTo>
                    <a:lnTo>
                      <a:pt x="80" y="39"/>
                    </a:lnTo>
                    <a:lnTo>
                      <a:pt x="119" y="39"/>
                    </a:lnTo>
                    <a:lnTo>
                      <a:pt x="198" y="0"/>
                    </a:lnTo>
                    <a:lnTo>
                      <a:pt x="238" y="39"/>
                    </a:lnTo>
                    <a:lnTo>
                      <a:pt x="278" y="0"/>
                    </a:lnTo>
                    <a:lnTo>
                      <a:pt x="315" y="39"/>
                    </a:lnTo>
                    <a:lnTo>
                      <a:pt x="393" y="39"/>
                    </a:lnTo>
                    <a:lnTo>
                      <a:pt x="433" y="116"/>
                    </a:lnTo>
                    <a:lnTo>
                      <a:pt x="473" y="116"/>
                    </a:lnTo>
                    <a:lnTo>
                      <a:pt x="473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1197">
                <a:extLst>
                  <a:ext uri="{FF2B5EF4-FFF2-40B4-BE49-F238E27FC236}">
                    <a16:creationId xmlns:a16="http://schemas.microsoft.com/office/drawing/2014/main" id="{6B0F8BB1-CE11-0652-FF62-B81A72CEF8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2849"/>
                <a:ext cx="117" cy="32"/>
              </a:xfrm>
              <a:custGeom>
                <a:avLst/>
                <a:gdLst>
                  <a:gd name="T0" fmla="*/ 589 w 589"/>
                  <a:gd name="T1" fmla="*/ 0 h 158"/>
                  <a:gd name="T2" fmla="*/ 549 w 589"/>
                  <a:gd name="T3" fmla="*/ 0 h 158"/>
                  <a:gd name="T4" fmla="*/ 393 w 589"/>
                  <a:gd name="T5" fmla="*/ 79 h 158"/>
                  <a:gd name="T6" fmla="*/ 393 w 589"/>
                  <a:gd name="T7" fmla="*/ 39 h 158"/>
                  <a:gd name="T8" fmla="*/ 354 w 589"/>
                  <a:gd name="T9" fmla="*/ 0 h 158"/>
                  <a:gd name="T10" fmla="*/ 314 w 589"/>
                  <a:gd name="T11" fmla="*/ 79 h 158"/>
                  <a:gd name="T12" fmla="*/ 235 w 589"/>
                  <a:gd name="T13" fmla="*/ 79 h 158"/>
                  <a:gd name="T14" fmla="*/ 235 w 589"/>
                  <a:gd name="T15" fmla="*/ 118 h 158"/>
                  <a:gd name="T16" fmla="*/ 195 w 589"/>
                  <a:gd name="T17" fmla="*/ 118 h 158"/>
                  <a:gd name="T18" fmla="*/ 155 w 589"/>
                  <a:gd name="T19" fmla="*/ 158 h 158"/>
                  <a:gd name="T20" fmla="*/ 79 w 589"/>
                  <a:gd name="T21" fmla="*/ 79 h 158"/>
                  <a:gd name="T22" fmla="*/ 79 w 589"/>
                  <a:gd name="T23" fmla="*/ 39 h 158"/>
                  <a:gd name="T24" fmla="*/ 0 w 589"/>
                  <a:gd name="T25" fmla="*/ 39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89" h="158">
                    <a:moveTo>
                      <a:pt x="589" y="0"/>
                    </a:moveTo>
                    <a:lnTo>
                      <a:pt x="549" y="0"/>
                    </a:lnTo>
                    <a:lnTo>
                      <a:pt x="393" y="79"/>
                    </a:lnTo>
                    <a:lnTo>
                      <a:pt x="393" y="39"/>
                    </a:lnTo>
                    <a:lnTo>
                      <a:pt x="354" y="0"/>
                    </a:lnTo>
                    <a:lnTo>
                      <a:pt x="314" y="79"/>
                    </a:lnTo>
                    <a:lnTo>
                      <a:pt x="235" y="79"/>
                    </a:lnTo>
                    <a:lnTo>
                      <a:pt x="235" y="118"/>
                    </a:lnTo>
                    <a:lnTo>
                      <a:pt x="195" y="118"/>
                    </a:lnTo>
                    <a:lnTo>
                      <a:pt x="155" y="158"/>
                    </a:lnTo>
                    <a:lnTo>
                      <a:pt x="79" y="79"/>
                    </a:lnTo>
                    <a:lnTo>
                      <a:pt x="79" y="39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1198">
                <a:extLst>
                  <a:ext uri="{FF2B5EF4-FFF2-40B4-BE49-F238E27FC236}">
                    <a16:creationId xmlns:a16="http://schemas.microsoft.com/office/drawing/2014/main" id="{1EDCAAEC-0092-2831-6934-F31D45273F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5" y="2833"/>
                <a:ext cx="31" cy="95"/>
              </a:xfrm>
              <a:custGeom>
                <a:avLst/>
                <a:gdLst>
                  <a:gd name="T0" fmla="*/ 116 w 156"/>
                  <a:gd name="T1" fmla="*/ 0 h 473"/>
                  <a:gd name="T2" fmla="*/ 156 w 156"/>
                  <a:gd name="T3" fmla="*/ 159 h 473"/>
                  <a:gd name="T4" fmla="*/ 116 w 156"/>
                  <a:gd name="T5" fmla="*/ 238 h 473"/>
                  <a:gd name="T6" fmla="*/ 116 w 156"/>
                  <a:gd name="T7" fmla="*/ 278 h 473"/>
                  <a:gd name="T8" fmla="*/ 156 w 156"/>
                  <a:gd name="T9" fmla="*/ 278 h 473"/>
                  <a:gd name="T10" fmla="*/ 156 w 156"/>
                  <a:gd name="T11" fmla="*/ 315 h 473"/>
                  <a:gd name="T12" fmla="*/ 116 w 156"/>
                  <a:gd name="T13" fmla="*/ 315 h 473"/>
                  <a:gd name="T14" fmla="*/ 79 w 156"/>
                  <a:gd name="T15" fmla="*/ 355 h 473"/>
                  <a:gd name="T16" fmla="*/ 79 w 156"/>
                  <a:gd name="T17" fmla="*/ 395 h 473"/>
                  <a:gd name="T18" fmla="*/ 40 w 156"/>
                  <a:gd name="T19" fmla="*/ 395 h 473"/>
                  <a:gd name="T20" fmla="*/ 0 w 156"/>
                  <a:gd name="T21" fmla="*/ 473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6" h="473">
                    <a:moveTo>
                      <a:pt x="116" y="0"/>
                    </a:moveTo>
                    <a:lnTo>
                      <a:pt x="156" y="159"/>
                    </a:lnTo>
                    <a:lnTo>
                      <a:pt x="116" y="238"/>
                    </a:lnTo>
                    <a:lnTo>
                      <a:pt x="116" y="278"/>
                    </a:lnTo>
                    <a:lnTo>
                      <a:pt x="156" y="278"/>
                    </a:lnTo>
                    <a:lnTo>
                      <a:pt x="156" y="315"/>
                    </a:lnTo>
                    <a:lnTo>
                      <a:pt x="116" y="315"/>
                    </a:lnTo>
                    <a:lnTo>
                      <a:pt x="79" y="355"/>
                    </a:lnTo>
                    <a:lnTo>
                      <a:pt x="79" y="395"/>
                    </a:lnTo>
                    <a:lnTo>
                      <a:pt x="40" y="395"/>
                    </a:lnTo>
                    <a:lnTo>
                      <a:pt x="0" y="47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1199">
                <a:extLst>
                  <a:ext uri="{FF2B5EF4-FFF2-40B4-BE49-F238E27FC236}">
                    <a16:creationId xmlns:a16="http://schemas.microsoft.com/office/drawing/2014/main" id="{C656755A-F119-669B-E7D7-A1BE2F343B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5" y="2920"/>
                <a:ext cx="110" cy="110"/>
              </a:xfrm>
              <a:custGeom>
                <a:avLst/>
                <a:gdLst>
                  <a:gd name="T0" fmla="*/ 0 w 549"/>
                  <a:gd name="T1" fmla="*/ 40 h 551"/>
                  <a:gd name="T2" fmla="*/ 79 w 549"/>
                  <a:gd name="T3" fmla="*/ 0 h 551"/>
                  <a:gd name="T4" fmla="*/ 79 w 549"/>
                  <a:gd name="T5" fmla="*/ 40 h 551"/>
                  <a:gd name="T6" fmla="*/ 116 w 549"/>
                  <a:gd name="T7" fmla="*/ 40 h 551"/>
                  <a:gd name="T8" fmla="*/ 156 w 549"/>
                  <a:gd name="T9" fmla="*/ 80 h 551"/>
                  <a:gd name="T10" fmla="*/ 156 w 549"/>
                  <a:gd name="T11" fmla="*/ 120 h 551"/>
                  <a:gd name="T12" fmla="*/ 196 w 549"/>
                  <a:gd name="T13" fmla="*/ 157 h 551"/>
                  <a:gd name="T14" fmla="*/ 235 w 549"/>
                  <a:gd name="T15" fmla="*/ 157 h 551"/>
                  <a:gd name="T16" fmla="*/ 314 w 549"/>
                  <a:gd name="T17" fmla="*/ 120 h 551"/>
                  <a:gd name="T18" fmla="*/ 314 w 549"/>
                  <a:gd name="T19" fmla="*/ 196 h 551"/>
                  <a:gd name="T20" fmla="*/ 235 w 549"/>
                  <a:gd name="T21" fmla="*/ 236 h 551"/>
                  <a:gd name="T22" fmla="*/ 196 w 549"/>
                  <a:gd name="T23" fmla="*/ 276 h 551"/>
                  <a:gd name="T24" fmla="*/ 235 w 549"/>
                  <a:gd name="T25" fmla="*/ 316 h 551"/>
                  <a:gd name="T26" fmla="*/ 275 w 549"/>
                  <a:gd name="T27" fmla="*/ 434 h 551"/>
                  <a:gd name="T28" fmla="*/ 275 w 549"/>
                  <a:gd name="T29" fmla="*/ 471 h 551"/>
                  <a:gd name="T30" fmla="*/ 314 w 549"/>
                  <a:gd name="T31" fmla="*/ 551 h 551"/>
                  <a:gd name="T32" fmla="*/ 394 w 549"/>
                  <a:gd name="T33" fmla="*/ 471 h 551"/>
                  <a:gd name="T34" fmla="*/ 431 w 549"/>
                  <a:gd name="T35" fmla="*/ 511 h 551"/>
                  <a:gd name="T36" fmla="*/ 549 w 549"/>
                  <a:gd name="T37" fmla="*/ 511 h 551"/>
                  <a:gd name="T38" fmla="*/ 549 w 549"/>
                  <a:gd name="T39" fmla="*/ 551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49" h="551">
                    <a:moveTo>
                      <a:pt x="0" y="40"/>
                    </a:moveTo>
                    <a:lnTo>
                      <a:pt x="79" y="0"/>
                    </a:lnTo>
                    <a:lnTo>
                      <a:pt x="79" y="40"/>
                    </a:lnTo>
                    <a:lnTo>
                      <a:pt x="116" y="40"/>
                    </a:lnTo>
                    <a:lnTo>
                      <a:pt x="156" y="80"/>
                    </a:lnTo>
                    <a:lnTo>
                      <a:pt x="156" y="120"/>
                    </a:lnTo>
                    <a:lnTo>
                      <a:pt x="196" y="157"/>
                    </a:lnTo>
                    <a:lnTo>
                      <a:pt x="235" y="157"/>
                    </a:lnTo>
                    <a:lnTo>
                      <a:pt x="314" y="120"/>
                    </a:lnTo>
                    <a:lnTo>
                      <a:pt x="314" y="196"/>
                    </a:lnTo>
                    <a:lnTo>
                      <a:pt x="235" y="236"/>
                    </a:lnTo>
                    <a:lnTo>
                      <a:pt x="196" y="276"/>
                    </a:lnTo>
                    <a:lnTo>
                      <a:pt x="235" y="316"/>
                    </a:lnTo>
                    <a:lnTo>
                      <a:pt x="275" y="434"/>
                    </a:lnTo>
                    <a:lnTo>
                      <a:pt x="275" y="471"/>
                    </a:lnTo>
                    <a:lnTo>
                      <a:pt x="314" y="551"/>
                    </a:lnTo>
                    <a:lnTo>
                      <a:pt x="394" y="471"/>
                    </a:lnTo>
                    <a:lnTo>
                      <a:pt x="431" y="511"/>
                    </a:lnTo>
                    <a:lnTo>
                      <a:pt x="549" y="511"/>
                    </a:lnTo>
                    <a:lnTo>
                      <a:pt x="549" y="55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1200">
                <a:extLst>
                  <a:ext uri="{FF2B5EF4-FFF2-40B4-BE49-F238E27FC236}">
                    <a16:creationId xmlns:a16="http://schemas.microsoft.com/office/drawing/2014/main" id="{372E17B2-9DAE-FABA-F51D-6FE6B38F5C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" y="2928"/>
                <a:ext cx="94" cy="110"/>
              </a:xfrm>
              <a:custGeom>
                <a:avLst/>
                <a:gdLst>
                  <a:gd name="T0" fmla="*/ 469 w 469"/>
                  <a:gd name="T1" fmla="*/ 0 h 551"/>
                  <a:gd name="T2" fmla="*/ 430 w 469"/>
                  <a:gd name="T3" fmla="*/ 0 h 551"/>
                  <a:gd name="T4" fmla="*/ 350 w 469"/>
                  <a:gd name="T5" fmla="*/ 40 h 551"/>
                  <a:gd name="T6" fmla="*/ 390 w 469"/>
                  <a:gd name="T7" fmla="*/ 80 h 551"/>
                  <a:gd name="T8" fmla="*/ 430 w 469"/>
                  <a:gd name="T9" fmla="*/ 80 h 551"/>
                  <a:gd name="T10" fmla="*/ 390 w 469"/>
                  <a:gd name="T11" fmla="*/ 156 h 551"/>
                  <a:gd name="T12" fmla="*/ 350 w 469"/>
                  <a:gd name="T13" fmla="*/ 196 h 551"/>
                  <a:gd name="T14" fmla="*/ 310 w 469"/>
                  <a:gd name="T15" fmla="*/ 196 h 551"/>
                  <a:gd name="T16" fmla="*/ 235 w 469"/>
                  <a:gd name="T17" fmla="*/ 276 h 551"/>
                  <a:gd name="T18" fmla="*/ 195 w 469"/>
                  <a:gd name="T19" fmla="*/ 276 h 551"/>
                  <a:gd name="T20" fmla="*/ 115 w 469"/>
                  <a:gd name="T21" fmla="*/ 315 h 551"/>
                  <a:gd name="T22" fmla="*/ 115 w 469"/>
                  <a:gd name="T23" fmla="*/ 394 h 551"/>
                  <a:gd name="T24" fmla="*/ 37 w 469"/>
                  <a:gd name="T25" fmla="*/ 471 h 551"/>
                  <a:gd name="T26" fmla="*/ 37 w 469"/>
                  <a:gd name="T27" fmla="*/ 551 h 551"/>
                  <a:gd name="T28" fmla="*/ 0 w 469"/>
                  <a:gd name="T29" fmla="*/ 511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9" h="551">
                    <a:moveTo>
                      <a:pt x="469" y="0"/>
                    </a:moveTo>
                    <a:lnTo>
                      <a:pt x="430" y="0"/>
                    </a:lnTo>
                    <a:lnTo>
                      <a:pt x="350" y="40"/>
                    </a:lnTo>
                    <a:lnTo>
                      <a:pt x="390" y="80"/>
                    </a:lnTo>
                    <a:lnTo>
                      <a:pt x="430" y="80"/>
                    </a:lnTo>
                    <a:lnTo>
                      <a:pt x="390" y="156"/>
                    </a:lnTo>
                    <a:lnTo>
                      <a:pt x="350" y="196"/>
                    </a:lnTo>
                    <a:lnTo>
                      <a:pt x="310" y="196"/>
                    </a:lnTo>
                    <a:lnTo>
                      <a:pt x="235" y="276"/>
                    </a:lnTo>
                    <a:lnTo>
                      <a:pt x="195" y="276"/>
                    </a:lnTo>
                    <a:lnTo>
                      <a:pt x="115" y="315"/>
                    </a:lnTo>
                    <a:lnTo>
                      <a:pt x="115" y="394"/>
                    </a:lnTo>
                    <a:lnTo>
                      <a:pt x="37" y="471"/>
                    </a:lnTo>
                    <a:lnTo>
                      <a:pt x="37" y="551"/>
                    </a:lnTo>
                    <a:lnTo>
                      <a:pt x="0" y="51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1201">
                <a:extLst>
                  <a:ext uri="{FF2B5EF4-FFF2-40B4-BE49-F238E27FC236}">
                    <a16:creationId xmlns:a16="http://schemas.microsoft.com/office/drawing/2014/main" id="{1D8D79D9-ED85-206E-C2D8-81B760146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1" y="2999"/>
                <a:ext cx="40" cy="31"/>
              </a:xfrm>
              <a:custGeom>
                <a:avLst/>
                <a:gdLst>
                  <a:gd name="T0" fmla="*/ 198 w 198"/>
                  <a:gd name="T1" fmla="*/ 157 h 157"/>
                  <a:gd name="T2" fmla="*/ 198 w 198"/>
                  <a:gd name="T3" fmla="*/ 117 h 157"/>
                  <a:gd name="T4" fmla="*/ 118 w 198"/>
                  <a:gd name="T5" fmla="*/ 77 h 157"/>
                  <a:gd name="T6" fmla="*/ 78 w 198"/>
                  <a:gd name="T7" fmla="*/ 77 h 157"/>
                  <a:gd name="T8" fmla="*/ 78 w 198"/>
                  <a:gd name="T9" fmla="*/ 40 h 157"/>
                  <a:gd name="T10" fmla="*/ 0 w 198"/>
                  <a:gd name="T11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8" h="157">
                    <a:moveTo>
                      <a:pt x="198" y="157"/>
                    </a:moveTo>
                    <a:lnTo>
                      <a:pt x="198" y="117"/>
                    </a:lnTo>
                    <a:lnTo>
                      <a:pt x="118" y="77"/>
                    </a:lnTo>
                    <a:lnTo>
                      <a:pt x="78" y="77"/>
                    </a:lnTo>
                    <a:lnTo>
                      <a:pt x="78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1202">
                <a:extLst>
                  <a:ext uri="{FF2B5EF4-FFF2-40B4-BE49-F238E27FC236}">
                    <a16:creationId xmlns:a16="http://schemas.microsoft.com/office/drawing/2014/main" id="{FF321E4B-A2A0-CA78-2B83-7543428626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9" y="3030"/>
                <a:ext cx="32" cy="95"/>
              </a:xfrm>
              <a:custGeom>
                <a:avLst/>
                <a:gdLst>
                  <a:gd name="T0" fmla="*/ 119 w 159"/>
                  <a:gd name="T1" fmla="*/ 473 h 473"/>
                  <a:gd name="T2" fmla="*/ 119 w 159"/>
                  <a:gd name="T3" fmla="*/ 354 h 473"/>
                  <a:gd name="T4" fmla="*/ 79 w 159"/>
                  <a:gd name="T5" fmla="*/ 354 h 473"/>
                  <a:gd name="T6" fmla="*/ 39 w 159"/>
                  <a:gd name="T7" fmla="*/ 275 h 473"/>
                  <a:gd name="T8" fmla="*/ 79 w 159"/>
                  <a:gd name="T9" fmla="*/ 235 h 473"/>
                  <a:gd name="T10" fmla="*/ 39 w 159"/>
                  <a:gd name="T11" fmla="*/ 235 h 473"/>
                  <a:gd name="T12" fmla="*/ 39 w 159"/>
                  <a:gd name="T13" fmla="*/ 158 h 473"/>
                  <a:gd name="T14" fmla="*/ 0 w 159"/>
                  <a:gd name="T15" fmla="*/ 79 h 473"/>
                  <a:gd name="T16" fmla="*/ 39 w 159"/>
                  <a:gd name="T17" fmla="*/ 119 h 473"/>
                  <a:gd name="T18" fmla="*/ 119 w 159"/>
                  <a:gd name="T19" fmla="*/ 40 h 473"/>
                  <a:gd name="T20" fmla="*/ 159 w 159"/>
                  <a:gd name="T21" fmla="*/ 40 h 473"/>
                  <a:gd name="T22" fmla="*/ 159 w 159"/>
                  <a:gd name="T23" fmla="*/ 0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9" h="473">
                    <a:moveTo>
                      <a:pt x="119" y="473"/>
                    </a:moveTo>
                    <a:lnTo>
                      <a:pt x="119" y="354"/>
                    </a:lnTo>
                    <a:lnTo>
                      <a:pt x="79" y="354"/>
                    </a:lnTo>
                    <a:lnTo>
                      <a:pt x="39" y="275"/>
                    </a:lnTo>
                    <a:lnTo>
                      <a:pt x="79" y="235"/>
                    </a:lnTo>
                    <a:lnTo>
                      <a:pt x="39" y="235"/>
                    </a:lnTo>
                    <a:lnTo>
                      <a:pt x="39" y="158"/>
                    </a:lnTo>
                    <a:lnTo>
                      <a:pt x="0" y="79"/>
                    </a:lnTo>
                    <a:lnTo>
                      <a:pt x="39" y="119"/>
                    </a:lnTo>
                    <a:lnTo>
                      <a:pt x="119" y="40"/>
                    </a:lnTo>
                    <a:lnTo>
                      <a:pt x="159" y="40"/>
                    </a:lnTo>
                    <a:lnTo>
                      <a:pt x="15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1203">
                <a:extLst>
                  <a:ext uri="{FF2B5EF4-FFF2-40B4-BE49-F238E27FC236}">
                    <a16:creationId xmlns:a16="http://schemas.microsoft.com/office/drawing/2014/main" id="{9D3B930A-8415-BA6F-C018-4E03F27DAD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3" y="3117"/>
                <a:ext cx="70" cy="70"/>
              </a:xfrm>
              <a:custGeom>
                <a:avLst/>
                <a:gdLst>
                  <a:gd name="T0" fmla="*/ 0 w 350"/>
                  <a:gd name="T1" fmla="*/ 39 h 351"/>
                  <a:gd name="T2" fmla="*/ 77 w 350"/>
                  <a:gd name="T3" fmla="*/ 0 h 351"/>
                  <a:gd name="T4" fmla="*/ 115 w 350"/>
                  <a:gd name="T5" fmla="*/ 0 h 351"/>
                  <a:gd name="T6" fmla="*/ 115 w 350"/>
                  <a:gd name="T7" fmla="*/ 39 h 351"/>
                  <a:gd name="T8" fmla="*/ 40 w 350"/>
                  <a:gd name="T9" fmla="*/ 75 h 351"/>
                  <a:gd name="T10" fmla="*/ 40 w 350"/>
                  <a:gd name="T11" fmla="*/ 115 h 351"/>
                  <a:gd name="T12" fmla="*/ 77 w 350"/>
                  <a:gd name="T13" fmla="*/ 115 h 351"/>
                  <a:gd name="T14" fmla="*/ 115 w 350"/>
                  <a:gd name="T15" fmla="*/ 195 h 351"/>
                  <a:gd name="T16" fmla="*/ 195 w 350"/>
                  <a:gd name="T17" fmla="*/ 195 h 351"/>
                  <a:gd name="T18" fmla="*/ 195 w 350"/>
                  <a:gd name="T19" fmla="*/ 274 h 351"/>
                  <a:gd name="T20" fmla="*/ 275 w 350"/>
                  <a:gd name="T21" fmla="*/ 274 h 351"/>
                  <a:gd name="T22" fmla="*/ 314 w 350"/>
                  <a:gd name="T23" fmla="*/ 311 h 351"/>
                  <a:gd name="T24" fmla="*/ 275 w 350"/>
                  <a:gd name="T25" fmla="*/ 351 h 351"/>
                  <a:gd name="T26" fmla="*/ 350 w 350"/>
                  <a:gd name="T27" fmla="*/ 3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0" h="351">
                    <a:moveTo>
                      <a:pt x="0" y="39"/>
                    </a:moveTo>
                    <a:lnTo>
                      <a:pt x="77" y="0"/>
                    </a:lnTo>
                    <a:lnTo>
                      <a:pt x="115" y="0"/>
                    </a:lnTo>
                    <a:lnTo>
                      <a:pt x="115" y="39"/>
                    </a:lnTo>
                    <a:lnTo>
                      <a:pt x="40" y="75"/>
                    </a:lnTo>
                    <a:lnTo>
                      <a:pt x="40" y="115"/>
                    </a:lnTo>
                    <a:lnTo>
                      <a:pt x="77" y="115"/>
                    </a:lnTo>
                    <a:lnTo>
                      <a:pt x="115" y="195"/>
                    </a:lnTo>
                    <a:lnTo>
                      <a:pt x="195" y="195"/>
                    </a:lnTo>
                    <a:lnTo>
                      <a:pt x="195" y="274"/>
                    </a:lnTo>
                    <a:lnTo>
                      <a:pt x="275" y="274"/>
                    </a:lnTo>
                    <a:lnTo>
                      <a:pt x="314" y="311"/>
                    </a:lnTo>
                    <a:lnTo>
                      <a:pt x="275" y="351"/>
                    </a:lnTo>
                    <a:lnTo>
                      <a:pt x="350" y="35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1204">
                <a:extLst>
                  <a:ext uri="{FF2B5EF4-FFF2-40B4-BE49-F238E27FC236}">
                    <a16:creationId xmlns:a16="http://schemas.microsoft.com/office/drawing/2014/main" id="{E395924D-99DF-E2B9-5829-AF3E28712A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5" y="2928"/>
                <a:ext cx="156" cy="102"/>
              </a:xfrm>
              <a:custGeom>
                <a:avLst/>
                <a:gdLst>
                  <a:gd name="T0" fmla="*/ 0 w 784"/>
                  <a:gd name="T1" fmla="*/ 511 h 511"/>
                  <a:gd name="T2" fmla="*/ 79 w 784"/>
                  <a:gd name="T3" fmla="*/ 511 h 511"/>
                  <a:gd name="T4" fmla="*/ 79 w 784"/>
                  <a:gd name="T5" fmla="*/ 354 h 511"/>
                  <a:gd name="T6" fmla="*/ 195 w 784"/>
                  <a:gd name="T7" fmla="*/ 315 h 511"/>
                  <a:gd name="T8" fmla="*/ 235 w 784"/>
                  <a:gd name="T9" fmla="*/ 315 h 511"/>
                  <a:gd name="T10" fmla="*/ 195 w 784"/>
                  <a:gd name="T11" fmla="*/ 236 h 511"/>
                  <a:gd name="T12" fmla="*/ 314 w 784"/>
                  <a:gd name="T13" fmla="*/ 236 h 511"/>
                  <a:gd name="T14" fmla="*/ 354 w 784"/>
                  <a:gd name="T15" fmla="*/ 196 h 511"/>
                  <a:gd name="T16" fmla="*/ 394 w 784"/>
                  <a:gd name="T17" fmla="*/ 236 h 511"/>
                  <a:gd name="T18" fmla="*/ 510 w 784"/>
                  <a:gd name="T19" fmla="*/ 236 h 511"/>
                  <a:gd name="T20" fmla="*/ 549 w 784"/>
                  <a:gd name="T21" fmla="*/ 196 h 511"/>
                  <a:gd name="T22" fmla="*/ 510 w 784"/>
                  <a:gd name="T23" fmla="*/ 117 h 511"/>
                  <a:gd name="T24" fmla="*/ 589 w 784"/>
                  <a:gd name="T25" fmla="*/ 117 h 511"/>
                  <a:gd name="T26" fmla="*/ 629 w 784"/>
                  <a:gd name="T27" fmla="*/ 156 h 511"/>
                  <a:gd name="T28" fmla="*/ 668 w 784"/>
                  <a:gd name="T29" fmla="*/ 117 h 511"/>
                  <a:gd name="T30" fmla="*/ 668 w 784"/>
                  <a:gd name="T31" fmla="*/ 80 h 511"/>
                  <a:gd name="T32" fmla="*/ 589 w 784"/>
                  <a:gd name="T33" fmla="*/ 40 h 511"/>
                  <a:gd name="T34" fmla="*/ 629 w 784"/>
                  <a:gd name="T35" fmla="*/ 0 h 511"/>
                  <a:gd name="T36" fmla="*/ 708 w 784"/>
                  <a:gd name="T37" fmla="*/ 0 h 511"/>
                  <a:gd name="T38" fmla="*/ 745 w 784"/>
                  <a:gd name="T39" fmla="*/ 80 h 511"/>
                  <a:gd name="T40" fmla="*/ 784 w 784"/>
                  <a:gd name="T41" fmla="*/ 117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84" h="511">
                    <a:moveTo>
                      <a:pt x="0" y="511"/>
                    </a:moveTo>
                    <a:lnTo>
                      <a:pt x="79" y="511"/>
                    </a:lnTo>
                    <a:lnTo>
                      <a:pt x="79" y="354"/>
                    </a:lnTo>
                    <a:lnTo>
                      <a:pt x="195" y="315"/>
                    </a:lnTo>
                    <a:lnTo>
                      <a:pt x="235" y="315"/>
                    </a:lnTo>
                    <a:lnTo>
                      <a:pt x="195" y="236"/>
                    </a:lnTo>
                    <a:lnTo>
                      <a:pt x="314" y="236"/>
                    </a:lnTo>
                    <a:lnTo>
                      <a:pt x="354" y="196"/>
                    </a:lnTo>
                    <a:lnTo>
                      <a:pt x="394" y="236"/>
                    </a:lnTo>
                    <a:lnTo>
                      <a:pt x="510" y="236"/>
                    </a:lnTo>
                    <a:lnTo>
                      <a:pt x="549" y="196"/>
                    </a:lnTo>
                    <a:lnTo>
                      <a:pt x="510" y="117"/>
                    </a:lnTo>
                    <a:lnTo>
                      <a:pt x="589" y="117"/>
                    </a:lnTo>
                    <a:lnTo>
                      <a:pt x="629" y="156"/>
                    </a:lnTo>
                    <a:lnTo>
                      <a:pt x="668" y="117"/>
                    </a:lnTo>
                    <a:lnTo>
                      <a:pt x="668" y="80"/>
                    </a:lnTo>
                    <a:lnTo>
                      <a:pt x="589" y="40"/>
                    </a:lnTo>
                    <a:lnTo>
                      <a:pt x="629" y="0"/>
                    </a:lnTo>
                    <a:lnTo>
                      <a:pt x="708" y="0"/>
                    </a:lnTo>
                    <a:lnTo>
                      <a:pt x="745" y="80"/>
                    </a:lnTo>
                    <a:lnTo>
                      <a:pt x="784" y="11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1205">
                <a:extLst>
                  <a:ext uri="{FF2B5EF4-FFF2-40B4-BE49-F238E27FC236}">
                    <a16:creationId xmlns:a16="http://schemas.microsoft.com/office/drawing/2014/main" id="{DCAFE4EF-293A-A1D9-815A-2EBAD8C3A9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7" y="3030"/>
                <a:ext cx="31" cy="142"/>
              </a:xfrm>
              <a:custGeom>
                <a:avLst/>
                <a:gdLst>
                  <a:gd name="T0" fmla="*/ 40 w 159"/>
                  <a:gd name="T1" fmla="*/ 0 h 708"/>
                  <a:gd name="T2" fmla="*/ 40 w 159"/>
                  <a:gd name="T3" fmla="*/ 79 h 708"/>
                  <a:gd name="T4" fmla="*/ 80 w 159"/>
                  <a:gd name="T5" fmla="*/ 119 h 708"/>
                  <a:gd name="T6" fmla="*/ 119 w 159"/>
                  <a:gd name="T7" fmla="*/ 79 h 708"/>
                  <a:gd name="T8" fmla="*/ 119 w 159"/>
                  <a:gd name="T9" fmla="*/ 198 h 708"/>
                  <a:gd name="T10" fmla="*/ 159 w 159"/>
                  <a:gd name="T11" fmla="*/ 275 h 708"/>
                  <a:gd name="T12" fmla="*/ 159 w 159"/>
                  <a:gd name="T13" fmla="*/ 314 h 708"/>
                  <a:gd name="T14" fmla="*/ 80 w 159"/>
                  <a:gd name="T15" fmla="*/ 275 h 708"/>
                  <a:gd name="T16" fmla="*/ 80 w 159"/>
                  <a:gd name="T17" fmla="*/ 394 h 708"/>
                  <a:gd name="T18" fmla="*/ 40 w 159"/>
                  <a:gd name="T19" fmla="*/ 354 h 708"/>
                  <a:gd name="T20" fmla="*/ 40 w 159"/>
                  <a:gd name="T21" fmla="*/ 589 h 708"/>
                  <a:gd name="T22" fmla="*/ 80 w 159"/>
                  <a:gd name="T23" fmla="*/ 629 h 708"/>
                  <a:gd name="T24" fmla="*/ 40 w 159"/>
                  <a:gd name="T25" fmla="*/ 629 h 708"/>
                  <a:gd name="T26" fmla="*/ 0 w 159"/>
                  <a:gd name="T27" fmla="*/ 669 h 708"/>
                  <a:gd name="T28" fmla="*/ 0 w 159"/>
                  <a:gd name="T29" fmla="*/ 708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9" h="708">
                    <a:moveTo>
                      <a:pt x="40" y="0"/>
                    </a:moveTo>
                    <a:lnTo>
                      <a:pt x="40" y="79"/>
                    </a:lnTo>
                    <a:lnTo>
                      <a:pt x="80" y="119"/>
                    </a:lnTo>
                    <a:lnTo>
                      <a:pt x="119" y="79"/>
                    </a:lnTo>
                    <a:lnTo>
                      <a:pt x="119" y="198"/>
                    </a:lnTo>
                    <a:lnTo>
                      <a:pt x="159" y="275"/>
                    </a:lnTo>
                    <a:lnTo>
                      <a:pt x="159" y="314"/>
                    </a:lnTo>
                    <a:lnTo>
                      <a:pt x="80" y="275"/>
                    </a:lnTo>
                    <a:lnTo>
                      <a:pt x="80" y="394"/>
                    </a:lnTo>
                    <a:lnTo>
                      <a:pt x="40" y="354"/>
                    </a:lnTo>
                    <a:lnTo>
                      <a:pt x="40" y="589"/>
                    </a:lnTo>
                    <a:lnTo>
                      <a:pt x="80" y="629"/>
                    </a:lnTo>
                    <a:lnTo>
                      <a:pt x="40" y="629"/>
                    </a:lnTo>
                    <a:lnTo>
                      <a:pt x="0" y="669"/>
                    </a:lnTo>
                    <a:lnTo>
                      <a:pt x="0" y="70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1206">
                <a:extLst>
                  <a:ext uri="{FF2B5EF4-FFF2-40B4-BE49-F238E27FC236}">
                    <a16:creationId xmlns:a16="http://schemas.microsoft.com/office/drawing/2014/main" id="{8C112CB8-892D-1404-4D17-B063CDE6E6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3" y="3164"/>
                <a:ext cx="134" cy="47"/>
              </a:xfrm>
              <a:custGeom>
                <a:avLst/>
                <a:gdLst>
                  <a:gd name="T0" fmla="*/ 668 w 668"/>
                  <a:gd name="T1" fmla="*/ 39 h 235"/>
                  <a:gd name="T2" fmla="*/ 629 w 668"/>
                  <a:gd name="T3" fmla="*/ 39 h 235"/>
                  <a:gd name="T4" fmla="*/ 629 w 668"/>
                  <a:gd name="T5" fmla="*/ 76 h 235"/>
                  <a:gd name="T6" fmla="*/ 590 w 668"/>
                  <a:gd name="T7" fmla="*/ 76 h 235"/>
                  <a:gd name="T8" fmla="*/ 590 w 668"/>
                  <a:gd name="T9" fmla="*/ 0 h 235"/>
                  <a:gd name="T10" fmla="*/ 513 w 668"/>
                  <a:gd name="T11" fmla="*/ 0 h 235"/>
                  <a:gd name="T12" fmla="*/ 513 w 668"/>
                  <a:gd name="T13" fmla="*/ 155 h 235"/>
                  <a:gd name="T14" fmla="*/ 434 w 668"/>
                  <a:gd name="T15" fmla="*/ 155 h 235"/>
                  <a:gd name="T16" fmla="*/ 394 w 668"/>
                  <a:gd name="T17" fmla="*/ 76 h 235"/>
                  <a:gd name="T18" fmla="*/ 315 w 668"/>
                  <a:gd name="T19" fmla="*/ 39 h 235"/>
                  <a:gd name="T20" fmla="*/ 315 w 668"/>
                  <a:gd name="T21" fmla="*/ 76 h 235"/>
                  <a:gd name="T22" fmla="*/ 238 w 668"/>
                  <a:gd name="T23" fmla="*/ 155 h 235"/>
                  <a:gd name="T24" fmla="*/ 238 w 668"/>
                  <a:gd name="T25" fmla="*/ 195 h 235"/>
                  <a:gd name="T26" fmla="*/ 199 w 668"/>
                  <a:gd name="T27" fmla="*/ 155 h 235"/>
                  <a:gd name="T28" fmla="*/ 120 w 668"/>
                  <a:gd name="T29" fmla="*/ 235 h 235"/>
                  <a:gd name="T30" fmla="*/ 120 w 668"/>
                  <a:gd name="T31" fmla="*/ 195 h 235"/>
                  <a:gd name="T32" fmla="*/ 0 w 668"/>
                  <a:gd name="T33" fmla="*/ 155 h 235"/>
                  <a:gd name="T34" fmla="*/ 0 w 668"/>
                  <a:gd name="T35" fmla="*/ 116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68" h="235">
                    <a:moveTo>
                      <a:pt x="668" y="39"/>
                    </a:moveTo>
                    <a:lnTo>
                      <a:pt x="629" y="39"/>
                    </a:lnTo>
                    <a:lnTo>
                      <a:pt x="629" y="76"/>
                    </a:lnTo>
                    <a:lnTo>
                      <a:pt x="590" y="76"/>
                    </a:lnTo>
                    <a:lnTo>
                      <a:pt x="590" y="0"/>
                    </a:lnTo>
                    <a:lnTo>
                      <a:pt x="513" y="0"/>
                    </a:lnTo>
                    <a:lnTo>
                      <a:pt x="513" y="155"/>
                    </a:lnTo>
                    <a:lnTo>
                      <a:pt x="434" y="155"/>
                    </a:lnTo>
                    <a:lnTo>
                      <a:pt x="394" y="76"/>
                    </a:lnTo>
                    <a:lnTo>
                      <a:pt x="315" y="39"/>
                    </a:lnTo>
                    <a:lnTo>
                      <a:pt x="315" y="76"/>
                    </a:lnTo>
                    <a:lnTo>
                      <a:pt x="238" y="155"/>
                    </a:lnTo>
                    <a:lnTo>
                      <a:pt x="238" y="195"/>
                    </a:lnTo>
                    <a:lnTo>
                      <a:pt x="199" y="155"/>
                    </a:lnTo>
                    <a:lnTo>
                      <a:pt x="120" y="235"/>
                    </a:lnTo>
                    <a:lnTo>
                      <a:pt x="120" y="195"/>
                    </a:lnTo>
                    <a:lnTo>
                      <a:pt x="0" y="155"/>
                    </a:lnTo>
                    <a:lnTo>
                      <a:pt x="0" y="11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1207">
                <a:extLst>
                  <a:ext uri="{FF2B5EF4-FFF2-40B4-BE49-F238E27FC236}">
                    <a16:creationId xmlns:a16="http://schemas.microsoft.com/office/drawing/2014/main" id="{2FEF5BB7-113E-B4F1-67AB-2B9749CD2B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4" y="2794"/>
                <a:ext cx="47" cy="102"/>
              </a:xfrm>
              <a:custGeom>
                <a:avLst/>
                <a:gdLst>
                  <a:gd name="T0" fmla="*/ 0 w 235"/>
                  <a:gd name="T1" fmla="*/ 0 h 511"/>
                  <a:gd name="T2" fmla="*/ 80 w 235"/>
                  <a:gd name="T3" fmla="*/ 0 h 511"/>
                  <a:gd name="T4" fmla="*/ 80 w 235"/>
                  <a:gd name="T5" fmla="*/ 40 h 511"/>
                  <a:gd name="T6" fmla="*/ 119 w 235"/>
                  <a:gd name="T7" fmla="*/ 80 h 511"/>
                  <a:gd name="T8" fmla="*/ 158 w 235"/>
                  <a:gd name="T9" fmla="*/ 80 h 511"/>
                  <a:gd name="T10" fmla="*/ 119 w 235"/>
                  <a:gd name="T11" fmla="*/ 120 h 511"/>
                  <a:gd name="T12" fmla="*/ 119 w 235"/>
                  <a:gd name="T13" fmla="*/ 196 h 511"/>
                  <a:gd name="T14" fmla="*/ 198 w 235"/>
                  <a:gd name="T15" fmla="*/ 277 h 511"/>
                  <a:gd name="T16" fmla="*/ 198 w 235"/>
                  <a:gd name="T17" fmla="*/ 355 h 511"/>
                  <a:gd name="T18" fmla="*/ 235 w 235"/>
                  <a:gd name="T19" fmla="*/ 355 h 511"/>
                  <a:gd name="T20" fmla="*/ 198 w 235"/>
                  <a:gd name="T21" fmla="*/ 474 h 511"/>
                  <a:gd name="T22" fmla="*/ 158 w 235"/>
                  <a:gd name="T23" fmla="*/ 511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5" h="511">
                    <a:moveTo>
                      <a:pt x="0" y="0"/>
                    </a:moveTo>
                    <a:lnTo>
                      <a:pt x="80" y="0"/>
                    </a:lnTo>
                    <a:lnTo>
                      <a:pt x="80" y="40"/>
                    </a:lnTo>
                    <a:lnTo>
                      <a:pt x="119" y="80"/>
                    </a:lnTo>
                    <a:lnTo>
                      <a:pt x="158" y="80"/>
                    </a:lnTo>
                    <a:lnTo>
                      <a:pt x="119" y="120"/>
                    </a:lnTo>
                    <a:lnTo>
                      <a:pt x="119" y="196"/>
                    </a:lnTo>
                    <a:lnTo>
                      <a:pt x="198" y="277"/>
                    </a:lnTo>
                    <a:lnTo>
                      <a:pt x="198" y="355"/>
                    </a:lnTo>
                    <a:lnTo>
                      <a:pt x="235" y="355"/>
                    </a:lnTo>
                    <a:lnTo>
                      <a:pt x="198" y="474"/>
                    </a:lnTo>
                    <a:lnTo>
                      <a:pt x="158" y="51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1208">
                <a:extLst>
                  <a:ext uri="{FF2B5EF4-FFF2-40B4-BE49-F238E27FC236}">
                    <a16:creationId xmlns:a16="http://schemas.microsoft.com/office/drawing/2014/main" id="{5C508D76-4B5E-3F6E-C1CF-2E22BADD2B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9" y="2778"/>
                <a:ext cx="165" cy="32"/>
              </a:xfrm>
              <a:custGeom>
                <a:avLst/>
                <a:gdLst>
                  <a:gd name="T0" fmla="*/ 823 w 823"/>
                  <a:gd name="T1" fmla="*/ 78 h 158"/>
                  <a:gd name="T2" fmla="*/ 784 w 823"/>
                  <a:gd name="T3" fmla="*/ 78 h 158"/>
                  <a:gd name="T4" fmla="*/ 747 w 823"/>
                  <a:gd name="T5" fmla="*/ 118 h 158"/>
                  <a:gd name="T6" fmla="*/ 628 w 823"/>
                  <a:gd name="T7" fmla="*/ 118 h 158"/>
                  <a:gd name="T8" fmla="*/ 628 w 823"/>
                  <a:gd name="T9" fmla="*/ 38 h 158"/>
                  <a:gd name="T10" fmla="*/ 509 w 823"/>
                  <a:gd name="T11" fmla="*/ 38 h 158"/>
                  <a:gd name="T12" fmla="*/ 473 w 823"/>
                  <a:gd name="T13" fmla="*/ 0 h 158"/>
                  <a:gd name="T14" fmla="*/ 393 w 823"/>
                  <a:gd name="T15" fmla="*/ 0 h 158"/>
                  <a:gd name="T16" fmla="*/ 353 w 823"/>
                  <a:gd name="T17" fmla="*/ 78 h 158"/>
                  <a:gd name="T18" fmla="*/ 314 w 823"/>
                  <a:gd name="T19" fmla="*/ 78 h 158"/>
                  <a:gd name="T20" fmla="*/ 314 w 823"/>
                  <a:gd name="T21" fmla="*/ 38 h 158"/>
                  <a:gd name="T22" fmla="*/ 274 w 823"/>
                  <a:gd name="T23" fmla="*/ 78 h 158"/>
                  <a:gd name="T24" fmla="*/ 198 w 823"/>
                  <a:gd name="T25" fmla="*/ 78 h 158"/>
                  <a:gd name="T26" fmla="*/ 118 w 823"/>
                  <a:gd name="T27" fmla="*/ 118 h 158"/>
                  <a:gd name="T28" fmla="*/ 79 w 823"/>
                  <a:gd name="T29" fmla="*/ 158 h 158"/>
                  <a:gd name="T30" fmla="*/ 0 w 823"/>
                  <a:gd name="T31" fmla="*/ 11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23" h="158">
                    <a:moveTo>
                      <a:pt x="823" y="78"/>
                    </a:moveTo>
                    <a:lnTo>
                      <a:pt x="784" y="78"/>
                    </a:lnTo>
                    <a:lnTo>
                      <a:pt x="747" y="118"/>
                    </a:lnTo>
                    <a:lnTo>
                      <a:pt x="628" y="118"/>
                    </a:lnTo>
                    <a:lnTo>
                      <a:pt x="628" y="38"/>
                    </a:lnTo>
                    <a:lnTo>
                      <a:pt x="509" y="38"/>
                    </a:lnTo>
                    <a:lnTo>
                      <a:pt x="473" y="0"/>
                    </a:lnTo>
                    <a:lnTo>
                      <a:pt x="393" y="0"/>
                    </a:lnTo>
                    <a:lnTo>
                      <a:pt x="353" y="78"/>
                    </a:lnTo>
                    <a:lnTo>
                      <a:pt x="314" y="78"/>
                    </a:lnTo>
                    <a:lnTo>
                      <a:pt x="314" y="38"/>
                    </a:lnTo>
                    <a:lnTo>
                      <a:pt x="274" y="78"/>
                    </a:lnTo>
                    <a:lnTo>
                      <a:pt x="198" y="78"/>
                    </a:lnTo>
                    <a:lnTo>
                      <a:pt x="118" y="118"/>
                    </a:lnTo>
                    <a:lnTo>
                      <a:pt x="79" y="158"/>
                    </a:lnTo>
                    <a:lnTo>
                      <a:pt x="0" y="11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1209">
                <a:extLst>
                  <a:ext uri="{FF2B5EF4-FFF2-40B4-BE49-F238E27FC236}">
                    <a16:creationId xmlns:a16="http://schemas.microsoft.com/office/drawing/2014/main" id="{E9353777-D1CC-507E-097B-365E7F24B7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6" y="2873"/>
                <a:ext cx="150" cy="141"/>
              </a:xfrm>
              <a:custGeom>
                <a:avLst/>
                <a:gdLst>
                  <a:gd name="T0" fmla="*/ 0 w 746"/>
                  <a:gd name="T1" fmla="*/ 669 h 706"/>
                  <a:gd name="T2" fmla="*/ 39 w 746"/>
                  <a:gd name="T3" fmla="*/ 706 h 706"/>
                  <a:gd name="T4" fmla="*/ 79 w 746"/>
                  <a:gd name="T5" fmla="*/ 669 h 706"/>
                  <a:gd name="T6" fmla="*/ 118 w 746"/>
                  <a:gd name="T7" fmla="*/ 669 h 706"/>
                  <a:gd name="T8" fmla="*/ 198 w 746"/>
                  <a:gd name="T9" fmla="*/ 706 h 706"/>
                  <a:gd name="T10" fmla="*/ 238 w 746"/>
                  <a:gd name="T11" fmla="*/ 669 h 706"/>
                  <a:gd name="T12" fmla="*/ 274 w 746"/>
                  <a:gd name="T13" fmla="*/ 669 h 706"/>
                  <a:gd name="T14" fmla="*/ 274 w 746"/>
                  <a:gd name="T15" fmla="*/ 590 h 706"/>
                  <a:gd name="T16" fmla="*/ 393 w 746"/>
                  <a:gd name="T17" fmla="*/ 471 h 706"/>
                  <a:gd name="T18" fmla="*/ 393 w 746"/>
                  <a:gd name="T19" fmla="*/ 355 h 706"/>
                  <a:gd name="T20" fmla="*/ 433 w 746"/>
                  <a:gd name="T21" fmla="*/ 355 h 706"/>
                  <a:gd name="T22" fmla="*/ 473 w 746"/>
                  <a:gd name="T23" fmla="*/ 315 h 706"/>
                  <a:gd name="T24" fmla="*/ 473 w 746"/>
                  <a:gd name="T25" fmla="*/ 235 h 706"/>
                  <a:gd name="T26" fmla="*/ 512 w 746"/>
                  <a:gd name="T27" fmla="*/ 157 h 706"/>
                  <a:gd name="T28" fmla="*/ 549 w 746"/>
                  <a:gd name="T29" fmla="*/ 157 h 706"/>
                  <a:gd name="T30" fmla="*/ 549 w 746"/>
                  <a:gd name="T31" fmla="*/ 117 h 706"/>
                  <a:gd name="T32" fmla="*/ 588 w 746"/>
                  <a:gd name="T33" fmla="*/ 80 h 706"/>
                  <a:gd name="T34" fmla="*/ 628 w 746"/>
                  <a:gd name="T35" fmla="*/ 80 h 706"/>
                  <a:gd name="T36" fmla="*/ 668 w 746"/>
                  <a:gd name="T37" fmla="*/ 0 h 706"/>
                  <a:gd name="T38" fmla="*/ 707 w 746"/>
                  <a:gd name="T39" fmla="*/ 0 h 706"/>
                  <a:gd name="T40" fmla="*/ 746 w 746"/>
                  <a:gd name="T41" fmla="*/ 80 h 706"/>
                  <a:gd name="T42" fmla="*/ 746 w 746"/>
                  <a:gd name="T43" fmla="*/ 117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46" h="706">
                    <a:moveTo>
                      <a:pt x="0" y="669"/>
                    </a:moveTo>
                    <a:lnTo>
                      <a:pt x="39" y="706"/>
                    </a:lnTo>
                    <a:lnTo>
                      <a:pt x="79" y="669"/>
                    </a:lnTo>
                    <a:lnTo>
                      <a:pt x="118" y="669"/>
                    </a:lnTo>
                    <a:lnTo>
                      <a:pt x="198" y="706"/>
                    </a:lnTo>
                    <a:lnTo>
                      <a:pt x="238" y="669"/>
                    </a:lnTo>
                    <a:lnTo>
                      <a:pt x="274" y="669"/>
                    </a:lnTo>
                    <a:lnTo>
                      <a:pt x="274" y="590"/>
                    </a:lnTo>
                    <a:lnTo>
                      <a:pt x="393" y="471"/>
                    </a:lnTo>
                    <a:lnTo>
                      <a:pt x="393" y="355"/>
                    </a:lnTo>
                    <a:lnTo>
                      <a:pt x="433" y="355"/>
                    </a:lnTo>
                    <a:lnTo>
                      <a:pt x="473" y="315"/>
                    </a:lnTo>
                    <a:lnTo>
                      <a:pt x="473" y="235"/>
                    </a:lnTo>
                    <a:lnTo>
                      <a:pt x="512" y="157"/>
                    </a:lnTo>
                    <a:lnTo>
                      <a:pt x="549" y="157"/>
                    </a:lnTo>
                    <a:lnTo>
                      <a:pt x="549" y="117"/>
                    </a:lnTo>
                    <a:lnTo>
                      <a:pt x="588" y="80"/>
                    </a:lnTo>
                    <a:lnTo>
                      <a:pt x="628" y="80"/>
                    </a:lnTo>
                    <a:lnTo>
                      <a:pt x="668" y="0"/>
                    </a:lnTo>
                    <a:lnTo>
                      <a:pt x="707" y="0"/>
                    </a:lnTo>
                    <a:lnTo>
                      <a:pt x="746" y="80"/>
                    </a:lnTo>
                    <a:lnTo>
                      <a:pt x="746" y="11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12" name="Group 1411">
              <a:extLst>
                <a:ext uri="{FF2B5EF4-FFF2-40B4-BE49-F238E27FC236}">
                  <a16:creationId xmlns:a16="http://schemas.microsoft.com/office/drawing/2014/main" id="{C35C0828-8060-E81A-EED6-4E08FBD34C0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90" y="4"/>
              <a:ext cx="4355" cy="4316"/>
              <a:chOff x="1690" y="4"/>
              <a:chExt cx="4355" cy="4316"/>
            </a:xfrm>
          </p:grpSpPr>
          <p:sp>
            <p:nvSpPr>
              <p:cNvPr id="141" name="Freeform 1211">
                <a:extLst>
                  <a:ext uri="{FF2B5EF4-FFF2-40B4-BE49-F238E27FC236}">
                    <a16:creationId xmlns:a16="http://schemas.microsoft.com/office/drawing/2014/main" id="{6F10452E-BED8-9849-2ED6-328FD28AF7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0" y="2802"/>
                <a:ext cx="39" cy="47"/>
              </a:xfrm>
              <a:custGeom>
                <a:avLst/>
                <a:gdLst>
                  <a:gd name="T0" fmla="*/ 195 w 195"/>
                  <a:gd name="T1" fmla="*/ 0 h 236"/>
                  <a:gd name="T2" fmla="*/ 116 w 195"/>
                  <a:gd name="T3" fmla="*/ 0 h 236"/>
                  <a:gd name="T4" fmla="*/ 79 w 195"/>
                  <a:gd name="T5" fmla="*/ 40 h 236"/>
                  <a:gd name="T6" fmla="*/ 79 w 195"/>
                  <a:gd name="T7" fmla="*/ 156 h 236"/>
                  <a:gd name="T8" fmla="*/ 116 w 195"/>
                  <a:gd name="T9" fmla="*/ 196 h 236"/>
                  <a:gd name="T10" fmla="*/ 116 w 195"/>
                  <a:gd name="T11" fmla="*/ 236 h 236"/>
                  <a:gd name="T12" fmla="*/ 0 w 195"/>
                  <a:gd name="T13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5" h="236">
                    <a:moveTo>
                      <a:pt x="195" y="0"/>
                    </a:moveTo>
                    <a:lnTo>
                      <a:pt x="116" y="0"/>
                    </a:lnTo>
                    <a:lnTo>
                      <a:pt x="79" y="40"/>
                    </a:lnTo>
                    <a:lnTo>
                      <a:pt x="79" y="156"/>
                    </a:lnTo>
                    <a:lnTo>
                      <a:pt x="116" y="196"/>
                    </a:lnTo>
                    <a:lnTo>
                      <a:pt x="116" y="236"/>
                    </a:lnTo>
                    <a:lnTo>
                      <a:pt x="0" y="23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1212">
                <a:extLst>
                  <a:ext uri="{FF2B5EF4-FFF2-40B4-BE49-F238E27FC236}">
                    <a16:creationId xmlns:a16="http://schemas.microsoft.com/office/drawing/2014/main" id="{BF6A07FB-52EB-8DAA-DDC6-E745635689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0" y="2849"/>
                <a:ext cx="39" cy="102"/>
              </a:xfrm>
              <a:custGeom>
                <a:avLst/>
                <a:gdLst>
                  <a:gd name="T0" fmla="*/ 155 w 195"/>
                  <a:gd name="T1" fmla="*/ 510 h 510"/>
                  <a:gd name="T2" fmla="*/ 155 w 195"/>
                  <a:gd name="T3" fmla="*/ 473 h 510"/>
                  <a:gd name="T4" fmla="*/ 195 w 195"/>
                  <a:gd name="T5" fmla="*/ 473 h 510"/>
                  <a:gd name="T6" fmla="*/ 155 w 195"/>
                  <a:gd name="T7" fmla="*/ 433 h 510"/>
                  <a:gd name="T8" fmla="*/ 155 w 195"/>
                  <a:gd name="T9" fmla="*/ 393 h 510"/>
                  <a:gd name="T10" fmla="*/ 116 w 195"/>
                  <a:gd name="T11" fmla="*/ 393 h 510"/>
                  <a:gd name="T12" fmla="*/ 116 w 195"/>
                  <a:gd name="T13" fmla="*/ 353 h 510"/>
                  <a:gd name="T14" fmla="*/ 79 w 195"/>
                  <a:gd name="T15" fmla="*/ 315 h 510"/>
                  <a:gd name="T16" fmla="*/ 39 w 195"/>
                  <a:gd name="T17" fmla="*/ 235 h 510"/>
                  <a:gd name="T18" fmla="*/ 39 w 195"/>
                  <a:gd name="T19" fmla="*/ 198 h 510"/>
                  <a:gd name="T20" fmla="*/ 79 w 195"/>
                  <a:gd name="T21" fmla="*/ 158 h 510"/>
                  <a:gd name="T22" fmla="*/ 39 w 195"/>
                  <a:gd name="T23" fmla="*/ 118 h 510"/>
                  <a:gd name="T24" fmla="*/ 39 w 195"/>
                  <a:gd name="T25" fmla="*/ 79 h 510"/>
                  <a:gd name="T26" fmla="*/ 0 w 195"/>
                  <a:gd name="T27" fmla="*/ 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5" h="510">
                    <a:moveTo>
                      <a:pt x="155" y="510"/>
                    </a:moveTo>
                    <a:lnTo>
                      <a:pt x="155" y="473"/>
                    </a:lnTo>
                    <a:lnTo>
                      <a:pt x="195" y="473"/>
                    </a:lnTo>
                    <a:lnTo>
                      <a:pt x="155" y="433"/>
                    </a:lnTo>
                    <a:lnTo>
                      <a:pt x="155" y="393"/>
                    </a:lnTo>
                    <a:lnTo>
                      <a:pt x="116" y="393"/>
                    </a:lnTo>
                    <a:lnTo>
                      <a:pt x="116" y="353"/>
                    </a:lnTo>
                    <a:lnTo>
                      <a:pt x="79" y="315"/>
                    </a:lnTo>
                    <a:lnTo>
                      <a:pt x="39" y="235"/>
                    </a:lnTo>
                    <a:lnTo>
                      <a:pt x="39" y="198"/>
                    </a:lnTo>
                    <a:lnTo>
                      <a:pt x="79" y="158"/>
                    </a:lnTo>
                    <a:lnTo>
                      <a:pt x="39" y="118"/>
                    </a:lnTo>
                    <a:lnTo>
                      <a:pt x="39" y="7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1213">
                <a:extLst>
                  <a:ext uri="{FF2B5EF4-FFF2-40B4-BE49-F238E27FC236}">
                    <a16:creationId xmlns:a16="http://schemas.microsoft.com/office/drawing/2014/main" id="{E7D2E377-A41D-F169-39F8-49F1E32787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" y="2951"/>
                <a:ext cx="62" cy="71"/>
              </a:xfrm>
              <a:custGeom>
                <a:avLst/>
                <a:gdLst>
                  <a:gd name="T0" fmla="*/ 39 w 314"/>
                  <a:gd name="T1" fmla="*/ 0 h 354"/>
                  <a:gd name="T2" fmla="*/ 39 w 314"/>
                  <a:gd name="T3" fmla="*/ 119 h 354"/>
                  <a:gd name="T4" fmla="*/ 0 w 314"/>
                  <a:gd name="T5" fmla="*/ 159 h 354"/>
                  <a:gd name="T6" fmla="*/ 39 w 314"/>
                  <a:gd name="T7" fmla="*/ 159 h 354"/>
                  <a:gd name="T8" fmla="*/ 79 w 314"/>
                  <a:gd name="T9" fmla="*/ 198 h 354"/>
                  <a:gd name="T10" fmla="*/ 39 w 314"/>
                  <a:gd name="T11" fmla="*/ 237 h 354"/>
                  <a:gd name="T12" fmla="*/ 39 w 314"/>
                  <a:gd name="T13" fmla="*/ 314 h 354"/>
                  <a:gd name="T14" fmla="*/ 79 w 314"/>
                  <a:gd name="T15" fmla="*/ 314 h 354"/>
                  <a:gd name="T16" fmla="*/ 118 w 314"/>
                  <a:gd name="T17" fmla="*/ 354 h 354"/>
                  <a:gd name="T18" fmla="*/ 158 w 314"/>
                  <a:gd name="T19" fmla="*/ 354 h 354"/>
                  <a:gd name="T20" fmla="*/ 118 w 314"/>
                  <a:gd name="T21" fmla="*/ 277 h 354"/>
                  <a:gd name="T22" fmla="*/ 197 w 314"/>
                  <a:gd name="T23" fmla="*/ 277 h 354"/>
                  <a:gd name="T24" fmla="*/ 237 w 314"/>
                  <a:gd name="T25" fmla="*/ 237 h 354"/>
                  <a:gd name="T26" fmla="*/ 314 w 314"/>
                  <a:gd name="T27" fmla="*/ 237 h 354"/>
                  <a:gd name="T28" fmla="*/ 314 w 314"/>
                  <a:gd name="T29" fmla="*/ 277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4" h="354">
                    <a:moveTo>
                      <a:pt x="39" y="0"/>
                    </a:moveTo>
                    <a:lnTo>
                      <a:pt x="39" y="119"/>
                    </a:lnTo>
                    <a:lnTo>
                      <a:pt x="0" y="159"/>
                    </a:lnTo>
                    <a:lnTo>
                      <a:pt x="39" y="159"/>
                    </a:lnTo>
                    <a:lnTo>
                      <a:pt x="79" y="198"/>
                    </a:lnTo>
                    <a:lnTo>
                      <a:pt x="39" y="237"/>
                    </a:lnTo>
                    <a:lnTo>
                      <a:pt x="39" y="314"/>
                    </a:lnTo>
                    <a:lnTo>
                      <a:pt x="79" y="314"/>
                    </a:lnTo>
                    <a:lnTo>
                      <a:pt x="118" y="354"/>
                    </a:lnTo>
                    <a:lnTo>
                      <a:pt x="158" y="354"/>
                    </a:lnTo>
                    <a:lnTo>
                      <a:pt x="118" y="277"/>
                    </a:lnTo>
                    <a:lnTo>
                      <a:pt x="197" y="277"/>
                    </a:lnTo>
                    <a:lnTo>
                      <a:pt x="237" y="237"/>
                    </a:lnTo>
                    <a:lnTo>
                      <a:pt x="314" y="237"/>
                    </a:lnTo>
                    <a:lnTo>
                      <a:pt x="314" y="27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1214">
                <a:extLst>
                  <a:ext uri="{FF2B5EF4-FFF2-40B4-BE49-F238E27FC236}">
                    <a16:creationId xmlns:a16="http://schemas.microsoft.com/office/drawing/2014/main" id="{9955AC62-B976-C8DF-D7C9-5E4E56ED15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" y="3007"/>
                <a:ext cx="78" cy="204"/>
              </a:xfrm>
              <a:custGeom>
                <a:avLst/>
                <a:gdLst>
                  <a:gd name="T0" fmla="*/ 0 w 393"/>
                  <a:gd name="T1" fmla="*/ 1021 h 1021"/>
                  <a:gd name="T2" fmla="*/ 39 w 393"/>
                  <a:gd name="T3" fmla="*/ 1021 h 1021"/>
                  <a:gd name="T4" fmla="*/ 79 w 393"/>
                  <a:gd name="T5" fmla="*/ 941 h 1021"/>
                  <a:gd name="T6" fmla="*/ 39 w 393"/>
                  <a:gd name="T7" fmla="*/ 902 h 1021"/>
                  <a:gd name="T8" fmla="*/ 79 w 393"/>
                  <a:gd name="T9" fmla="*/ 862 h 1021"/>
                  <a:gd name="T10" fmla="*/ 79 w 393"/>
                  <a:gd name="T11" fmla="*/ 666 h 1021"/>
                  <a:gd name="T12" fmla="*/ 118 w 393"/>
                  <a:gd name="T13" fmla="*/ 666 h 1021"/>
                  <a:gd name="T14" fmla="*/ 118 w 393"/>
                  <a:gd name="T15" fmla="*/ 590 h 1021"/>
                  <a:gd name="T16" fmla="*/ 158 w 393"/>
                  <a:gd name="T17" fmla="*/ 590 h 1021"/>
                  <a:gd name="T18" fmla="*/ 79 w 393"/>
                  <a:gd name="T19" fmla="*/ 511 h 1021"/>
                  <a:gd name="T20" fmla="*/ 118 w 393"/>
                  <a:gd name="T21" fmla="*/ 511 h 1021"/>
                  <a:gd name="T22" fmla="*/ 197 w 393"/>
                  <a:gd name="T23" fmla="*/ 471 h 1021"/>
                  <a:gd name="T24" fmla="*/ 237 w 393"/>
                  <a:gd name="T25" fmla="*/ 511 h 1021"/>
                  <a:gd name="T26" fmla="*/ 237 w 393"/>
                  <a:gd name="T27" fmla="*/ 392 h 1021"/>
                  <a:gd name="T28" fmla="*/ 277 w 393"/>
                  <a:gd name="T29" fmla="*/ 392 h 1021"/>
                  <a:gd name="T30" fmla="*/ 314 w 393"/>
                  <a:gd name="T31" fmla="*/ 431 h 1021"/>
                  <a:gd name="T32" fmla="*/ 314 w 393"/>
                  <a:gd name="T33" fmla="*/ 392 h 1021"/>
                  <a:gd name="T34" fmla="*/ 353 w 393"/>
                  <a:gd name="T35" fmla="*/ 352 h 1021"/>
                  <a:gd name="T36" fmla="*/ 393 w 393"/>
                  <a:gd name="T37" fmla="*/ 352 h 1021"/>
                  <a:gd name="T38" fmla="*/ 353 w 393"/>
                  <a:gd name="T39" fmla="*/ 275 h 1021"/>
                  <a:gd name="T40" fmla="*/ 393 w 393"/>
                  <a:gd name="T41" fmla="*/ 236 h 1021"/>
                  <a:gd name="T42" fmla="*/ 314 w 393"/>
                  <a:gd name="T43" fmla="*/ 157 h 1021"/>
                  <a:gd name="T44" fmla="*/ 314 w 393"/>
                  <a:gd name="T45" fmla="*/ 117 h 1021"/>
                  <a:gd name="T46" fmla="*/ 353 w 393"/>
                  <a:gd name="T47" fmla="*/ 117 h 1021"/>
                  <a:gd name="T48" fmla="*/ 314 w 393"/>
                  <a:gd name="T49" fmla="*/ 77 h 1021"/>
                  <a:gd name="T50" fmla="*/ 314 w 393"/>
                  <a:gd name="T51" fmla="*/ 0 h 10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93" h="1021">
                    <a:moveTo>
                      <a:pt x="0" y="1021"/>
                    </a:moveTo>
                    <a:lnTo>
                      <a:pt x="39" y="1021"/>
                    </a:lnTo>
                    <a:lnTo>
                      <a:pt x="79" y="941"/>
                    </a:lnTo>
                    <a:lnTo>
                      <a:pt x="39" y="902"/>
                    </a:lnTo>
                    <a:lnTo>
                      <a:pt x="79" y="862"/>
                    </a:lnTo>
                    <a:lnTo>
                      <a:pt x="79" y="666"/>
                    </a:lnTo>
                    <a:lnTo>
                      <a:pt x="118" y="666"/>
                    </a:lnTo>
                    <a:lnTo>
                      <a:pt x="118" y="590"/>
                    </a:lnTo>
                    <a:lnTo>
                      <a:pt x="158" y="590"/>
                    </a:lnTo>
                    <a:lnTo>
                      <a:pt x="79" y="511"/>
                    </a:lnTo>
                    <a:lnTo>
                      <a:pt x="118" y="511"/>
                    </a:lnTo>
                    <a:lnTo>
                      <a:pt x="197" y="471"/>
                    </a:lnTo>
                    <a:lnTo>
                      <a:pt x="237" y="511"/>
                    </a:lnTo>
                    <a:lnTo>
                      <a:pt x="237" y="392"/>
                    </a:lnTo>
                    <a:lnTo>
                      <a:pt x="277" y="392"/>
                    </a:lnTo>
                    <a:lnTo>
                      <a:pt x="314" y="431"/>
                    </a:lnTo>
                    <a:lnTo>
                      <a:pt x="314" y="392"/>
                    </a:lnTo>
                    <a:lnTo>
                      <a:pt x="353" y="352"/>
                    </a:lnTo>
                    <a:lnTo>
                      <a:pt x="393" y="352"/>
                    </a:lnTo>
                    <a:lnTo>
                      <a:pt x="353" y="275"/>
                    </a:lnTo>
                    <a:lnTo>
                      <a:pt x="393" y="236"/>
                    </a:lnTo>
                    <a:lnTo>
                      <a:pt x="314" y="157"/>
                    </a:lnTo>
                    <a:lnTo>
                      <a:pt x="314" y="117"/>
                    </a:lnTo>
                    <a:lnTo>
                      <a:pt x="353" y="117"/>
                    </a:lnTo>
                    <a:lnTo>
                      <a:pt x="314" y="77"/>
                    </a:lnTo>
                    <a:lnTo>
                      <a:pt x="31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1215">
                <a:extLst>
                  <a:ext uri="{FF2B5EF4-FFF2-40B4-BE49-F238E27FC236}">
                    <a16:creationId xmlns:a16="http://schemas.microsoft.com/office/drawing/2014/main" id="{14F101A9-3866-69BC-CC79-C657DAD18D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" y="3211"/>
                <a:ext cx="157" cy="86"/>
              </a:xfrm>
              <a:custGeom>
                <a:avLst/>
                <a:gdLst>
                  <a:gd name="T0" fmla="*/ 787 w 787"/>
                  <a:gd name="T1" fmla="*/ 431 h 431"/>
                  <a:gd name="T2" fmla="*/ 747 w 787"/>
                  <a:gd name="T3" fmla="*/ 394 h 431"/>
                  <a:gd name="T4" fmla="*/ 747 w 787"/>
                  <a:gd name="T5" fmla="*/ 354 h 431"/>
                  <a:gd name="T6" fmla="*/ 787 w 787"/>
                  <a:gd name="T7" fmla="*/ 354 h 431"/>
                  <a:gd name="T8" fmla="*/ 747 w 787"/>
                  <a:gd name="T9" fmla="*/ 314 h 431"/>
                  <a:gd name="T10" fmla="*/ 747 w 787"/>
                  <a:gd name="T11" fmla="*/ 196 h 431"/>
                  <a:gd name="T12" fmla="*/ 707 w 787"/>
                  <a:gd name="T13" fmla="*/ 196 h 431"/>
                  <a:gd name="T14" fmla="*/ 667 w 787"/>
                  <a:gd name="T15" fmla="*/ 156 h 431"/>
                  <a:gd name="T16" fmla="*/ 707 w 787"/>
                  <a:gd name="T17" fmla="*/ 119 h 431"/>
                  <a:gd name="T18" fmla="*/ 588 w 787"/>
                  <a:gd name="T19" fmla="*/ 156 h 431"/>
                  <a:gd name="T20" fmla="*/ 588 w 787"/>
                  <a:gd name="T21" fmla="*/ 196 h 431"/>
                  <a:gd name="T22" fmla="*/ 628 w 787"/>
                  <a:gd name="T23" fmla="*/ 196 h 431"/>
                  <a:gd name="T24" fmla="*/ 588 w 787"/>
                  <a:gd name="T25" fmla="*/ 274 h 431"/>
                  <a:gd name="T26" fmla="*/ 512 w 787"/>
                  <a:gd name="T27" fmla="*/ 274 h 431"/>
                  <a:gd name="T28" fmla="*/ 472 w 787"/>
                  <a:gd name="T29" fmla="*/ 236 h 431"/>
                  <a:gd name="T30" fmla="*/ 432 w 787"/>
                  <a:gd name="T31" fmla="*/ 236 h 431"/>
                  <a:gd name="T32" fmla="*/ 393 w 787"/>
                  <a:gd name="T33" fmla="*/ 274 h 431"/>
                  <a:gd name="T34" fmla="*/ 314 w 787"/>
                  <a:gd name="T35" fmla="*/ 196 h 431"/>
                  <a:gd name="T36" fmla="*/ 277 w 787"/>
                  <a:gd name="T37" fmla="*/ 196 h 431"/>
                  <a:gd name="T38" fmla="*/ 277 w 787"/>
                  <a:gd name="T39" fmla="*/ 156 h 431"/>
                  <a:gd name="T40" fmla="*/ 79 w 787"/>
                  <a:gd name="T41" fmla="*/ 156 h 431"/>
                  <a:gd name="T42" fmla="*/ 158 w 787"/>
                  <a:gd name="T43" fmla="*/ 119 h 431"/>
                  <a:gd name="T44" fmla="*/ 118 w 787"/>
                  <a:gd name="T45" fmla="*/ 79 h 431"/>
                  <a:gd name="T46" fmla="*/ 39 w 787"/>
                  <a:gd name="T47" fmla="*/ 79 h 431"/>
                  <a:gd name="T48" fmla="*/ 0 w 787"/>
                  <a:gd name="T49" fmla="*/ 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87" h="431">
                    <a:moveTo>
                      <a:pt x="787" y="431"/>
                    </a:moveTo>
                    <a:lnTo>
                      <a:pt x="747" y="394"/>
                    </a:lnTo>
                    <a:lnTo>
                      <a:pt x="747" y="354"/>
                    </a:lnTo>
                    <a:lnTo>
                      <a:pt x="787" y="354"/>
                    </a:lnTo>
                    <a:lnTo>
                      <a:pt x="747" y="314"/>
                    </a:lnTo>
                    <a:lnTo>
                      <a:pt x="747" y="196"/>
                    </a:lnTo>
                    <a:lnTo>
                      <a:pt x="707" y="196"/>
                    </a:lnTo>
                    <a:lnTo>
                      <a:pt x="667" y="156"/>
                    </a:lnTo>
                    <a:lnTo>
                      <a:pt x="707" y="119"/>
                    </a:lnTo>
                    <a:lnTo>
                      <a:pt x="588" y="156"/>
                    </a:lnTo>
                    <a:lnTo>
                      <a:pt x="588" y="196"/>
                    </a:lnTo>
                    <a:lnTo>
                      <a:pt x="628" y="196"/>
                    </a:lnTo>
                    <a:lnTo>
                      <a:pt x="588" y="274"/>
                    </a:lnTo>
                    <a:lnTo>
                      <a:pt x="512" y="274"/>
                    </a:lnTo>
                    <a:lnTo>
                      <a:pt x="472" y="236"/>
                    </a:lnTo>
                    <a:lnTo>
                      <a:pt x="432" y="236"/>
                    </a:lnTo>
                    <a:lnTo>
                      <a:pt x="393" y="274"/>
                    </a:lnTo>
                    <a:lnTo>
                      <a:pt x="314" y="196"/>
                    </a:lnTo>
                    <a:lnTo>
                      <a:pt x="277" y="196"/>
                    </a:lnTo>
                    <a:lnTo>
                      <a:pt x="277" y="156"/>
                    </a:lnTo>
                    <a:lnTo>
                      <a:pt x="79" y="156"/>
                    </a:lnTo>
                    <a:lnTo>
                      <a:pt x="158" y="119"/>
                    </a:lnTo>
                    <a:lnTo>
                      <a:pt x="118" y="79"/>
                    </a:lnTo>
                    <a:lnTo>
                      <a:pt x="39" y="7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1216">
                <a:extLst>
                  <a:ext uri="{FF2B5EF4-FFF2-40B4-BE49-F238E27FC236}">
                    <a16:creationId xmlns:a16="http://schemas.microsoft.com/office/drawing/2014/main" id="{D4B9B8AD-FD6D-883D-57A3-2926E52EB3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7" y="3297"/>
                <a:ext cx="39" cy="95"/>
              </a:xfrm>
              <a:custGeom>
                <a:avLst/>
                <a:gdLst>
                  <a:gd name="T0" fmla="*/ 120 w 196"/>
                  <a:gd name="T1" fmla="*/ 0 h 473"/>
                  <a:gd name="T2" fmla="*/ 120 w 196"/>
                  <a:gd name="T3" fmla="*/ 79 h 473"/>
                  <a:gd name="T4" fmla="*/ 159 w 196"/>
                  <a:gd name="T5" fmla="*/ 79 h 473"/>
                  <a:gd name="T6" fmla="*/ 196 w 196"/>
                  <a:gd name="T7" fmla="*/ 158 h 473"/>
                  <a:gd name="T8" fmla="*/ 159 w 196"/>
                  <a:gd name="T9" fmla="*/ 198 h 473"/>
                  <a:gd name="T10" fmla="*/ 196 w 196"/>
                  <a:gd name="T11" fmla="*/ 277 h 473"/>
                  <a:gd name="T12" fmla="*/ 0 w 196"/>
                  <a:gd name="T13" fmla="*/ 277 h 473"/>
                  <a:gd name="T14" fmla="*/ 0 w 196"/>
                  <a:gd name="T15" fmla="*/ 314 h 473"/>
                  <a:gd name="T16" fmla="*/ 80 w 196"/>
                  <a:gd name="T17" fmla="*/ 354 h 473"/>
                  <a:gd name="T18" fmla="*/ 40 w 196"/>
                  <a:gd name="T19" fmla="*/ 394 h 473"/>
                  <a:gd name="T20" fmla="*/ 80 w 196"/>
                  <a:gd name="T21" fmla="*/ 394 h 473"/>
                  <a:gd name="T22" fmla="*/ 80 w 196"/>
                  <a:gd name="T23" fmla="*/ 473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6" h="473">
                    <a:moveTo>
                      <a:pt x="120" y="0"/>
                    </a:moveTo>
                    <a:lnTo>
                      <a:pt x="120" y="79"/>
                    </a:lnTo>
                    <a:lnTo>
                      <a:pt x="159" y="79"/>
                    </a:lnTo>
                    <a:lnTo>
                      <a:pt x="196" y="158"/>
                    </a:lnTo>
                    <a:lnTo>
                      <a:pt x="159" y="198"/>
                    </a:lnTo>
                    <a:lnTo>
                      <a:pt x="196" y="277"/>
                    </a:lnTo>
                    <a:lnTo>
                      <a:pt x="0" y="277"/>
                    </a:lnTo>
                    <a:lnTo>
                      <a:pt x="0" y="314"/>
                    </a:lnTo>
                    <a:lnTo>
                      <a:pt x="80" y="354"/>
                    </a:lnTo>
                    <a:lnTo>
                      <a:pt x="40" y="394"/>
                    </a:lnTo>
                    <a:lnTo>
                      <a:pt x="80" y="394"/>
                    </a:lnTo>
                    <a:lnTo>
                      <a:pt x="80" y="47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1217">
                <a:extLst>
                  <a:ext uri="{FF2B5EF4-FFF2-40B4-BE49-F238E27FC236}">
                    <a16:creationId xmlns:a16="http://schemas.microsoft.com/office/drawing/2014/main" id="{4E31F523-5AF1-5ED4-0DB1-76076247EB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1" y="3282"/>
                <a:ext cx="39" cy="23"/>
              </a:xfrm>
              <a:custGeom>
                <a:avLst/>
                <a:gdLst>
                  <a:gd name="T0" fmla="*/ 195 w 195"/>
                  <a:gd name="T1" fmla="*/ 77 h 116"/>
                  <a:gd name="T2" fmla="*/ 155 w 195"/>
                  <a:gd name="T3" fmla="*/ 40 h 116"/>
                  <a:gd name="T4" fmla="*/ 155 w 195"/>
                  <a:gd name="T5" fmla="*/ 0 h 116"/>
                  <a:gd name="T6" fmla="*/ 115 w 195"/>
                  <a:gd name="T7" fmla="*/ 40 h 116"/>
                  <a:gd name="T8" fmla="*/ 76 w 195"/>
                  <a:gd name="T9" fmla="*/ 116 h 116"/>
                  <a:gd name="T10" fmla="*/ 39 w 195"/>
                  <a:gd name="T11" fmla="*/ 77 h 116"/>
                  <a:gd name="T12" fmla="*/ 0 w 195"/>
                  <a:gd name="T13" fmla="*/ 77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5" h="116">
                    <a:moveTo>
                      <a:pt x="195" y="77"/>
                    </a:moveTo>
                    <a:lnTo>
                      <a:pt x="155" y="40"/>
                    </a:lnTo>
                    <a:lnTo>
                      <a:pt x="155" y="0"/>
                    </a:lnTo>
                    <a:lnTo>
                      <a:pt x="115" y="40"/>
                    </a:lnTo>
                    <a:lnTo>
                      <a:pt x="76" y="116"/>
                    </a:lnTo>
                    <a:lnTo>
                      <a:pt x="39" y="77"/>
                    </a:lnTo>
                    <a:lnTo>
                      <a:pt x="0" y="7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Line 1218">
                <a:extLst>
                  <a:ext uri="{FF2B5EF4-FFF2-40B4-BE49-F238E27FC236}">
                    <a16:creationId xmlns:a16="http://schemas.microsoft.com/office/drawing/2014/main" id="{2D16E1A9-935C-A80A-DE21-38763E86D8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53" y="3279"/>
                <a:ext cx="7" cy="1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1219">
                <a:extLst>
                  <a:ext uri="{FF2B5EF4-FFF2-40B4-BE49-F238E27FC236}">
                    <a16:creationId xmlns:a16="http://schemas.microsoft.com/office/drawing/2014/main" id="{355F44CD-BBE9-F6FA-1576-F1CEC35C52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8" y="3219"/>
                <a:ext cx="125" cy="157"/>
              </a:xfrm>
              <a:custGeom>
                <a:avLst/>
                <a:gdLst>
                  <a:gd name="T0" fmla="*/ 80 w 629"/>
                  <a:gd name="T1" fmla="*/ 786 h 786"/>
                  <a:gd name="T2" fmla="*/ 80 w 629"/>
                  <a:gd name="T3" fmla="*/ 669 h 786"/>
                  <a:gd name="T4" fmla="*/ 40 w 629"/>
                  <a:gd name="T5" fmla="*/ 669 h 786"/>
                  <a:gd name="T6" fmla="*/ 0 w 629"/>
                  <a:gd name="T7" fmla="*/ 629 h 786"/>
                  <a:gd name="T8" fmla="*/ 0 w 629"/>
                  <a:gd name="T9" fmla="*/ 590 h 786"/>
                  <a:gd name="T10" fmla="*/ 40 w 629"/>
                  <a:gd name="T11" fmla="*/ 629 h 786"/>
                  <a:gd name="T12" fmla="*/ 117 w 629"/>
                  <a:gd name="T13" fmla="*/ 629 h 786"/>
                  <a:gd name="T14" fmla="*/ 195 w 629"/>
                  <a:gd name="T15" fmla="*/ 550 h 786"/>
                  <a:gd name="T16" fmla="*/ 195 w 629"/>
                  <a:gd name="T17" fmla="*/ 511 h 786"/>
                  <a:gd name="T18" fmla="*/ 117 w 629"/>
                  <a:gd name="T19" fmla="*/ 471 h 786"/>
                  <a:gd name="T20" fmla="*/ 117 w 629"/>
                  <a:gd name="T21" fmla="*/ 431 h 786"/>
                  <a:gd name="T22" fmla="*/ 156 w 629"/>
                  <a:gd name="T23" fmla="*/ 471 h 786"/>
                  <a:gd name="T24" fmla="*/ 156 w 629"/>
                  <a:gd name="T25" fmla="*/ 392 h 786"/>
                  <a:gd name="T26" fmla="*/ 235 w 629"/>
                  <a:gd name="T27" fmla="*/ 392 h 786"/>
                  <a:gd name="T28" fmla="*/ 235 w 629"/>
                  <a:gd name="T29" fmla="*/ 315 h 786"/>
                  <a:gd name="T30" fmla="*/ 275 w 629"/>
                  <a:gd name="T31" fmla="*/ 355 h 786"/>
                  <a:gd name="T32" fmla="*/ 314 w 629"/>
                  <a:gd name="T33" fmla="*/ 315 h 786"/>
                  <a:gd name="T34" fmla="*/ 391 w 629"/>
                  <a:gd name="T35" fmla="*/ 315 h 786"/>
                  <a:gd name="T36" fmla="*/ 430 w 629"/>
                  <a:gd name="T37" fmla="*/ 355 h 786"/>
                  <a:gd name="T38" fmla="*/ 430 w 629"/>
                  <a:gd name="T39" fmla="*/ 197 h 786"/>
                  <a:gd name="T40" fmla="*/ 589 w 629"/>
                  <a:gd name="T41" fmla="*/ 197 h 786"/>
                  <a:gd name="T42" fmla="*/ 589 w 629"/>
                  <a:gd name="T43" fmla="*/ 117 h 786"/>
                  <a:gd name="T44" fmla="*/ 629 w 629"/>
                  <a:gd name="T45" fmla="*/ 80 h 786"/>
                  <a:gd name="T46" fmla="*/ 589 w 629"/>
                  <a:gd name="T47" fmla="*/ 80 h 786"/>
                  <a:gd name="T48" fmla="*/ 629 w 629"/>
                  <a:gd name="T49" fmla="*/ 40 h 786"/>
                  <a:gd name="T50" fmla="*/ 629 w 629"/>
                  <a:gd name="T51" fmla="*/ 0 h 7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29" h="786">
                    <a:moveTo>
                      <a:pt x="80" y="786"/>
                    </a:moveTo>
                    <a:lnTo>
                      <a:pt x="80" y="669"/>
                    </a:lnTo>
                    <a:lnTo>
                      <a:pt x="40" y="669"/>
                    </a:lnTo>
                    <a:lnTo>
                      <a:pt x="0" y="629"/>
                    </a:lnTo>
                    <a:lnTo>
                      <a:pt x="0" y="590"/>
                    </a:lnTo>
                    <a:lnTo>
                      <a:pt x="40" y="629"/>
                    </a:lnTo>
                    <a:lnTo>
                      <a:pt x="117" y="629"/>
                    </a:lnTo>
                    <a:lnTo>
                      <a:pt x="195" y="550"/>
                    </a:lnTo>
                    <a:lnTo>
                      <a:pt x="195" y="511"/>
                    </a:lnTo>
                    <a:lnTo>
                      <a:pt x="117" y="471"/>
                    </a:lnTo>
                    <a:lnTo>
                      <a:pt x="117" y="431"/>
                    </a:lnTo>
                    <a:lnTo>
                      <a:pt x="156" y="471"/>
                    </a:lnTo>
                    <a:lnTo>
                      <a:pt x="156" y="392"/>
                    </a:lnTo>
                    <a:lnTo>
                      <a:pt x="235" y="392"/>
                    </a:lnTo>
                    <a:lnTo>
                      <a:pt x="235" y="315"/>
                    </a:lnTo>
                    <a:lnTo>
                      <a:pt x="275" y="355"/>
                    </a:lnTo>
                    <a:lnTo>
                      <a:pt x="314" y="315"/>
                    </a:lnTo>
                    <a:lnTo>
                      <a:pt x="391" y="315"/>
                    </a:lnTo>
                    <a:lnTo>
                      <a:pt x="430" y="355"/>
                    </a:lnTo>
                    <a:lnTo>
                      <a:pt x="430" y="197"/>
                    </a:lnTo>
                    <a:lnTo>
                      <a:pt x="589" y="197"/>
                    </a:lnTo>
                    <a:lnTo>
                      <a:pt x="589" y="117"/>
                    </a:lnTo>
                    <a:lnTo>
                      <a:pt x="629" y="80"/>
                    </a:lnTo>
                    <a:lnTo>
                      <a:pt x="589" y="80"/>
                    </a:lnTo>
                    <a:lnTo>
                      <a:pt x="629" y="40"/>
                    </a:lnTo>
                    <a:lnTo>
                      <a:pt x="62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1220">
                <a:extLst>
                  <a:ext uri="{FF2B5EF4-FFF2-40B4-BE49-F238E27FC236}">
                    <a16:creationId xmlns:a16="http://schemas.microsoft.com/office/drawing/2014/main" id="{76AF9844-D258-132F-EDBA-014F79EE66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3" y="3211"/>
                <a:ext cx="71" cy="24"/>
              </a:xfrm>
              <a:custGeom>
                <a:avLst/>
                <a:gdLst>
                  <a:gd name="T0" fmla="*/ 0 w 351"/>
                  <a:gd name="T1" fmla="*/ 39 h 119"/>
                  <a:gd name="T2" fmla="*/ 76 w 351"/>
                  <a:gd name="T3" fmla="*/ 79 h 119"/>
                  <a:gd name="T4" fmla="*/ 76 w 351"/>
                  <a:gd name="T5" fmla="*/ 119 h 119"/>
                  <a:gd name="T6" fmla="*/ 116 w 351"/>
                  <a:gd name="T7" fmla="*/ 119 h 119"/>
                  <a:gd name="T8" fmla="*/ 155 w 351"/>
                  <a:gd name="T9" fmla="*/ 79 h 119"/>
                  <a:gd name="T10" fmla="*/ 195 w 351"/>
                  <a:gd name="T11" fmla="*/ 79 h 119"/>
                  <a:gd name="T12" fmla="*/ 235 w 351"/>
                  <a:gd name="T13" fmla="*/ 39 h 119"/>
                  <a:gd name="T14" fmla="*/ 274 w 351"/>
                  <a:gd name="T15" fmla="*/ 79 h 119"/>
                  <a:gd name="T16" fmla="*/ 351 w 351"/>
                  <a:gd name="T1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1" h="119">
                    <a:moveTo>
                      <a:pt x="0" y="39"/>
                    </a:moveTo>
                    <a:lnTo>
                      <a:pt x="76" y="79"/>
                    </a:lnTo>
                    <a:lnTo>
                      <a:pt x="76" y="119"/>
                    </a:lnTo>
                    <a:lnTo>
                      <a:pt x="116" y="119"/>
                    </a:lnTo>
                    <a:lnTo>
                      <a:pt x="155" y="79"/>
                    </a:lnTo>
                    <a:lnTo>
                      <a:pt x="195" y="79"/>
                    </a:lnTo>
                    <a:lnTo>
                      <a:pt x="235" y="39"/>
                    </a:lnTo>
                    <a:lnTo>
                      <a:pt x="274" y="79"/>
                    </a:lnTo>
                    <a:lnTo>
                      <a:pt x="351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1221">
                <a:extLst>
                  <a:ext uri="{FF2B5EF4-FFF2-40B4-BE49-F238E27FC236}">
                    <a16:creationId xmlns:a16="http://schemas.microsoft.com/office/drawing/2014/main" id="{C64FAA60-CA2B-A849-DD54-81301D1208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6" y="3384"/>
                <a:ext cx="247" cy="90"/>
              </a:xfrm>
              <a:custGeom>
                <a:avLst/>
                <a:gdLst>
                  <a:gd name="T0" fmla="*/ 1237 w 1237"/>
                  <a:gd name="T1" fmla="*/ 39 h 451"/>
                  <a:gd name="T2" fmla="*/ 1197 w 1237"/>
                  <a:gd name="T3" fmla="*/ 118 h 451"/>
                  <a:gd name="T4" fmla="*/ 1237 w 1237"/>
                  <a:gd name="T5" fmla="*/ 118 h 451"/>
                  <a:gd name="T6" fmla="*/ 1157 w 1237"/>
                  <a:gd name="T7" fmla="*/ 158 h 451"/>
                  <a:gd name="T8" fmla="*/ 1118 w 1237"/>
                  <a:gd name="T9" fmla="*/ 158 h 451"/>
                  <a:gd name="T10" fmla="*/ 1078 w 1237"/>
                  <a:gd name="T11" fmla="*/ 118 h 451"/>
                  <a:gd name="T12" fmla="*/ 1042 w 1237"/>
                  <a:gd name="T13" fmla="*/ 118 h 451"/>
                  <a:gd name="T14" fmla="*/ 922 w 1237"/>
                  <a:gd name="T15" fmla="*/ 0 h 451"/>
                  <a:gd name="T16" fmla="*/ 883 w 1237"/>
                  <a:gd name="T17" fmla="*/ 0 h 451"/>
                  <a:gd name="T18" fmla="*/ 883 w 1237"/>
                  <a:gd name="T19" fmla="*/ 39 h 451"/>
                  <a:gd name="T20" fmla="*/ 922 w 1237"/>
                  <a:gd name="T21" fmla="*/ 78 h 451"/>
                  <a:gd name="T22" fmla="*/ 922 w 1237"/>
                  <a:gd name="T23" fmla="*/ 118 h 451"/>
                  <a:gd name="T24" fmla="*/ 843 w 1237"/>
                  <a:gd name="T25" fmla="*/ 195 h 451"/>
                  <a:gd name="T26" fmla="*/ 843 w 1237"/>
                  <a:gd name="T27" fmla="*/ 158 h 451"/>
                  <a:gd name="T28" fmla="*/ 804 w 1237"/>
                  <a:gd name="T29" fmla="*/ 195 h 451"/>
                  <a:gd name="T30" fmla="*/ 727 w 1237"/>
                  <a:gd name="T31" fmla="*/ 195 h 451"/>
                  <a:gd name="T32" fmla="*/ 687 w 1237"/>
                  <a:gd name="T33" fmla="*/ 158 h 451"/>
                  <a:gd name="T34" fmla="*/ 608 w 1237"/>
                  <a:gd name="T35" fmla="*/ 158 h 451"/>
                  <a:gd name="T36" fmla="*/ 569 w 1237"/>
                  <a:gd name="T37" fmla="*/ 195 h 451"/>
                  <a:gd name="T38" fmla="*/ 529 w 1237"/>
                  <a:gd name="T39" fmla="*/ 158 h 451"/>
                  <a:gd name="T40" fmla="*/ 529 w 1237"/>
                  <a:gd name="T41" fmla="*/ 195 h 451"/>
                  <a:gd name="T42" fmla="*/ 453 w 1237"/>
                  <a:gd name="T43" fmla="*/ 195 h 451"/>
                  <a:gd name="T44" fmla="*/ 413 w 1237"/>
                  <a:gd name="T45" fmla="*/ 235 h 451"/>
                  <a:gd name="T46" fmla="*/ 374 w 1237"/>
                  <a:gd name="T47" fmla="*/ 235 h 451"/>
                  <a:gd name="T48" fmla="*/ 374 w 1237"/>
                  <a:gd name="T49" fmla="*/ 314 h 451"/>
                  <a:gd name="T50" fmla="*/ 334 w 1237"/>
                  <a:gd name="T51" fmla="*/ 314 h 451"/>
                  <a:gd name="T52" fmla="*/ 294 w 1237"/>
                  <a:gd name="T53" fmla="*/ 274 h 451"/>
                  <a:gd name="T54" fmla="*/ 178 w 1237"/>
                  <a:gd name="T55" fmla="*/ 274 h 451"/>
                  <a:gd name="T56" fmla="*/ 178 w 1237"/>
                  <a:gd name="T57" fmla="*/ 354 h 451"/>
                  <a:gd name="T58" fmla="*/ 139 w 1237"/>
                  <a:gd name="T59" fmla="*/ 394 h 451"/>
                  <a:gd name="T60" fmla="*/ 99 w 1237"/>
                  <a:gd name="T61" fmla="*/ 354 h 451"/>
                  <a:gd name="T62" fmla="*/ 59 w 1237"/>
                  <a:gd name="T63" fmla="*/ 354 h 451"/>
                  <a:gd name="T64" fmla="*/ 99 w 1237"/>
                  <a:gd name="T65" fmla="*/ 394 h 451"/>
                  <a:gd name="T66" fmla="*/ 20 w 1237"/>
                  <a:gd name="T67" fmla="*/ 394 h 451"/>
                  <a:gd name="T68" fmla="*/ 20 w 1237"/>
                  <a:gd name="T69" fmla="*/ 432 h 451"/>
                  <a:gd name="T70" fmla="*/ 0 w 1237"/>
                  <a:gd name="T71" fmla="*/ 451 h 4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37" h="451">
                    <a:moveTo>
                      <a:pt x="1237" y="39"/>
                    </a:moveTo>
                    <a:lnTo>
                      <a:pt x="1197" y="118"/>
                    </a:lnTo>
                    <a:lnTo>
                      <a:pt x="1237" y="118"/>
                    </a:lnTo>
                    <a:lnTo>
                      <a:pt x="1157" y="158"/>
                    </a:lnTo>
                    <a:lnTo>
                      <a:pt x="1118" y="158"/>
                    </a:lnTo>
                    <a:lnTo>
                      <a:pt x="1078" y="118"/>
                    </a:lnTo>
                    <a:lnTo>
                      <a:pt x="1042" y="118"/>
                    </a:lnTo>
                    <a:lnTo>
                      <a:pt x="922" y="0"/>
                    </a:lnTo>
                    <a:lnTo>
                      <a:pt x="883" y="0"/>
                    </a:lnTo>
                    <a:lnTo>
                      <a:pt x="883" y="39"/>
                    </a:lnTo>
                    <a:lnTo>
                      <a:pt x="922" y="78"/>
                    </a:lnTo>
                    <a:lnTo>
                      <a:pt x="922" y="118"/>
                    </a:lnTo>
                    <a:lnTo>
                      <a:pt x="843" y="195"/>
                    </a:lnTo>
                    <a:lnTo>
                      <a:pt x="843" y="158"/>
                    </a:lnTo>
                    <a:lnTo>
                      <a:pt x="804" y="195"/>
                    </a:lnTo>
                    <a:lnTo>
                      <a:pt x="727" y="195"/>
                    </a:lnTo>
                    <a:lnTo>
                      <a:pt x="687" y="158"/>
                    </a:lnTo>
                    <a:lnTo>
                      <a:pt x="608" y="158"/>
                    </a:lnTo>
                    <a:lnTo>
                      <a:pt x="569" y="195"/>
                    </a:lnTo>
                    <a:lnTo>
                      <a:pt x="529" y="158"/>
                    </a:lnTo>
                    <a:lnTo>
                      <a:pt x="529" y="195"/>
                    </a:lnTo>
                    <a:lnTo>
                      <a:pt x="453" y="195"/>
                    </a:lnTo>
                    <a:lnTo>
                      <a:pt x="413" y="235"/>
                    </a:lnTo>
                    <a:lnTo>
                      <a:pt x="374" y="235"/>
                    </a:lnTo>
                    <a:lnTo>
                      <a:pt x="374" y="314"/>
                    </a:lnTo>
                    <a:lnTo>
                      <a:pt x="334" y="314"/>
                    </a:lnTo>
                    <a:lnTo>
                      <a:pt x="294" y="274"/>
                    </a:lnTo>
                    <a:lnTo>
                      <a:pt x="178" y="274"/>
                    </a:lnTo>
                    <a:lnTo>
                      <a:pt x="178" y="354"/>
                    </a:lnTo>
                    <a:lnTo>
                      <a:pt x="139" y="394"/>
                    </a:lnTo>
                    <a:lnTo>
                      <a:pt x="99" y="354"/>
                    </a:lnTo>
                    <a:lnTo>
                      <a:pt x="59" y="354"/>
                    </a:lnTo>
                    <a:lnTo>
                      <a:pt x="99" y="394"/>
                    </a:lnTo>
                    <a:lnTo>
                      <a:pt x="20" y="394"/>
                    </a:lnTo>
                    <a:lnTo>
                      <a:pt x="20" y="432"/>
                    </a:lnTo>
                    <a:lnTo>
                      <a:pt x="0" y="45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1222">
                <a:extLst>
                  <a:ext uri="{FF2B5EF4-FFF2-40B4-BE49-F238E27FC236}">
                    <a16:creationId xmlns:a16="http://schemas.microsoft.com/office/drawing/2014/main" id="{0DD3E55B-456C-F751-3290-2D9DD1B3E1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2" y="3557"/>
                <a:ext cx="267" cy="47"/>
              </a:xfrm>
              <a:custGeom>
                <a:avLst/>
                <a:gdLst>
                  <a:gd name="T0" fmla="*/ 0 w 1336"/>
                  <a:gd name="T1" fmla="*/ 39 h 235"/>
                  <a:gd name="T2" fmla="*/ 79 w 1336"/>
                  <a:gd name="T3" fmla="*/ 119 h 235"/>
                  <a:gd name="T4" fmla="*/ 79 w 1336"/>
                  <a:gd name="T5" fmla="*/ 159 h 235"/>
                  <a:gd name="T6" fmla="*/ 198 w 1336"/>
                  <a:gd name="T7" fmla="*/ 159 h 235"/>
                  <a:gd name="T8" fmla="*/ 198 w 1336"/>
                  <a:gd name="T9" fmla="*/ 119 h 235"/>
                  <a:gd name="T10" fmla="*/ 275 w 1336"/>
                  <a:gd name="T11" fmla="*/ 119 h 235"/>
                  <a:gd name="T12" fmla="*/ 354 w 1336"/>
                  <a:gd name="T13" fmla="*/ 196 h 235"/>
                  <a:gd name="T14" fmla="*/ 354 w 1336"/>
                  <a:gd name="T15" fmla="*/ 159 h 235"/>
                  <a:gd name="T16" fmla="*/ 473 w 1336"/>
                  <a:gd name="T17" fmla="*/ 159 h 235"/>
                  <a:gd name="T18" fmla="*/ 549 w 1336"/>
                  <a:gd name="T19" fmla="*/ 119 h 235"/>
                  <a:gd name="T20" fmla="*/ 549 w 1336"/>
                  <a:gd name="T21" fmla="*/ 159 h 235"/>
                  <a:gd name="T22" fmla="*/ 628 w 1336"/>
                  <a:gd name="T23" fmla="*/ 196 h 235"/>
                  <a:gd name="T24" fmla="*/ 628 w 1336"/>
                  <a:gd name="T25" fmla="*/ 79 h 235"/>
                  <a:gd name="T26" fmla="*/ 668 w 1336"/>
                  <a:gd name="T27" fmla="*/ 79 h 235"/>
                  <a:gd name="T28" fmla="*/ 668 w 1336"/>
                  <a:gd name="T29" fmla="*/ 0 h 235"/>
                  <a:gd name="T30" fmla="*/ 707 w 1336"/>
                  <a:gd name="T31" fmla="*/ 39 h 235"/>
                  <a:gd name="T32" fmla="*/ 707 w 1336"/>
                  <a:gd name="T33" fmla="*/ 79 h 235"/>
                  <a:gd name="T34" fmla="*/ 747 w 1336"/>
                  <a:gd name="T35" fmla="*/ 39 h 235"/>
                  <a:gd name="T36" fmla="*/ 824 w 1336"/>
                  <a:gd name="T37" fmla="*/ 79 h 235"/>
                  <a:gd name="T38" fmla="*/ 863 w 1336"/>
                  <a:gd name="T39" fmla="*/ 119 h 235"/>
                  <a:gd name="T40" fmla="*/ 942 w 1336"/>
                  <a:gd name="T41" fmla="*/ 119 h 235"/>
                  <a:gd name="T42" fmla="*/ 982 w 1336"/>
                  <a:gd name="T43" fmla="*/ 79 h 235"/>
                  <a:gd name="T44" fmla="*/ 1098 w 1336"/>
                  <a:gd name="T45" fmla="*/ 79 h 235"/>
                  <a:gd name="T46" fmla="*/ 1138 w 1336"/>
                  <a:gd name="T47" fmla="*/ 119 h 235"/>
                  <a:gd name="T48" fmla="*/ 1217 w 1336"/>
                  <a:gd name="T49" fmla="*/ 119 h 235"/>
                  <a:gd name="T50" fmla="*/ 1217 w 1336"/>
                  <a:gd name="T51" fmla="*/ 196 h 235"/>
                  <a:gd name="T52" fmla="*/ 1297 w 1336"/>
                  <a:gd name="T53" fmla="*/ 235 h 235"/>
                  <a:gd name="T54" fmla="*/ 1297 w 1336"/>
                  <a:gd name="T55" fmla="*/ 196 h 235"/>
                  <a:gd name="T56" fmla="*/ 1336 w 1336"/>
                  <a:gd name="T57" fmla="*/ 196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336" h="235">
                    <a:moveTo>
                      <a:pt x="0" y="39"/>
                    </a:moveTo>
                    <a:lnTo>
                      <a:pt x="79" y="119"/>
                    </a:lnTo>
                    <a:lnTo>
                      <a:pt x="79" y="159"/>
                    </a:lnTo>
                    <a:lnTo>
                      <a:pt x="198" y="159"/>
                    </a:lnTo>
                    <a:lnTo>
                      <a:pt x="198" y="119"/>
                    </a:lnTo>
                    <a:lnTo>
                      <a:pt x="275" y="119"/>
                    </a:lnTo>
                    <a:lnTo>
                      <a:pt x="354" y="196"/>
                    </a:lnTo>
                    <a:lnTo>
                      <a:pt x="354" y="159"/>
                    </a:lnTo>
                    <a:lnTo>
                      <a:pt x="473" y="159"/>
                    </a:lnTo>
                    <a:lnTo>
                      <a:pt x="549" y="119"/>
                    </a:lnTo>
                    <a:lnTo>
                      <a:pt x="549" y="159"/>
                    </a:lnTo>
                    <a:lnTo>
                      <a:pt x="628" y="196"/>
                    </a:lnTo>
                    <a:lnTo>
                      <a:pt x="628" y="79"/>
                    </a:lnTo>
                    <a:lnTo>
                      <a:pt x="668" y="79"/>
                    </a:lnTo>
                    <a:lnTo>
                      <a:pt x="668" y="0"/>
                    </a:lnTo>
                    <a:lnTo>
                      <a:pt x="707" y="39"/>
                    </a:lnTo>
                    <a:lnTo>
                      <a:pt x="707" y="79"/>
                    </a:lnTo>
                    <a:lnTo>
                      <a:pt x="747" y="39"/>
                    </a:lnTo>
                    <a:lnTo>
                      <a:pt x="824" y="79"/>
                    </a:lnTo>
                    <a:lnTo>
                      <a:pt x="863" y="119"/>
                    </a:lnTo>
                    <a:lnTo>
                      <a:pt x="942" y="119"/>
                    </a:lnTo>
                    <a:lnTo>
                      <a:pt x="982" y="79"/>
                    </a:lnTo>
                    <a:lnTo>
                      <a:pt x="1098" y="79"/>
                    </a:lnTo>
                    <a:lnTo>
                      <a:pt x="1138" y="119"/>
                    </a:lnTo>
                    <a:lnTo>
                      <a:pt x="1217" y="119"/>
                    </a:lnTo>
                    <a:lnTo>
                      <a:pt x="1217" y="196"/>
                    </a:lnTo>
                    <a:lnTo>
                      <a:pt x="1297" y="235"/>
                    </a:lnTo>
                    <a:lnTo>
                      <a:pt x="1297" y="196"/>
                    </a:lnTo>
                    <a:lnTo>
                      <a:pt x="1336" y="19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1223">
                <a:extLst>
                  <a:ext uri="{FF2B5EF4-FFF2-40B4-BE49-F238E27FC236}">
                    <a16:creationId xmlns:a16="http://schemas.microsoft.com/office/drawing/2014/main" id="{968AB98A-D3CC-6745-0A56-A425C01257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3" y="3392"/>
                <a:ext cx="118" cy="63"/>
              </a:xfrm>
              <a:custGeom>
                <a:avLst/>
                <a:gdLst>
                  <a:gd name="T0" fmla="*/ 0 w 588"/>
                  <a:gd name="T1" fmla="*/ 0 h 315"/>
                  <a:gd name="T2" fmla="*/ 79 w 588"/>
                  <a:gd name="T3" fmla="*/ 119 h 315"/>
                  <a:gd name="T4" fmla="*/ 155 w 588"/>
                  <a:gd name="T5" fmla="*/ 196 h 315"/>
                  <a:gd name="T6" fmla="*/ 235 w 588"/>
                  <a:gd name="T7" fmla="*/ 235 h 315"/>
                  <a:gd name="T8" fmla="*/ 313 w 588"/>
                  <a:gd name="T9" fmla="*/ 196 h 315"/>
                  <a:gd name="T10" fmla="*/ 313 w 588"/>
                  <a:gd name="T11" fmla="*/ 156 h 315"/>
                  <a:gd name="T12" fmla="*/ 430 w 588"/>
                  <a:gd name="T13" fmla="*/ 156 h 315"/>
                  <a:gd name="T14" fmla="*/ 470 w 588"/>
                  <a:gd name="T15" fmla="*/ 196 h 315"/>
                  <a:gd name="T16" fmla="*/ 548 w 588"/>
                  <a:gd name="T17" fmla="*/ 196 h 315"/>
                  <a:gd name="T18" fmla="*/ 588 w 588"/>
                  <a:gd name="T19" fmla="*/ 31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8" h="315">
                    <a:moveTo>
                      <a:pt x="0" y="0"/>
                    </a:moveTo>
                    <a:lnTo>
                      <a:pt x="79" y="119"/>
                    </a:lnTo>
                    <a:lnTo>
                      <a:pt x="155" y="196"/>
                    </a:lnTo>
                    <a:lnTo>
                      <a:pt x="235" y="235"/>
                    </a:lnTo>
                    <a:lnTo>
                      <a:pt x="313" y="196"/>
                    </a:lnTo>
                    <a:lnTo>
                      <a:pt x="313" y="156"/>
                    </a:lnTo>
                    <a:lnTo>
                      <a:pt x="430" y="156"/>
                    </a:lnTo>
                    <a:lnTo>
                      <a:pt x="470" y="196"/>
                    </a:lnTo>
                    <a:lnTo>
                      <a:pt x="548" y="196"/>
                    </a:lnTo>
                    <a:lnTo>
                      <a:pt x="588" y="3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1224">
                <a:extLst>
                  <a:ext uri="{FF2B5EF4-FFF2-40B4-BE49-F238E27FC236}">
                    <a16:creationId xmlns:a16="http://schemas.microsoft.com/office/drawing/2014/main" id="{4390BA27-0CC8-6CB1-DFE1-D7EEF8C262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6" y="3455"/>
                <a:ext cx="95" cy="117"/>
              </a:xfrm>
              <a:custGeom>
                <a:avLst/>
                <a:gdLst>
                  <a:gd name="T0" fmla="*/ 472 w 472"/>
                  <a:gd name="T1" fmla="*/ 0 h 589"/>
                  <a:gd name="T2" fmla="*/ 432 w 472"/>
                  <a:gd name="T3" fmla="*/ 0 h 589"/>
                  <a:gd name="T4" fmla="*/ 432 w 472"/>
                  <a:gd name="T5" fmla="*/ 78 h 589"/>
                  <a:gd name="T6" fmla="*/ 472 w 472"/>
                  <a:gd name="T7" fmla="*/ 78 h 589"/>
                  <a:gd name="T8" fmla="*/ 472 w 472"/>
                  <a:gd name="T9" fmla="*/ 235 h 589"/>
                  <a:gd name="T10" fmla="*/ 393 w 472"/>
                  <a:gd name="T11" fmla="*/ 195 h 589"/>
                  <a:gd name="T12" fmla="*/ 314 w 472"/>
                  <a:gd name="T13" fmla="*/ 195 h 589"/>
                  <a:gd name="T14" fmla="*/ 354 w 472"/>
                  <a:gd name="T15" fmla="*/ 235 h 589"/>
                  <a:gd name="T16" fmla="*/ 274 w 472"/>
                  <a:gd name="T17" fmla="*/ 275 h 589"/>
                  <a:gd name="T18" fmla="*/ 237 w 472"/>
                  <a:gd name="T19" fmla="*/ 314 h 589"/>
                  <a:gd name="T20" fmla="*/ 158 w 472"/>
                  <a:gd name="T21" fmla="*/ 314 h 589"/>
                  <a:gd name="T22" fmla="*/ 158 w 472"/>
                  <a:gd name="T23" fmla="*/ 354 h 589"/>
                  <a:gd name="T24" fmla="*/ 119 w 472"/>
                  <a:gd name="T25" fmla="*/ 390 h 589"/>
                  <a:gd name="T26" fmla="*/ 0 w 472"/>
                  <a:gd name="T27" fmla="*/ 390 h 589"/>
                  <a:gd name="T28" fmla="*/ 0 w 472"/>
                  <a:gd name="T29" fmla="*/ 510 h 589"/>
                  <a:gd name="T30" fmla="*/ 79 w 472"/>
                  <a:gd name="T31" fmla="*/ 549 h 589"/>
                  <a:gd name="T32" fmla="*/ 39 w 472"/>
                  <a:gd name="T33" fmla="*/ 589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2" h="589">
                    <a:moveTo>
                      <a:pt x="472" y="0"/>
                    </a:moveTo>
                    <a:lnTo>
                      <a:pt x="432" y="0"/>
                    </a:lnTo>
                    <a:lnTo>
                      <a:pt x="432" y="78"/>
                    </a:lnTo>
                    <a:lnTo>
                      <a:pt x="472" y="78"/>
                    </a:lnTo>
                    <a:lnTo>
                      <a:pt x="472" y="235"/>
                    </a:lnTo>
                    <a:lnTo>
                      <a:pt x="393" y="195"/>
                    </a:lnTo>
                    <a:lnTo>
                      <a:pt x="314" y="195"/>
                    </a:lnTo>
                    <a:lnTo>
                      <a:pt x="354" y="235"/>
                    </a:lnTo>
                    <a:lnTo>
                      <a:pt x="274" y="275"/>
                    </a:lnTo>
                    <a:lnTo>
                      <a:pt x="237" y="314"/>
                    </a:lnTo>
                    <a:lnTo>
                      <a:pt x="158" y="314"/>
                    </a:lnTo>
                    <a:lnTo>
                      <a:pt x="158" y="354"/>
                    </a:lnTo>
                    <a:lnTo>
                      <a:pt x="119" y="390"/>
                    </a:lnTo>
                    <a:lnTo>
                      <a:pt x="0" y="390"/>
                    </a:lnTo>
                    <a:lnTo>
                      <a:pt x="0" y="510"/>
                    </a:lnTo>
                    <a:lnTo>
                      <a:pt x="79" y="549"/>
                    </a:lnTo>
                    <a:lnTo>
                      <a:pt x="39" y="58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1225">
                <a:extLst>
                  <a:ext uri="{FF2B5EF4-FFF2-40B4-BE49-F238E27FC236}">
                    <a16:creationId xmlns:a16="http://schemas.microsoft.com/office/drawing/2014/main" id="{82F3027E-2A11-DDAA-9B83-C2B4D52DDA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9" y="3572"/>
                <a:ext cx="15" cy="24"/>
              </a:xfrm>
              <a:custGeom>
                <a:avLst/>
                <a:gdLst>
                  <a:gd name="T0" fmla="*/ 76 w 76"/>
                  <a:gd name="T1" fmla="*/ 0 h 117"/>
                  <a:gd name="T2" fmla="*/ 37 w 76"/>
                  <a:gd name="T3" fmla="*/ 0 h 117"/>
                  <a:gd name="T4" fmla="*/ 76 w 76"/>
                  <a:gd name="T5" fmla="*/ 80 h 117"/>
                  <a:gd name="T6" fmla="*/ 0 w 76"/>
                  <a:gd name="T7" fmla="*/ 11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" h="117">
                    <a:moveTo>
                      <a:pt x="76" y="0"/>
                    </a:moveTo>
                    <a:lnTo>
                      <a:pt x="37" y="0"/>
                    </a:lnTo>
                    <a:lnTo>
                      <a:pt x="76" y="80"/>
                    </a:lnTo>
                    <a:lnTo>
                      <a:pt x="0" y="11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1226">
                <a:extLst>
                  <a:ext uri="{FF2B5EF4-FFF2-40B4-BE49-F238E27FC236}">
                    <a16:creationId xmlns:a16="http://schemas.microsoft.com/office/drawing/2014/main" id="{11DEB42A-8CCD-C5C9-35CE-7595B4F920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7" y="3164"/>
                <a:ext cx="86" cy="55"/>
              </a:xfrm>
              <a:custGeom>
                <a:avLst/>
                <a:gdLst>
                  <a:gd name="T0" fmla="*/ 0 w 434"/>
                  <a:gd name="T1" fmla="*/ 39 h 274"/>
                  <a:gd name="T2" fmla="*/ 40 w 434"/>
                  <a:gd name="T3" fmla="*/ 0 h 274"/>
                  <a:gd name="T4" fmla="*/ 235 w 434"/>
                  <a:gd name="T5" fmla="*/ 39 h 274"/>
                  <a:gd name="T6" fmla="*/ 235 w 434"/>
                  <a:gd name="T7" fmla="*/ 76 h 274"/>
                  <a:gd name="T8" fmla="*/ 275 w 434"/>
                  <a:gd name="T9" fmla="*/ 116 h 274"/>
                  <a:gd name="T10" fmla="*/ 275 w 434"/>
                  <a:gd name="T11" fmla="*/ 195 h 274"/>
                  <a:gd name="T12" fmla="*/ 354 w 434"/>
                  <a:gd name="T13" fmla="*/ 155 h 274"/>
                  <a:gd name="T14" fmla="*/ 434 w 434"/>
                  <a:gd name="T15" fmla="*/ 155 h 274"/>
                  <a:gd name="T16" fmla="*/ 394 w 434"/>
                  <a:gd name="T17" fmla="*/ 235 h 274"/>
                  <a:gd name="T18" fmla="*/ 354 w 434"/>
                  <a:gd name="T19" fmla="*/ 235 h 274"/>
                  <a:gd name="T20" fmla="*/ 394 w 434"/>
                  <a:gd name="T21" fmla="*/ 274 h 274"/>
                  <a:gd name="T22" fmla="*/ 434 w 434"/>
                  <a:gd name="T23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34" h="274">
                    <a:moveTo>
                      <a:pt x="0" y="39"/>
                    </a:moveTo>
                    <a:lnTo>
                      <a:pt x="40" y="0"/>
                    </a:lnTo>
                    <a:lnTo>
                      <a:pt x="235" y="39"/>
                    </a:lnTo>
                    <a:lnTo>
                      <a:pt x="235" y="76"/>
                    </a:lnTo>
                    <a:lnTo>
                      <a:pt x="275" y="116"/>
                    </a:lnTo>
                    <a:lnTo>
                      <a:pt x="275" y="195"/>
                    </a:lnTo>
                    <a:lnTo>
                      <a:pt x="354" y="155"/>
                    </a:lnTo>
                    <a:lnTo>
                      <a:pt x="434" y="155"/>
                    </a:lnTo>
                    <a:lnTo>
                      <a:pt x="394" y="235"/>
                    </a:lnTo>
                    <a:lnTo>
                      <a:pt x="354" y="235"/>
                    </a:lnTo>
                    <a:lnTo>
                      <a:pt x="394" y="274"/>
                    </a:lnTo>
                    <a:lnTo>
                      <a:pt x="434" y="2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1227">
                <a:extLst>
                  <a:ext uri="{FF2B5EF4-FFF2-40B4-BE49-F238E27FC236}">
                    <a16:creationId xmlns:a16="http://schemas.microsoft.com/office/drawing/2014/main" id="{FB33B409-E4D3-5136-2AE9-9A1C33919F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3187"/>
                <a:ext cx="78" cy="205"/>
              </a:xfrm>
              <a:custGeom>
                <a:avLst/>
                <a:gdLst>
                  <a:gd name="T0" fmla="*/ 390 w 390"/>
                  <a:gd name="T1" fmla="*/ 0 h 1023"/>
                  <a:gd name="T2" fmla="*/ 354 w 390"/>
                  <a:gd name="T3" fmla="*/ 79 h 1023"/>
                  <a:gd name="T4" fmla="*/ 315 w 390"/>
                  <a:gd name="T5" fmla="*/ 119 h 1023"/>
                  <a:gd name="T6" fmla="*/ 390 w 390"/>
                  <a:gd name="T7" fmla="*/ 198 h 1023"/>
                  <a:gd name="T8" fmla="*/ 354 w 390"/>
                  <a:gd name="T9" fmla="*/ 198 h 1023"/>
                  <a:gd name="T10" fmla="*/ 315 w 390"/>
                  <a:gd name="T11" fmla="*/ 158 h 1023"/>
                  <a:gd name="T12" fmla="*/ 275 w 390"/>
                  <a:gd name="T13" fmla="*/ 158 h 1023"/>
                  <a:gd name="T14" fmla="*/ 235 w 390"/>
                  <a:gd name="T15" fmla="*/ 198 h 1023"/>
                  <a:gd name="T16" fmla="*/ 235 w 390"/>
                  <a:gd name="T17" fmla="*/ 275 h 1023"/>
                  <a:gd name="T18" fmla="*/ 275 w 390"/>
                  <a:gd name="T19" fmla="*/ 315 h 1023"/>
                  <a:gd name="T20" fmla="*/ 315 w 390"/>
                  <a:gd name="T21" fmla="*/ 433 h 1023"/>
                  <a:gd name="T22" fmla="*/ 235 w 390"/>
                  <a:gd name="T23" fmla="*/ 433 h 1023"/>
                  <a:gd name="T24" fmla="*/ 235 w 390"/>
                  <a:gd name="T25" fmla="*/ 473 h 1023"/>
                  <a:gd name="T26" fmla="*/ 275 w 390"/>
                  <a:gd name="T27" fmla="*/ 513 h 1023"/>
                  <a:gd name="T28" fmla="*/ 275 w 390"/>
                  <a:gd name="T29" fmla="*/ 550 h 1023"/>
                  <a:gd name="T30" fmla="*/ 195 w 390"/>
                  <a:gd name="T31" fmla="*/ 589 h 1023"/>
                  <a:gd name="T32" fmla="*/ 195 w 390"/>
                  <a:gd name="T33" fmla="*/ 669 h 1023"/>
                  <a:gd name="T34" fmla="*/ 117 w 390"/>
                  <a:gd name="T35" fmla="*/ 708 h 1023"/>
                  <a:gd name="T36" fmla="*/ 117 w 390"/>
                  <a:gd name="T37" fmla="*/ 748 h 1023"/>
                  <a:gd name="T38" fmla="*/ 40 w 390"/>
                  <a:gd name="T39" fmla="*/ 787 h 1023"/>
                  <a:gd name="T40" fmla="*/ 40 w 390"/>
                  <a:gd name="T41" fmla="*/ 827 h 1023"/>
                  <a:gd name="T42" fmla="*/ 117 w 390"/>
                  <a:gd name="T43" fmla="*/ 864 h 1023"/>
                  <a:gd name="T44" fmla="*/ 80 w 390"/>
                  <a:gd name="T45" fmla="*/ 904 h 1023"/>
                  <a:gd name="T46" fmla="*/ 40 w 390"/>
                  <a:gd name="T47" fmla="*/ 904 h 1023"/>
                  <a:gd name="T48" fmla="*/ 40 w 390"/>
                  <a:gd name="T49" fmla="*/ 944 h 1023"/>
                  <a:gd name="T50" fmla="*/ 0 w 390"/>
                  <a:gd name="T51" fmla="*/ 984 h 1023"/>
                  <a:gd name="T52" fmla="*/ 40 w 390"/>
                  <a:gd name="T53" fmla="*/ 1023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90" h="1023">
                    <a:moveTo>
                      <a:pt x="390" y="0"/>
                    </a:moveTo>
                    <a:lnTo>
                      <a:pt x="354" y="79"/>
                    </a:lnTo>
                    <a:lnTo>
                      <a:pt x="315" y="119"/>
                    </a:lnTo>
                    <a:lnTo>
                      <a:pt x="390" y="198"/>
                    </a:lnTo>
                    <a:lnTo>
                      <a:pt x="354" y="198"/>
                    </a:lnTo>
                    <a:lnTo>
                      <a:pt x="315" y="158"/>
                    </a:lnTo>
                    <a:lnTo>
                      <a:pt x="275" y="158"/>
                    </a:lnTo>
                    <a:lnTo>
                      <a:pt x="235" y="198"/>
                    </a:lnTo>
                    <a:lnTo>
                      <a:pt x="235" y="275"/>
                    </a:lnTo>
                    <a:lnTo>
                      <a:pt x="275" y="315"/>
                    </a:lnTo>
                    <a:lnTo>
                      <a:pt x="315" y="433"/>
                    </a:lnTo>
                    <a:lnTo>
                      <a:pt x="235" y="433"/>
                    </a:lnTo>
                    <a:lnTo>
                      <a:pt x="235" y="473"/>
                    </a:lnTo>
                    <a:lnTo>
                      <a:pt x="275" y="513"/>
                    </a:lnTo>
                    <a:lnTo>
                      <a:pt x="275" y="550"/>
                    </a:lnTo>
                    <a:lnTo>
                      <a:pt x="195" y="589"/>
                    </a:lnTo>
                    <a:lnTo>
                      <a:pt x="195" y="669"/>
                    </a:lnTo>
                    <a:lnTo>
                      <a:pt x="117" y="708"/>
                    </a:lnTo>
                    <a:lnTo>
                      <a:pt x="117" y="748"/>
                    </a:lnTo>
                    <a:lnTo>
                      <a:pt x="40" y="787"/>
                    </a:lnTo>
                    <a:lnTo>
                      <a:pt x="40" y="827"/>
                    </a:lnTo>
                    <a:lnTo>
                      <a:pt x="117" y="864"/>
                    </a:lnTo>
                    <a:lnTo>
                      <a:pt x="80" y="904"/>
                    </a:lnTo>
                    <a:lnTo>
                      <a:pt x="40" y="904"/>
                    </a:lnTo>
                    <a:lnTo>
                      <a:pt x="40" y="944"/>
                    </a:lnTo>
                    <a:lnTo>
                      <a:pt x="0" y="984"/>
                    </a:lnTo>
                    <a:lnTo>
                      <a:pt x="40" y="102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1228">
                <a:extLst>
                  <a:ext uri="{FF2B5EF4-FFF2-40B4-BE49-F238E27FC236}">
                    <a16:creationId xmlns:a16="http://schemas.microsoft.com/office/drawing/2014/main" id="{46E90E4E-E3A7-9580-846A-C0FC9581F7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3" y="3352"/>
                <a:ext cx="181" cy="47"/>
              </a:xfrm>
              <a:custGeom>
                <a:avLst/>
                <a:gdLst>
                  <a:gd name="T0" fmla="*/ 903 w 903"/>
                  <a:gd name="T1" fmla="*/ 117 h 235"/>
                  <a:gd name="T2" fmla="*/ 823 w 903"/>
                  <a:gd name="T3" fmla="*/ 117 h 235"/>
                  <a:gd name="T4" fmla="*/ 784 w 903"/>
                  <a:gd name="T5" fmla="*/ 196 h 235"/>
                  <a:gd name="T6" fmla="*/ 744 w 903"/>
                  <a:gd name="T7" fmla="*/ 157 h 235"/>
                  <a:gd name="T8" fmla="*/ 744 w 903"/>
                  <a:gd name="T9" fmla="*/ 196 h 235"/>
                  <a:gd name="T10" fmla="*/ 665 w 903"/>
                  <a:gd name="T11" fmla="*/ 235 h 235"/>
                  <a:gd name="T12" fmla="*/ 625 w 903"/>
                  <a:gd name="T13" fmla="*/ 196 h 235"/>
                  <a:gd name="T14" fmla="*/ 665 w 903"/>
                  <a:gd name="T15" fmla="*/ 157 h 235"/>
                  <a:gd name="T16" fmla="*/ 625 w 903"/>
                  <a:gd name="T17" fmla="*/ 117 h 235"/>
                  <a:gd name="T18" fmla="*/ 588 w 903"/>
                  <a:gd name="T19" fmla="*/ 117 h 235"/>
                  <a:gd name="T20" fmla="*/ 625 w 903"/>
                  <a:gd name="T21" fmla="*/ 77 h 235"/>
                  <a:gd name="T22" fmla="*/ 588 w 903"/>
                  <a:gd name="T23" fmla="*/ 77 h 235"/>
                  <a:gd name="T24" fmla="*/ 549 w 903"/>
                  <a:gd name="T25" fmla="*/ 37 h 235"/>
                  <a:gd name="T26" fmla="*/ 470 w 903"/>
                  <a:gd name="T27" fmla="*/ 0 h 235"/>
                  <a:gd name="T28" fmla="*/ 470 w 903"/>
                  <a:gd name="T29" fmla="*/ 77 h 235"/>
                  <a:gd name="T30" fmla="*/ 430 w 903"/>
                  <a:gd name="T31" fmla="*/ 117 h 235"/>
                  <a:gd name="T32" fmla="*/ 390 w 903"/>
                  <a:gd name="T33" fmla="*/ 77 h 235"/>
                  <a:gd name="T34" fmla="*/ 350 w 903"/>
                  <a:gd name="T35" fmla="*/ 117 h 235"/>
                  <a:gd name="T36" fmla="*/ 390 w 903"/>
                  <a:gd name="T37" fmla="*/ 157 h 235"/>
                  <a:gd name="T38" fmla="*/ 350 w 903"/>
                  <a:gd name="T39" fmla="*/ 196 h 235"/>
                  <a:gd name="T40" fmla="*/ 390 w 903"/>
                  <a:gd name="T41" fmla="*/ 235 h 235"/>
                  <a:gd name="T42" fmla="*/ 314 w 903"/>
                  <a:gd name="T43" fmla="*/ 235 h 235"/>
                  <a:gd name="T44" fmla="*/ 314 w 903"/>
                  <a:gd name="T45" fmla="*/ 196 h 235"/>
                  <a:gd name="T46" fmla="*/ 155 w 903"/>
                  <a:gd name="T47" fmla="*/ 196 h 235"/>
                  <a:gd name="T48" fmla="*/ 115 w 903"/>
                  <a:gd name="T49" fmla="*/ 157 h 235"/>
                  <a:gd name="T50" fmla="*/ 77 w 903"/>
                  <a:gd name="T51" fmla="*/ 235 h 235"/>
                  <a:gd name="T52" fmla="*/ 0 w 903"/>
                  <a:gd name="T53" fmla="*/ 157 h 235"/>
                  <a:gd name="T54" fmla="*/ 0 w 903"/>
                  <a:gd name="T55" fmla="*/ 196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03" h="235">
                    <a:moveTo>
                      <a:pt x="903" y="117"/>
                    </a:moveTo>
                    <a:lnTo>
                      <a:pt x="823" y="117"/>
                    </a:lnTo>
                    <a:lnTo>
                      <a:pt x="784" y="196"/>
                    </a:lnTo>
                    <a:lnTo>
                      <a:pt x="744" y="157"/>
                    </a:lnTo>
                    <a:lnTo>
                      <a:pt x="744" y="196"/>
                    </a:lnTo>
                    <a:lnTo>
                      <a:pt x="665" y="235"/>
                    </a:lnTo>
                    <a:lnTo>
                      <a:pt x="625" y="196"/>
                    </a:lnTo>
                    <a:lnTo>
                      <a:pt x="665" y="157"/>
                    </a:lnTo>
                    <a:lnTo>
                      <a:pt x="625" y="117"/>
                    </a:lnTo>
                    <a:lnTo>
                      <a:pt x="588" y="117"/>
                    </a:lnTo>
                    <a:lnTo>
                      <a:pt x="625" y="77"/>
                    </a:lnTo>
                    <a:lnTo>
                      <a:pt x="588" y="77"/>
                    </a:lnTo>
                    <a:lnTo>
                      <a:pt x="549" y="37"/>
                    </a:lnTo>
                    <a:lnTo>
                      <a:pt x="470" y="0"/>
                    </a:lnTo>
                    <a:lnTo>
                      <a:pt x="470" y="77"/>
                    </a:lnTo>
                    <a:lnTo>
                      <a:pt x="430" y="117"/>
                    </a:lnTo>
                    <a:lnTo>
                      <a:pt x="390" y="77"/>
                    </a:lnTo>
                    <a:lnTo>
                      <a:pt x="350" y="117"/>
                    </a:lnTo>
                    <a:lnTo>
                      <a:pt x="390" y="157"/>
                    </a:lnTo>
                    <a:lnTo>
                      <a:pt x="350" y="196"/>
                    </a:lnTo>
                    <a:lnTo>
                      <a:pt x="390" y="235"/>
                    </a:lnTo>
                    <a:lnTo>
                      <a:pt x="314" y="235"/>
                    </a:lnTo>
                    <a:lnTo>
                      <a:pt x="314" y="196"/>
                    </a:lnTo>
                    <a:lnTo>
                      <a:pt x="155" y="196"/>
                    </a:lnTo>
                    <a:lnTo>
                      <a:pt x="115" y="157"/>
                    </a:lnTo>
                    <a:lnTo>
                      <a:pt x="77" y="235"/>
                    </a:lnTo>
                    <a:lnTo>
                      <a:pt x="0" y="157"/>
                    </a:lnTo>
                    <a:lnTo>
                      <a:pt x="0" y="19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1229">
                <a:extLst>
                  <a:ext uri="{FF2B5EF4-FFF2-40B4-BE49-F238E27FC236}">
                    <a16:creationId xmlns:a16="http://schemas.microsoft.com/office/drawing/2014/main" id="{81A2F35C-74FF-EE26-7446-5D5149E277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5" y="3399"/>
                <a:ext cx="32" cy="197"/>
              </a:xfrm>
              <a:custGeom>
                <a:avLst/>
                <a:gdLst>
                  <a:gd name="T0" fmla="*/ 80 w 158"/>
                  <a:gd name="T1" fmla="*/ 982 h 982"/>
                  <a:gd name="T2" fmla="*/ 80 w 158"/>
                  <a:gd name="T3" fmla="*/ 905 h 982"/>
                  <a:gd name="T4" fmla="*/ 119 w 158"/>
                  <a:gd name="T5" fmla="*/ 865 h 982"/>
                  <a:gd name="T6" fmla="*/ 119 w 158"/>
                  <a:gd name="T7" fmla="*/ 825 h 982"/>
                  <a:gd name="T8" fmla="*/ 158 w 158"/>
                  <a:gd name="T9" fmla="*/ 786 h 982"/>
                  <a:gd name="T10" fmla="*/ 119 w 158"/>
                  <a:gd name="T11" fmla="*/ 786 h 982"/>
                  <a:gd name="T12" fmla="*/ 119 w 158"/>
                  <a:gd name="T13" fmla="*/ 746 h 982"/>
                  <a:gd name="T14" fmla="*/ 158 w 158"/>
                  <a:gd name="T15" fmla="*/ 706 h 982"/>
                  <a:gd name="T16" fmla="*/ 119 w 158"/>
                  <a:gd name="T17" fmla="*/ 666 h 982"/>
                  <a:gd name="T18" fmla="*/ 158 w 158"/>
                  <a:gd name="T19" fmla="*/ 630 h 982"/>
                  <a:gd name="T20" fmla="*/ 80 w 158"/>
                  <a:gd name="T21" fmla="*/ 630 h 982"/>
                  <a:gd name="T22" fmla="*/ 80 w 158"/>
                  <a:gd name="T23" fmla="*/ 590 h 982"/>
                  <a:gd name="T24" fmla="*/ 40 w 158"/>
                  <a:gd name="T25" fmla="*/ 590 h 982"/>
                  <a:gd name="T26" fmla="*/ 0 w 158"/>
                  <a:gd name="T27" fmla="*/ 551 h 982"/>
                  <a:gd name="T28" fmla="*/ 40 w 158"/>
                  <a:gd name="T29" fmla="*/ 471 h 982"/>
                  <a:gd name="T30" fmla="*/ 80 w 158"/>
                  <a:gd name="T31" fmla="*/ 471 h 982"/>
                  <a:gd name="T32" fmla="*/ 119 w 158"/>
                  <a:gd name="T33" fmla="*/ 431 h 982"/>
                  <a:gd name="T34" fmla="*/ 80 w 158"/>
                  <a:gd name="T35" fmla="*/ 354 h 982"/>
                  <a:gd name="T36" fmla="*/ 40 w 158"/>
                  <a:gd name="T37" fmla="*/ 354 h 982"/>
                  <a:gd name="T38" fmla="*/ 40 w 158"/>
                  <a:gd name="T39" fmla="*/ 276 h 982"/>
                  <a:gd name="T40" fmla="*/ 80 w 158"/>
                  <a:gd name="T41" fmla="*/ 276 h 982"/>
                  <a:gd name="T42" fmla="*/ 119 w 158"/>
                  <a:gd name="T43" fmla="*/ 236 h 982"/>
                  <a:gd name="T44" fmla="*/ 40 w 158"/>
                  <a:gd name="T45" fmla="*/ 236 h 982"/>
                  <a:gd name="T46" fmla="*/ 40 w 158"/>
                  <a:gd name="T47" fmla="*/ 196 h 982"/>
                  <a:gd name="T48" fmla="*/ 80 w 158"/>
                  <a:gd name="T49" fmla="*/ 196 h 982"/>
                  <a:gd name="T50" fmla="*/ 40 w 158"/>
                  <a:gd name="T51" fmla="*/ 157 h 982"/>
                  <a:gd name="T52" fmla="*/ 80 w 158"/>
                  <a:gd name="T53" fmla="*/ 117 h 982"/>
                  <a:gd name="T54" fmla="*/ 40 w 158"/>
                  <a:gd name="T55" fmla="*/ 80 h 982"/>
                  <a:gd name="T56" fmla="*/ 40 w 158"/>
                  <a:gd name="T57" fmla="*/ 0 h 9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58" h="982">
                    <a:moveTo>
                      <a:pt x="80" y="982"/>
                    </a:moveTo>
                    <a:lnTo>
                      <a:pt x="80" y="905"/>
                    </a:lnTo>
                    <a:lnTo>
                      <a:pt x="119" y="865"/>
                    </a:lnTo>
                    <a:lnTo>
                      <a:pt x="119" y="825"/>
                    </a:lnTo>
                    <a:lnTo>
                      <a:pt x="158" y="786"/>
                    </a:lnTo>
                    <a:lnTo>
                      <a:pt x="119" y="786"/>
                    </a:lnTo>
                    <a:lnTo>
                      <a:pt x="119" y="746"/>
                    </a:lnTo>
                    <a:lnTo>
                      <a:pt x="158" y="706"/>
                    </a:lnTo>
                    <a:lnTo>
                      <a:pt x="119" y="666"/>
                    </a:lnTo>
                    <a:lnTo>
                      <a:pt x="158" y="630"/>
                    </a:lnTo>
                    <a:lnTo>
                      <a:pt x="80" y="630"/>
                    </a:lnTo>
                    <a:lnTo>
                      <a:pt x="80" y="590"/>
                    </a:lnTo>
                    <a:lnTo>
                      <a:pt x="40" y="590"/>
                    </a:lnTo>
                    <a:lnTo>
                      <a:pt x="0" y="551"/>
                    </a:lnTo>
                    <a:lnTo>
                      <a:pt x="40" y="471"/>
                    </a:lnTo>
                    <a:lnTo>
                      <a:pt x="80" y="471"/>
                    </a:lnTo>
                    <a:lnTo>
                      <a:pt x="119" y="431"/>
                    </a:lnTo>
                    <a:lnTo>
                      <a:pt x="80" y="354"/>
                    </a:lnTo>
                    <a:lnTo>
                      <a:pt x="40" y="354"/>
                    </a:lnTo>
                    <a:lnTo>
                      <a:pt x="40" y="276"/>
                    </a:lnTo>
                    <a:lnTo>
                      <a:pt x="80" y="276"/>
                    </a:lnTo>
                    <a:lnTo>
                      <a:pt x="119" y="236"/>
                    </a:lnTo>
                    <a:lnTo>
                      <a:pt x="40" y="236"/>
                    </a:lnTo>
                    <a:lnTo>
                      <a:pt x="40" y="196"/>
                    </a:lnTo>
                    <a:lnTo>
                      <a:pt x="80" y="196"/>
                    </a:lnTo>
                    <a:lnTo>
                      <a:pt x="40" y="157"/>
                    </a:lnTo>
                    <a:lnTo>
                      <a:pt x="80" y="117"/>
                    </a:lnTo>
                    <a:lnTo>
                      <a:pt x="40" y="80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1230">
                <a:extLst>
                  <a:ext uri="{FF2B5EF4-FFF2-40B4-BE49-F238E27FC236}">
                    <a16:creationId xmlns:a16="http://schemas.microsoft.com/office/drawing/2014/main" id="{F676DF86-31D9-A76A-0145-FFB56BF60E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3" y="3392"/>
                <a:ext cx="40" cy="7"/>
              </a:xfrm>
              <a:custGeom>
                <a:avLst/>
                <a:gdLst>
                  <a:gd name="T0" fmla="*/ 198 w 198"/>
                  <a:gd name="T1" fmla="*/ 0 h 39"/>
                  <a:gd name="T2" fmla="*/ 79 w 198"/>
                  <a:gd name="T3" fmla="*/ 0 h 39"/>
                  <a:gd name="T4" fmla="*/ 40 w 198"/>
                  <a:gd name="T5" fmla="*/ 39 h 39"/>
                  <a:gd name="T6" fmla="*/ 0 w 198"/>
                  <a:gd name="T7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8" h="39">
                    <a:moveTo>
                      <a:pt x="198" y="0"/>
                    </a:moveTo>
                    <a:lnTo>
                      <a:pt x="79" y="0"/>
                    </a:lnTo>
                    <a:lnTo>
                      <a:pt x="40" y="39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1231">
                <a:extLst>
                  <a:ext uri="{FF2B5EF4-FFF2-40B4-BE49-F238E27FC236}">
                    <a16:creationId xmlns:a16="http://schemas.microsoft.com/office/drawing/2014/main" id="{CF393FE3-D8BF-93F0-F870-B97EAABE02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4" y="3376"/>
                <a:ext cx="78" cy="110"/>
              </a:xfrm>
              <a:custGeom>
                <a:avLst/>
                <a:gdLst>
                  <a:gd name="T0" fmla="*/ 350 w 390"/>
                  <a:gd name="T1" fmla="*/ 549 h 549"/>
                  <a:gd name="T2" fmla="*/ 390 w 390"/>
                  <a:gd name="T3" fmla="*/ 509 h 549"/>
                  <a:gd name="T4" fmla="*/ 350 w 390"/>
                  <a:gd name="T5" fmla="*/ 472 h 549"/>
                  <a:gd name="T6" fmla="*/ 274 w 390"/>
                  <a:gd name="T7" fmla="*/ 472 h 549"/>
                  <a:gd name="T8" fmla="*/ 274 w 390"/>
                  <a:gd name="T9" fmla="*/ 509 h 549"/>
                  <a:gd name="T10" fmla="*/ 195 w 390"/>
                  <a:gd name="T11" fmla="*/ 509 h 549"/>
                  <a:gd name="T12" fmla="*/ 195 w 390"/>
                  <a:gd name="T13" fmla="*/ 434 h 549"/>
                  <a:gd name="T14" fmla="*/ 155 w 390"/>
                  <a:gd name="T15" fmla="*/ 394 h 549"/>
                  <a:gd name="T16" fmla="*/ 195 w 390"/>
                  <a:gd name="T17" fmla="*/ 354 h 549"/>
                  <a:gd name="T18" fmla="*/ 195 w 390"/>
                  <a:gd name="T19" fmla="*/ 394 h 549"/>
                  <a:gd name="T20" fmla="*/ 234 w 390"/>
                  <a:gd name="T21" fmla="*/ 354 h 549"/>
                  <a:gd name="T22" fmla="*/ 195 w 390"/>
                  <a:gd name="T23" fmla="*/ 314 h 549"/>
                  <a:gd name="T24" fmla="*/ 155 w 390"/>
                  <a:gd name="T25" fmla="*/ 314 h 549"/>
                  <a:gd name="T26" fmla="*/ 76 w 390"/>
                  <a:gd name="T27" fmla="*/ 235 h 549"/>
                  <a:gd name="T28" fmla="*/ 37 w 390"/>
                  <a:gd name="T29" fmla="*/ 235 h 549"/>
                  <a:gd name="T30" fmla="*/ 76 w 390"/>
                  <a:gd name="T31" fmla="*/ 158 h 549"/>
                  <a:gd name="T32" fmla="*/ 37 w 390"/>
                  <a:gd name="T33" fmla="*/ 118 h 549"/>
                  <a:gd name="T34" fmla="*/ 37 w 390"/>
                  <a:gd name="T35" fmla="*/ 79 h 549"/>
                  <a:gd name="T36" fmla="*/ 0 w 390"/>
                  <a:gd name="T37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90" h="549">
                    <a:moveTo>
                      <a:pt x="350" y="549"/>
                    </a:moveTo>
                    <a:lnTo>
                      <a:pt x="390" y="509"/>
                    </a:lnTo>
                    <a:lnTo>
                      <a:pt x="350" y="472"/>
                    </a:lnTo>
                    <a:lnTo>
                      <a:pt x="274" y="472"/>
                    </a:lnTo>
                    <a:lnTo>
                      <a:pt x="274" y="509"/>
                    </a:lnTo>
                    <a:lnTo>
                      <a:pt x="195" y="509"/>
                    </a:lnTo>
                    <a:lnTo>
                      <a:pt x="195" y="434"/>
                    </a:lnTo>
                    <a:lnTo>
                      <a:pt x="155" y="394"/>
                    </a:lnTo>
                    <a:lnTo>
                      <a:pt x="195" y="354"/>
                    </a:lnTo>
                    <a:lnTo>
                      <a:pt x="195" y="394"/>
                    </a:lnTo>
                    <a:lnTo>
                      <a:pt x="234" y="354"/>
                    </a:lnTo>
                    <a:lnTo>
                      <a:pt x="195" y="314"/>
                    </a:lnTo>
                    <a:lnTo>
                      <a:pt x="155" y="314"/>
                    </a:lnTo>
                    <a:lnTo>
                      <a:pt x="76" y="235"/>
                    </a:lnTo>
                    <a:lnTo>
                      <a:pt x="37" y="235"/>
                    </a:lnTo>
                    <a:lnTo>
                      <a:pt x="76" y="158"/>
                    </a:lnTo>
                    <a:lnTo>
                      <a:pt x="37" y="118"/>
                    </a:lnTo>
                    <a:lnTo>
                      <a:pt x="37" y="7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1232">
                <a:extLst>
                  <a:ext uri="{FF2B5EF4-FFF2-40B4-BE49-F238E27FC236}">
                    <a16:creationId xmlns:a16="http://schemas.microsoft.com/office/drawing/2014/main" id="{D84929C3-3B36-9FF6-01A7-A2A4CE5947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8" y="3486"/>
                <a:ext cx="32" cy="78"/>
              </a:xfrm>
              <a:custGeom>
                <a:avLst/>
                <a:gdLst>
                  <a:gd name="T0" fmla="*/ 76 w 156"/>
                  <a:gd name="T1" fmla="*/ 0 h 394"/>
                  <a:gd name="T2" fmla="*/ 76 w 156"/>
                  <a:gd name="T3" fmla="*/ 40 h 394"/>
                  <a:gd name="T4" fmla="*/ 37 w 156"/>
                  <a:gd name="T5" fmla="*/ 0 h 394"/>
                  <a:gd name="T6" fmla="*/ 0 w 156"/>
                  <a:gd name="T7" fmla="*/ 0 h 394"/>
                  <a:gd name="T8" fmla="*/ 0 w 156"/>
                  <a:gd name="T9" fmla="*/ 80 h 394"/>
                  <a:gd name="T10" fmla="*/ 37 w 156"/>
                  <a:gd name="T11" fmla="*/ 80 h 394"/>
                  <a:gd name="T12" fmla="*/ 37 w 156"/>
                  <a:gd name="T13" fmla="*/ 159 h 394"/>
                  <a:gd name="T14" fmla="*/ 156 w 156"/>
                  <a:gd name="T15" fmla="*/ 159 h 394"/>
                  <a:gd name="T16" fmla="*/ 116 w 156"/>
                  <a:gd name="T17" fmla="*/ 235 h 394"/>
                  <a:gd name="T18" fmla="*/ 116 w 156"/>
                  <a:gd name="T19" fmla="*/ 275 h 394"/>
                  <a:gd name="T20" fmla="*/ 37 w 156"/>
                  <a:gd name="T21" fmla="*/ 315 h 394"/>
                  <a:gd name="T22" fmla="*/ 116 w 156"/>
                  <a:gd name="T23" fmla="*/ 355 h 394"/>
                  <a:gd name="T24" fmla="*/ 116 w 156"/>
                  <a:gd name="T25" fmla="*/ 394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6" h="394">
                    <a:moveTo>
                      <a:pt x="76" y="0"/>
                    </a:moveTo>
                    <a:lnTo>
                      <a:pt x="76" y="40"/>
                    </a:lnTo>
                    <a:lnTo>
                      <a:pt x="37" y="0"/>
                    </a:lnTo>
                    <a:lnTo>
                      <a:pt x="0" y="0"/>
                    </a:lnTo>
                    <a:lnTo>
                      <a:pt x="0" y="80"/>
                    </a:lnTo>
                    <a:lnTo>
                      <a:pt x="37" y="80"/>
                    </a:lnTo>
                    <a:lnTo>
                      <a:pt x="37" y="159"/>
                    </a:lnTo>
                    <a:lnTo>
                      <a:pt x="156" y="159"/>
                    </a:lnTo>
                    <a:lnTo>
                      <a:pt x="116" y="235"/>
                    </a:lnTo>
                    <a:lnTo>
                      <a:pt x="116" y="275"/>
                    </a:lnTo>
                    <a:lnTo>
                      <a:pt x="37" y="315"/>
                    </a:lnTo>
                    <a:lnTo>
                      <a:pt x="116" y="355"/>
                    </a:lnTo>
                    <a:lnTo>
                      <a:pt x="116" y="39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1233">
                <a:extLst>
                  <a:ext uri="{FF2B5EF4-FFF2-40B4-BE49-F238E27FC236}">
                    <a16:creationId xmlns:a16="http://schemas.microsoft.com/office/drawing/2014/main" id="{43A7FCDD-338B-6C4D-C879-2CA358C2CB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3478"/>
                <a:ext cx="23" cy="8"/>
              </a:xfrm>
              <a:custGeom>
                <a:avLst/>
                <a:gdLst>
                  <a:gd name="T0" fmla="*/ 119 w 119"/>
                  <a:gd name="T1" fmla="*/ 0 h 40"/>
                  <a:gd name="T2" fmla="*/ 40 w 119"/>
                  <a:gd name="T3" fmla="*/ 40 h 40"/>
                  <a:gd name="T4" fmla="*/ 0 w 119"/>
                  <a:gd name="T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9" h="40">
                    <a:moveTo>
                      <a:pt x="119" y="0"/>
                    </a:moveTo>
                    <a:lnTo>
                      <a:pt x="40" y="4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Line 1234">
                <a:extLst>
                  <a:ext uri="{FF2B5EF4-FFF2-40B4-BE49-F238E27FC236}">
                    <a16:creationId xmlns:a16="http://schemas.microsoft.com/office/drawing/2014/main" id="{B7A3ED5B-6406-4CDF-9A9C-5B6DA22125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66" y="3474"/>
                <a:ext cx="11" cy="4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1235">
                <a:extLst>
                  <a:ext uri="{FF2B5EF4-FFF2-40B4-BE49-F238E27FC236}">
                    <a16:creationId xmlns:a16="http://schemas.microsoft.com/office/drawing/2014/main" id="{84EB6A1C-A930-2AA9-B9E7-66CD028B78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3564"/>
                <a:ext cx="47" cy="71"/>
              </a:xfrm>
              <a:custGeom>
                <a:avLst/>
                <a:gdLst>
                  <a:gd name="T0" fmla="*/ 0 w 235"/>
                  <a:gd name="T1" fmla="*/ 355 h 355"/>
                  <a:gd name="T2" fmla="*/ 0 w 235"/>
                  <a:gd name="T3" fmla="*/ 315 h 355"/>
                  <a:gd name="T4" fmla="*/ 39 w 235"/>
                  <a:gd name="T5" fmla="*/ 315 h 355"/>
                  <a:gd name="T6" fmla="*/ 79 w 235"/>
                  <a:gd name="T7" fmla="*/ 275 h 355"/>
                  <a:gd name="T8" fmla="*/ 39 w 235"/>
                  <a:gd name="T9" fmla="*/ 235 h 355"/>
                  <a:gd name="T10" fmla="*/ 116 w 235"/>
                  <a:gd name="T11" fmla="*/ 235 h 355"/>
                  <a:gd name="T12" fmla="*/ 116 w 235"/>
                  <a:gd name="T13" fmla="*/ 157 h 355"/>
                  <a:gd name="T14" fmla="*/ 155 w 235"/>
                  <a:gd name="T15" fmla="*/ 120 h 355"/>
                  <a:gd name="T16" fmla="*/ 195 w 235"/>
                  <a:gd name="T17" fmla="*/ 157 h 355"/>
                  <a:gd name="T18" fmla="*/ 235 w 235"/>
                  <a:gd name="T19" fmla="*/ 157 h 355"/>
                  <a:gd name="T20" fmla="*/ 235 w 235"/>
                  <a:gd name="T21" fmla="*/ 120 h 355"/>
                  <a:gd name="T22" fmla="*/ 155 w 235"/>
                  <a:gd name="T23" fmla="*/ 40 h 355"/>
                  <a:gd name="T24" fmla="*/ 195 w 235"/>
                  <a:gd name="T25" fmla="*/ 0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5" h="355">
                    <a:moveTo>
                      <a:pt x="0" y="355"/>
                    </a:moveTo>
                    <a:lnTo>
                      <a:pt x="0" y="315"/>
                    </a:lnTo>
                    <a:lnTo>
                      <a:pt x="39" y="315"/>
                    </a:lnTo>
                    <a:lnTo>
                      <a:pt x="79" y="275"/>
                    </a:lnTo>
                    <a:lnTo>
                      <a:pt x="39" y="235"/>
                    </a:lnTo>
                    <a:lnTo>
                      <a:pt x="116" y="235"/>
                    </a:lnTo>
                    <a:lnTo>
                      <a:pt x="116" y="157"/>
                    </a:lnTo>
                    <a:lnTo>
                      <a:pt x="155" y="120"/>
                    </a:lnTo>
                    <a:lnTo>
                      <a:pt x="195" y="157"/>
                    </a:lnTo>
                    <a:lnTo>
                      <a:pt x="235" y="157"/>
                    </a:lnTo>
                    <a:lnTo>
                      <a:pt x="235" y="120"/>
                    </a:lnTo>
                    <a:lnTo>
                      <a:pt x="155" y="40"/>
                    </a:lnTo>
                    <a:lnTo>
                      <a:pt x="19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1236">
                <a:extLst>
                  <a:ext uri="{FF2B5EF4-FFF2-40B4-BE49-F238E27FC236}">
                    <a16:creationId xmlns:a16="http://schemas.microsoft.com/office/drawing/2014/main" id="{012A3321-BC48-C204-404F-615B669702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3635"/>
                <a:ext cx="125" cy="299"/>
              </a:xfrm>
              <a:custGeom>
                <a:avLst/>
                <a:gdLst>
                  <a:gd name="T0" fmla="*/ 430 w 628"/>
                  <a:gd name="T1" fmla="*/ 1494 h 1494"/>
                  <a:gd name="T2" fmla="*/ 430 w 628"/>
                  <a:gd name="T3" fmla="*/ 1454 h 1494"/>
                  <a:gd name="T4" fmla="*/ 549 w 628"/>
                  <a:gd name="T5" fmla="*/ 1335 h 1494"/>
                  <a:gd name="T6" fmla="*/ 549 w 628"/>
                  <a:gd name="T7" fmla="*/ 1295 h 1494"/>
                  <a:gd name="T8" fmla="*/ 430 w 628"/>
                  <a:gd name="T9" fmla="*/ 1295 h 1494"/>
                  <a:gd name="T10" fmla="*/ 393 w 628"/>
                  <a:gd name="T11" fmla="*/ 1215 h 1494"/>
                  <a:gd name="T12" fmla="*/ 354 w 628"/>
                  <a:gd name="T13" fmla="*/ 1215 h 1494"/>
                  <a:gd name="T14" fmla="*/ 314 w 628"/>
                  <a:gd name="T15" fmla="*/ 1255 h 1494"/>
                  <a:gd name="T16" fmla="*/ 274 w 628"/>
                  <a:gd name="T17" fmla="*/ 1215 h 1494"/>
                  <a:gd name="T18" fmla="*/ 314 w 628"/>
                  <a:gd name="T19" fmla="*/ 1215 h 1494"/>
                  <a:gd name="T20" fmla="*/ 235 w 628"/>
                  <a:gd name="T21" fmla="*/ 1139 h 1494"/>
                  <a:gd name="T22" fmla="*/ 274 w 628"/>
                  <a:gd name="T23" fmla="*/ 1100 h 1494"/>
                  <a:gd name="T24" fmla="*/ 235 w 628"/>
                  <a:gd name="T25" fmla="*/ 1020 h 1494"/>
                  <a:gd name="T26" fmla="*/ 354 w 628"/>
                  <a:gd name="T27" fmla="*/ 1020 h 1494"/>
                  <a:gd name="T28" fmla="*/ 393 w 628"/>
                  <a:gd name="T29" fmla="*/ 980 h 1494"/>
                  <a:gd name="T30" fmla="*/ 549 w 628"/>
                  <a:gd name="T31" fmla="*/ 980 h 1494"/>
                  <a:gd name="T32" fmla="*/ 589 w 628"/>
                  <a:gd name="T33" fmla="*/ 943 h 1494"/>
                  <a:gd name="T34" fmla="*/ 589 w 628"/>
                  <a:gd name="T35" fmla="*/ 903 h 1494"/>
                  <a:gd name="T36" fmla="*/ 628 w 628"/>
                  <a:gd name="T37" fmla="*/ 903 h 1494"/>
                  <a:gd name="T38" fmla="*/ 628 w 628"/>
                  <a:gd name="T39" fmla="*/ 864 h 1494"/>
                  <a:gd name="T40" fmla="*/ 589 w 628"/>
                  <a:gd name="T41" fmla="*/ 825 h 1494"/>
                  <a:gd name="T42" fmla="*/ 549 w 628"/>
                  <a:gd name="T43" fmla="*/ 825 h 1494"/>
                  <a:gd name="T44" fmla="*/ 589 w 628"/>
                  <a:gd name="T45" fmla="*/ 785 h 1494"/>
                  <a:gd name="T46" fmla="*/ 470 w 628"/>
                  <a:gd name="T47" fmla="*/ 666 h 1494"/>
                  <a:gd name="T48" fmla="*/ 470 w 628"/>
                  <a:gd name="T49" fmla="*/ 629 h 1494"/>
                  <a:gd name="T50" fmla="*/ 549 w 628"/>
                  <a:gd name="T51" fmla="*/ 629 h 1494"/>
                  <a:gd name="T52" fmla="*/ 549 w 628"/>
                  <a:gd name="T53" fmla="*/ 589 h 1494"/>
                  <a:gd name="T54" fmla="*/ 470 w 628"/>
                  <a:gd name="T55" fmla="*/ 549 h 1494"/>
                  <a:gd name="T56" fmla="*/ 509 w 628"/>
                  <a:gd name="T57" fmla="*/ 549 h 1494"/>
                  <a:gd name="T58" fmla="*/ 509 w 628"/>
                  <a:gd name="T59" fmla="*/ 509 h 1494"/>
                  <a:gd name="T60" fmla="*/ 470 w 628"/>
                  <a:gd name="T61" fmla="*/ 509 h 1494"/>
                  <a:gd name="T62" fmla="*/ 393 w 628"/>
                  <a:gd name="T63" fmla="*/ 471 h 1494"/>
                  <a:gd name="T64" fmla="*/ 393 w 628"/>
                  <a:gd name="T65" fmla="*/ 431 h 1494"/>
                  <a:gd name="T66" fmla="*/ 430 w 628"/>
                  <a:gd name="T67" fmla="*/ 391 h 1494"/>
                  <a:gd name="T68" fmla="*/ 393 w 628"/>
                  <a:gd name="T69" fmla="*/ 391 h 1494"/>
                  <a:gd name="T70" fmla="*/ 430 w 628"/>
                  <a:gd name="T71" fmla="*/ 354 h 1494"/>
                  <a:gd name="T72" fmla="*/ 430 w 628"/>
                  <a:gd name="T73" fmla="*/ 274 h 1494"/>
                  <a:gd name="T74" fmla="*/ 354 w 628"/>
                  <a:gd name="T75" fmla="*/ 274 h 1494"/>
                  <a:gd name="T76" fmla="*/ 354 w 628"/>
                  <a:gd name="T77" fmla="*/ 354 h 1494"/>
                  <a:gd name="T78" fmla="*/ 314 w 628"/>
                  <a:gd name="T79" fmla="*/ 354 h 1494"/>
                  <a:gd name="T80" fmla="*/ 314 w 628"/>
                  <a:gd name="T81" fmla="*/ 314 h 1494"/>
                  <a:gd name="T82" fmla="*/ 235 w 628"/>
                  <a:gd name="T83" fmla="*/ 314 h 1494"/>
                  <a:gd name="T84" fmla="*/ 235 w 628"/>
                  <a:gd name="T85" fmla="*/ 274 h 1494"/>
                  <a:gd name="T86" fmla="*/ 195 w 628"/>
                  <a:gd name="T87" fmla="*/ 235 h 1494"/>
                  <a:gd name="T88" fmla="*/ 155 w 628"/>
                  <a:gd name="T89" fmla="*/ 235 h 1494"/>
                  <a:gd name="T90" fmla="*/ 116 w 628"/>
                  <a:gd name="T91" fmla="*/ 195 h 1494"/>
                  <a:gd name="T92" fmla="*/ 155 w 628"/>
                  <a:gd name="T93" fmla="*/ 155 h 1494"/>
                  <a:gd name="T94" fmla="*/ 79 w 628"/>
                  <a:gd name="T95" fmla="*/ 116 h 1494"/>
                  <a:gd name="T96" fmla="*/ 116 w 628"/>
                  <a:gd name="T97" fmla="*/ 76 h 1494"/>
                  <a:gd name="T98" fmla="*/ 39 w 628"/>
                  <a:gd name="T99" fmla="*/ 76 h 1494"/>
                  <a:gd name="T100" fmla="*/ 39 w 628"/>
                  <a:gd name="T101" fmla="*/ 39 h 1494"/>
                  <a:gd name="T102" fmla="*/ 0 w 628"/>
                  <a:gd name="T103" fmla="*/ 39 h 1494"/>
                  <a:gd name="T104" fmla="*/ 0 w 628"/>
                  <a:gd name="T105" fmla="*/ 0 h 1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28" h="1494">
                    <a:moveTo>
                      <a:pt x="430" y="1494"/>
                    </a:moveTo>
                    <a:lnTo>
                      <a:pt x="430" y="1454"/>
                    </a:lnTo>
                    <a:lnTo>
                      <a:pt x="549" y="1335"/>
                    </a:lnTo>
                    <a:lnTo>
                      <a:pt x="549" y="1295"/>
                    </a:lnTo>
                    <a:lnTo>
                      <a:pt x="430" y="1295"/>
                    </a:lnTo>
                    <a:lnTo>
                      <a:pt x="393" y="1215"/>
                    </a:lnTo>
                    <a:lnTo>
                      <a:pt x="354" y="1215"/>
                    </a:lnTo>
                    <a:lnTo>
                      <a:pt x="314" y="1255"/>
                    </a:lnTo>
                    <a:lnTo>
                      <a:pt x="274" y="1215"/>
                    </a:lnTo>
                    <a:lnTo>
                      <a:pt x="314" y="1215"/>
                    </a:lnTo>
                    <a:lnTo>
                      <a:pt x="235" y="1139"/>
                    </a:lnTo>
                    <a:lnTo>
                      <a:pt x="274" y="1100"/>
                    </a:lnTo>
                    <a:lnTo>
                      <a:pt x="235" y="1020"/>
                    </a:lnTo>
                    <a:lnTo>
                      <a:pt x="354" y="1020"/>
                    </a:lnTo>
                    <a:lnTo>
                      <a:pt x="393" y="980"/>
                    </a:lnTo>
                    <a:lnTo>
                      <a:pt x="549" y="980"/>
                    </a:lnTo>
                    <a:lnTo>
                      <a:pt x="589" y="943"/>
                    </a:lnTo>
                    <a:lnTo>
                      <a:pt x="589" y="903"/>
                    </a:lnTo>
                    <a:lnTo>
                      <a:pt x="628" y="903"/>
                    </a:lnTo>
                    <a:lnTo>
                      <a:pt x="628" y="864"/>
                    </a:lnTo>
                    <a:lnTo>
                      <a:pt x="589" y="825"/>
                    </a:lnTo>
                    <a:lnTo>
                      <a:pt x="549" y="825"/>
                    </a:lnTo>
                    <a:lnTo>
                      <a:pt x="589" y="785"/>
                    </a:lnTo>
                    <a:lnTo>
                      <a:pt x="470" y="666"/>
                    </a:lnTo>
                    <a:lnTo>
                      <a:pt x="470" y="629"/>
                    </a:lnTo>
                    <a:lnTo>
                      <a:pt x="549" y="629"/>
                    </a:lnTo>
                    <a:lnTo>
                      <a:pt x="549" y="589"/>
                    </a:lnTo>
                    <a:lnTo>
                      <a:pt x="470" y="549"/>
                    </a:lnTo>
                    <a:lnTo>
                      <a:pt x="509" y="549"/>
                    </a:lnTo>
                    <a:lnTo>
                      <a:pt x="509" y="509"/>
                    </a:lnTo>
                    <a:lnTo>
                      <a:pt x="470" y="509"/>
                    </a:lnTo>
                    <a:lnTo>
                      <a:pt x="393" y="471"/>
                    </a:lnTo>
                    <a:lnTo>
                      <a:pt x="393" y="431"/>
                    </a:lnTo>
                    <a:lnTo>
                      <a:pt x="430" y="391"/>
                    </a:lnTo>
                    <a:lnTo>
                      <a:pt x="393" y="391"/>
                    </a:lnTo>
                    <a:lnTo>
                      <a:pt x="430" y="354"/>
                    </a:lnTo>
                    <a:lnTo>
                      <a:pt x="430" y="274"/>
                    </a:lnTo>
                    <a:lnTo>
                      <a:pt x="354" y="274"/>
                    </a:lnTo>
                    <a:lnTo>
                      <a:pt x="354" y="354"/>
                    </a:lnTo>
                    <a:lnTo>
                      <a:pt x="314" y="354"/>
                    </a:lnTo>
                    <a:lnTo>
                      <a:pt x="314" y="314"/>
                    </a:lnTo>
                    <a:lnTo>
                      <a:pt x="235" y="314"/>
                    </a:lnTo>
                    <a:lnTo>
                      <a:pt x="235" y="274"/>
                    </a:lnTo>
                    <a:lnTo>
                      <a:pt x="195" y="235"/>
                    </a:lnTo>
                    <a:lnTo>
                      <a:pt x="155" y="235"/>
                    </a:lnTo>
                    <a:lnTo>
                      <a:pt x="116" y="195"/>
                    </a:lnTo>
                    <a:lnTo>
                      <a:pt x="155" y="155"/>
                    </a:lnTo>
                    <a:lnTo>
                      <a:pt x="79" y="116"/>
                    </a:lnTo>
                    <a:lnTo>
                      <a:pt x="116" y="76"/>
                    </a:lnTo>
                    <a:lnTo>
                      <a:pt x="39" y="76"/>
                    </a:lnTo>
                    <a:lnTo>
                      <a:pt x="39" y="39"/>
                    </a:lnTo>
                    <a:lnTo>
                      <a:pt x="0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1237">
                <a:extLst>
                  <a:ext uri="{FF2B5EF4-FFF2-40B4-BE49-F238E27FC236}">
                    <a16:creationId xmlns:a16="http://schemas.microsoft.com/office/drawing/2014/main" id="{7EB67431-4892-1CCB-1B03-8B4808DDCF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2" y="3611"/>
                <a:ext cx="181" cy="103"/>
              </a:xfrm>
              <a:custGeom>
                <a:avLst/>
                <a:gdLst>
                  <a:gd name="T0" fmla="*/ 903 w 903"/>
                  <a:gd name="T1" fmla="*/ 120 h 511"/>
                  <a:gd name="T2" fmla="*/ 823 w 903"/>
                  <a:gd name="T3" fmla="*/ 120 h 511"/>
                  <a:gd name="T4" fmla="*/ 823 w 903"/>
                  <a:gd name="T5" fmla="*/ 159 h 511"/>
                  <a:gd name="T6" fmla="*/ 784 w 903"/>
                  <a:gd name="T7" fmla="*/ 159 h 511"/>
                  <a:gd name="T8" fmla="*/ 708 w 903"/>
                  <a:gd name="T9" fmla="*/ 40 h 511"/>
                  <a:gd name="T10" fmla="*/ 668 w 903"/>
                  <a:gd name="T11" fmla="*/ 80 h 511"/>
                  <a:gd name="T12" fmla="*/ 628 w 903"/>
                  <a:gd name="T13" fmla="*/ 80 h 511"/>
                  <a:gd name="T14" fmla="*/ 589 w 903"/>
                  <a:gd name="T15" fmla="*/ 0 h 511"/>
                  <a:gd name="T16" fmla="*/ 510 w 903"/>
                  <a:gd name="T17" fmla="*/ 0 h 511"/>
                  <a:gd name="T18" fmla="*/ 470 w 903"/>
                  <a:gd name="T19" fmla="*/ 40 h 511"/>
                  <a:gd name="T20" fmla="*/ 470 w 903"/>
                  <a:gd name="T21" fmla="*/ 80 h 511"/>
                  <a:gd name="T22" fmla="*/ 393 w 903"/>
                  <a:gd name="T23" fmla="*/ 159 h 511"/>
                  <a:gd name="T24" fmla="*/ 354 w 903"/>
                  <a:gd name="T25" fmla="*/ 120 h 511"/>
                  <a:gd name="T26" fmla="*/ 235 w 903"/>
                  <a:gd name="T27" fmla="*/ 236 h 511"/>
                  <a:gd name="T28" fmla="*/ 275 w 903"/>
                  <a:gd name="T29" fmla="*/ 236 h 511"/>
                  <a:gd name="T30" fmla="*/ 275 w 903"/>
                  <a:gd name="T31" fmla="*/ 275 h 511"/>
                  <a:gd name="T32" fmla="*/ 354 w 903"/>
                  <a:gd name="T33" fmla="*/ 315 h 511"/>
                  <a:gd name="T34" fmla="*/ 275 w 903"/>
                  <a:gd name="T35" fmla="*/ 355 h 511"/>
                  <a:gd name="T36" fmla="*/ 235 w 903"/>
                  <a:gd name="T37" fmla="*/ 315 h 511"/>
                  <a:gd name="T38" fmla="*/ 195 w 903"/>
                  <a:gd name="T39" fmla="*/ 315 h 511"/>
                  <a:gd name="T40" fmla="*/ 155 w 903"/>
                  <a:gd name="T41" fmla="*/ 355 h 511"/>
                  <a:gd name="T42" fmla="*/ 80 w 903"/>
                  <a:gd name="T43" fmla="*/ 355 h 511"/>
                  <a:gd name="T44" fmla="*/ 40 w 903"/>
                  <a:gd name="T45" fmla="*/ 394 h 511"/>
                  <a:gd name="T46" fmla="*/ 0 w 903"/>
                  <a:gd name="T47" fmla="*/ 394 h 511"/>
                  <a:gd name="T48" fmla="*/ 40 w 903"/>
                  <a:gd name="T49" fmla="*/ 434 h 511"/>
                  <a:gd name="T50" fmla="*/ 0 w 903"/>
                  <a:gd name="T51" fmla="*/ 474 h 511"/>
                  <a:gd name="T52" fmla="*/ 0 w 903"/>
                  <a:gd name="T53" fmla="*/ 511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03" h="511">
                    <a:moveTo>
                      <a:pt x="903" y="120"/>
                    </a:moveTo>
                    <a:lnTo>
                      <a:pt x="823" y="120"/>
                    </a:lnTo>
                    <a:lnTo>
                      <a:pt x="823" y="159"/>
                    </a:lnTo>
                    <a:lnTo>
                      <a:pt x="784" y="159"/>
                    </a:lnTo>
                    <a:lnTo>
                      <a:pt x="708" y="40"/>
                    </a:lnTo>
                    <a:lnTo>
                      <a:pt x="668" y="80"/>
                    </a:lnTo>
                    <a:lnTo>
                      <a:pt x="628" y="80"/>
                    </a:lnTo>
                    <a:lnTo>
                      <a:pt x="589" y="0"/>
                    </a:lnTo>
                    <a:lnTo>
                      <a:pt x="510" y="0"/>
                    </a:lnTo>
                    <a:lnTo>
                      <a:pt x="470" y="40"/>
                    </a:lnTo>
                    <a:lnTo>
                      <a:pt x="470" y="80"/>
                    </a:lnTo>
                    <a:lnTo>
                      <a:pt x="393" y="159"/>
                    </a:lnTo>
                    <a:lnTo>
                      <a:pt x="354" y="120"/>
                    </a:lnTo>
                    <a:lnTo>
                      <a:pt x="235" y="236"/>
                    </a:lnTo>
                    <a:lnTo>
                      <a:pt x="275" y="236"/>
                    </a:lnTo>
                    <a:lnTo>
                      <a:pt x="275" y="275"/>
                    </a:lnTo>
                    <a:lnTo>
                      <a:pt x="354" y="315"/>
                    </a:lnTo>
                    <a:lnTo>
                      <a:pt x="275" y="355"/>
                    </a:lnTo>
                    <a:lnTo>
                      <a:pt x="235" y="315"/>
                    </a:lnTo>
                    <a:lnTo>
                      <a:pt x="195" y="315"/>
                    </a:lnTo>
                    <a:lnTo>
                      <a:pt x="155" y="355"/>
                    </a:lnTo>
                    <a:lnTo>
                      <a:pt x="80" y="355"/>
                    </a:lnTo>
                    <a:lnTo>
                      <a:pt x="40" y="394"/>
                    </a:lnTo>
                    <a:lnTo>
                      <a:pt x="0" y="394"/>
                    </a:lnTo>
                    <a:lnTo>
                      <a:pt x="40" y="434"/>
                    </a:lnTo>
                    <a:lnTo>
                      <a:pt x="0" y="474"/>
                    </a:lnTo>
                    <a:lnTo>
                      <a:pt x="0" y="51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1238">
                <a:extLst>
                  <a:ext uri="{FF2B5EF4-FFF2-40B4-BE49-F238E27FC236}">
                    <a16:creationId xmlns:a16="http://schemas.microsoft.com/office/drawing/2014/main" id="{9DE371C1-91FC-15B5-6C8F-CA4715B6B1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4" y="3572"/>
                <a:ext cx="157" cy="47"/>
              </a:xfrm>
              <a:custGeom>
                <a:avLst/>
                <a:gdLst>
                  <a:gd name="T0" fmla="*/ 785 w 785"/>
                  <a:gd name="T1" fmla="*/ 117 h 235"/>
                  <a:gd name="T2" fmla="*/ 745 w 785"/>
                  <a:gd name="T3" fmla="*/ 117 h 235"/>
                  <a:gd name="T4" fmla="*/ 705 w 785"/>
                  <a:gd name="T5" fmla="*/ 80 h 235"/>
                  <a:gd name="T6" fmla="*/ 628 w 785"/>
                  <a:gd name="T7" fmla="*/ 117 h 235"/>
                  <a:gd name="T8" fmla="*/ 628 w 785"/>
                  <a:gd name="T9" fmla="*/ 80 h 235"/>
                  <a:gd name="T10" fmla="*/ 550 w 785"/>
                  <a:gd name="T11" fmla="*/ 80 h 235"/>
                  <a:gd name="T12" fmla="*/ 550 w 785"/>
                  <a:gd name="T13" fmla="*/ 40 h 235"/>
                  <a:gd name="T14" fmla="*/ 510 w 785"/>
                  <a:gd name="T15" fmla="*/ 40 h 235"/>
                  <a:gd name="T16" fmla="*/ 510 w 785"/>
                  <a:gd name="T17" fmla="*/ 0 h 235"/>
                  <a:gd name="T18" fmla="*/ 470 w 785"/>
                  <a:gd name="T19" fmla="*/ 0 h 235"/>
                  <a:gd name="T20" fmla="*/ 470 w 785"/>
                  <a:gd name="T21" fmla="*/ 40 h 235"/>
                  <a:gd name="T22" fmla="*/ 393 w 785"/>
                  <a:gd name="T23" fmla="*/ 0 h 235"/>
                  <a:gd name="T24" fmla="*/ 355 w 785"/>
                  <a:gd name="T25" fmla="*/ 40 h 235"/>
                  <a:gd name="T26" fmla="*/ 430 w 785"/>
                  <a:gd name="T27" fmla="*/ 80 h 235"/>
                  <a:gd name="T28" fmla="*/ 510 w 785"/>
                  <a:gd name="T29" fmla="*/ 156 h 235"/>
                  <a:gd name="T30" fmla="*/ 470 w 785"/>
                  <a:gd name="T31" fmla="*/ 195 h 235"/>
                  <a:gd name="T32" fmla="*/ 430 w 785"/>
                  <a:gd name="T33" fmla="*/ 156 h 235"/>
                  <a:gd name="T34" fmla="*/ 430 w 785"/>
                  <a:gd name="T35" fmla="*/ 117 h 235"/>
                  <a:gd name="T36" fmla="*/ 355 w 785"/>
                  <a:gd name="T37" fmla="*/ 156 h 235"/>
                  <a:gd name="T38" fmla="*/ 315 w 785"/>
                  <a:gd name="T39" fmla="*/ 156 h 235"/>
                  <a:gd name="T40" fmla="*/ 275 w 785"/>
                  <a:gd name="T41" fmla="*/ 117 h 235"/>
                  <a:gd name="T42" fmla="*/ 275 w 785"/>
                  <a:gd name="T43" fmla="*/ 80 h 235"/>
                  <a:gd name="T44" fmla="*/ 235 w 785"/>
                  <a:gd name="T45" fmla="*/ 80 h 235"/>
                  <a:gd name="T46" fmla="*/ 195 w 785"/>
                  <a:gd name="T47" fmla="*/ 117 h 235"/>
                  <a:gd name="T48" fmla="*/ 156 w 785"/>
                  <a:gd name="T49" fmla="*/ 117 h 235"/>
                  <a:gd name="T50" fmla="*/ 120 w 785"/>
                  <a:gd name="T51" fmla="*/ 156 h 235"/>
                  <a:gd name="T52" fmla="*/ 80 w 785"/>
                  <a:gd name="T53" fmla="*/ 156 h 235"/>
                  <a:gd name="T54" fmla="*/ 80 w 785"/>
                  <a:gd name="T55" fmla="*/ 195 h 235"/>
                  <a:gd name="T56" fmla="*/ 120 w 785"/>
                  <a:gd name="T57" fmla="*/ 195 h 235"/>
                  <a:gd name="T58" fmla="*/ 120 w 785"/>
                  <a:gd name="T59" fmla="*/ 235 h 235"/>
                  <a:gd name="T60" fmla="*/ 40 w 785"/>
                  <a:gd name="T61" fmla="*/ 195 h 235"/>
                  <a:gd name="T62" fmla="*/ 0 w 785"/>
                  <a:gd name="T63" fmla="*/ 19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85" h="235">
                    <a:moveTo>
                      <a:pt x="785" y="117"/>
                    </a:moveTo>
                    <a:lnTo>
                      <a:pt x="745" y="117"/>
                    </a:lnTo>
                    <a:lnTo>
                      <a:pt x="705" y="80"/>
                    </a:lnTo>
                    <a:lnTo>
                      <a:pt x="628" y="117"/>
                    </a:lnTo>
                    <a:lnTo>
                      <a:pt x="628" y="80"/>
                    </a:lnTo>
                    <a:lnTo>
                      <a:pt x="550" y="80"/>
                    </a:lnTo>
                    <a:lnTo>
                      <a:pt x="550" y="40"/>
                    </a:lnTo>
                    <a:lnTo>
                      <a:pt x="510" y="40"/>
                    </a:lnTo>
                    <a:lnTo>
                      <a:pt x="510" y="0"/>
                    </a:lnTo>
                    <a:lnTo>
                      <a:pt x="470" y="0"/>
                    </a:lnTo>
                    <a:lnTo>
                      <a:pt x="470" y="40"/>
                    </a:lnTo>
                    <a:lnTo>
                      <a:pt x="393" y="0"/>
                    </a:lnTo>
                    <a:lnTo>
                      <a:pt x="355" y="40"/>
                    </a:lnTo>
                    <a:lnTo>
                      <a:pt x="430" y="80"/>
                    </a:lnTo>
                    <a:lnTo>
                      <a:pt x="510" y="156"/>
                    </a:lnTo>
                    <a:lnTo>
                      <a:pt x="470" y="195"/>
                    </a:lnTo>
                    <a:lnTo>
                      <a:pt x="430" y="156"/>
                    </a:lnTo>
                    <a:lnTo>
                      <a:pt x="430" y="117"/>
                    </a:lnTo>
                    <a:lnTo>
                      <a:pt x="355" y="156"/>
                    </a:lnTo>
                    <a:lnTo>
                      <a:pt x="315" y="156"/>
                    </a:lnTo>
                    <a:lnTo>
                      <a:pt x="275" y="117"/>
                    </a:lnTo>
                    <a:lnTo>
                      <a:pt x="275" y="80"/>
                    </a:lnTo>
                    <a:lnTo>
                      <a:pt x="235" y="80"/>
                    </a:lnTo>
                    <a:lnTo>
                      <a:pt x="195" y="117"/>
                    </a:lnTo>
                    <a:lnTo>
                      <a:pt x="156" y="117"/>
                    </a:lnTo>
                    <a:lnTo>
                      <a:pt x="120" y="156"/>
                    </a:lnTo>
                    <a:lnTo>
                      <a:pt x="80" y="156"/>
                    </a:lnTo>
                    <a:lnTo>
                      <a:pt x="80" y="195"/>
                    </a:lnTo>
                    <a:lnTo>
                      <a:pt x="120" y="195"/>
                    </a:lnTo>
                    <a:lnTo>
                      <a:pt x="120" y="235"/>
                    </a:lnTo>
                    <a:lnTo>
                      <a:pt x="40" y="195"/>
                    </a:lnTo>
                    <a:lnTo>
                      <a:pt x="0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1239">
                <a:extLst>
                  <a:ext uri="{FF2B5EF4-FFF2-40B4-BE49-F238E27FC236}">
                    <a16:creationId xmlns:a16="http://schemas.microsoft.com/office/drawing/2014/main" id="{93F46C0C-ECDD-E00E-5CF4-BEA1362CDD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1" y="3596"/>
                <a:ext cx="71" cy="118"/>
              </a:xfrm>
              <a:custGeom>
                <a:avLst/>
                <a:gdLst>
                  <a:gd name="T0" fmla="*/ 353 w 353"/>
                  <a:gd name="T1" fmla="*/ 589 h 589"/>
                  <a:gd name="T2" fmla="*/ 313 w 353"/>
                  <a:gd name="T3" fmla="*/ 589 h 589"/>
                  <a:gd name="T4" fmla="*/ 313 w 353"/>
                  <a:gd name="T5" fmla="*/ 512 h 589"/>
                  <a:gd name="T6" fmla="*/ 273 w 353"/>
                  <a:gd name="T7" fmla="*/ 472 h 589"/>
                  <a:gd name="T8" fmla="*/ 273 w 353"/>
                  <a:gd name="T9" fmla="*/ 353 h 589"/>
                  <a:gd name="T10" fmla="*/ 235 w 353"/>
                  <a:gd name="T11" fmla="*/ 314 h 589"/>
                  <a:gd name="T12" fmla="*/ 273 w 353"/>
                  <a:gd name="T13" fmla="*/ 274 h 589"/>
                  <a:gd name="T14" fmla="*/ 235 w 353"/>
                  <a:gd name="T15" fmla="*/ 237 h 589"/>
                  <a:gd name="T16" fmla="*/ 273 w 353"/>
                  <a:gd name="T17" fmla="*/ 198 h 589"/>
                  <a:gd name="T18" fmla="*/ 235 w 353"/>
                  <a:gd name="T19" fmla="*/ 158 h 589"/>
                  <a:gd name="T20" fmla="*/ 158 w 353"/>
                  <a:gd name="T21" fmla="*/ 118 h 589"/>
                  <a:gd name="T22" fmla="*/ 118 w 353"/>
                  <a:gd name="T23" fmla="*/ 118 h 589"/>
                  <a:gd name="T24" fmla="*/ 158 w 353"/>
                  <a:gd name="T25" fmla="*/ 78 h 589"/>
                  <a:gd name="T26" fmla="*/ 118 w 353"/>
                  <a:gd name="T27" fmla="*/ 78 h 589"/>
                  <a:gd name="T28" fmla="*/ 118 w 353"/>
                  <a:gd name="T29" fmla="*/ 39 h 589"/>
                  <a:gd name="T30" fmla="*/ 39 w 353"/>
                  <a:gd name="T31" fmla="*/ 39 h 589"/>
                  <a:gd name="T32" fmla="*/ 0 w 353"/>
                  <a:gd name="T33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3" h="589">
                    <a:moveTo>
                      <a:pt x="353" y="589"/>
                    </a:moveTo>
                    <a:lnTo>
                      <a:pt x="313" y="589"/>
                    </a:lnTo>
                    <a:lnTo>
                      <a:pt x="313" y="512"/>
                    </a:lnTo>
                    <a:lnTo>
                      <a:pt x="273" y="472"/>
                    </a:lnTo>
                    <a:lnTo>
                      <a:pt x="273" y="353"/>
                    </a:lnTo>
                    <a:lnTo>
                      <a:pt x="235" y="314"/>
                    </a:lnTo>
                    <a:lnTo>
                      <a:pt x="273" y="274"/>
                    </a:lnTo>
                    <a:lnTo>
                      <a:pt x="235" y="237"/>
                    </a:lnTo>
                    <a:lnTo>
                      <a:pt x="273" y="198"/>
                    </a:lnTo>
                    <a:lnTo>
                      <a:pt x="235" y="158"/>
                    </a:lnTo>
                    <a:lnTo>
                      <a:pt x="158" y="118"/>
                    </a:lnTo>
                    <a:lnTo>
                      <a:pt x="118" y="118"/>
                    </a:lnTo>
                    <a:lnTo>
                      <a:pt x="158" y="78"/>
                    </a:lnTo>
                    <a:lnTo>
                      <a:pt x="118" y="78"/>
                    </a:lnTo>
                    <a:lnTo>
                      <a:pt x="118" y="39"/>
                    </a:lnTo>
                    <a:lnTo>
                      <a:pt x="39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1240">
                <a:extLst>
                  <a:ext uri="{FF2B5EF4-FFF2-40B4-BE49-F238E27FC236}">
                    <a16:creationId xmlns:a16="http://schemas.microsoft.com/office/drawing/2014/main" id="{1F0ED2DB-599F-23E5-C65C-F21DDB7350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2" y="3714"/>
                <a:ext cx="79" cy="188"/>
              </a:xfrm>
              <a:custGeom>
                <a:avLst/>
                <a:gdLst>
                  <a:gd name="T0" fmla="*/ 235 w 393"/>
                  <a:gd name="T1" fmla="*/ 944 h 944"/>
                  <a:gd name="T2" fmla="*/ 275 w 393"/>
                  <a:gd name="T3" fmla="*/ 904 h 944"/>
                  <a:gd name="T4" fmla="*/ 275 w 393"/>
                  <a:gd name="T5" fmla="*/ 824 h 944"/>
                  <a:gd name="T6" fmla="*/ 314 w 393"/>
                  <a:gd name="T7" fmla="*/ 787 h 944"/>
                  <a:gd name="T8" fmla="*/ 314 w 393"/>
                  <a:gd name="T9" fmla="*/ 709 h 944"/>
                  <a:gd name="T10" fmla="*/ 354 w 393"/>
                  <a:gd name="T11" fmla="*/ 669 h 944"/>
                  <a:gd name="T12" fmla="*/ 354 w 393"/>
                  <a:gd name="T13" fmla="*/ 629 h 944"/>
                  <a:gd name="T14" fmla="*/ 393 w 393"/>
                  <a:gd name="T15" fmla="*/ 629 h 944"/>
                  <a:gd name="T16" fmla="*/ 393 w 393"/>
                  <a:gd name="T17" fmla="*/ 512 h 944"/>
                  <a:gd name="T18" fmla="*/ 314 w 393"/>
                  <a:gd name="T19" fmla="*/ 473 h 944"/>
                  <a:gd name="T20" fmla="*/ 314 w 393"/>
                  <a:gd name="T21" fmla="*/ 315 h 944"/>
                  <a:gd name="T22" fmla="*/ 275 w 393"/>
                  <a:gd name="T23" fmla="*/ 275 h 944"/>
                  <a:gd name="T24" fmla="*/ 275 w 393"/>
                  <a:gd name="T25" fmla="*/ 238 h 944"/>
                  <a:gd name="T26" fmla="*/ 195 w 393"/>
                  <a:gd name="T27" fmla="*/ 275 h 944"/>
                  <a:gd name="T28" fmla="*/ 195 w 393"/>
                  <a:gd name="T29" fmla="*/ 198 h 944"/>
                  <a:gd name="T30" fmla="*/ 155 w 393"/>
                  <a:gd name="T31" fmla="*/ 198 h 944"/>
                  <a:gd name="T32" fmla="*/ 119 w 393"/>
                  <a:gd name="T33" fmla="*/ 158 h 944"/>
                  <a:gd name="T34" fmla="*/ 80 w 393"/>
                  <a:gd name="T35" fmla="*/ 198 h 944"/>
                  <a:gd name="T36" fmla="*/ 40 w 393"/>
                  <a:gd name="T37" fmla="*/ 158 h 944"/>
                  <a:gd name="T38" fmla="*/ 40 w 393"/>
                  <a:gd name="T39" fmla="*/ 118 h 944"/>
                  <a:gd name="T40" fmla="*/ 0 w 393"/>
                  <a:gd name="T41" fmla="*/ 118 h 944"/>
                  <a:gd name="T42" fmla="*/ 0 w 393"/>
                  <a:gd name="T43" fmla="*/ 0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93" h="944">
                    <a:moveTo>
                      <a:pt x="235" y="944"/>
                    </a:moveTo>
                    <a:lnTo>
                      <a:pt x="275" y="904"/>
                    </a:lnTo>
                    <a:lnTo>
                      <a:pt x="275" y="824"/>
                    </a:lnTo>
                    <a:lnTo>
                      <a:pt x="314" y="787"/>
                    </a:lnTo>
                    <a:lnTo>
                      <a:pt x="314" y="709"/>
                    </a:lnTo>
                    <a:lnTo>
                      <a:pt x="354" y="669"/>
                    </a:lnTo>
                    <a:lnTo>
                      <a:pt x="354" y="629"/>
                    </a:lnTo>
                    <a:lnTo>
                      <a:pt x="393" y="629"/>
                    </a:lnTo>
                    <a:lnTo>
                      <a:pt x="393" y="512"/>
                    </a:lnTo>
                    <a:lnTo>
                      <a:pt x="314" y="473"/>
                    </a:lnTo>
                    <a:lnTo>
                      <a:pt x="314" y="315"/>
                    </a:lnTo>
                    <a:lnTo>
                      <a:pt x="275" y="275"/>
                    </a:lnTo>
                    <a:lnTo>
                      <a:pt x="275" y="238"/>
                    </a:lnTo>
                    <a:lnTo>
                      <a:pt x="195" y="275"/>
                    </a:lnTo>
                    <a:lnTo>
                      <a:pt x="195" y="198"/>
                    </a:lnTo>
                    <a:lnTo>
                      <a:pt x="155" y="198"/>
                    </a:lnTo>
                    <a:lnTo>
                      <a:pt x="119" y="158"/>
                    </a:lnTo>
                    <a:lnTo>
                      <a:pt x="80" y="198"/>
                    </a:lnTo>
                    <a:lnTo>
                      <a:pt x="40" y="158"/>
                    </a:lnTo>
                    <a:lnTo>
                      <a:pt x="40" y="118"/>
                    </a:lnTo>
                    <a:lnTo>
                      <a:pt x="0" y="11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1241">
                <a:extLst>
                  <a:ext uri="{FF2B5EF4-FFF2-40B4-BE49-F238E27FC236}">
                    <a16:creationId xmlns:a16="http://schemas.microsoft.com/office/drawing/2014/main" id="{35BF2135-3C24-88A5-80E6-9DEE5C580F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3" y="3831"/>
                <a:ext cx="306" cy="79"/>
              </a:xfrm>
              <a:custGeom>
                <a:avLst/>
                <a:gdLst>
                  <a:gd name="T0" fmla="*/ 0 w 1531"/>
                  <a:gd name="T1" fmla="*/ 355 h 394"/>
                  <a:gd name="T2" fmla="*/ 238 w 1531"/>
                  <a:gd name="T3" fmla="*/ 355 h 394"/>
                  <a:gd name="T4" fmla="*/ 353 w 1531"/>
                  <a:gd name="T5" fmla="*/ 394 h 394"/>
                  <a:gd name="T6" fmla="*/ 353 w 1531"/>
                  <a:gd name="T7" fmla="*/ 355 h 394"/>
                  <a:gd name="T8" fmla="*/ 314 w 1531"/>
                  <a:gd name="T9" fmla="*/ 235 h 394"/>
                  <a:gd name="T10" fmla="*/ 278 w 1531"/>
                  <a:gd name="T11" fmla="*/ 235 h 394"/>
                  <a:gd name="T12" fmla="*/ 314 w 1531"/>
                  <a:gd name="T13" fmla="*/ 198 h 394"/>
                  <a:gd name="T14" fmla="*/ 314 w 1531"/>
                  <a:gd name="T15" fmla="*/ 40 h 394"/>
                  <a:gd name="T16" fmla="*/ 353 w 1531"/>
                  <a:gd name="T17" fmla="*/ 0 h 394"/>
                  <a:gd name="T18" fmla="*/ 393 w 1531"/>
                  <a:gd name="T19" fmla="*/ 0 h 394"/>
                  <a:gd name="T20" fmla="*/ 513 w 1531"/>
                  <a:gd name="T21" fmla="*/ 40 h 394"/>
                  <a:gd name="T22" fmla="*/ 551 w 1531"/>
                  <a:gd name="T23" fmla="*/ 40 h 394"/>
                  <a:gd name="T24" fmla="*/ 668 w 1531"/>
                  <a:gd name="T25" fmla="*/ 80 h 394"/>
                  <a:gd name="T26" fmla="*/ 786 w 1531"/>
                  <a:gd name="T27" fmla="*/ 159 h 394"/>
                  <a:gd name="T28" fmla="*/ 826 w 1531"/>
                  <a:gd name="T29" fmla="*/ 120 h 394"/>
                  <a:gd name="T30" fmla="*/ 863 w 1531"/>
                  <a:gd name="T31" fmla="*/ 159 h 394"/>
                  <a:gd name="T32" fmla="*/ 903 w 1531"/>
                  <a:gd name="T33" fmla="*/ 159 h 394"/>
                  <a:gd name="T34" fmla="*/ 1021 w 1531"/>
                  <a:gd name="T35" fmla="*/ 198 h 394"/>
                  <a:gd name="T36" fmla="*/ 1061 w 1531"/>
                  <a:gd name="T37" fmla="*/ 159 h 394"/>
                  <a:gd name="T38" fmla="*/ 1141 w 1531"/>
                  <a:gd name="T39" fmla="*/ 275 h 394"/>
                  <a:gd name="T40" fmla="*/ 1141 w 1531"/>
                  <a:gd name="T41" fmla="*/ 315 h 394"/>
                  <a:gd name="T42" fmla="*/ 1178 w 1531"/>
                  <a:gd name="T43" fmla="*/ 355 h 394"/>
                  <a:gd name="T44" fmla="*/ 1256 w 1531"/>
                  <a:gd name="T45" fmla="*/ 355 h 394"/>
                  <a:gd name="T46" fmla="*/ 1296 w 1531"/>
                  <a:gd name="T47" fmla="*/ 315 h 394"/>
                  <a:gd name="T48" fmla="*/ 1336 w 1531"/>
                  <a:gd name="T49" fmla="*/ 355 h 394"/>
                  <a:gd name="T50" fmla="*/ 1531 w 1531"/>
                  <a:gd name="T51" fmla="*/ 355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531" h="394">
                    <a:moveTo>
                      <a:pt x="0" y="355"/>
                    </a:moveTo>
                    <a:lnTo>
                      <a:pt x="238" y="355"/>
                    </a:lnTo>
                    <a:lnTo>
                      <a:pt x="353" y="394"/>
                    </a:lnTo>
                    <a:lnTo>
                      <a:pt x="353" y="355"/>
                    </a:lnTo>
                    <a:lnTo>
                      <a:pt x="314" y="235"/>
                    </a:lnTo>
                    <a:lnTo>
                      <a:pt x="278" y="235"/>
                    </a:lnTo>
                    <a:lnTo>
                      <a:pt x="314" y="198"/>
                    </a:lnTo>
                    <a:lnTo>
                      <a:pt x="314" y="40"/>
                    </a:lnTo>
                    <a:lnTo>
                      <a:pt x="353" y="0"/>
                    </a:lnTo>
                    <a:lnTo>
                      <a:pt x="393" y="0"/>
                    </a:lnTo>
                    <a:lnTo>
                      <a:pt x="513" y="40"/>
                    </a:lnTo>
                    <a:lnTo>
                      <a:pt x="551" y="40"/>
                    </a:lnTo>
                    <a:lnTo>
                      <a:pt x="668" y="80"/>
                    </a:lnTo>
                    <a:lnTo>
                      <a:pt x="786" y="159"/>
                    </a:lnTo>
                    <a:lnTo>
                      <a:pt x="826" y="120"/>
                    </a:lnTo>
                    <a:lnTo>
                      <a:pt x="863" y="159"/>
                    </a:lnTo>
                    <a:lnTo>
                      <a:pt x="903" y="159"/>
                    </a:lnTo>
                    <a:lnTo>
                      <a:pt x="1021" y="198"/>
                    </a:lnTo>
                    <a:lnTo>
                      <a:pt x="1061" y="159"/>
                    </a:lnTo>
                    <a:lnTo>
                      <a:pt x="1141" y="275"/>
                    </a:lnTo>
                    <a:lnTo>
                      <a:pt x="1141" y="315"/>
                    </a:lnTo>
                    <a:lnTo>
                      <a:pt x="1178" y="355"/>
                    </a:lnTo>
                    <a:lnTo>
                      <a:pt x="1256" y="355"/>
                    </a:lnTo>
                    <a:lnTo>
                      <a:pt x="1296" y="315"/>
                    </a:lnTo>
                    <a:lnTo>
                      <a:pt x="1336" y="355"/>
                    </a:lnTo>
                    <a:lnTo>
                      <a:pt x="1531" y="35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1242">
                <a:extLst>
                  <a:ext uri="{FF2B5EF4-FFF2-40B4-BE49-F238E27FC236}">
                    <a16:creationId xmlns:a16="http://schemas.microsoft.com/office/drawing/2014/main" id="{5F6FC30A-59FF-3C2F-4A5F-4AD56D67BD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1" y="3902"/>
                <a:ext cx="149" cy="71"/>
              </a:xfrm>
              <a:custGeom>
                <a:avLst/>
                <a:gdLst>
                  <a:gd name="T0" fmla="*/ 40 w 747"/>
                  <a:gd name="T1" fmla="*/ 0 h 354"/>
                  <a:gd name="T2" fmla="*/ 0 w 747"/>
                  <a:gd name="T3" fmla="*/ 39 h 354"/>
                  <a:gd name="T4" fmla="*/ 40 w 747"/>
                  <a:gd name="T5" fmla="*/ 39 h 354"/>
                  <a:gd name="T6" fmla="*/ 80 w 747"/>
                  <a:gd name="T7" fmla="*/ 119 h 354"/>
                  <a:gd name="T8" fmla="*/ 119 w 747"/>
                  <a:gd name="T9" fmla="*/ 159 h 354"/>
                  <a:gd name="T10" fmla="*/ 119 w 747"/>
                  <a:gd name="T11" fmla="*/ 195 h 354"/>
                  <a:gd name="T12" fmla="*/ 159 w 747"/>
                  <a:gd name="T13" fmla="*/ 274 h 354"/>
                  <a:gd name="T14" fmla="*/ 198 w 747"/>
                  <a:gd name="T15" fmla="*/ 274 h 354"/>
                  <a:gd name="T16" fmla="*/ 235 w 747"/>
                  <a:gd name="T17" fmla="*/ 235 h 354"/>
                  <a:gd name="T18" fmla="*/ 198 w 747"/>
                  <a:gd name="T19" fmla="*/ 195 h 354"/>
                  <a:gd name="T20" fmla="*/ 235 w 747"/>
                  <a:gd name="T21" fmla="*/ 159 h 354"/>
                  <a:gd name="T22" fmla="*/ 394 w 747"/>
                  <a:gd name="T23" fmla="*/ 159 h 354"/>
                  <a:gd name="T24" fmla="*/ 433 w 747"/>
                  <a:gd name="T25" fmla="*/ 235 h 354"/>
                  <a:gd name="T26" fmla="*/ 513 w 747"/>
                  <a:gd name="T27" fmla="*/ 195 h 354"/>
                  <a:gd name="T28" fmla="*/ 550 w 747"/>
                  <a:gd name="T29" fmla="*/ 235 h 354"/>
                  <a:gd name="T30" fmla="*/ 668 w 747"/>
                  <a:gd name="T31" fmla="*/ 235 h 354"/>
                  <a:gd name="T32" fmla="*/ 668 w 747"/>
                  <a:gd name="T33" fmla="*/ 314 h 354"/>
                  <a:gd name="T34" fmla="*/ 747 w 747"/>
                  <a:gd name="T35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47" h="354">
                    <a:moveTo>
                      <a:pt x="40" y="0"/>
                    </a:moveTo>
                    <a:lnTo>
                      <a:pt x="0" y="39"/>
                    </a:lnTo>
                    <a:lnTo>
                      <a:pt x="40" y="39"/>
                    </a:lnTo>
                    <a:lnTo>
                      <a:pt x="80" y="119"/>
                    </a:lnTo>
                    <a:lnTo>
                      <a:pt x="119" y="159"/>
                    </a:lnTo>
                    <a:lnTo>
                      <a:pt x="119" y="195"/>
                    </a:lnTo>
                    <a:lnTo>
                      <a:pt x="159" y="274"/>
                    </a:lnTo>
                    <a:lnTo>
                      <a:pt x="198" y="274"/>
                    </a:lnTo>
                    <a:lnTo>
                      <a:pt x="235" y="235"/>
                    </a:lnTo>
                    <a:lnTo>
                      <a:pt x="198" y="195"/>
                    </a:lnTo>
                    <a:lnTo>
                      <a:pt x="235" y="159"/>
                    </a:lnTo>
                    <a:lnTo>
                      <a:pt x="394" y="159"/>
                    </a:lnTo>
                    <a:lnTo>
                      <a:pt x="433" y="235"/>
                    </a:lnTo>
                    <a:lnTo>
                      <a:pt x="513" y="195"/>
                    </a:lnTo>
                    <a:lnTo>
                      <a:pt x="550" y="235"/>
                    </a:lnTo>
                    <a:lnTo>
                      <a:pt x="668" y="235"/>
                    </a:lnTo>
                    <a:lnTo>
                      <a:pt x="668" y="314"/>
                    </a:lnTo>
                    <a:lnTo>
                      <a:pt x="747" y="35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1243">
                <a:extLst>
                  <a:ext uri="{FF2B5EF4-FFF2-40B4-BE49-F238E27FC236}">
                    <a16:creationId xmlns:a16="http://schemas.microsoft.com/office/drawing/2014/main" id="{09A417E8-EBE2-C247-06D5-10C765D547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5" y="3792"/>
                <a:ext cx="494" cy="291"/>
              </a:xfrm>
              <a:custGeom>
                <a:avLst/>
                <a:gdLst>
                  <a:gd name="T0" fmla="*/ 79 w 2471"/>
                  <a:gd name="T1" fmla="*/ 904 h 1453"/>
                  <a:gd name="T2" fmla="*/ 40 w 2471"/>
                  <a:gd name="T3" fmla="*/ 904 h 1453"/>
                  <a:gd name="T4" fmla="*/ 0 w 2471"/>
                  <a:gd name="T5" fmla="*/ 944 h 1453"/>
                  <a:gd name="T6" fmla="*/ 0 w 2471"/>
                  <a:gd name="T7" fmla="*/ 1059 h 1453"/>
                  <a:gd name="T8" fmla="*/ 40 w 2471"/>
                  <a:gd name="T9" fmla="*/ 1099 h 1453"/>
                  <a:gd name="T10" fmla="*/ 156 w 2471"/>
                  <a:gd name="T11" fmla="*/ 1099 h 1453"/>
                  <a:gd name="T12" fmla="*/ 195 w 2471"/>
                  <a:gd name="T13" fmla="*/ 1139 h 1453"/>
                  <a:gd name="T14" fmla="*/ 275 w 2471"/>
                  <a:gd name="T15" fmla="*/ 1179 h 1453"/>
                  <a:gd name="T16" fmla="*/ 354 w 2471"/>
                  <a:gd name="T17" fmla="*/ 1179 h 1453"/>
                  <a:gd name="T18" fmla="*/ 354 w 2471"/>
                  <a:gd name="T19" fmla="*/ 1218 h 1453"/>
                  <a:gd name="T20" fmla="*/ 394 w 2471"/>
                  <a:gd name="T21" fmla="*/ 1258 h 1453"/>
                  <a:gd name="T22" fmla="*/ 394 w 2471"/>
                  <a:gd name="T23" fmla="*/ 1335 h 1453"/>
                  <a:gd name="T24" fmla="*/ 433 w 2471"/>
                  <a:gd name="T25" fmla="*/ 1414 h 1453"/>
                  <a:gd name="T26" fmla="*/ 510 w 2471"/>
                  <a:gd name="T27" fmla="*/ 1414 h 1453"/>
                  <a:gd name="T28" fmla="*/ 668 w 2471"/>
                  <a:gd name="T29" fmla="*/ 1335 h 1453"/>
                  <a:gd name="T30" fmla="*/ 668 w 2471"/>
                  <a:gd name="T31" fmla="*/ 1258 h 1453"/>
                  <a:gd name="T32" fmla="*/ 863 w 2471"/>
                  <a:gd name="T33" fmla="*/ 1258 h 1453"/>
                  <a:gd name="T34" fmla="*/ 903 w 2471"/>
                  <a:gd name="T35" fmla="*/ 1218 h 1453"/>
                  <a:gd name="T36" fmla="*/ 942 w 2471"/>
                  <a:gd name="T37" fmla="*/ 1258 h 1453"/>
                  <a:gd name="T38" fmla="*/ 1022 w 2471"/>
                  <a:gd name="T39" fmla="*/ 1258 h 1453"/>
                  <a:gd name="T40" fmla="*/ 1059 w 2471"/>
                  <a:gd name="T41" fmla="*/ 1298 h 1453"/>
                  <a:gd name="T42" fmla="*/ 1177 w 2471"/>
                  <a:gd name="T43" fmla="*/ 1335 h 1453"/>
                  <a:gd name="T44" fmla="*/ 1257 w 2471"/>
                  <a:gd name="T45" fmla="*/ 1414 h 1453"/>
                  <a:gd name="T46" fmla="*/ 1257 w 2471"/>
                  <a:gd name="T47" fmla="*/ 1453 h 1453"/>
                  <a:gd name="T48" fmla="*/ 1373 w 2471"/>
                  <a:gd name="T49" fmla="*/ 1453 h 1453"/>
                  <a:gd name="T50" fmla="*/ 1412 w 2471"/>
                  <a:gd name="T51" fmla="*/ 1414 h 1453"/>
                  <a:gd name="T52" fmla="*/ 1452 w 2471"/>
                  <a:gd name="T53" fmla="*/ 1414 h 1453"/>
                  <a:gd name="T54" fmla="*/ 1492 w 2471"/>
                  <a:gd name="T55" fmla="*/ 1453 h 1453"/>
                  <a:gd name="T56" fmla="*/ 1608 w 2471"/>
                  <a:gd name="T57" fmla="*/ 1453 h 1453"/>
                  <a:gd name="T58" fmla="*/ 1608 w 2471"/>
                  <a:gd name="T59" fmla="*/ 1298 h 1453"/>
                  <a:gd name="T60" fmla="*/ 1647 w 2471"/>
                  <a:gd name="T61" fmla="*/ 1298 h 1453"/>
                  <a:gd name="T62" fmla="*/ 1687 w 2471"/>
                  <a:gd name="T63" fmla="*/ 1258 h 1453"/>
                  <a:gd name="T64" fmla="*/ 1766 w 2471"/>
                  <a:gd name="T65" fmla="*/ 1258 h 1453"/>
                  <a:gd name="T66" fmla="*/ 1766 w 2471"/>
                  <a:gd name="T67" fmla="*/ 1298 h 1453"/>
                  <a:gd name="T68" fmla="*/ 1845 w 2471"/>
                  <a:gd name="T69" fmla="*/ 1258 h 1453"/>
                  <a:gd name="T70" fmla="*/ 1845 w 2471"/>
                  <a:gd name="T71" fmla="*/ 1218 h 1453"/>
                  <a:gd name="T72" fmla="*/ 1922 w 2471"/>
                  <a:gd name="T73" fmla="*/ 1179 h 1453"/>
                  <a:gd name="T74" fmla="*/ 2040 w 2471"/>
                  <a:gd name="T75" fmla="*/ 1179 h 1453"/>
                  <a:gd name="T76" fmla="*/ 2080 w 2471"/>
                  <a:gd name="T77" fmla="*/ 1139 h 1453"/>
                  <a:gd name="T78" fmla="*/ 2120 w 2471"/>
                  <a:gd name="T79" fmla="*/ 1179 h 1453"/>
                  <a:gd name="T80" fmla="*/ 2160 w 2471"/>
                  <a:gd name="T81" fmla="*/ 1139 h 1453"/>
                  <a:gd name="T82" fmla="*/ 2197 w 2471"/>
                  <a:gd name="T83" fmla="*/ 1179 h 1453"/>
                  <a:gd name="T84" fmla="*/ 2236 w 2471"/>
                  <a:gd name="T85" fmla="*/ 1139 h 1453"/>
                  <a:gd name="T86" fmla="*/ 2275 w 2471"/>
                  <a:gd name="T87" fmla="*/ 1179 h 1453"/>
                  <a:gd name="T88" fmla="*/ 2315 w 2471"/>
                  <a:gd name="T89" fmla="*/ 1258 h 1453"/>
                  <a:gd name="T90" fmla="*/ 2395 w 2471"/>
                  <a:gd name="T91" fmla="*/ 1218 h 1453"/>
                  <a:gd name="T92" fmla="*/ 2471 w 2471"/>
                  <a:gd name="T93" fmla="*/ 1218 h 1453"/>
                  <a:gd name="T94" fmla="*/ 2435 w 2471"/>
                  <a:gd name="T95" fmla="*/ 1179 h 1453"/>
                  <a:gd name="T96" fmla="*/ 2435 w 2471"/>
                  <a:gd name="T97" fmla="*/ 1139 h 1453"/>
                  <a:gd name="T98" fmla="*/ 2395 w 2471"/>
                  <a:gd name="T99" fmla="*/ 1139 h 1453"/>
                  <a:gd name="T100" fmla="*/ 2395 w 2471"/>
                  <a:gd name="T101" fmla="*/ 1059 h 1453"/>
                  <a:gd name="T102" fmla="*/ 2355 w 2471"/>
                  <a:gd name="T103" fmla="*/ 1020 h 1453"/>
                  <a:gd name="T104" fmla="*/ 2315 w 2471"/>
                  <a:gd name="T105" fmla="*/ 1020 h 1453"/>
                  <a:gd name="T106" fmla="*/ 2275 w 2471"/>
                  <a:gd name="T107" fmla="*/ 983 h 1453"/>
                  <a:gd name="T108" fmla="*/ 2236 w 2471"/>
                  <a:gd name="T109" fmla="*/ 864 h 1453"/>
                  <a:gd name="T110" fmla="*/ 2236 w 2471"/>
                  <a:gd name="T111" fmla="*/ 315 h 1453"/>
                  <a:gd name="T112" fmla="*/ 2275 w 2471"/>
                  <a:gd name="T113" fmla="*/ 118 h 1453"/>
                  <a:gd name="T114" fmla="*/ 2236 w 2471"/>
                  <a:gd name="T115" fmla="*/ 79 h 1453"/>
                  <a:gd name="T116" fmla="*/ 2236 w 2471"/>
                  <a:gd name="T117" fmla="*/ 0 h 1453"/>
                  <a:gd name="T118" fmla="*/ 2209 w 2471"/>
                  <a:gd name="T119" fmla="*/ 27 h 1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471" h="1453">
                    <a:moveTo>
                      <a:pt x="79" y="904"/>
                    </a:moveTo>
                    <a:lnTo>
                      <a:pt x="40" y="904"/>
                    </a:lnTo>
                    <a:lnTo>
                      <a:pt x="0" y="944"/>
                    </a:lnTo>
                    <a:lnTo>
                      <a:pt x="0" y="1059"/>
                    </a:lnTo>
                    <a:lnTo>
                      <a:pt x="40" y="1099"/>
                    </a:lnTo>
                    <a:lnTo>
                      <a:pt x="156" y="1099"/>
                    </a:lnTo>
                    <a:lnTo>
                      <a:pt x="195" y="1139"/>
                    </a:lnTo>
                    <a:lnTo>
                      <a:pt x="275" y="1179"/>
                    </a:lnTo>
                    <a:lnTo>
                      <a:pt x="354" y="1179"/>
                    </a:lnTo>
                    <a:lnTo>
                      <a:pt x="354" y="1218"/>
                    </a:lnTo>
                    <a:lnTo>
                      <a:pt x="394" y="1258"/>
                    </a:lnTo>
                    <a:lnTo>
                      <a:pt x="394" y="1335"/>
                    </a:lnTo>
                    <a:lnTo>
                      <a:pt x="433" y="1414"/>
                    </a:lnTo>
                    <a:lnTo>
                      <a:pt x="510" y="1414"/>
                    </a:lnTo>
                    <a:lnTo>
                      <a:pt x="668" y="1335"/>
                    </a:lnTo>
                    <a:lnTo>
                      <a:pt x="668" y="1258"/>
                    </a:lnTo>
                    <a:lnTo>
                      <a:pt x="863" y="1258"/>
                    </a:lnTo>
                    <a:lnTo>
                      <a:pt x="903" y="1218"/>
                    </a:lnTo>
                    <a:lnTo>
                      <a:pt x="942" y="1258"/>
                    </a:lnTo>
                    <a:lnTo>
                      <a:pt x="1022" y="1258"/>
                    </a:lnTo>
                    <a:lnTo>
                      <a:pt x="1059" y="1298"/>
                    </a:lnTo>
                    <a:lnTo>
                      <a:pt x="1177" y="1335"/>
                    </a:lnTo>
                    <a:lnTo>
                      <a:pt x="1257" y="1414"/>
                    </a:lnTo>
                    <a:lnTo>
                      <a:pt x="1257" y="1453"/>
                    </a:lnTo>
                    <a:lnTo>
                      <a:pt x="1373" y="1453"/>
                    </a:lnTo>
                    <a:lnTo>
                      <a:pt x="1412" y="1414"/>
                    </a:lnTo>
                    <a:lnTo>
                      <a:pt x="1452" y="1414"/>
                    </a:lnTo>
                    <a:lnTo>
                      <a:pt x="1492" y="1453"/>
                    </a:lnTo>
                    <a:lnTo>
                      <a:pt x="1608" y="1453"/>
                    </a:lnTo>
                    <a:lnTo>
                      <a:pt x="1608" y="1298"/>
                    </a:lnTo>
                    <a:lnTo>
                      <a:pt x="1647" y="1298"/>
                    </a:lnTo>
                    <a:lnTo>
                      <a:pt x="1687" y="1258"/>
                    </a:lnTo>
                    <a:lnTo>
                      <a:pt x="1766" y="1258"/>
                    </a:lnTo>
                    <a:lnTo>
                      <a:pt x="1766" y="1298"/>
                    </a:lnTo>
                    <a:lnTo>
                      <a:pt x="1845" y="1258"/>
                    </a:lnTo>
                    <a:lnTo>
                      <a:pt x="1845" y="1218"/>
                    </a:lnTo>
                    <a:lnTo>
                      <a:pt x="1922" y="1179"/>
                    </a:lnTo>
                    <a:lnTo>
                      <a:pt x="2040" y="1179"/>
                    </a:lnTo>
                    <a:lnTo>
                      <a:pt x="2080" y="1139"/>
                    </a:lnTo>
                    <a:lnTo>
                      <a:pt x="2120" y="1179"/>
                    </a:lnTo>
                    <a:lnTo>
                      <a:pt x="2160" y="1139"/>
                    </a:lnTo>
                    <a:lnTo>
                      <a:pt x="2197" y="1179"/>
                    </a:lnTo>
                    <a:lnTo>
                      <a:pt x="2236" y="1139"/>
                    </a:lnTo>
                    <a:lnTo>
                      <a:pt x="2275" y="1179"/>
                    </a:lnTo>
                    <a:lnTo>
                      <a:pt x="2315" y="1258"/>
                    </a:lnTo>
                    <a:lnTo>
                      <a:pt x="2395" y="1218"/>
                    </a:lnTo>
                    <a:lnTo>
                      <a:pt x="2471" y="1218"/>
                    </a:lnTo>
                    <a:lnTo>
                      <a:pt x="2435" y="1179"/>
                    </a:lnTo>
                    <a:lnTo>
                      <a:pt x="2435" y="1139"/>
                    </a:lnTo>
                    <a:lnTo>
                      <a:pt x="2395" y="1139"/>
                    </a:lnTo>
                    <a:lnTo>
                      <a:pt x="2395" y="1059"/>
                    </a:lnTo>
                    <a:lnTo>
                      <a:pt x="2355" y="1020"/>
                    </a:lnTo>
                    <a:lnTo>
                      <a:pt x="2315" y="1020"/>
                    </a:lnTo>
                    <a:lnTo>
                      <a:pt x="2275" y="983"/>
                    </a:lnTo>
                    <a:lnTo>
                      <a:pt x="2236" y="864"/>
                    </a:lnTo>
                    <a:lnTo>
                      <a:pt x="2236" y="315"/>
                    </a:lnTo>
                    <a:lnTo>
                      <a:pt x="2275" y="118"/>
                    </a:lnTo>
                    <a:lnTo>
                      <a:pt x="2236" y="79"/>
                    </a:lnTo>
                    <a:lnTo>
                      <a:pt x="2236" y="0"/>
                    </a:lnTo>
                    <a:lnTo>
                      <a:pt x="2209" y="2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1244">
                <a:extLst>
                  <a:ext uri="{FF2B5EF4-FFF2-40B4-BE49-F238E27FC236}">
                    <a16:creationId xmlns:a16="http://schemas.microsoft.com/office/drawing/2014/main" id="{07479E35-647D-37E4-414E-7F66D7D4E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3934"/>
                <a:ext cx="79" cy="39"/>
              </a:xfrm>
              <a:custGeom>
                <a:avLst/>
                <a:gdLst>
                  <a:gd name="T0" fmla="*/ 0 w 391"/>
                  <a:gd name="T1" fmla="*/ 195 h 195"/>
                  <a:gd name="T2" fmla="*/ 77 w 391"/>
                  <a:gd name="T3" fmla="*/ 155 h 195"/>
                  <a:gd name="T4" fmla="*/ 196 w 391"/>
                  <a:gd name="T5" fmla="*/ 155 h 195"/>
                  <a:gd name="T6" fmla="*/ 196 w 391"/>
                  <a:gd name="T7" fmla="*/ 76 h 195"/>
                  <a:gd name="T8" fmla="*/ 275 w 391"/>
                  <a:gd name="T9" fmla="*/ 115 h 195"/>
                  <a:gd name="T10" fmla="*/ 391 w 391"/>
                  <a:gd name="T11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1" h="195">
                    <a:moveTo>
                      <a:pt x="0" y="195"/>
                    </a:moveTo>
                    <a:lnTo>
                      <a:pt x="77" y="155"/>
                    </a:lnTo>
                    <a:lnTo>
                      <a:pt x="196" y="155"/>
                    </a:lnTo>
                    <a:lnTo>
                      <a:pt x="196" y="76"/>
                    </a:lnTo>
                    <a:lnTo>
                      <a:pt x="275" y="115"/>
                    </a:lnTo>
                    <a:lnTo>
                      <a:pt x="391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1245">
                <a:extLst>
                  <a:ext uri="{FF2B5EF4-FFF2-40B4-BE49-F238E27FC236}">
                    <a16:creationId xmlns:a16="http://schemas.microsoft.com/office/drawing/2014/main" id="{594090CA-CF80-B313-A5CA-A6DD12C0FD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4" y="3572"/>
                <a:ext cx="189" cy="102"/>
              </a:xfrm>
              <a:custGeom>
                <a:avLst/>
                <a:gdLst>
                  <a:gd name="T0" fmla="*/ 0 w 943"/>
                  <a:gd name="T1" fmla="*/ 0 h 510"/>
                  <a:gd name="T2" fmla="*/ 40 w 943"/>
                  <a:gd name="T3" fmla="*/ 80 h 510"/>
                  <a:gd name="T4" fmla="*/ 80 w 943"/>
                  <a:gd name="T5" fmla="*/ 117 h 510"/>
                  <a:gd name="T6" fmla="*/ 119 w 943"/>
                  <a:gd name="T7" fmla="*/ 80 h 510"/>
                  <a:gd name="T8" fmla="*/ 119 w 943"/>
                  <a:gd name="T9" fmla="*/ 40 h 510"/>
                  <a:gd name="T10" fmla="*/ 198 w 943"/>
                  <a:gd name="T11" fmla="*/ 117 h 510"/>
                  <a:gd name="T12" fmla="*/ 275 w 943"/>
                  <a:gd name="T13" fmla="*/ 156 h 510"/>
                  <a:gd name="T14" fmla="*/ 315 w 943"/>
                  <a:gd name="T15" fmla="*/ 117 h 510"/>
                  <a:gd name="T16" fmla="*/ 354 w 943"/>
                  <a:gd name="T17" fmla="*/ 195 h 510"/>
                  <a:gd name="T18" fmla="*/ 354 w 943"/>
                  <a:gd name="T19" fmla="*/ 275 h 510"/>
                  <a:gd name="T20" fmla="*/ 513 w 943"/>
                  <a:gd name="T21" fmla="*/ 275 h 510"/>
                  <a:gd name="T22" fmla="*/ 550 w 943"/>
                  <a:gd name="T23" fmla="*/ 315 h 510"/>
                  <a:gd name="T24" fmla="*/ 550 w 943"/>
                  <a:gd name="T25" fmla="*/ 354 h 510"/>
                  <a:gd name="T26" fmla="*/ 628 w 943"/>
                  <a:gd name="T27" fmla="*/ 354 h 510"/>
                  <a:gd name="T28" fmla="*/ 708 w 943"/>
                  <a:gd name="T29" fmla="*/ 431 h 510"/>
                  <a:gd name="T30" fmla="*/ 788 w 943"/>
                  <a:gd name="T31" fmla="*/ 431 h 510"/>
                  <a:gd name="T32" fmla="*/ 788 w 943"/>
                  <a:gd name="T33" fmla="*/ 470 h 510"/>
                  <a:gd name="T34" fmla="*/ 863 w 943"/>
                  <a:gd name="T35" fmla="*/ 431 h 510"/>
                  <a:gd name="T36" fmla="*/ 943 w 943"/>
                  <a:gd name="T37" fmla="*/ 51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43" h="510">
                    <a:moveTo>
                      <a:pt x="0" y="0"/>
                    </a:moveTo>
                    <a:lnTo>
                      <a:pt x="40" y="80"/>
                    </a:lnTo>
                    <a:lnTo>
                      <a:pt x="80" y="117"/>
                    </a:lnTo>
                    <a:lnTo>
                      <a:pt x="119" y="80"/>
                    </a:lnTo>
                    <a:lnTo>
                      <a:pt x="119" y="40"/>
                    </a:lnTo>
                    <a:lnTo>
                      <a:pt x="198" y="117"/>
                    </a:lnTo>
                    <a:lnTo>
                      <a:pt x="275" y="156"/>
                    </a:lnTo>
                    <a:lnTo>
                      <a:pt x="315" y="117"/>
                    </a:lnTo>
                    <a:lnTo>
                      <a:pt x="354" y="195"/>
                    </a:lnTo>
                    <a:lnTo>
                      <a:pt x="354" y="275"/>
                    </a:lnTo>
                    <a:lnTo>
                      <a:pt x="513" y="275"/>
                    </a:lnTo>
                    <a:lnTo>
                      <a:pt x="550" y="315"/>
                    </a:lnTo>
                    <a:lnTo>
                      <a:pt x="550" y="354"/>
                    </a:lnTo>
                    <a:lnTo>
                      <a:pt x="628" y="354"/>
                    </a:lnTo>
                    <a:lnTo>
                      <a:pt x="708" y="431"/>
                    </a:lnTo>
                    <a:lnTo>
                      <a:pt x="788" y="431"/>
                    </a:lnTo>
                    <a:lnTo>
                      <a:pt x="788" y="470"/>
                    </a:lnTo>
                    <a:lnTo>
                      <a:pt x="863" y="431"/>
                    </a:lnTo>
                    <a:lnTo>
                      <a:pt x="943" y="51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1246">
                <a:extLst>
                  <a:ext uri="{FF2B5EF4-FFF2-40B4-BE49-F238E27FC236}">
                    <a16:creationId xmlns:a16="http://schemas.microsoft.com/office/drawing/2014/main" id="{C62ED0F5-E23F-4CB7-A21E-07C2905169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9" y="3596"/>
                <a:ext cx="63" cy="220"/>
              </a:xfrm>
              <a:custGeom>
                <a:avLst/>
                <a:gdLst>
                  <a:gd name="T0" fmla="*/ 198 w 314"/>
                  <a:gd name="T1" fmla="*/ 0 h 1101"/>
                  <a:gd name="T2" fmla="*/ 274 w 314"/>
                  <a:gd name="T3" fmla="*/ 0 h 1101"/>
                  <a:gd name="T4" fmla="*/ 235 w 314"/>
                  <a:gd name="T5" fmla="*/ 39 h 1101"/>
                  <a:gd name="T6" fmla="*/ 274 w 314"/>
                  <a:gd name="T7" fmla="*/ 39 h 1101"/>
                  <a:gd name="T8" fmla="*/ 274 w 314"/>
                  <a:gd name="T9" fmla="*/ 198 h 1101"/>
                  <a:gd name="T10" fmla="*/ 314 w 314"/>
                  <a:gd name="T11" fmla="*/ 237 h 1101"/>
                  <a:gd name="T12" fmla="*/ 314 w 314"/>
                  <a:gd name="T13" fmla="*/ 274 h 1101"/>
                  <a:gd name="T14" fmla="*/ 235 w 314"/>
                  <a:gd name="T15" fmla="*/ 353 h 1101"/>
                  <a:gd name="T16" fmla="*/ 235 w 314"/>
                  <a:gd name="T17" fmla="*/ 433 h 1101"/>
                  <a:gd name="T18" fmla="*/ 159 w 314"/>
                  <a:gd name="T19" fmla="*/ 433 h 1101"/>
                  <a:gd name="T20" fmla="*/ 198 w 314"/>
                  <a:gd name="T21" fmla="*/ 472 h 1101"/>
                  <a:gd name="T22" fmla="*/ 159 w 314"/>
                  <a:gd name="T23" fmla="*/ 552 h 1101"/>
                  <a:gd name="T24" fmla="*/ 39 w 314"/>
                  <a:gd name="T25" fmla="*/ 669 h 1101"/>
                  <a:gd name="T26" fmla="*/ 79 w 314"/>
                  <a:gd name="T27" fmla="*/ 707 h 1101"/>
                  <a:gd name="T28" fmla="*/ 39 w 314"/>
                  <a:gd name="T29" fmla="*/ 747 h 1101"/>
                  <a:gd name="T30" fmla="*/ 79 w 314"/>
                  <a:gd name="T31" fmla="*/ 787 h 1101"/>
                  <a:gd name="T32" fmla="*/ 39 w 314"/>
                  <a:gd name="T33" fmla="*/ 827 h 1101"/>
                  <a:gd name="T34" fmla="*/ 79 w 314"/>
                  <a:gd name="T35" fmla="*/ 864 h 1101"/>
                  <a:gd name="T36" fmla="*/ 119 w 314"/>
                  <a:gd name="T37" fmla="*/ 827 h 1101"/>
                  <a:gd name="T38" fmla="*/ 159 w 314"/>
                  <a:gd name="T39" fmla="*/ 827 h 1101"/>
                  <a:gd name="T40" fmla="*/ 235 w 314"/>
                  <a:gd name="T41" fmla="*/ 864 h 1101"/>
                  <a:gd name="T42" fmla="*/ 235 w 314"/>
                  <a:gd name="T43" fmla="*/ 943 h 1101"/>
                  <a:gd name="T44" fmla="*/ 198 w 314"/>
                  <a:gd name="T45" fmla="*/ 943 h 1101"/>
                  <a:gd name="T46" fmla="*/ 198 w 314"/>
                  <a:gd name="T47" fmla="*/ 983 h 1101"/>
                  <a:gd name="T48" fmla="*/ 119 w 314"/>
                  <a:gd name="T49" fmla="*/ 943 h 1101"/>
                  <a:gd name="T50" fmla="*/ 119 w 314"/>
                  <a:gd name="T51" fmla="*/ 904 h 1101"/>
                  <a:gd name="T52" fmla="*/ 39 w 314"/>
                  <a:gd name="T53" fmla="*/ 943 h 1101"/>
                  <a:gd name="T54" fmla="*/ 39 w 314"/>
                  <a:gd name="T55" fmla="*/ 983 h 1101"/>
                  <a:gd name="T56" fmla="*/ 0 w 314"/>
                  <a:gd name="T57" fmla="*/ 1023 h 1101"/>
                  <a:gd name="T58" fmla="*/ 0 w 314"/>
                  <a:gd name="T59" fmla="*/ 1101 h 1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14" h="1101">
                    <a:moveTo>
                      <a:pt x="198" y="0"/>
                    </a:moveTo>
                    <a:lnTo>
                      <a:pt x="274" y="0"/>
                    </a:lnTo>
                    <a:lnTo>
                      <a:pt x="235" y="39"/>
                    </a:lnTo>
                    <a:lnTo>
                      <a:pt x="274" y="39"/>
                    </a:lnTo>
                    <a:lnTo>
                      <a:pt x="274" y="198"/>
                    </a:lnTo>
                    <a:lnTo>
                      <a:pt x="314" y="237"/>
                    </a:lnTo>
                    <a:lnTo>
                      <a:pt x="314" y="274"/>
                    </a:lnTo>
                    <a:lnTo>
                      <a:pt x="235" y="353"/>
                    </a:lnTo>
                    <a:lnTo>
                      <a:pt x="235" y="433"/>
                    </a:lnTo>
                    <a:lnTo>
                      <a:pt x="159" y="433"/>
                    </a:lnTo>
                    <a:lnTo>
                      <a:pt x="198" y="472"/>
                    </a:lnTo>
                    <a:lnTo>
                      <a:pt x="159" y="552"/>
                    </a:lnTo>
                    <a:lnTo>
                      <a:pt x="39" y="669"/>
                    </a:lnTo>
                    <a:lnTo>
                      <a:pt x="79" y="707"/>
                    </a:lnTo>
                    <a:lnTo>
                      <a:pt x="39" y="747"/>
                    </a:lnTo>
                    <a:lnTo>
                      <a:pt x="79" y="787"/>
                    </a:lnTo>
                    <a:lnTo>
                      <a:pt x="39" y="827"/>
                    </a:lnTo>
                    <a:lnTo>
                      <a:pt x="79" y="864"/>
                    </a:lnTo>
                    <a:lnTo>
                      <a:pt x="119" y="827"/>
                    </a:lnTo>
                    <a:lnTo>
                      <a:pt x="159" y="827"/>
                    </a:lnTo>
                    <a:lnTo>
                      <a:pt x="235" y="864"/>
                    </a:lnTo>
                    <a:lnTo>
                      <a:pt x="235" y="943"/>
                    </a:lnTo>
                    <a:lnTo>
                      <a:pt x="198" y="943"/>
                    </a:lnTo>
                    <a:lnTo>
                      <a:pt x="198" y="983"/>
                    </a:lnTo>
                    <a:lnTo>
                      <a:pt x="119" y="943"/>
                    </a:lnTo>
                    <a:lnTo>
                      <a:pt x="119" y="904"/>
                    </a:lnTo>
                    <a:lnTo>
                      <a:pt x="39" y="943"/>
                    </a:lnTo>
                    <a:lnTo>
                      <a:pt x="39" y="983"/>
                    </a:lnTo>
                    <a:lnTo>
                      <a:pt x="0" y="1023"/>
                    </a:lnTo>
                    <a:lnTo>
                      <a:pt x="0" y="110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1247">
                <a:extLst>
                  <a:ext uri="{FF2B5EF4-FFF2-40B4-BE49-F238E27FC236}">
                    <a16:creationId xmlns:a16="http://schemas.microsoft.com/office/drawing/2014/main" id="{E7E4A263-3DB3-BC81-F532-4A6755E53B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9" y="3816"/>
                <a:ext cx="180" cy="125"/>
              </a:xfrm>
              <a:custGeom>
                <a:avLst/>
                <a:gdLst>
                  <a:gd name="T0" fmla="*/ 903 w 903"/>
                  <a:gd name="T1" fmla="*/ 0 h 627"/>
                  <a:gd name="T2" fmla="*/ 827 w 903"/>
                  <a:gd name="T3" fmla="*/ 40 h 627"/>
                  <a:gd name="T4" fmla="*/ 787 w 903"/>
                  <a:gd name="T5" fmla="*/ 40 h 627"/>
                  <a:gd name="T6" fmla="*/ 747 w 903"/>
                  <a:gd name="T7" fmla="*/ 77 h 627"/>
                  <a:gd name="T8" fmla="*/ 707 w 903"/>
                  <a:gd name="T9" fmla="*/ 40 h 627"/>
                  <a:gd name="T10" fmla="*/ 628 w 903"/>
                  <a:gd name="T11" fmla="*/ 117 h 627"/>
                  <a:gd name="T12" fmla="*/ 668 w 903"/>
                  <a:gd name="T13" fmla="*/ 157 h 627"/>
                  <a:gd name="T14" fmla="*/ 628 w 903"/>
                  <a:gd name="T15" fmla="*/ 157 h 627"/>
                  <a:gd name="T16" fmla="*/ 552 w 903"/>
                  <a:gd name="T17" fmla="*/ 197 h 627"/>
                  <a:gd name="T18" fmla="*/ 589 w 903"/>
                  <a:gd name="T19" fmla="*/ 275 h 627"/>
                  <a:gd name="T20" fmla="*/ 589 w 903"/>
                  <a:gd name="T21" fmla="*/ 312 h 627"/>
                  <a:gd name="T22" fmla="*/ 552 w 903"/>
                  <a:gd name="T23" fmla="*/ 312 h 627"/>
                  <a:gd name="T24" fmla="*/ 512 w 903"/>
                  <a:gd name="T25" fmla="*/ 352 h 627"/>
                  <a:gd name="T26" fmla="*/ 589 w 903"/>
                  <a:gd name="T27" fmla="*/ 392 h 627"/>
                  <a:gd name="T28" fmla="*/ 589 w 903"/>
                  <a:gd name="T29" fmla="*/ 432 h 627"/>
                  <a:gd name="T30" fmla="*/ 552 w 903"/>
                  <a:gd name="T31" fmla="*/ 471 h 627"/>
                  <a:gd name="T32" fmla="*/ 472 w 903"/>
                  <a:gd name="T33" fmla="*/ 511 h 627"/>
                  <a:gd name="T34" fmla="*/ 433 w 903"/>
                  <a:gd name="T35" fmla="*/ 471 h 627"/>
                  <a:gd name="T36" fmla="*/ 433 w 903"/>
                  <a:gd name="T37" fmla="*/ 551 h 627"/>
                  <a:gd name="T38" fmla="*/ 314 w 903"/>
                  <a:gd name="T39" fmla="*/ 591 h 627"/>
                  <a:gd name="T40" fmla="*/ 275 w 903"/>
                  <a:gd name="T41" fmla="*/ 627 h 627"/>
                  <a:gd name="T42" fmla="*/ 275 w 903"/>
                  <a:gd name="T43" fmla="*/ 591 h 627"/>
                  <a:gd name="T44" fmla="*/ 198 w 903"/>
                  <a:gd name="T45" fmla="*/ 551 h 627"/>
                  <a:gd name="T46" fmla="*/ 159 w 903"/>
                  <a:gd name="T47" fmla="*/ 591 h 627"/>
                  <a:gd name="T48" fmla="*/ 119 w 903"/>
                  <a:gd name="T49" fmla="*/ 551 h 627"/>
                  <a:gd name="T50" fmla="*/ 79 w 903"/>
                  <a:gd name="T51" fmla="*/ 591 h 627"/>
                  <a:gd name="T52" fmla="*/ 0 w 903"/>
                  <a:gd name="T53" fmla="*/ 591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03" h="627">
                    <a:moveTo>
                      <a:pt x="903" y="0"/>
                    </a:moveTo>
                    <a:lnTo>
                      <a:pt x="827" y="40"/>
                    </a:lnTo>
                    <a:lnTo>
                      <a:pt x="787" y="40"/>
                    </a:lnTo>
                    <a:lnTo>
                      <a:pt x="747" y="77"/>
                    </a:lnTo>
                    <a:lnTo>
                      <a:pt x="707" y="40"/>
                    </a:lnTo>
                    <a:lnTo>
                      <a:pt x="628" y="117"/>
                    </a:lnTo>
                    <a:lnTo>
                      <a:pt x="668" y="157"/>
                    </a:lnTo>
                    <a:lnTo>
                      <a:pt x="628" y="157"/>
                    </a:lnTo>
                    <a:lnTo>
                      <a:pt x="552" y="197"/>
                    </a:lnTo>
                    <a:lnTo>
                      <a:pt x="589" y="275"/>
                    </a:lnTo>
                    <a:lnTo>
                      <a:pt x="589" y="312"/>
                    </a:lnTo>
                    <a:lnTo>
                      <a:pt x="552" y="312"/>
                    </a:lnTo>
                    <a:lnTo>
                      <a:pt x="512" y="352"/>
                    </a:lnTo>
                    <a:lnTo>
                      <a:pt x="589" y="392"/>
                    </a:lnTo>
                    <a:lnTo>
                      <a:pt x="589" y="432"/>
                    </a:lnTo>
                    <a:lnTo>
                      <a:pt x="552" y="471"/>
                    </a:lnTo>
                    <a:lnTo>
                      <a:pt x="472" y="511"/>
                    </a:lnTo>
                    <a:lnTo>
                      <a:pt x="433" y="471"/>
                    </a:lnTo>
                    <a:lnTo>
                      <a:pt x="433" y="551"/>
                    </a:lnTo>
                    <a:lnTo>
                      <a:pt x="314" y="591"/>
                    </a:lnTo>
                    <a:lnTo>
                      <a:pt x="275" y="627"/>
                    </a:lnTo>
                    <a:lnTo>
                      <a:pt x="275" y="591"/>
                    </a:lnTo>
                    <a:lnTo>
                      <a:pt x="198" y="551"/>
                    </a:lnTo>
                    <a:lnTo>
                      <a:pt x="159" y="591"/>
                    </a:lnTo>
                    <a:lnTo>
                      <a:pt x="119" y="551"/>
                    </a:lnTo>
                    <a:lnTo>
                      <a:pt x="79" y="591"/>
                    </a:lnTo>
                    <a:lnTo>
                      <a:pt x="0" y="59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1248">
                <a:extLst>
                  <a:ext uri="{FF2B5EF4-FFF2-40B4-BE49-F238E27FC236}">
                    <a16:creationId xmlns:a16="http://schemas.microsoft.com/office/drawing/2014/main" id="{7AB5B221-4B10-FC40-5BFF-7894BD24D4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9" y="3792"/>
                <a:ext cx="167" cy="63"/>
              </a:xfrm>
              <a:custGeom>
                <a:avLst/>
                <a:gdLst>
                  <a:gd name="T0" fmla="*/ 0 w 836"/>
                  <a:gd name="T1" fmla="*/ 118 h 315"/>
                  <a:gd name="T2" fmla="*/ 0 w 836"/>
                  <a:gd name="T3" fmla="*/ 158 h 315"/>
                  <a:gd name="T4" fmla="*/ 39 w 836"/>
                  <a:gd name="T5" fmla="*/ 158 h 315"/>
                  <a:gd name="T6" fmla="*/ 79 w 836"/>
                  <a:gd name="T7" fmla="*/ 118 h 315"/>
                  <a:gd name="T8" fmla="*/ 159 w 836"/>
                  <a:gd name="T9" fmla="*/ 195 h 315"/>
                  <a:gd name="T10" fmla="*/ 159 w 836"/>
                  <a:gd name="T11" fmla="*/ 235 h 315"/>
                  <a:gd name="T12" fmla="*/ 235 w 836"/>
                  <a:gd name="T13" fmla="*/ 315 h 315"/>
                  <a:gd name="T14" fmla="*/ 354 w 836"/>
                  <a:gd name="T15" fmla="*/ 315 h 315"/>
                  <a:gd name="T16" fmla="*/ 393 w 836"/>
                  <a:gd name="T17" fmla="*/ 275 h 315"/>
                  <a:gd name="T18" fmla="*/ 393 w 836"/>
                  <a:gd name="T19" fmla="*/ 195 h 315"/>
                  <a:gd name="T20" fmla="*/ 432 w 836"/>
                  <a:gd name="T21" fmla="*/ 158 h 315"/>
                  <a:gd name="T22" fmla="*/ 472 w 836"/>
                  <a:gd name="T23" fmla="*/ 158 h 315"/>
                  <a:gd name="T24" fmla="*/ 509 w 836"/>
                  <a:gd name="T25" fmla="*/ 118 h 315"/>
                  <a:gd name="T26" fmla="*/ 589 w 836"/>
                  <a:gd name="T27" fmla="*/ 118 h 315"/>
                  <a:gd name="T28" fmla="*/ 589 w 836"/>
                  <a:gd name="T29" fmla="*/ 40 h 315"/>
                  <a:gd name="T30" fmla="*/ 628 w 836"/>
                  <a:gd name="T31" fmla="*/ 0 h 315"/>
                  <a:gd name="T32" fmla="*/ 707 w 836"/>
                  <a:gd name="T33" fmla="*/ 40 h 315"/>
                  <a:gd name="T34" fmla="*/ 667 w 836"/>
                  <a:gd name="T35" fmla="*/ 79 h 315"/>
                  <a:gd name="T36" fmla="*/ 667 w 836"/>
                  <a:gd name="T37" fmla="*/ 158 h 315"/>
                  <a:gd name="T38" fmla="*/ 628 w 836"/>
                  <a:gd name="T39" fmla="*/ 158 h 315"/>
                  <a:gd name="T40" fmla="*/ 667 w 836"/>
                  <a:gd name="T41" fmla="*/ 195 h 315"/>
                  <a:gd name="T42" fmla="*/ 787 w 836"/>
                  <a:gd name="T43" fmla="*/ 235 h 315"/>
                  <a:gd name="T44" fmla="*/ 824 w 836"/>
                  <a:gd name="T45" fmla="*/ 158 h 315"/>
                  <a:gd name="T46" fmla="*/ 824 w 836"/>
                  <a:gd name="T47" fmla="*/ 79 h 315"/>
                  <a:gd name="T48" fmla="*/ 787 w 836"/>
                  <a:gd name="T49" fmla="*/ 79 h 315"/>
                  <a:gd name="T50" fmla="*/ 787 w 836"/>
                  <a:gd name="T51" fmla="*/ 40 h 315"/>
                  <a:gd name="T52" fmla="*/ 824 w 836"/>
                  <a:gd name="T53" fmla="*/ 40 h 315"/>
                  <a:gd name="T54" fmla="*/ 836 w 836"/>
                  <a:gd name="T55" fmla="*/ 27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36" h="315">
                    <a:moveTo>
                      <a:pt x="0" y="118"/>
                    </a:moveTo>
                    <a:lnTo>
                      <a:pt x="0" y="158"/>
                    </a:lnTo>
                    <a:lnTo>
                      <a:pt x="39" y="158"/>
                    </a:lnTo>
                    <a:lnTo>
                      <a:pt x="79" y="118"/>
                    </a:lnTo>
                    <a:lnTo>
                      <a:pt x="159" y="195"/>
                    </a:lnTo>
                    <a:lnTo>
                      <a:pt x="159" y="235"/>
                    </a:lnTo>
                    <a:lnTo>
                      <a:pt x="235" y="315"/>
                    </a:lnTo>
                    <a:lnTo>
                      <a:pt x="354" y="315"/>
                    </a:lnTo>
                    <a:lnTo>
                      <a:pt x="393" y="275"/>
                    </a:lnTo>
                    <a:lnTo>
                      <a:pt x="393" y="195"/>
                    </a:lnTo>
                    <a:lnTo>
                      <a:pt x="432" y="158"/>
                    </a:lnTo>
                    <a:lnTo>
                      <a:pt x="472" y="158"/>
                    </a:lnTo>
                    <a:lnTo>
                      <a:pt x="509" y="118"/>
                    </a:lnTo>
                    <a:lnTo>
                      <a:pt x="589" y="118"/>
                    </a:lnTo>
                    <a:lnTo>
                      <a:pt x="589" y="40"/>
                    </a:lnTo>
                    <a:lnTo>
                      <a:pt x="628" y="0"/>
                    </a:lnTo>
                    <a:lnTo>
                      <a:pt x="707" y="40"/>
                    </a:lnTo>
                    <a:lnTo>
                      <a:pt x="667" y="79"/>
                    </a:lnTo>
                    <a:lnTo>
                      <a:pt x="667" y="158"/>
                    </a:lnTo>
                    <a:lnTo>
                      <a:pt x="628" y="158"/>
                    </a:lnTo>
                    <a:lnTo>
                      <a:pt x="667" y="195"/>
                    </a:lnTo>
                    <a:lnTo>
                      <a:pt x="787" y="235"/>
                    </a:lnTo>
                    <a:lnTo>
                      <a:pt x="824" y="158"/>
                    </a:lnTo>
                    <a:lnTo>
                      <a:pt x="824" y="79"/>
                    </a:lnTo>
                    <a:lnTo>
                      <a:pt x="787" y="79"/>
                    </a:lnTo>
                    <a:lnTo>
                      <a:pt x="787" y="40"/>
                    </a:lnTo>
                    <a:lnTo>
                      <a:pt x="824" y="40"/>
                    </a:lnTo>
                    <a:lnTo>
                      <a:pt x="836" y="2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1249">
                <a:extLst>
                  <a:ext uri="{FF2B5EF4-FFF2-40B4-BE49-F238E27FC236}">
                    <a16:creationId xmlns:a16="http://schemas.microsoft.com/office/drawing/2014/main" id="{6AA439DA-9E98-213B-2A3C-D13A650906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6" y="3258"/>
                <a:ext cx="227" cy="47"/>
              </a:xfrm>
              <a:custGeom>
                <a:avLst/>
                <a:gdLst>
                  <a:gd name="T0" fmla="*/ 1136 w 1136"/>
                  <a:gd name="T1" fmla="*/ 38 h 234"/>
                  <a:gd name="T2" fmla="*/ 1098 w 1136"/>
                  <a:gd name="T3" fmla="*/ 78 h 234"/>
                  <a:gd name="T4" fmla="*/ 1058 w 1136"/>
                  <a:gd name="T5" fmla="*/ 78 h 234"/>
                  <a:gd name="T6" fmla="*/ 1018 w 1136"/>
                  <a:gd name="T7" fmla="*/ 118 h 234"/>
                  <a:gd name="T8" fmla="*/ 938 w 1136"/>
                  <a:gd name="T9" fmla="*/ 78 h 234"/>
                  <a:gd name="T10" fmla="*/ 899 w 1136"/>
                  <a:gd name="T11" fmla="*/ 0 h 234"/>
                  <a:gd name="T12" fmla="*/ 863 w 1136"/>
                  <a:gd name="T13" fmla="*/ 0 h 234"/>
                  <a:gd name="T14" fmla="*/ 823 w 1136"/>
                  <a:gd name="T15" fmla="*/ 78 h 234"/>
                  <a:gd name="T16" fmla="*/ 783 w 1136"/>
                  <a:gd name="T17" fmla="*/ 78 h 234"/>
                  <a:gd name="T18" fmla="*/ 743 w 1136"/>
                  <a:gd name="T19" fmla="*/ 38 h 234"/>
                  <a:gd name="T20" fmla="*/ 743 w 1136"/>
                  <a:gd name="T21" fmla="*/ 78 h 234"/>
                  <a:gd name="T22" fmla="*/ 703 w 1136"/>
                  <a:gd name="T23" fmla="*/ 38 h 234"/>
                  <a:gd name="T24" fmla="*/ 665 w 1136"/>
                  <a:gd name="T25" fmla="*/ 78 h 234"/>
                  <a:gd name="T26" fmla="*/ 625 w 1136"/>
                  <a:gd name="T27" fmla="*/ 78 h 234"/>
                  <a:gd name="T28" fmla="*/ 625 w 1136"/>
                  <a:gd name="T29" fmla="*/ 118 h 234"/>
                  <a:gd name="T30" fmla="*/ 548 w 1136"/>
                  <a:gd name="T31" fmla="*/ 118 h 234"/>
                  <a:gd name="T32" fmla="*/ 508 w 1136"/>
                  <a:gd name="T33" fmla="*/ 158 h 234"/>
                  <a:gd name="T34" fmla="*/ 430 w 1136"/>
                  <a:gd name="T35" fmla="*/ 158 h 234"/>
                  <a:gd name="T36" fmla="*/ 390 w 1136"/>
                  <a:gd name="T37" fmla="*/ 195 h 234"/>
                  <a:gd name="T38" fmla="*/ 350 w 1136"/>
                  <a:gd name="T39" fmla="*/ 195 h 234"/>
                  <a:gd name="T40" fmla="*/ 273 w 1136"/>
                  <a:gd name="T41" fmla="*/ 158 h 234"/>
                  <a:gd name="T42" fmla="*/ 273 w 1136"/>
                  <a:gd name="T43" fmla="*/ 118 h 234"/>
                  <a:gd name="T44" fmla="*/ 195 w 1136"/>
                  <a:gd name="T45" fmla="*/ 158 h 234"/>
                  <a:gd name="T46" fmla="*/ 155 w 1136"/>
                  <a:gd name="T47" fmla="*/ 195 h 234"/>
                  <a:gd name="T48" fmla="*/ 155 w 1136"/>
                  <a:gd name="T49" fmla="*/ 234 h 234"/>
                  <a:gd name="T50" fmla="*/ 115 w 1136"/>
                  <a:gd name="T51" fmla="*/ 234 h 234"/>
                  <a:gd name="T52" fmla="*/ 115 w 1136"/>
                  <a:gd name="T53" fmla="*/ 158 h 234"/>
                  <a:gd name="T54" fmla="*/ 75 w 1136"/>
                  <a:gd name="T55" fmla="*/ 195 h 234"/>
                  <a:gd name="T56" fmla="*/ 0 w 1136"/>
                  <a:gd name="T57" fmla="*/ 195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36" h="234">
                    <a:moveTo>
                      <a:pt x="1136" y="38"/>
                    </a:moveTo>
                    <a:lnTo>
                      <a:pt x="1098" y="78"/>
                    </a:lnTo>
                    <a:lnTo>
                      <a:pt x="1058" y="78"/>
                    </a:lnTo>
                    <a:lnTo>
                      <a:pt x="1018" y="118"/>
                    </a:lnTo>
                    <a:lnTo>
                      <a:pt x="938" y="78"/>
                    </a:lnTo>
                    <a:lnTo>
                      <a:pt x="899" y="0"/>
                    </a:lnTo>
                    <a:lnTo>
                      <a:pt x="863" y="0"/>
                    </a:lnTo>
                    <a:lnTo>
                      <a:pt x="823" y="78"/>
                    </a:lnTo>
                    <a:lnTo>
                      <a:pt x="783" y="78"/>
                    </a:lnTo>
                    <a:lnTo>
                      <a:pt x="743" y="38"/>
                    </a:lnTo>
                    <a:lnTo>
                      <a:pt x="743" y="78"/>
                    </a:lnTo>
                    <a:lnTo>
                      <a:pt x="703" y="38"/>
                    </a:lnTo>
                    <a:lnTo>
                      <a:pt x="665" y="78"/>
                    </a:lnTo>
                    <a:lnTo>
                      <a:pt x="625" y="78"/>
                    </a:lnTo>
                    <a:lnTo>
                      <a:pt x="625" y="118"/>
                    </a:lnTo>
                    <a:lnTo>
                      <a:pt x="548" y="118"/>
                    </a:lnTo>
                    <a:lnTo>
                      <a:pt x="508" y="158"/>
                    </a:lnTo>
                    <a:lnTo>
                      <a:pt x="430" y="158"/>
                    </a:lnTo>
                    <a:lnTo>
                      <a:pt x="390" y="195"/>
                    </a:lnTo>
                    <a:lnTo>
                      <a:pt x="350" y="195"/>
                    </a:lnTo>
                    <a:lnTo>
                      <a:pt x="273" y="158"/>
                    </a:lnTo>
                    <a:lnTo>
                      <a:pt x="273" y="118"/>
                    </a:lnTo>
                    <a:lnTo>
                      <a:pt x="195" y="158"/>
                    </a:lnTo>
                    <a:lnTo>
                      <a:pt x="155" y="195"/>
                    </a:lnTo>
                    <a:lnTo>
                      <a:pt x="155" y="234"/>
                    </a:lnTo>
                    <a:lnTo>
                      <a:pt x="115" y="234"/>
                    </a:lnTo>
                    <a:lnTo>
                      <a:pt x="115" y="158"/>
                    </a:lnTo>
                    <a:lnTo>
                      <a:pt x="75" y="195"/>
                    </a:lnTo>
                    <a:lnTo>
                      <a:pt x="0" y="19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1250">
                <a:extLst>
                  <a:ext uri="{FF2B5EF4-FFF2-40B4-BE49-F238E27FC236}">
                    <a16:creationId xmlns:a16="http://schemas.microsoft.com/office/drawing/2014/main" id="{4FE20DF5-12CF-DE01-5417-0CB47910A0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3266"/>
                <a:ext cx="70" cy="133"/>
              </a:xfrm>
              <a:custGeom>
                <a:avLst/>
                <a:gdLst>
                  <a:gd name="T0" fmla="*/ 352 w 352"/>
                  <a:gd name="T1" fmla="*/ 669 h 669"/>
                  <a:gd name="T2" fmla="*/ 235 w 352"/>
                  <a:gd name="T3" fmla="*/ 669 h 669"/>
                  <a:gd name="T4" fmla="*/ 275 w 352"/>
                  <a:gd name="T5" fmla="*/ 591 h 669"/>
                  <a:gd name="T6" fmla="*/ 275 w 352"/>
                  <a:gd name="T7" fmla="*/ 551 h 669"/>
                  <a:gd name="T8" fmla="*/ 196 w 352"/>
                  <a:gd name="T9" fmla="*/ 551 h 669"/>
                  <a:gd name="T10" fmla="*/ 196 w 352"/>
                  <a:gd name="T11" fmla="*/ 434 h 669"/>
                  <a:gd name="T12" fmla="*/ 157 w 352"/>
                  <a:gd name="T13" fmla="*/ 434 h 669"/>
                  <a:gd name="T14" fmla="*/ 157 w 352"/>
                  <a:gd name="T15" fmla="*/ 355 h 669"/>
                  <a:gd name="T16" fmla="*/ 117 w 352"/>
                  <a:gd name="T17" fmla="*/ 355 h 669"/>
                  <a:gd name="T18" fmla="*/ 117 w 352"/>
                  <a:gd name="T19" fmla="*/ 276 h 669"/>
                  <a:gd name="T20" fmla="*/ 77 w 352"/>
                  <a:gd name="T21" fmla="*/ 236 h 669"/>
                  <a:gd name="T22" fmla="*/ 117 w 352"/>
                  <a:gd name="T23" fmla="*/ 196 h 669"/>
                  <a:gd name="T24" fmla="*/ 77 w 352"/>
                  <a:gd name="T25" fmla="*/ 157 h 669"/>
                  <a:gd name="T26" fmla="*/ 117 w 352"/>
                  <a:gd name="T27" fmla="*/ 157 h 669"/>
                  <a:gd name="T28" fmla="*/ 117 w 352"/>
                  <a:gd name="T29" fmla="*/ 120 h 669"/>
                  <a:gd name="T30" fmla="*/ 77 w 352"/>
                  <a:gd name="T31" fmla="*/ 80 h 669"/>
                  <a:gd name="T32" fmla="*/ 37 w 352"/>
                  <a:gd name="T33" fmla="*/ 80 h 669"/>
                  <a:gd name="T34" fmla="*/ 0 w 352"/>
                  <a:gd name="T35" fmla="*/ 40 h 669"/>
                  <a:gd name="T36" fmla="*/ 0 w 352"/>
                  <a:gd name="T37" fmla="*/ 0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2" h="669">
                    <a:moveTo>
                      <a:pt x="352" y="669"/>
                    </a:moveTo>
                    <a:lnTo>
                      <a:pt x="235" y="669"/>
                    </a:lnTo>
                    <a:lnTo>
                      <a:pt x="275" y="591"/>
                    </a:lnTo>
                    <a:lnTo>
                      <a:pt x="275" y="551"/>
                    </a:lnTo>
                    <a:lnTo>
                      <a:pt x="196" y="551"/>
                    </a:lnTo>
                    <a:lnTo>
                      <a:pt x="196" y="434"/>
                    </a:lnTo>
                    <a:lnTo>
                      <a:pt x="157" y="434"/>
                    </a:lnTo>
                    <a:lnTo>
                      <a:pt x="157" y="355"/>
                    </a:lnTo>
                    <a:lnTo>
                      <a:pt x="117" y="355"/>
                    </a:lnTo>
                    <a:lnTo>
                      <a:pt x="117" y="276"/>
                    </a:lnTo>
                    <a:lnTo>
                      <a:pt x="77" y="236"/>
                    </a:lnTo>
                    <a:lnTo>
                      <a:pt x="117" y="196"/>
                    </a:lnTo>
                    <a:lnTo>
                      <a:pt x="77" y="157"/>
                    </a:lnTo>
                    <a:lnTo>
                      <a:pt x="117" y="157"/>
                    </a:lnTo>
                    <a:lnTo>
                      <a:pt x="117" y="120"/>
                    </a:lnTo>
                    <a:lnTo>
                      <a:pt x="77" y="80"/>
                    </a:lnTo>
                    <a:lnTo>
                      <a:pt x="37" y="80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1251">
                <a:extLst>
                  <a:ext uri="{FF2B5EF4-FFF2-40B4-BE49-F238E27FC236}">
                    <a16:creationId xmlns:a16="http://schemas.microsoft.com/office/drawing/2014/main" id="{978923EC-9A83-0A3F-15EE-80C981CD6B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" y="3219"/>
                <a:ext cx="55" cy="39"/>
              </a:xfrm>
              <a:custGeom>
                <a:avLst/>
                <a:gdLst>
                  <a:gd name="T0" fmla="*/ 275 w 275"/>
                  <a:gd name="T1" fmla="*/ 80 h 197"/>
                  <a:gd name="T2" fmla="*/ 195 w 275"/>
                  <a:gd name="T3" fmla="*/ 197 h 197"/>
                  <a:gd name="T4" fmla="*/ 116 w 275"/>
                  <a:gd name="T5" fmla="*/ 117 h 197"/>
                  <a:gd name="T6" fmla="*/ 116 w 275"/>
                  <a:gd name="T7" fmla="*/ 0 h 197"/>
                  <a:gd name="T8" fmla="*/ 0 w 275"/>
                  <a:gd name="T9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5" h="197">
                    <a:moveTo>
                      <a:pt x="275" y="80"/>
                    </a:moveTo>
                    <a:lnTo>
                      <a:pt x="195" y="197"/>
                    </a:lnTo>
                    <a:lnTo>
                      <a:pt x="116" y="117"/>
                    </a:lnTo>
                    <a:lnTo>
                      <a:pt x="116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1252">
                <a:extLst>
                  <a:ext uri="{FF2B5EF4-FFF2-40B4-BE49-F238E27FC236}">
                    <a16:creationId xmlns:a16="http://schemas.microsoft.com/office/drawing/2014/main" id="{691966D6-8436-4593-59DC-E6F36F8ECB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8" y="3235"/>
                <a:ext cx="23" cy="62"/>
              </a:xfrm>
              <a:custGeom>
                <a:avLst/>
                <a:gdLst>
                  <a:gd name="T0" fmla="*/ 40 w 115"/>
                  <a:gd name="T1" fmla="*/ 312 h 312"/>
                  <a:gd name="T2" fmla="*/ 40 w 115"/>
                  <a:gd name="T3" fmla="*/ 235 h 312"/>
                  <a:gd name="T4" fmla="*/ 76 w 115"/>
                  <a:gd name="T5" fmla="*/ 117 h 312"/>
                  <a:gd name="T6" fmla="*/ 115 w 115"/>
                  <a:gd name="T7" fmla="*/ 77 h 312"/>
                  <a:gd name="T8" fmla="*/ 76 w 115"/>
                  <a:gd name="T9" fmla="*/ 77 h 312"/>
                  <a:gd name="T10" fmla="*/ 0 w 115"/>
                  <a:gd name="T11" fmla="*/ 0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12">
                    <a:moveTo>
                      <a:pt x="40" y="312"/>
                    </a:moveTo>
                    <a:lnTo>
                      <a:pt x="40" y="235"/>
                    </a:lnTo>
                    <a:lnTo>
                      <a:pt x="76" y="117"/>
                    </a:lnTo>
                    <a:lnTo>
                      <a:pt x="115" y="77"/>
                    </a:lnTo>
                    <a:lnTo>
                      <a:pt x="76" y="7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1253">
                <a:extLst>
                  <a:ext uri="{FF2B5EF4-FFF2-40B4-BE49-F238E27FC236}">
                    <a16:creationId xmlns:a16="http://schemas.microsoft.com/office/drawing/2014/main" id="{F795BA0F-051E-E5CA-D128-3787C0EF0E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" y="3297"/>
                <a:ext cx="103" cy="110"/>
              </a:xfrm>
              <a:custGeom>
                <a:avLst/>
                <a:gdLst>
                  <a:gd name="T0" fmla="*/ 40 w 513"/>
                  <a:gd name="T1" fmla="*/ 552 h 552"/>
                  <a:gd name="T2" fmla="*/ 0 w 513"/>
                  <a:gd name="T3" fmla="*/ 552 h 552"/>
                  <a:gd name="T4" fmla="*/ 0 w 513"/>
                  <a:gd name="T5" fmla="*/ 394 h 552"/>
                  <a:gd name="T6" fmla="*/ 40 w 513"/>
                  <a:gd name="T7" fmla="*/ 394 h 552"/>
                  <a:gd name="T8" fmla="*/ 40 w 513"/>
                  <a:gd name="T9" fmla="*/ 277 h 552"/>
                  <a:gd name="T10" fmla="*/ 79 w 513"/>
                  <a:gd name="T11" fmla="*/ 277 h 552"/>
                  <a:gd name="T12" fmla="*/ 40 w 513"/>
                  <a:gd name="T13" fmla="*/ 237 h 552"/>
                  <a:gd name="T14" fmla="*/ 40 w 513"/>
                  <a:gd name="T15" fmla="*/ 198 h 552"/>
                  <a:gd name="T16" fmla="*/ 0 w 513"/>
                  <a:gd name="T17" fmla="*/ 198 h 552"/>
                  <a:gd name="T18" fmla="*/ 79 w 513"/>
                  <a:gd name="T19" fmla="*/ 119 h 552"/>
                  <a:gd name="T20" fmla="*/ 235 w 513"/>
                  <a:gd name="T21" fmla="*/ 119 h 552"/>
                  <a:gd name="T22" fmla="*/ 235 w 513"/>
                  <a:gd name="T23" fmla="*/ 79 h 552"/>
                  <a:gd name="T24" fmla="*/ 275 w 513"/>
                  <a:gd name="T25" fmla="*/ 79 h 552"/>
                  <a:gd name="T26" fmla="*/ 353 w 513"/>
                  <a:gd name="T27" fmla="*/ 0 h 552"/>
                  <a:gd name="T28" fmla="*/ 393 w 513"/>
                  <a:gd name="T29" fmla="*/ 39 h 552"/>
                  <a:gd name="T30" fmla="*/ 393 w 513"/>
                  <a:gd name="T31" fmla="*/ 119 h 552"/>
                  <a:gd name="T32" fmla="*/ 353 w 513"/>
                  <a:gd name="T33" fmla="*/ 119 h 552"/>
                  <a:gd name="T34" fmla="*/ 433 w 513"/>
                  <a:gd name="T35" fmla="*/ 198 h 552"/>
                  <a:gd name="T36" fmla="*/ 473 w 513"/>
                  <a:gd name="T37" fmla="*/ 198 h 552"/>
                  <a:gd name="T38" fmla="*/ 513 w 513"/>
                  <a:gd name="T39" fmla="*/ 158 h 552"/>
                  <a:gd name="T40" fmla="*/ 473 w 513"/>
                  <a:gd name="T41" fmla="*/ 79 h 552"/>
                  <a:gd name="T42" fmla="*/ 513 w 513"/>
                  <a:gd name="T43" fmla="*/ 39 h 552"/>
                  <a:gd name="T44" fmla="*/ 513 w 513"/>
                  <a:gd name="T45" fmla="*/ 0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13" h="552">
                    <a:moveTo>
                      <a:pt x="40" y="552"/>
                    </a:moveTo>
                    <a:lnTo>
                      <a:pt x="0" y="552"/>
                    </a:lnTo>
                    <a:lnTo>
                      <a:pt x="0" y="394"/>
                    </a:lnTo>
                    <a:lnTo>
                      <a:pt x="40" y="394"/>
                    </a:lnTo>
                    <a:lnTo>
                      <a:pt x="40" y="277"/>
                    </a:lnTo>
                    <a:lnTo>
                      <a:pt x="79" y="277"/>
                    </a:lnTo>
                    <a:lnTo>
                      <a:pt x="40" y="237"/>
                    </a:lnTo>
                    <a:lnTo>
                      <a:pt x="40" y="198"/>
                    </a:lnTo>
                    <a:lnTo>
                      <a:pt x="0" y="198"/>
                    </a:lnTo>
                    <a:lnTo>
                      <a:pt x="79" y="119"/>
                    </a:lnTo>
                    <a:lnTo>
                      <a:pt x="235" y="119"/>
                    </a:lnTo>
                    <a:lnTo>
                      <a:pt x="235" y="79"/>
                    </a:lnTo>
                    <a:lnTo>
                      <a:pt x="275" y="79"/>
                    </a:lnTo>
                    <a:lnTo>
                      <a:pt x="353" y="0"/>
                    </a:lnTo>
                    <a:lnTo>
                      <a:pt x="393" y="39"/>
                    </a:lnTo>
                    <a:lnTo>
                      <a:pt x="393" y="119"/>
                    </a:lnTo>
                    <a:lnTo>
                      <a:pt x="353" y="119"/>
                    </a:lnTo>
                    <a:lnTo>
                      <a:pt x="433" y="198"/>
                    </a:lnTo>
                    <a:lnTo>
                      <a:pt x="473" y="198"/>
                    </a:lnTo>
                    <a:lnTo>
                      <a:pt x="513" y="158"/>
                    </a:lnTo>
                    <a:lnTo>
                      <a:pt x="473" y="79"/>
                    </a:lnTo>
                    <a:lnTo>
                      <a:pt x="513" y="39"/>
                    </a:lnTo>
                    <a:lnTo>
                      <a:pt x="51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1254">
                <a:extLst>
                  <a:ext uri="{FF2B5EF4-FFF2-40B4-BE49-F238E27FC236}">
                    <a16:creationId xmlns:a16="http://schemas.microsoft.com/office/drawing/2014/main" id="{5F58E696-4B03-B2F8-50AD-44E576CD32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1" y="3407"/>
                <a:ext cx="126" cy="150"/>
              </a:xfrm>
              <a:custGeom>
                <a:avLst/>
                <a:gdLst>
                  <a:gd name="T0" fmla="*/ 588 w 628"/>
                  <a:gd name="T1" fmla="*/ 746 h 746"/>
                  <a:gd name="T2" fmla="*/ 588 w 628"/>
                  <a:gd name="T3" fmla="*/ 706 h 746"/>
                  <a:gd name="T4" fmla="*/ 628 w 628"/>
                  <a:gd name="T5" fmla="*/ 706 h 746"/>
                  <a:gd name="T6" fmla="*/ 628 w 628"/>
                  <a:gd name="T7" fmla="*/ 666 h 746"/>
                  <a:gd name="T8" fmla="*/ 588 w 628"/>
                  <a:gd name="T9" fmla="*/ 626 h 746"/>
                  <a:gd name="T10" fmla="*/ 588 w 628"/>
                  <a:gd name="T11" fmla="*/ 590 h 746"/>
                  <a:gd name="T12" fmla="*/ 509 w 628"/>
                  <a:gd name="T13" fmla="*/ 590 h 746"/>
                  <a:gd name="T14" fmla="*/ 509 w 628"/>
                  <a:gd name="T15" fmla="*/ 511 h 746"/>
                  <a:gd name="T16" fmla="*/ 473 w 628"/>
                  <a:gd name="T17" fmla="*/ 431 h 746"/>
                  <a:gd name="T18" fmla="*/ 548 w 628"/>
                  <a:gd name="T19" fmla="*/ 471 h 746"/>
                  <a:gd name="T20" fmla="*/ 588 w 628"/>
                  <a:gd name="T21" fmla="*/ 471 h 746"/>
                  <a:gd name="T22" fmla="*/ 548 w 628"/>
                  <a:gd name="T23" fmla="*/ 431 h 746"/>
                  <a:gd name="T24" fmla="*/ 588 w 628"/>
                  <a:gd name="T25" fmla="*/ 351 h 746"/>
                  <a:gd name="T26" fmla="*/ 509 w 628"/>
                  <a:gd name="T27" fmla="*/ 314 h 746"/>
                  <a:gd name="T28" fmla="*/ 548 w 628"/>
                  <a:gd name="T29" fmla="*/ 314 h 746"/>
                  <a:gd name="T30" fmla="*/ 588 w 628"/>
                  <a:gd name="T31" fmla="*/ 276 h 746"/>
                  <a:gd name="T32" fmla="*/ 548 w 628"/>
                  <a:gd name="T33" fmla="*/ 236 h 746"/>
                  <a:gd name="T34" fmla="*/ 509 w 628"/>
                  <a:gd name="T35" fmla="*/ 236 h 746"/>
                  <a:gd name="T36" fmla="*/ 509 w 628"/>
                  <a:gd name="T37" fmla="*/ 196 h 746"/>
                  <a:gd name="T38" fmla="*/ 433 w 628"/>
                  <a:gd name="T39" fmla="*/ 236 h 746"/>
                  <a:gd name="T40" fmla="*/ 433 w 628"/>
                  <a:gd name="T41" fmla="*/ 196 h 746"/>
                  <a:gd name="T42" fmla="*/ 393 w 628"/>
                  <a:gd name="T43" fmla="*/ 117 h 746"/>
                  <a:gd name="T44" fmla="*/ 353 w 628"/>
                  <a:gd name="T45" fmla="*/ 77 h 746"/>
                  <a:gd name="T46" fmla="*/ 353 w 628"/>
                  <a:gd name="T47" fmla="*/ 117 h 746"/>
                  <a:gd name="T48" fmla="*/ 274 w 628"/>
                  <a:gd name="T49" fmla="*/ 117 h 746"/>
                  <a:gd name="T50" fmla="*/ 274 w 628"/>
                  <a:gd name="T51" fmla="*/ 77 h 746"/>
                  <a:gd name="T52" fmla="*/ 195 w 628"/>
                  <a:gd name="T53" fmla="*/ 40 h 746"/>
                  <a:gd name="T54" fmla="*/ 158 w 628"/>
                  <a:gd name="T55" fmla="*/ 77 h 746"/>
                  <a:gd name="T56" fmla="*/ 158 w 628"/>
                  <a:gd name="T57" fmla="*/ 40 h 746"/>
                  <a:gd name="T58" fmla="*/ 118 w 628"/>
                  <a:gd name="T59" fmla="*/ 40 h 746"/>
                  <a:gd name="T60" fmla="*/ 78 w 628"/>
                  <a:gd name="T61" fmla="*/ 77 h 746"/>
                  <a:gd name="T62" fmla="*/ 39 w 628"/>
                  <a:gd name="T63" fmla="*/ 40 h 746"/>
                  <a:gd name="T64" fmla="*/ 39 w 628"/>
                  <a:gd name="T65" fmla="*/ 0 h 746"/>
                  <a:gd name="T66" fmla="*/ 0 w 628"/>
                  <a:gd name="T67" fmla="*/ 0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28" h="746">
                    <a:moveTo>
                      <a:pt x="588" y="746"/>
                    </a:moveTo>
                    <a:lnTo>
                      <a:pt x="588" y="706"/>
                    </a:lnTo>
                    <a:lnTo>
                      <a:pt x="628" y="706"/>
                    </a:lnTo>
                    <a:lnTo>
                      <a:pt x="628" y="666"/>
                    </a:lnTo>
                    <a:lnTo>
                      <a:pt x="588" y="626"/>
                    </a:lnTo>
                    <a:lnTo>
                      <a:pt x="588" y="590"/>
                    </a:lnTo>
                    <a:lnTo>
                      <a:pt x="509" y="590"/>
                    </a:lnTo>
                    <a:lnTo>
                      <a:pt x="509" y="511"/>
                    </a:lnTo>
                    <a:lnTo>
                      <a:pt x="473" y="431"/>
                    </a:lnTo>
                    <a:lnTo>
                      <a:pt x="548" y="471"/>
                    </a:lnTo>
                    <a:lnTo>
                      <a:pt x="588" y="471"/>
                    </a:lnTo>
                    <a:lnTo>
                      <a:pt x="548" y="431"/>
                    </a:lnTo>
                    <a:lnTo>
                      <a:pt x="588" y="351"/>
                    </a:lnTo>
                    <a:lnTo>
                      <a:pt x="509" y="314"/>
                    </a:lnTo>
                    <a:lnTo>
                      <a:pt x="548" y="314"/>
                    </a:lnTo>
                    <a:lnTo>
                      <a:pt x="588" y="276"/>
                    </a:lnTo>
                    <a:lnTo>
                      <a:pt x="548" y="236"/>
                    </a:lnTo>
                    <a:lnTo>
                      <a:pt x="509" y="236"/>
                    </a:lnTo>
                    <a:lnTo>
                      <a:pt x="509" y="196"/>
                    </a:lnTo>
                    <a:lnTo>
                      <a:pt x="433" y="236"/>
                    </a:lnTo>
                    <a:lnTo>
                      <a:pt x="433" y="196"/>
                    </a:lnTo>
                    <a:lnTo>
                      <a:pt x="393" y="117"/>
                    </a:lnTo>
                    <a:lnTo>
                      <a:pt x="353" y="77"/>
                    </a:lnTo>
                    <a:lnTo>
                      <a:pt x="353" y="117"/>
                    </a:lnTo>
                    <a:lnTo>
                      <a:pt x="274" y="117"/>
                    </a:lnTo>
                    <a:lnTo>
                      <a:pt x="274" y="77"/>
                    </a:lnTo>
                    <a:lnTo>
                      <a:pt x="195" y="40"/>
                    </a:lnTo>
                    <a:lnTo>
                      <a:pt x="158" y="77"/>
                    </a:lnTo>
                    <a:lnTo>
                      <a:pt x="158" y="40"/>
                    </a:lnTo>
                    <a:lnTo>
                      <a:pt x="118" y="40"/>
                    </a:lnTo>
                    <a:lnTo>
                      <a:pt x="78" y="77"/>
                    </a:lnTo>
                    <a:lnTo>
                      <a:pt x="39" y="40"/>
                    </a:lnTo>
                    <a:lnTo>
                      <a:pt x="3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Line 1255">
                <a:extLst>
                  <a:ext uri="{FF2B5EF4-FFF2-40B4-BE49-F238E27FC236}">
                    <a16:creationId xmlns:a16="http://schemas.microsoft.com/office/drawing/2014/main" id="{F9686FC4-6D62-4322-ABEA-F744CBD7BF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89" y="3552"/>
                <a:ext cx="11" cy="5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1256">
                <a:extLst>
                  <a:ext uri="{FF2B5EF4-FFF2-40B4-BE49-F238E27FC236}">
                    <a16:creationId xmlns:a16="http://schemas.microsoft.com/office/drawing/2014/main" id="{31B04304-0A49-55BC-3BEE-FB49FEFE69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3552"/>
                <a:ext cx="99" cy="75"/>
              </a:xfrm>
              <a:custGeom>
                <a:avLst/>
                <a:gdLst>
                  <a:gd name="T0" fmla="*/ 495 w 495"/>
                  <a:gd name="T1" fmla="*/ 378 h 378"/>
                  <a:gd name="T2" fmla="*/ 455 w 495"/>
                  <a:gd name="T3" fmla="*/ 378 h 378"/>
                  <a:gd name="T4" fmla="*/ 495 w 495"/>
                  <a:gd name="T5" fmla="*/ 338 h 378"/>
                  <a:gd name="T6" fmla="*/ 455 w 495"/>
                  <a:gd name="T7" fmla="*/ 298 h 378"/>
                  <a:gd name="T8" fmla="*/ 455 w 495"/>
                  <a:gd name="T9" fmla="*/ 259 h 378"/>
                  <a:gd name="T10" fmla="*/ 415 w 495"/>
                  <a:gd name="T11" fmla="*/ 259 h 378"/>
                  <a:gd name="T12" fmla="*/ 415 w 495"/>
                  <a:gd name="T13" fmla="*/ 298 h 378"/>
                  <a:gd name="T14" fmla="*/ 378 w 495"/>
                  <a:gd name="T15" fmla="*/ 298 h 378"/>
                  <a:gd name="T16" fmla="*/ 338 w 495"/>
                  <a:gd name="T17" fmla="*/ 259 h 378"/>
                  <a:gd name="T18" fmla="*/ 220 w 495"/>
                  <a:gd name="T19" fmla="*/ 259 h 378"/>
                  <a:gd name="T20" fmla="*/ 220 w 495"/>
                  <a:gd name="T21" fmla="*/ 183 h 378"/>
                  <a:gd name="T22" fmla="*/ 103 w 495"/>
                  <a:gd name="T23" fmla="*/ 183 h 378"/>
                  <a:gd name="T24" fmla="*/ 103 w 495"/>
                  <a:gd name="T25" fmla="*/ 103 h 378"/>
                  <a:gd name="T26" fmla="*/ 64 w 495"/>
                  <a:gd name="T27" fmla="*/ 103 h 378"/>
                  <a:gd name="T28" fmla="*/ 64 w 495"/>
                  <a:gd name="T29" fmla="*/ 63 h 378"/>
                  <a:gd name="T30" fmla="*/ 0 w 495"/>
                  <a:gd name="T31" fmla="*/ 0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95" h="378">
                    <a:moveTo>
                      <a:pt x="495" y="378"/>
                    </a:moveTo>
                    <a:lnTo>
                      <a:pt x="455" y="378"/>
                    </a:lnTo>
                    <a:lnTo>
                      <a:pt x="495" y="338"/>
                    </a:lnTo>
                    <a:lnTo>
                      <a:pt x="455" y="298"/>
                    </a:lnTo>
                    <a:lnTo>
                      <a:pt x="455" y="259"/>
                    </a:lnTo>
                    <a:lnTo>
                      <a:pt x="415" y="259"/>
                    </a:lnTo>
                    <a:lnTo>
                      <a:pt x="415" y="298"/>
                    </a:lnTo>
                    <a:lnTo>
                      <a:pt x="378" y="298"/>
                    </a:lnTo>
                    <a:lnTo>
                      <a:pt x="338" y="259"/>
                    </a:lnTo>
                    <a:lnTo>
                      <a:pt x="220" y="259"/>
                    </a:lnTo>
                    <a:lnTo>
                      <a:pt x="220" y="183"/>
                    </a:lnTo>
                    <a:lnTo>
                      <a:pt x="103" y="183"/>
                    </a:lnTo>
                    <a:lnTo>
                      <a:pt x="103" y="103"/>
                    </a:lnTo>
                    <a:lnTo>
                      <a:pt x="64" y="103"/>
                    </a:lnTo>
                    <a:lnTo>
                      <a:pt x="64" y="6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Line 1257">
                <a:extLst>
                  <a:ext uri="{FF2B5EF4-FFF2-40B4-BE49-F238E27FC236}">
                    <a16:creationId xmlns:a16="http://schemas.microsoft.com/office/drawing/2014/main" id="{AA89BE80-2FF3-2D39-92EF-8BE2314A597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828" y="3236"/>
                <a:ext cx="13" cy="22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1258">
                <a:extLst>
                  <a:ext uri="{FF2B5EF4-FFF2-40B4-BE49-F238E27FC236}">
                    <a16:creationId xmlns:a16="http://schemas.microsoft.com/office/drawing/2014/main" id="{E11327FE-0F45-A5AE-50FE-90DD3FAED0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3" y="3211"/>
                <a:ext cx="63" cy="55"/>
              </a:xfrm>
              <a:custGeom>
                <a:avLst/>
                <a:gdLst>
                  <a:gd name="T0" fmla="*/ 275 w 314"/>
                  <a:gd name="T1" fmla="*/ 236 h 274"/>
                  <a:gd name="T2" fmla="*/ 235 w 314"/>
                  <a:gd name="T3" fmla="*/ 236 h 274"/>
                  <a:gd name="T4" fmla="*/ 314 w 314"/>
                  <a:gd name="T5" fmla="*/ 119 h 274"/>
                  <a:gd name="T6" fmla="*/ 275 w 314"/>
                  <a:gd name="T7" fmla="*/ 79 h 274"/>
                  <a:gd name="T8" fmla="*/ 40 w 314"/>
                  <a:gd name="T9" fmla="*/ 0 h 274"/>
                  <a:gd name="T10" fmla="*/ 40 w 314"/>
                  <a:gd name="T11" fmla="*/ 79 h 274"/>
                  <a:gd name="T12" fmla="*/ 0 w 314"/>
                  <a:gd name="T13" fmla="*/ 156 h 274"/>
                  <a:gd name="T14" fmla="*/ 40 w 314"/>
                  <a:gd name="T15" fmla="*/ 196 h 274"/>
                  <a:gd name="T16" fmla="*/ 40 w 314"/>
                  <a:gd name="T17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4" h="274">
                    <a:moveTo>
                      <a:pt x="275" y="236"/>
                    </a:moveTo>
                    <a:lnTo>
                      <a:pt x="235" y="236"/>
                    </a:lnTo>
                    <a:lnTo>
                      <a:pt x="314" y="119"/>
                    </a:lnTo>
                    <a:lnTo>
                      <a:pt x="275" y="79"/>
                    </a:lnTo>
                    <a:lnTo>
                      <a:pt x="40" y="0"/>
                    </a:lnTo>
                    <a:lnTo>
                      <a:pt x="40" y="79"/>
                    </a:lnTo>
                    <a:lnTo>
                      <a:pt x="0" y="156"/>
                    </a:lnTo>
                    <a:lnTo>
                      <a:pt x="40" y="196"/>
                    </a:lnTo>
                    <a:lnTo>
                      <a:pt x="40" y="2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1259">
                <a:extLst>
                  <a:ext uri="{FF2B5EF4-FFF2-40B4-BE49-F238E27FC236}">
                    <a16:creationId xmlns:a16="http://schemas.microsoft.com/office/drawing/2014/main" id="{695C98B2-D8F1-8196-800E-1B56671E1F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1" y="3266"/>
                <a:ext cx="133" cy="212"/>
              </a:xfrm>
              <a:custGeom>
                <a:avLst/>
                <a:gdLst>
                  <a:gd name="T0" fmla="*/ 0 w 667"/>
                  <a:gd name="T1" fmla="*/ 0 h 1060"/>
                  <a:gd name="T2" fmla="*/ 39 w 667"/>
                  <a:gd name="T3" fmla="*/ 40 h 1060"/>
                  <a:gd name="T4" fmla="*/ 158 w 667"/>
                  <a:gd name="T5" fmla="*/ 80 h 1060"/>
                  <a:gd name="T6" fmla="*/ 353 w 667"/>
                  <a:gd name="T7" fmla="*/ 120 h 1060"/>
                  <a:gd name="T8" fmla="*/ 353 w 667"/>
                  <a:gd name="T9" fmla="*/ 196 h 1060"/>
                  <a:gd name="T10" fmla="*/ 470 w 667"/>
                  <a:gd name="T11" fmla="*/ 196 h 1060"/>
                  <a:gd name="T12" fmla="*/ 470 w 667"/>
                  <a:gd name="T13" fmla="*/ 236 h 1060"/>
                  <a:gd name="T14" fmla="*/ 509 w 667"/>
                  <a:gd name="T15" fmla="*/ 236 h 1060"/>
                  <a:gd name="T16" fmla="*/ 470 w 667"/>
                  <a:gd name="T17" fmla="*/ 276 h 1060"/>
                  <a:gd name="T18" fmla="*/ 470 w 667"/>
                  <a:gd name="T19" fmla="*/ 315 h 1060"/>
                  <a:gd name="T20" fmla="*/ 509 w 667"/>
                  <a:gd name="T21" fmla="*/ 355 h 1060"/>
                  <a:gd name="T22" fmla="*/ 588 w 667"/>
                  <a:gd name="T23" fmla="*/ 355 h 1060"/>
                  <a:gd name="T24" fmla="*/ 588 w 667"/>
                  <a:gd name="T25" fmla="*/ 434 h 1060"/>
                  <a:gd name="T26" fmla="*/ 549 w 667"/>
                  <a:gd name="T27" fmla="*/ 434 h 1060"/>
                  <a:gd name="T28" fmla="*/ 588 w 667"/>
                  <a:gd name="T29" fmla="*/ 471 h 1060"/>
                  <a:gd name="T30" fmla="*/ 549 w 667"/>
                  <a:gd name="T31" fmla="*/ 471 h 1060"/>
                  <a:gd name="T32" fmla="*/ 509 w 667"/>
                  <a:gd name="T33" fmla="*/ 551 h 1060"/>
                  <a:gd name="T34" fmla="*/ 509 w 667"/>
                  <a:gd name="T35" fmla="*/ 630 h 1060"/>
                  <a:gd name="T36" fmla="*/ 549 w 667"/>
                  <a:gd name="T37" fmla="*/ 630 h 1060"/>
                  <a:gd name="T38" fmla="*/ 549 w 667"/>
                  <a:gd name="T39" fmla="*/ 669 h 1060"/>
                  <a:gd name="T40" fmla="*/ 588 w 667"/>
                  <a:gd name="T41" fmla="*/ 669 h 1060"/>
                  <a:gd name="T42" fmla="*/ 588 w 667"/>
                  <a:gd name="T43" fmla="*/ 709 h 1060"/>
                  <a:gd name="T44" fmla="*/ 509 w 667"/>
                  <a:gd name="T45" fmla="*/ 709 h 1060"/>
                  <a:gd name="T46" fmla="*/ 509 w 667"/>
                  <a:gd name="T47" fmla="*/ 749 h 1060"/>
                  <a:gd name="T48" fmla="*/ 549 w 667"/>
                  <a:gd name="T49" fmla="*/ 786 h 1060"/>
                  <a:gd name="T50" fmla="*/ 549 w 667"/>
                  <a:gd name="T51" fmla="*/ 865 h 1060"/>
                  <a:gd name="T52" fmla="*/ 588 w 667"/>
                  <a:gd name="T53" fmla="*/ 905 h 1060"/>
                  <a:gd name="T54" fmla="*/ 549 w 667"/>
                  <a:gd name="T55" fmla="*/ 945 h 1060"/>
                  <a:gd name="T56" fmla="*/ 588 w 667"/>
                  <a:gd name="T57" fmla="*/ 985 h 1060"/>
                  <a:gd name="T58" fmla="*/ 667 w 667"/>
                  <a:gd name="T59" fmla="*/ 985 h 1060"/>
                  <a:gd name="T60" fmla="*/ 667 w 667"/>
                  <a:gd name="T61" fmla="*/ 1060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67" h="1060">
                    <a:moveTo>
                      <a:pt x="0" y="0"/>
                    </a:moveTo>
                    <a:lnTo>
                      <a:pt x="39" y="40"/>
                    </a:lnTo>
                    <a:lnTo>
                      <a:pt x="158" y="80"/>
                    </a:lnTo>
                    <a:lnTo>
                      <a:pt x="353" y="120"/>
                    </a:lnTo>
                    <a:lnTo>
                      <a:pt x="353" y="196"/>
                    </a:lnTo>
                    <a:lnTo>
                      <a:pt x="470" y="196"/>
                    </a:lnTo>
                    <a:lnTo>
                      <a:pt x="470" y="236"/>
                    </a:lnTo>
                    <a:lnTo>
                      <a:pt x="509" y="236"/>
                    </a:lnTo>
                    <a:lnTo>
                      <a:pt x="470" y="276"/>
                    </a:lnTo>
                    <a:lnTo>
                      <a:pt x="470" y="315"/>
                    </a:lnTo>
                    <a:lnTo>
                      <a:pt x="509" y="355"/>
                    </a:lnTo>
                    <a:lnTo>
                      <a:pt x="588" y="355"/>
                    </a:lnTo>
                    <a:lnTo>
                      <a:pt x="588" y="434"/>
                    </a:lnTo>
                    <a:lnTo>
                      <a:pt x="549" y="434"/>
                    </a:lnTo>
                    <a:lnTo>
                      <a:pt x="588" y="471"/>
                    </a:lnTo>
                    <a:lnTo>
                      <a:pt x="549" y="471"/>
                    </a:lnTo>
                    <a:lnTo>
                      <a:pt x="509" y="551"/>
                    </a:lnTo>
                    <a:lnTo>
                      <a:pt x="509" y="630"/>
                    </a:lnTo>
                    <a:lnTo>
                      <a:pt x="549" y="630"/>
                    </a:lnTo>
                    <a:lnTo>
                      <a:pt x="549" y="669"/>
                    </a:lnTo>
                    <a:lnTo>
                      <a:pt x="588" y="669"/>
                    </a:lnTo>
                    <a:lnTo>
                      <a:pt x="588" y="709"/>
                    </a:lnTo>
                    <a:lnTo>
                      <a:pt x="509" y="709"/>
                    </a:lnTo>
                    <a:lnTo>
                      <a:pt x="509" y="749"/>
                    </a:lnTo>
                    <a:lnTo>
                      <a:pt x="549" y="786"/>
                    </a:lnTo>
                    <a:lnTo>
                      <a:pt x="549" y="865"/>
                    </a:lnTo>
                    <a:lnTo>
                      <a:pt x="588" y="905"/>
                    </a:lnTo>
                    <a:lnTo>
                      <a:pt x="549" y="945"/>
                    </a:lnTo>
                    <a:lnTo>
                      <a:pt x="588" y="985"/>
                    </a:lnTo>
                    <a:lnTo>
                      <a:pt x="667" y="985"/>
                    </a:lnTo>
                    <a:lnTo>
                      <a:pt x="667" y="106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1260">
                <a:extLst>
                  <a:ext uri="{FF2B5EF4-FFF2-40B4-BE49-F238E27FC236}">
                    <a16:creationId xmlns:a16="http://schemas.microsoft.com/office/drawing/2014/main" id="{410DFF0D-63D9-66FB-6895-EC53320682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3" y="3478"/>
                <a:ext cx="141" cy="55"/>
              </a:xfrm>
              <a:custGeom>
                <a:avLst/>
                <a:gdLst>
                  <a:gd name="T0" fmla="*/ 707 w 707"/>
                  <a:gd name="T1" fmla="*/ 0 h 275"/>
                  <a:gd name="T2" fmla="*/ 628 w 707"/>
                  <a:gd name="T3" fmla="*/ 40 h 275"/>
                  <a:gd name="T4" fmla="*/ 628 w 707"/>
                  <a:gd name="T5" fmla="*/ 0 h 275"/>
                  <a:gd name="T6" fmla="*/ 589 w 707"/>
                  <a:gd name="T7" fmla="*/ 0 h 275"/>
                  <a:gd name="T8" fmla="*/ 549 w 707"/>
                  <a:gd name="T9" fmla="*/ 40 h 275"/>
                  <a:gd name="T10" fmla="*/ 510 w 707"/>
                  <a:gd name="T11" fmla="*/ 0 h 275"/>
                  <a:gd name="T12" fmla="*/ 473 w 707"/>
                  <a:gd name="T13" fmla="*/ 40 h 275"/>
                  <a:gd name="T14" fmla="*/ 393 w 707"/>
                  <a:gd name="T15" fmla="*/ 40 h 275"/>
                  <a:gd name="T16" fmla="*/ 393 w 707"/>
                  <a:gd name="T17" fmla="*/ 80 h 275"/>
                  <a:gd name="T18" fmla="*/ 354 w 707"/>
                  <a:gd name="T19" fmla="*/ 80 h 275"/>
                  <a:gd name="T20" fmla="*/ 354 w 707"/>
                  <a:gd name="T21" fmla="*/ 40 h 275"/>
                  <a:gd name="T22" fmla="*/ 275 w 707"/>
                  <a:gd name="T23" fmla="*/ 120 h 275"/>
                  <a:gd name="T24" fmla="*/ 235 w 707"/>
                  <a:gd name="T25" fmla="*/ 80 h 275"/>
                  <a:gd name="T26" fmla="*/ 119 w 707"/>
                  <a:gd name="T27" fmla="*/ 80 h 275"/>
                  <a:gd name="T28" fmla="*/ 119 w 707"/>
                  <a:gd name="T29" fmla="*/ 160 h 275"/>
                  <a:gd name="T30" fmla="*/ 79 w 707"/>
                  <a:gd name="T31" fmla="*/ 160 h 275"/>
                  <a:gd name="T32" fmla="*/ 79 w 707"/>
                  <a:gd name="T33" fmla="*/ 199 h 275"/>
                  <a:gd name="T34" fmla="*/ 0 w 707"/>
                  <a:gd name="T35" fmla="*/ 199 h 275"/>
                  <a:gd name="T36" fmla="*/ 0 w 707"/>
                  <a:gd name="T37" fmla="*/ 27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07" h="275">
                    <a:moveTo>
                      <a:pt x="707" y="0"/>
                    </a:moveTo>
                    <a:lnTo>
                      <a:pt x="628" y="40"/>
                    </a:lnTo>
                    <a:lnTo>
                      <a:pt x="628" y="0"/>
                    </a:lnTo>
                    <a:lnTo>
                      <a:pt x="589" y="0"/>
                    </a:lnTo>
                    <a:lnTo>
                      <a:pt x="549" y="40"/>
                    </a:lnTo>
                    <a:lnTo>
                      <a:pt x="510" y="0"/>
                    </a:lnTo>
                    <a:lnTo>
                      <a:pt x="473" y="40"/>
                    </a:lnTo>
                    <a:lnTo>
                      <a:pt x="393" y="40"/>
                    </a:lnTo>
                    <a:lnTo>
                      <a:pt x="393" y="80"/>
                    </a:lnTo>
                    <a:lnTo>
                      <a:pt x="354" y="80"/>
                    </a:lnTo>
                    <a:lnTo>
                      <a:pt x="354" y="40"/>
                    </a:lnTo>
                    <a:lnTo>
                      <a:pt x="275" y="120"/>
                    </a:lnTo>
                    <a:lnTo>
                      <a:pt x="235" y="80"/>
                    </a:lnTo>
                    <a:lnTo>
                      <a:pt x="119" y="80"/>
                    </a:lnTo>
                    <a:lnTo>
                      <a:pt x="119" y="160"/>
                    </a:lnTo>
                    <a:lnTo>
                      <a:pt x="79" y="160"/>
                    </a:lnTo>
                    <a:lnTo>
                      <a:pt x="79" y="199"/>
                    </a:lnTo>
                    <a:lnTo>
                      <a:pt x="0" y="199"/>
                    </a:lnTo>
                    <a:lnTo>
                      <a:pt x="0" y="27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1261">
                <a:extLst>
                  <a:ext uri="{FF2B5EF4-FFF2-40B4-BE49-F238E27FC236}">
                    <a16:creationId xmlns:a16="http://schemas.microsoft.com/office/drawing/2014/main" id="{7738E91A-02ED-3C28-784E-2124D99111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3" y="3533"/>
                <a:ext cx="267" cy="204"/>
              </a:xfrm>
              <a:custGeom>
                <a:avLst/>
                <a:gdLst>
                  <a:gd name="T0" fmla="*/ 0 w 1336"/>
                  <a:gd name="T1" fmla="*/ 0 h 1023"/>
                  <a:gd name="T2" fmla="*/ 40 w 1336"/>
                  <a:gd name="T3" fmla="*/ 40 h 1023"/>
                  <a:gd name="T4" fmla="*/ 40 w 1336"/>
                  <a:gd name="T5" fmla="*/ 80 h 1023"/>
                  <a:gd name="T6" fmla="*/ 79 w 1336"/>
                  <a:gd name="T7" fmla="*/ 40 h 1023"/>
                  <a:gd name="T8" fmla="*/ 119 w 1336"/>
                  <a:gd name="T9" fmla="*/ 40 h 1023"/>
                  <a:gd name="T10" fmla="*/ 119 w 1336"/>
                  <a:gd name="T11" fmla="*/ 80 h 1023"/>
                  <a:gd name="T12" fmla="*/ 159 w 1336"/>
                  <a:gd name="T13" fmla="*/ 120 h 1023"/>
                  <a:gd name="T14" fmla="*/ 198 w 1336"/>
                  <a:gd name="T15" fmla="*/ 120 h 1023"/>
                  <a:gd name="T16" fmla="*/ 198 w 1336"/>
                  <a:gd name="T17" fmla="*/ 159 h 1023"/>
                  <a:gd name="T18" fmla="*/ 235 w 1336"/>
                  <a:gd name="T19" fmla="*/ 120 h 1023"/>
                  <a:gd name="T20" fmla="*/ 275 w 1336"/>
                  <a:gd name="T21" fmla="*/ 120 h 1023"/>
                  <a:gd name="T22" fmla="*/ 235 w 1336"/>
                  <a:gd name="T23" fmla="*/ 80 h 1023"/>
                  <a:gd name="T24" fmla="*/ 275 w 1336"/>
                  <a:gd name="T25" fmla="*/ 40 h 1023"/>
                  <a:gd name="T26" fmla="*/ 275 w 1336"/>
                  <a:gd name="T27" fmla="*/ 80 h 1023"/>
                  <a:gd name="T28" fmla="*/ 314 w 1336"/>
                  <a:gd name="T29" fmla="*/ 80 h 1023"/>
                  <a:gd name="T30" fmla="*/ 314 w 1336"/>
                  <a:gd name="T31" fmla="*/ 159 h 1023"/>
                  <a:gd name="T32" fmla="*/ 393 w 1336"/>
                  <a:gd name="T33" fmla="*/ 120 h 1023"/>
                  <a:gd name="T34" fmla="*/ 393 w 1336"/>
                  <a:gd name="T35" fmla="*/ 80 h 1023"/>
                  <a:gd name="T36" fmla="*/ 433 w 1336"/>
                  <a:gd name="T37" fmla="*/ 80 h 1023"/>
                  <a:gd name="T38" fmla="*/ 510 w 1336"/>
                  <a:gd name="T39" fmla="*/ 120 h 1023"/>
                  <a:gd name="T40" fmla="*/ 549 w 1336"/>
                  <a:gd name="T41" fmla="*/ 159 h 1023"/>
                  <a:gd name="T42" fmla="*/ 510 w 1336"/>
                  <a:gd name="T43" fmla="*/ 159 h 1023"/>
                  <a:gd name="T44" fmla="*/ 473 w 1336"/>
                  <a:gd name="T45" fmla="*/ 239 h 1023"/>
                  <a:gd name="T46" fmla="*/ 549 w 1336"/>
                  <a:gd name="T47" fmla="*/ 199 h 1023"/>
                  <a:gd name="T48" fmla="*/ 549 w 1336"/>
                  <a:gd name="T49" fmla="*/ 279 h 1023"/>
                  <a:gd name="T50" fmla="*/ 628 w 1336"/>
                  <a:gd name="T51" fmla="*/ 279 h 1023"/>
                  <a:gd name="T52" fmla="*/ 668 w 1336"/>
                  <a:gd name="T53" fmla="*/ 239 h 1023"/>
                  <a:gd name="T54" fmla="*/ 668 w 1336"/>
                  <a:gd name="T55" fmla="*/ 279 h 1023"/>
                  <a:gd name="T56" fmla="*/ 707 w 1336"/>
                  <a:gd name="T57" fmla="*/ 279 h 1023"/>
                  <a:gd name="T58" fmla="*/ 707 w 1336"/>
                  <a:gd name="T59" fmla="*/ 355 h 1023"/>
                  <a:gd name="T60" fmla="*/ 747 w 1336"/>
                  <a:gd name="T61" fmla="*/ 355 h 1023"/>
                  <a:gd name="T62" fmla="*/ 747 w 1336"/>
                  <a:gd name="T63" fmla="*/ 434 h 1023"/>
                  <a:gd name="T64" fmla="*/ 824 w 1336"/>
                  <a:gd name="T65" fmla="*/ 474 h 1023"/>
                  <a:gd name="T66" fmla="*/ 824 w 1336"/>
                  <a:gd name="T67" fmla="*/ 553 h 1023"/>
                  <a:gd name="T68" fmla="*/ 863 w 1336"/>
                  <a:gd name="T69" fmla="*/ 553 h 1023"/>
                  <a:gd name="T70" fmla="*/ 942 w 1336"/>
                  <a:gd name="T71" fmla="*/ 514 h 1023"/>
                  <a:gd name="T72" fmla="*/ 1022 w 1336"/>
                  <a:gd name="T73" fmla="*/ 514 h 1023"/>
                  <a:gd name="T74" fmla="*/ 1022 w 1336"/>
                  <a:gd name="T75" fmla="*/ 553 h 1023"/>
                  <a:gd name="T76" fmla="*/ 1062 w 1336"/>
                  <a:gd name="T77" fmla="*/ 590 h 1023"/>
                  <a:gd name="T78" fmla="*/ 982 w 1336"/>
                  <a:gd name="T79" fmla="*/ 669 h 1023"/>
                  <a:gd name="T80" fmla="*/ 982 w 1336"/>
                  <a:gd name="T81" fmla="*/ 709 h 1023"/>
                  <a:gd name="T82" fmla="*/ 1062 w 1336"/>
                  <a:gd name="T83" fmla="*/ 709 h 1023"/>
                  <a:gd name="T84" fmla="*/ 1062 w 1336"/>
                  <a:gd name="T85" fmla="*/ 749 h 1023"/>
                  <a:gd name="T86" fmla="*/ 1098 w 1336"/>
                  <a:gd name="T87" fmla="*/ 788 h 1023"/>
                  <a:gd name="T88" fmla="*/ 1138 w 1336"/>
                  <a:gd name="T89" fmla="*/ 749 h 1023"/>
                  <a:gd name="T90" fmla="*/ 1138 w 1336"/>
                  <a:gd name="T91" fmla="*/ 669 h 1023"/>
                  <a:gd name="T92" fmla="*/ 1177 w 1336"/>
                  <a:gd name="T93" fmla="*/ 709 h 1023"/>
                  <a:gd name="T94" fmla="*/ 1138 w 1336"/>
                  <a:gd name="T95" fmla="*/ 788 h 1023"/>
                  <a:gd name="T96" fmla="*/ 1177 w 1336"/>
                  <a:gd name="T97" fmla="*/ 828 h 1023"/>
                  <a:gd name="T98" fmla="*/ 1257 w 1336"/>
                  <a:gd name="T99" fmla="*/ 828 h 1023"/>
                  <a:gd name="T100" fmla="*/ 1257 w 1336"/>
                  <a:gd name="T101" fmla="*/ 985 h 1023"/>
                  <a:gd name="T102" fmla="*/ 1296 w 1336"/>
                  <a:gd name="T103" fmla="*/ 1023 h 1023"/>
                  <a:gd name="T104" fmla="*/ 1336 w 1336"/>
                  <a:gd name="T105" fmla="*/ 1023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36" h="1023">
                    <a:moveTo>
                      <a:pt x="0" y="0"/>
                    </a:moveTo>
                    <a:lnTo>
                      <a:pt x="40" y="40"/>
                    </a:lnTo>
                    <a:lnTo>
                      <a:pt x="40" y="80"/>
                    </a:lnTo>
                    <a:lnTo>
                      <a:pt x="79" y="40"/>
                    </a:lnTo>
                    <a:lnTo>
                      <a:pt x="119" y="40"/>
                    </a:lnTo>
                    <a:lnTo>
                      <a:pt x="119" y="80"/>
                    </a:lnTo>
                    <a:lnTo>
                      <a:pt x="159" y="120"/>
                    </a:lnTo>
                    <a:lnTo>
                      <a:pt x="198" y="120"/>
                    </a:lnTo>
                    <a:lnTo>
                      <a:pt x="198" y="159"/>
                    </a:lnTo>
                    <a:lnTo>
                      <a:pt x="235" y="120"/>
                    </a:lnTo>
                    <a:lnTo>
                      <a:pt x="275" y="120"/>
                    </a:lnTo>
                    <a:lnTo>
                      <a:pt x="235" y="80"/>
                    </a:lnTo>
                    <a:lnTo>
                      <a:pt x="275" y="40"/>
                    </a:lnTo>
                    <a:lnTo>
                      <a:pt x="275" y="80"/>
                    </a:lnTo>
                    <a:lnTo>
                      <a:pt x="314" y="80"/>
                    </a:lnTo>
                    <a:lnTo>
                      <a:pt x="314" y="159"/>
                    </a:lnTo>
                    <a:lnTo>
                      <a:pt x="393" y="120"/>
                    </a:lnTo>
                    <a:lnTo>
                      <a:pt x="393" y="80"/>
                    </a:lnTo>
                    <a:lnTo>
                      <a:pt x="433" y="80"/>
                    </a:lnTo>
                    <a:lnTo>
                      <a:pt x="510" y="120"/>
                    </a:lnTo>
                    <a:lnTo>
                      <a:pt x="549" y="159"/>
                    </a:lnTo>
                    <a:lnTo>
                      <a:pt x="510" y="159"/>
                    </a:lnTo>
                    <a:lnTo>
                      <a:pt x="473" y="239"/>
                    </a:lnTo>
                    <a:lnTo>
                      <a:pt x="549" y="199"/>
                    </a:lnTo>
                    <a:lnTo>
                      <a:pt x="549" y="279"/>
                    </a:lnTo>
                    <a:lnTo>
                      <a:pt x="628" y="279"/>
                    </a:lnTo>
                    <a:lnTo>
                      <a:pt x="668" y="239"/>
                    </a:lnTo>
                    <a:lnTo>
                      <a:pt x="668" y="279"/>
                    </a:lnTo>
                    <a:lnTo>
                      <a:pt x="707" y="279"/>
                    </a:lnTo>
                    <a:lnTo>
                      <a:pt x="707" y="355"/>
                    </a:lnTo>
                    <a:lnTo>
                      <a:pt x="747" y="355"/>
                    </a:lnTo>
                    <a:lnTo>
                      <a:pt x="747" y="434"/>
                    </a:lnTo>
                    <a:lnTo>
                      <a:pt x="824" y="474"/>
                    </a:lnTo>
                    <a:lnTo>
                      <a:pt x="824" y="553"/>
                    </a:lnTo>
                    <a:lnTo>
                      <a:pt x="863" y="553"/>
                    </a:lnTo>
                    <a:lnTo>
                      <a:pt x="942" y="514"/>
                    </a:lnTo>
                    <a:lnTo>
                      <a:pt x="1022" y="514"/>
                    </a:lnTo>
                    <a:lnTo>
                      <a:pt x="1022" y="553"/>
                    </a:lnTo>
                    <a:lnTo>
                      <a:pt x="1062" y="590"/>
                    </a:lnTo>
                    <a:lnTo>
                      <a:pt x="982" y="669"/>
                    </a:lnTo>
                    <a:lnTo>
                      <a:pt x="982" y="709"/>
                    </a:lnTo>
                    <a:lnTo>
                      <a:pt x="1062" y="709"/>
                    </a:lnTo>
                    <a:lnTo>
                      <a:pt x="1062" y="749"/>
                    </a:lnTo>
                    <a:lnTo>
                      <a:pt x="1098" y="788"/>
                    </a:lnTo>
                    <a:lnTo>
                      <a:pt x="1138" y="749"/>
                    </a:lnTo>
                    <a:lnTo>
                      <a:pt x="1138" y="669"/>
                    </a:lnTo>
                    <a:lnTo>
                      <a:pt x="1177" y="709"/>
                    </a:lnTo>
                    <a:lnTo>
                      <a:pt x="1138" y="788"/>
                    </a:lnTo>
                    <a:lnTo>
                      <a:pt x="1177" y="828"/>
                    </a:lnTo>
                    <a:lnTo>
                      <a:pt x="1257" y="828"/>
                    </a:lnTo>
                    <a:lnTo>
                      <a:pt x="1257" y="985"/>
                    </a:lnTo>
                    <a:lnTo>
                      <a:pt x="1296" y="1023"/>
                    </a:lnTo>
                    <a:lnTo>
                      <a:pt x="1336" y="102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1262">
                <a:extLst>
                  <a:ext uri="{FF2B5EF4-FFF2-40B4-BE49-F238E27FC236}">
                    <a16:creationId xmlns:a16="http://schemas.microsoft.com/office/drawing/2014/main" id="{A498B63B-0766-D9A5-2E99-183A0744A6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4" y="3470"/>
                <a:ext cx="126" cy="24"/>
              </a:xfrm>
              <a:custGeom>
                <a:avLst/>
                <a:gdLst>
                  <a:gd name="T0" fmla="*/ 0 w 629"/>
                  <a:gd name="T1" fmla="*/ 37 h 117"/>
                  <a:gd name="T2" fmla="*/ 40 w 629"/>
                  <a:gd name="T3" fmla="*/ 37 h 117"/>
                  <a:gd name="T4" fmla="*/ 40 w 629"/>
                  <a:gd name="T5" fmla="*/ 77 h 117"/>
                  <a:gd name="T6" fmla="*/ 80 w 629"/>
                  <a:gd name="T7" fmla="*/ 37 h 117"/>
                  <a:gd name="T8" fmla="*/ 117 w 629"/>
                  <a:gd name="T9" fmla="*/ 77 h 117"/>
                  <a:gd name="T10" fmla="*/ 80 w 629"/>
                  <a:gd name="T11" fmla="*/ 117 h 117"/>
                  <a:gd name="T12" fmla="*/ 156 w 629"/>
                  <a:gd name="T13" fmla="*/ 77 h 117"/>
                  <a:gd name="T14" fmla="*/ 156 w 629"/>
                  <a:gd name="T15" fmla="*/ 117 h 117"/>
                  <a:gd name="T16" fmla="*/ 196 w 629"/>
                  <a:gd name="T17" fmla="*/ 77 h 117"/>
                  <a:gd name="T18" fmla="*/ 235 w 629"/>
                  <a:gd name="T19" fmla="*/ 77 h 117"/>
                  <a:gd name="T20" fmla="*/ 315 w 629"/>
                  <a:gd name="T21" fmla="*/ 37 h 117"/>
                  <a:gd name="T22" fmla="*/ 355 w 629"/>
                  <a:gd name="T23" fmla="*/ 0 h 117"/>
                  <a:gd name="T24" fmla="*/ 391 w 629"/>
                  <a:gd name="T25" fmla="*/ 37 h 117"/>
                  <a:gd name="T26" fmla="*/ 315 w 629"/>
                  <a:gd name="T27" fmla="*/ 77 h 117"/>
                  <a:gd name="T28" fmla="*/ 355 w 629"/>
                  <a:gd name="T29" fmla="*/ 117 h 117"/>
                  <a:gd name="T30" fmla="*/ 431 w 629"/>
                  <a:gd name="T31" fmla="*/ 77 h 117"/>
                  <a:gd name="T32" fmla="*/ 510 w 629"/>
                  <a:gd name="T33" fmla="*/ 117 h 117"/>
                  <a:gd name="T34" fmla="*/ 550 w 629"/>
                  <a:gd name="T35" fmla="*/ 117 h 117"/>
                  <a:gd name="T36" fmla="*/ 589 w 629"/>
                  <a:gd name="T37" fmla="*/ 77 h 117"/>
                  <a:gd name="T38" fmla="*/ 629 w 629"/>
                  <a:gd name="T39" fmla="*/ 77 h 117"/>
                  <a:gd name="T40" fmla="*/ 629 w 629"/>
                  <a:gd name="T41" fmla="*/ 3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29" h="117">
                    <a:moveTo>
                      <a:pt x="0" y="37"/>
                    </a:moveTo>
                    <a:lnTo>
                      <a:pt x="40" y="37"/>
                    </a:lnTo>
                    <a:lnTo>
                      <a:pt x="40" y="77"/>
                    </a:lnTo>
                    <a:lnTo>
                      <a:pt x="80" y="37"/>
                    </a:lnTo>
                    <a:lnTo>
                      <a:pt x="117" y="77"/>
                    </a:lnTo>
                    <a:lnTo>
                      <a:pt x="80" y="117"/>
                    </a:lnTo>
                    <a:lnTo>
                      <a:pt x="156" y="77"/>
                    </a:lnTo>
                    <a:lnTo>
                      <a:pt x="156" y="117"/>
                    </a:lnTo>
                    <a:lnTo>
                      <a:pt x="196" y="77"/>
                    </a:lnTo>
                    <a:lnTo>
                      <a:pt x="235" y="77"/>
                    </a:lnTo>
                    <a:lnTo>
                      <a:pt x="315" y="37"/>
                    </a:lnTo>
                    <a:lnTo>
                      <a:pt x="355" y="0"/>
                    </a:lnTo>
                    <a:lnTo>
                      <a:pt x="391" y="37"/>
                    </a:lnTo>
                    <a:lnTo>
                      <a:pt x="315" y="77"/>
                    </a:lnTo>
                    <a:lnTo>
                      <a:pt x="355" y="117"/>
                    </a:lnTo>
                    <a:lnTo>
                      <a:pt x="431" y="77"/>
                    </a:lnTo>
                    <a:lnTo>
                      <a:pt x="510" y="117"/>
                    </a:lnTo>
                    <a:lnTo>
                      <a:pt x="550" y="117"/>
                    </a:lnTo>
                    <a:lnTo>
                      <a:pt x="589" y="77"/>
                    </a:lnTo>
                    <a:lnTo>
                      <a:pt x="629" y="77"/>
                    </a:lnTo>
                    <a:lnTo>
                      <a:pt x="629" y="3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1263">
                <a:extLst>
                  <a:ext uri="{FF2B5EF4-FFF2-40B4-BE49-F238E27FC236}">
                    <a16:creationId xmlns:a16="http://schemas.microsoft.com/office/drawing/2014/main" id="{A88DF0F2-D471-978A-EBE1-DC60AE910B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0" y="3407"/>
                <a:ext cx="31" cy="71"/>
              </a:xfrm>
              <a:custGeom>
                <a:avLst/>
                <a:gdLst>
                  <a:gd name="T0" fmla="*/ 116 w 156"/>
                  <a:gd name="T1" fmla="*/ 351 h 351"/>
                  <a:gd name="T2" fmla="*/ 39 w 156"/>
                  <a:gd name="T3" fmla="*/ 351 h 351"/>
                  <a:gd name="T4" fmla="*/ 76 w 156"/>
                  <a:gd name="T5" fmla="*/ 276 h 351"/>
                  <a:gd name="T6" fmla="*/ 0 w 156"/>
                  <a:gd name="T7" fmla="*/ 276 h 351"/>
                  <a:gd name="T8" fmla="*/ 0 w 156"/>
                  <a:gd name="T9" fmla="*/ 236 h 351"/>
                  <a:gd name="T10" fmla="*/ 39 w 156"/>
                  <a:gd name="T11" fmla="*/ 236 h 351"/>
                  <a:gd name="T12" fmla="*/ 76 w 156"/>
                  <a:gd name="T13" fmla="*/ 196 h 351"/>
                  <a:gd name="T14" fmla="*/ 76 w 156"/>
                  <a:gd name="T15" fmla="*/ 77 h 351"/>
                  <a:gd name="T16" fmla="*/ 156 w 156"/>
                  <a:gd name="T17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6" h="351">
                    <a:moveTo>
                      <a:pt x="116" y="351"/>
                    </a:moveTo>
                    <a:lnTo>
                      <a:pt x="39" y="351"/>
                    </a:lnTo>
                    <a:lnTo>
                      <a:pt x="76" y="276"/>
                    </a:lnTo>
                    <a:lnTo>
                      <a:pt x="0" y="276"/>
                    </a:lnTo>
                    <a:lnTo>
                      <a:pt x="0" y="236"/>
                    </a:lnTo>
                    <a:lnTo>
                      <a:pt x="39" y="236"/>
                    </a:lnTo>
                    <a:lnTo>
                      <a:pt x="76" y="196"/>
                    </a:lnTo>
                    <a:lnTo>
                      <a:pt x="76" y="77"/>
                    </a:lnTo>
                    <a:lnTo>
                      <a:pt x="15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1264">
                <a:extLst>
                  <a:ext uri="{FF2B5EF4-FFF2-40B4-BE49-F238E27FC236}">
                    <a16:creationId xmlns:a16="http://schemas.microsoft.com/office/drawing/2014/main" id="{77C37E15-0876-7395-7810-E1DCBCD957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0" y="3478"/>
                <a:ext cx="102" cy="259"/>
              </a:xfrm>
              <a:custGeom>
                <a:avLst/>
                <a:gdLst>
                  <a:gd name="T0" fmla="*/ 0 w 509"/>
                  <a:gd name="T1" fmla="*/ 1298 h 1298"/>
                  <a:gd name="T2" fmla="*/ 39 w 509"/>
                  <a:gd name="T3" fmla="*/ 1298 h 1298"/>
                  <a:gd name="T4" fmla="*/ 116 w 509"/>
                  <a:gd name="T5" fmla="*/ 1260 h 1298"/>
                  <a:gd name="T6" fmla="*/ 76 w 509"/>
                  <a:gd name="T7" fmla="*/ 1260 h 1298"/>
                  <a:gd name="T8" fmla="*/ 116 w 509"/>
                  <a:gd name="T9" fmla="*/ 1180 h 1298"/>
                  <a:gd name="T10" fmla="*/ 116 w 509"/>
                  <a:gd name="T11" fmla="*/ 1103 h 1298"/>
                  <a:gd name="T12" fmla="*/ 156 w 509"/>
                  <a:gd name="T13" fmla="*/ 1143 h 1298"/>
                  <a:gd name="T14" fmla="*/ 195 w 509"/>
                  <a:gd name="T15" fmla="*/ 1103 h 1298"/>
                  <a:gd name="T16" fmla="*/ 195 w 509"/>
                  <a:gd name="T17" fmla="*/ 1024 h 1298"/>
                  <a:gd name="T18" fmla="*/ 234 w 509"/>
                  <a:gd name="T19" fmla="*/ 984 h 1298"/>
                  <a:gd name="T20" fmla="*/ 314 w 509"/>
                  <a:gd name="T21" fmla="*/ 984 h 1298"/>
                  <a:gd name="T22" fmla="*/ 314 w 509"/>
                  <a:gd name="T23" fmla="*/ 865 h 1298"/>
                  <a:gd name="T24" fmla="*/ 351 w 509"/>
                  <a:gd name="T25" fmla="*/ 865 h 1298"/>
                  <a:gd name="T26" fmla="*/ 391 w 509"/>
                  <a:gd name="T27" fmla="*/ 789 h 1298"/>
                  <a:gd name="T28" fmla="*/ 391 w 509"/>
                  <a:gd name="T29" fmla="*/ 630 h 1298"/>
                  <a:gd name="T30" fmla="*/ 469 w 509"/>
                  <a:gd name="T31" fmla="*/ 630 h 1298"/>
                  <a:gd name="T32" fmla="*/ 509 w 509"/>
                  <a:gd name="T33" fmla="*/ 591 h 1298"/>
                  <a:gd name="T34" fmla="*/ 469 w 509"/>
                  <a:gd name="T35" fmla="*/ 554 h 1298"/>
                  <a:gd name="T36" fmla="*/ 469 w 509"/>
                  <a:gd name="T37" fmla="*/ 355 h 1298"/>
                  <a:gd name="T38" fmla="*/ 430 w 509"/>
                  <a:gd name="T39" fmla="*/ 355 h 1298"/>
                  <a:gd name="T40" fmla="*/ 430 w 509"/>
                  <a:gd name="T41" fmla="*/ 395 h 1298"/>
                  <a:gd name="T42" fmla="*/ 391 w 509"/>
                  <a:gd name="T43" fmla="*/ 434 h 1298"/>
                  <a:gd name="T44" fmla="*/ 351 w 509"/>
                  <a:gd name="T45" fmla="*/ 434 h 1298"/>
                  <a:gd name="T46" fmla="*/ 351 w 509"/>
                  <a:gd name="T47" fmla="*/ 315 h 1298"/>
                  <a:gd name="T48" fmla="*/ 430 w 509"/>
                  <a:gd name="T49" fmla="*/ 315 h 1298"/>
                  <a:gd name="T50" fmla="*/ 430 w 509"/>
                  <a:gd name="T51" fmla="*/ 275 h 1298"/>
                  <a:gd name="T52" fmla="*/ 391 w 509"/>
                  <a:gd name="T53" fmla="*/ 239 h 1298"/>
                  <a:gd name="T54" fmla="*/ 391 w 509"/>
                  <a:gd name="T55" fmla="*/ 160 h 1298"/>
                  <a:gd name="T56" fmla="*/ 314 w 509"/>
                  <a:gd name="T57" fmla="*/ 120 h 1298"/>
                  <a:gd name="T58" fmla="*/ 314 w 509"/>
                  <a:gd name="T59" fmla="*/ 40 h 1298"/>
                  <a:gd name="T60" fmla="*/ 195 w 509"/>
                  <a:gd name="T61" fmla="*/ 40 h 1298"/>
                  <a:gd name="T62" fmla="*/ 195 w 509"/>
                  <a:gd name="T63" fmla="*/ 0 h 1298"/>
                  <a:gd name="T64" fmla="*/ 116 w 509"/>
                  <a:gd name="T65" fmla="*/ 0 h 1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09" h="1298">
                    <a:moveTo>
                      <a:pt x="0" y="1298"/>
                    </a:moveTo>
                    <a:lnTo>
                      <a:pt x="39" y="1298"/>
                    </a:lnTo>
                    <a:lnTo>
                      <a:pt x="116" y="1260"/>
                    </a:lnTo>
                    <a:lnTo>
                      <a:pt x="76" y="1260"/>
                    </a:lnTo>
                    <a:lnTo>
                      <a:pt x="116" y="1180"/>
                    </a:lnTo>
                    <a:lnTo>
                      <a:pt x="116" y="1103"/>
                    </a:lnTo>
                    <a:lnTo>
                      <a:pt x="156" y="1143"/>
                    </a:lnTo>
                    <a:lnTo>
                      <a:pt x="195" y="1103"/>
                    </a:lnTo>
                    <a:lnTo>
                      <a:pt x="195" y="1024"/>
                    </a:lnTo>
                    <a:lnTo>
                      <a:pt x="234" y="984"/>
                    </a:lnTo>
                    <a:lnTo>
                      <a:pt x="314" y="984"/>
                    </a:lnTo>
                    <a:lnTo>
                      <a:pt x="314" y="865"/>
                    </a:lnTo>
                    <a:lnTo>
                      <a:pt x="351" y="865"/>
                    </a:lnTo>
                    <a:lnTo>
                      <a:pt x="391" y="789"/>
                    </a:lnTo>
                    <a:lnTo>
                      <a:pt x="391" y="630"/>
                    </a:lnTo>
                    <a:lnTo>
                      <a:pt x="469" y="630"/>
                    </a:lnTo>
                    <a:lnTo>
                      <a:pt x="509" y="591"/>
                    </a:lnTo>
                    <a:lnTo>
                      <a:pt x="469" y="554"/>
                    </a:lnTo>
                    <a:lnTo>
                      <a:pt x="469" y="355"/>
                    </a:lnTo>
                    <a:lnTo>
                      <a:pt x="430" y="355"/>
                    </a:lnTo>
                    <a:lnTo>
                      <a:pt x="430" y="395"/>
                    </a:lnTo>
                    <a:lnTo>
                      <a:pt x="391" y="434"/>
                    </a:lnTo>
                    <a:lnTo>
                      <a:pt x="351" y="434"/>
                    </a:lnTo>
                    <a:lnTo>
                      <a:pt x="351" y="315"/>
                    </a:lnTo>
                    <a:lnTo>
                      <a:pt x="430" y="315"/>
                    </a:lnTo>
                    <a:lnTo>
                      <a:pt x="430" y="275"/>
                    </a:lnTo>
                    <a:lnTo>
                      <a:pt x="391" y="239"/>
                    </a:lnTo>
                    <a:lnTo>
                      <a:pt x="391" y="160"/>
                    </a:lnTo>
                    <a:lnTo>
                      <a:pt x="314" y="120"/>
                    </a:lnTo>
                    <a:lnTo>
                      <a:pt x="314" y="40"/>
                    </a:lnTo>
                    <a:lnTo>
                      <a:pt x="195" y="40"/>
                    </a:lnTo>
                    <a:lnTo>
                      <a:pt x="195" y="0"/>
                    </a:lnTo>
                    <a:lnTo>
                      <a:pt x="11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1265">
                <a:extLst>
                  <a:ext uri="{FF2B5EF4-FFF2-40B4-BE49-F238E27FC236}">
                    <a16:creationId xmlns:a16="http://schemas.microsoft.com/office/drawing/2014/main" id="{8F295C8F-F53D-45CE-BCAE-E1534E2522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5" y="3478"/>
                <a:ext cx="16" cy="8"/>
              </a:xfrm>
              <a:custGeom>
                <a:avLst/>
                <a:gdLst>
                  <a:gd name="T0" fmla="*/ 0 w 80"/>
                  <a:gd name="T1" fmla="*/ 40 h 40"/>
                  <a:gd name="T2" fmla="*/ 80 w 80"/>
                  <a:gd name="T3" fmla="*/ 40 h 40"/>
                  <a:gd name="T4" fmla="*/ 40 w 80"/>
                  <a:gd name="T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0" h="40">
                    <a:moveTo>
                      <a:pt x="0" y="40"/>
                    </a:moveTo>
                    <a:lnTo>
                      <a:pt x="80" y="40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Line 1266">
                <a:extLst>
                  <a:ext uri="{FF2B5EF4-FFF2-40B4-BE49-F238E27FC236}">
                    <a16:creationId xmlns:a16="http://schemas.microsoft.com/office/drawing/2014/main" id="{1523B6F1-F9E3-821F-3F1E-598F1973BB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40" y="3478"/>
                <a:ext cx="15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1267">
                <a:extLst>
                  <a:ext uri="{FF2B5EF4-FFF2-40B4-BE49-F238E27FC236}">
                    <a16:creationId xmlns:a16="http://schemas.microsoft.com/office/drawing/2014/main" id="{87BE0961-7784-F21D-19A9-F8D893E30E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" y="3580"/>
                <a:ext cx="31" cy="63"/>
              </a:xfrm>
              <a:custGeom>
                <a:avLst/>
                <a:gdLst>
                  <a:gd name="T0" fmla="*/ 119 w 156"/>
                  <a:gd name="T1" fmla="*/ 77 h 314"/>
                  <a:gd name="T2" fmla="*/ 79 w 156"/>
                  <a:gd name="T3" fmla="*/ 77 h 314"/>
                  <a:gd name="T4" fmla="*/ 79 w 156"/>
                  <a:gd name="T5" fmla="*/ 155 h 314"/>
                  <a:gd name="T6" fmla="*/ 39 w 156"/>
                  <a:gd name="T7" fmla="*/ 155 h 314"/>
                  <a:gd name="T8" fmla="*/ 39 w 156"/>
                  <a:gd name="T9" fmla="*/ 195 h 314"/>
                  <a:gd name="T10" fmla="*/ 0 w 156"/>
                  <a:gd name="T11" fmla="*/ 235 h 314"/>
                  <a:gd name="T12" fmla="*/ 39 w 156"/>
                  <a:gd name="T13" fmla="*/ 314 h 314"/>
                  <a:gd name="T14" fmla="*/ 79 w 156"/>
                  <a:gd name="T15" fmla="*/ 314 h 314"/>
                  <a:gd name="T16" fmla="*/ 79 w 156"/>
                  <a:gd name="T17" fmla="*/ 275 h 314"/>
                  <a:gd name="T18" fmla="*/ 119 w 156"/>
                  <a:gd name="T19" fmla="*/ 235 h 314"/>
                  <a:gd name="T20" fmla="*/ 119 w 156"/>
                  <a:gd name="T21" fmla="*/ 155 h 314"/>
                  <a:gd name="T22" fmla="*/ 156 w 156"/>
                  <a:gd name="T23" fmla="*/ 116 h 314"/>
                  <a:gd name="T24" fmla="*/ 156 w 156"/>
                  <a:gd name="T25" fmla="*/ 77 h 314"/>
                  <a:gd name="T26" fmla="*/ 119 w 156"/>
                  <a:gd name="T27" fmla="*/ 40 h 314"/>
                  <a:gd name="T28" fmla="*/ 119 w 156"/>
                  <a:gd name="T29" fmla="*/ 0 h 314"/>
                  <a:gd name="T30" fmla="*/ 79 w 156"/>
                  <a:gd name="T31" fmla="*/ 0 h 314"/>
                  <a:gd name="T32" fmla="*/ 79 w 156"/>
                  <a:gd name="T33" fmla="*/ 40 h 314"/>
                  <a:gd name="T34" fmla="*/ 98 w 156"/>
                  <a:gd name="T35" fmla="*/ 40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314">
                    <a:moveTo>
                      <a:pt x="119" y="77"/>
                    </a:moveTo>
                    <a:lnTo>
                      <a:pt x="79" y="77"/>
                    </a:lnTo>
                    <a:lnTo>
                      <a:pt x="79" y="155"/>
                    </a:lnTo>
                    <a:lnTo>
                      <a:pt x="39" y="155"/>
                    </a:lnTo>
                    <a:lnTo>
                      <a:pt x="39" y="195"/>
                    </a:lnTo>
                    <a:lnTo>
                      <a:pt x="0" y="235"/>
                    </a:lnTo>
                    <a:lnTo>
                      <a:pt x="39" y="314"/>
                    </a:lnTo>
                    <a:lnTo>
                      <a:pt x="79" y="314"/>
                    </a:lnTo>
                    <a:lnTo>
                      <a:pt x="79" y="275"/>
                    </a:lnTo>
                    <a:lnTo>
                      <a:pt x="119" y="235"/>
                    </a:lnTo>
                    <a:lnTo>
                      <a:pt x="119" y="155"/>
                    </a:lnTo>
                    <a:lnTo>
                      <a:pt x="156" y="116"/>
                    </a:lnTo>
                    <a:lnTo>
                      <a:pt x="156" y="77"/>
                    </a:lnTo>
                    <a:lnTo>
                      <a:pt x="119" y="40"/>
                    </a:lnTo>
                    <a:lnTo>
                      <a:pt x="119" y="0"/>
                    </a:lnTo>
                    <a:lnTo>
                      <a:pt x="79" y="0"/>
                    </a:lnTo>
                    <a:lnTo>
                      <a:pt x="79" y="40"/>
                    </a:lnTo>
                    <a:lnTo>
                      <a:pt x="98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Line 1268">
                <a:extLst>
                  <a:ext uri="{FF2B5EF4-FFF2-40B4-BE49-F238E27FC236}">
                    <a16:creationId xmlns:a16="http://schemas.microsoft.com/office/drawing/2014/main" id="{28696A6C-3D9A-78C8-DC56-62914802FC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99" y="3588"/>
                <a:ext cx="4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1269">
                <a:extLst>
                  <a:ext uri="{FF2B5EF4-FFF2-40B4-BE49-F238E27FC236}">
                    <a16:creationId xmlns:a16="http://schemas.microsoft.com/office/drawing/2014/main" id="{33595186-0FBE-4C95-69EA-106F5D862E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8" y="3737"/>
                <a:ext cx="32" cy="87"/>
              </a:xfrm>
              <a:custGeom>
                <a:avLst/>
                <a:gdLst>
                  <a:gd name="T0" fmla="*/ 40 w 159"/>
                  <a:gd name="T1" fmla="*/ 434 h 434"/>
                  <a:gd name="T2" fmla="*/ 40 w 159"/>
                  <a:gd name="T3" fmla="*/ 394 h 434"/>
                  <a:gd name="T4" fmla="*/ 0 w 159"/>
                  <a:gd name="T5" fmla="*/ 276 h 434"/>
                  <a:gd name="T6" fmla="*/ 80 w 159"/>
                  <a:gd name="T7" fmla="*/ 236 h 434"/>
                  <a:gd name="T8" fmla="*/ 119 w 159"/>
                  <a:gd name="T9" fmla="*/ 197 h 434"/>
                  <a:gd name="T10" fmla="*/ 80 w 159"/>
                  <a:gd name="T11" fmla="*/ 80 h 434"/>
                  <a:gd name="T12" fmla="*/ 159 w 159"/>
                  <a:gd name="T13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9" h="434">
                    <a:moveTo>
                      <a:pt x="40" y="434"/>
                    </a:moveTo>
                    <a:lnTo>
                      <a:pt x="40" y="394"/>
                    </a:lnTo>
                    <a:lnTo>
                      <a:pt x="0" y="276"/>
                    </a:lnTo>
                    <a:lnTo>
                      <a:pt x="80" y="236"/>
                    </a:lnTo>
                    <a:lnTo>
                      <a:pt x="119" y="197"/>
                    </a:lnTo>
                    <a:lnTo>
                      <a:pt x="80" y="80"/>
                    </a:lnTo>
                    <a:lnTo>
                      <a:pt x="15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1270">
                <a:extLst>
                  <a:ext uri="{FF2B5EF4-FFF2-40B4-BE49-F238E27FC236}">
                    <a16:creationId xmlns:a16="http://schemas.microsoft.com/office/drawing/2014/main" id="{969A1ED1-CCAF-646F-4D34-94BE3846C2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7" y="3737"/>
                <a:ext cx="259" cy="110"/>
              </a:xfrm>
              <a:custGeom>
                <a:avLst/>
                <a:gdLst>
                  <a:gd name="T0" fmla="*/ 0 w 1296"/>
                  <a:gd name="T1" fmla="*/ 0 h 551"/>
                  <a:gd name="T2" fmla="*/ 119 w 1296"/>
                  <a:gd name="T3" fmla="*/ 40 h 551"/>
                  <a:gd name="T4" fmla="*/ 119 w 1296"/>
                  <a:gd name="T5" fmla="*/ 80 h 551"/>
                  <a:gd name="T6" fmla="*/ 238 w 1296"/>
                  <a:gd name="T7" fmla="*/ 120 h 551"/>
                  <a:gd name="T8" fmla="*/ 314 w 1296"/>
                  <a:gd name="T9" fmla="*/ 120 h 551"/>
                  <a:gd name="T10" fmla="*/ 354 w 1296"/>
                  <a:gd name="T11" fmla="*/ 157 h 551"/>
                  <a:gd name="T12" fmla="*/ 433 w 1296"/>
                  <a:gd name="T13" fmla="*/ 157 h 551"/>
                  <a:gd name="T14" fmla="*/ 512 w 1296"/>
                  <a:gd name="T15" fmla="*/ 120 h 551"/>
                  <a:gd name="T16" fmla="*/ 552 w 1296"/>
                  <a:gd name="T17" fmla="*/ 120 h 551"/>
                  <a:gd name="T18" fmla="*/ 552 w 1296"/>
                  <a:gd name="T19" fmla="*/ 157 h 551"/>
                  <a:gd name="T20" fmla="*/ 589 w 1296"/>
                  <a:gd name="T21" fmla="*/ 197 h 551"/>
                  <a:gd name="T22" fmla="*/ 589 w 1296"/>
                  <a:gd name="T23" fmla="*/ 316 h 551"/>
                  <a:gd name="T24" fmla="*/ 668 w 1296"/>
                  <a:gd name="T25" fmla="*/ 316 h 551"/>
                  <a:gd name="T26" fmla="*/ 786 w 1296"/>
                  <a:gd name="T27" fmla="*/ 434 h 551"/>
                  <a:gd name="T28" fmla="*/ 786 w 1296"/>
                  <a:gd name="T29" fmla="*/ 511 h 551"/>
                  <a:gd name="T30" fmla="*/ 826 w 1296"/>
                  <a:gd name="T31" fmla="*/ 511 h 551"/>
                  <a:gd name="T32" fmla="*/ 866 w 1296"/>
                  <a:gd name="T33" fmla="*/ 551 h 551"/>
                  <a:gd name="T34" fmla="*/ 942 w 1296"/>
                  <a:gd name="T35" fmla="*/ 511 h 551"/>
                  <a:gd name="T36" fmla="*/ 982 w 1296"/>
                  <a:gd name="T37" fmla="*/ 471 h 551"/>
                  <a:gd name="T38" fmla="*/ 1061 w 1296"/>
                  <a:gd name="T39" fmla="*/ 551 h 551"/>
                  <a:gd name="T40" fmla="*/ 1141 w 1296"/>
                  <a:gd name="T41" fmla="*/ 511 h 551"/>
                  <a:gd name="T42" fmla="*/ 1141 w 1296"/>
                  <a:gd name="T43" fmla="*/ 551 h 551"/>
                  <a:gd name="T44" fmla="*/ 1217 w 1296"/>
                  <a:gd name="T45" fmla="*/ 511 h 551"/>
                  <a:gd name="T46" fmla="*/ 1217 w 1296"/>
                  <a:gd name="T47" fmla="*/ 471 h 551"/>
                  <a:gd name="T48" fmla="*/ 1296 w 1296"/>
                  <a:gd name="T49" fmla="*/ 434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296" h="551">
                    <a:moveTo>
                      <a:pt x="0" y="0"/>
                    </a:moveTo>
                    <a:lnTo>
                      <a:pt x="119" y="40"/>
                    </a:lnTo>
                    <a:lnTo>
                      <a:pt x="119" y="80"/>
                    </a:lnTo>
                    <a:lnTo>
                      <a:pt x="238" y="120"/>
                    </a:lnTo>
                    <a:lnTo>
                      <a:pt x="314" y="120"/>
                    </a:lnTo>
                    <a:lnTo>
                      <a:pt x="354" y="157"/>
                    </a:lnTo>
                    <a:lnTo>
                      <a:pt x="433" y="157"/>
                    </a:lnTo>
                    <a:lnTo>
                      <a:pt x="512" y="120"/>
                    </a:lnTo>
                    <a:lnTo>
                      <a:pt x="552" y="120"/>
                    </a:lnTo>
                    <a:lnTo>
                      <a:pt x="552" y="157"/>
                    </a:lnTo>
                    <a:lnTo>
                      <a:pt x="589" y="197"/>
                    </a:lnTo>
                    <a:lnTo>
                      <a:pt x="589" y="316"/>
                    </a:lnTo>
                    <a:lnTo>
                      <a:pt x="668" y="316"/>
                    </a:lnTo>
                    <a:lnTo>
                      <a:pt x="786" y="434"/>
                    </a:lnTo>
                    <a:lnTo>
                      <a:pt x="786" y="511"/>
                    </a:lnTo>
                    <a:lnTo>
                      <a:pt x="826" y="511"/>
                    </a:lnTo>
                    <a:lnTo>
                      <a:pt x="866" y="551"/>
                    </a:lnTo>
                    <a:lnTo>
                      <a:pt x="942" y="511"/>
                    </a:lnTo>
                    <a:lnTo>
                      <a:pt x="982" y="471"/>
                    </a:lnTo>
                    <a:lnTo>
                      <a:pt x="1061" y="551"/>
                    </a:lnTo>
                    <a:lnTo>
                      <a:pt x="1141" y="511"/>
                    </a:lnTo>
                    <a:lnTo>
                      <a:pt x="1141" y="551"/>
                    </a:lnTo>
                    <a:lnTo>
                      <a:pt x="1217" y="511"/>
                    </a:lnTo>
                    <a:lnTo>
                      <a:pt x="1217" y="471"/>
                    </a:lnTo>
                    <a:lnTo>
                      <a:pt x="1296" y="43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1271">
                <a:extLst>
                  <a:ext uri="{FF2B5EF4-FFF2-40B4-BE49-F238E27FC236}">
                    <a16:creationId xmlns:a16="http://schemas.microsoft.com/office/drawing/2014/main" id="{7E7F83DE-B3BE-6D64-2771-8A10CFFAD8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3824"/>
                <a:ext cx="267" cy="86"/>
              </a:xfrm>
              <a:custGeom>
                <a:avLst/>
                <a:gdLst>
                  <a:gd name="T0" fmla="*/ 0 w 1333"/>
                  <a:gd name="T1" fmla="*/ 0 h 431"/>
                  <a:gd name="T2" fmla="*/ 79 w 1333"/>
                  <a:gd name="T3" fmla="*/ 77 h 431"/>
                  <a:gd name="T4" fmla="*/ 119 w 1333"/>
                  <a:gd name="T5" fmla="*/ 37 h 431"/>
                  <a:gd name="T6" fmla="*/ 119 w 1333"/>
                  <a:gd name="T7" fmla="*/ 77 h 431"/>
                  <a:gd name="T8" fmla="*/ 195 w 1333"/>
                  <a:gd name="T9" fmla="*/ 117 h 431"/>
                  <a:gd name="T10" fmla="*/ 275 w 1333"/>
                  <a:gd name="T11" fmla="*/ 196 h 431"/>
                  <a:gd name="T12" fmla="*/ 314 w 1333"/>
                  <a:gd name="T13" fmla="*/ 272 h 431"/>
                  <a:gd name="T14" fmla="*/ 353 w 1333"/>
                  <a:gd name="T15" fmla="*/ 312 h 431"/>
                  <a:gd name="T16" fmla="*/ 393 w 1333"/>
                  <a:gd name="T17" fmla="*/ 312 h 431"/>
                  <a:gd name="T18" fmla="*/ 393 w 1333"/>
                  <a:gd name="T19" fmla="*/ 352 h 431"/>
                  <a:gd name="T20" fmla="*/ 510 w 1333"/>
                  <a:gd name="T21" fmla="*/ 392 h 431"/>
                  <a:gd name="T22" fmla="*/ 549 w 1333"/>
                  <a:gd name="T23" fmla="*/ 352 h 431"/>
                  <a:gd name="T24" fmla="*/ 588 w 1333"/>
                  <a:gd name="T25" fmla="*/ 392 h 431"/>
                  <a:gd name="T26" fmla="*/ 668 w 1333"/>
                  <a:gd name="T27" fmla="*/ 312 h 431"/>
                  <a:gd name="T28" fmla="*/ 708 w 1333"/>
                  <a:gd name="T29" fmla="*/ 352 h 431"/>
                  <a:gd name="T30" fmla="*/ 748 w 1333"/>
                  <a:gd name="T31" fmla="*/ 312 h 431"/>
                  <a:gd name="T32" fmla="*/ 823 w 1333"/>
                  <a:gd name="T33" fmla="*/ 272 h 431"/>
                  <a:gd name="T34" fmla="*/ 903 w 1333"/>
                  <a:gd name="T35" fmla="*/ 352 h 431"/>
                  <a:gd name="T36" fmla="*/ 982 w 1333"/>
                  <a:gd name="T37" fmla="*/ 352 h 431"/>
                  <a:gd name="T38" fmla="*/ 982 w 1333"/>
                  <a:gd name="T39" fmla="*/ 392 h 431"/>
                  <a:gd name="T40" fmla="*/ 1021 w 1333"/>
                  <a:gd name="T41" fmla="*/ 431 h 431"/>
                  <a:gd name="T42" fmla="*/ 1058 w 1333"/>
                  <a:gd name="T43" fmla="*/ 431 h 431"/>
                  <a:gd name="T44" fmla="*/ 1058 w 1333"/>
                  <a:gd name="T45" fmla="*/ 352 h 431"/>
                  <a:gd name="T46" fmla="*/ 1138 w 1333"/>
                  <a:gd name="T47" fmla="*/ 312 h 431"/>
                  <a:gd name="T48" fmla="*/ 1216 w 1333"/>
                  <a:gd name="T49" fmla="*/ 392 h 431"/>
                  <a:gd name="T50" fmla="*/ 1333 w 1333"/>
                  <a:gd name="T51" fmla="*/ 392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33" h="431">
                    <a:moveTo>
                      <a:pt x="0" y="0"/>
                    </a:moveTo>
                    <a:lnTo>
                      <a:pt x="79" y="77"/>
                    </a:lnTo>
                    <a:lnTo>
                      <a:pt x="119" y="37"/>
                    </a:lnTo>
                    <a:lnTo>
                      <a:pt x="119" y="77"/>
                    </a:lnTo>
                    <a:lnTo>
                      <a:pt x="195" y="117"/>
                    </a:lnTo>
                    <a:lnTo>
                      <a:pt x="275" y="196"/>
                    </a:lnTo>
                    <a:lnTo>
                      <a:pt x="314" y="272"/>
                    </a:lnTo>
                    <a:lnTo>
                      <a:pt x="353" y="312"/>
                    </a:lnTo>
                    <a:lnTo>
                      <a:pt x="393" y="312"/>
                    </a:lnTo>
                    <a:lnTo>
                      <a:pt x="393" y="352"/>
                    </a:lnTo>
                    <a:lnTo>
                      <a:pt x="510" y="392"/>
                    </a:lnTo>
                    <a:lnTo>
                      <a:pt x="549" y="352"/>
                    </a:lnTo>
                    <a:lnTo>
                      <a:pt x="588" y="392"/>
                    </a:lnTo>
                    <a:lnTo>
                      <a:pt x="668" y="312"/>
                    </a:lnTo>
                    <a:lnTo>
                      <a:pt x="708" y="352"/>
                    </a:lnTo>
                    <a:lnTo>
                      <a:pt x="748" y="312"/>
                    </a:lnTo>
                    <a:lnTo>
                      <a:pt x="823" y="272"/>
                    </a:lnTo>
                    <a:lnTo>
                      <a:pt x="903" y="352"/>
                    </a:lnTo>
                    <a:lnTo>
                      <a:pt x="982" y="352"/>
                    </a:lnTo>
                    <a:lnTo>
                      <a:pt x="982" y="392"/>
                    </a:lnTo>
                    <a:lnTo>
                      <a:pt x="1021" y="431"/>
                    </a:lnTo>
                    <a:lnTo>
                      <a:pt x="1058" y="431"/>
                    </a:lnTo>
                    <a:lnTo>
                      <a:pt x="1058" y="352"/>
                    </a:lnTo>
                    <a:lnTo>
                      <a:pt x="1138" y="312"/>
                    </a:lnTo>
                    <a:lnTo>
                      <a:pt x="1216" y="392"/>
                    </a:lnTo>
                    <a:lnTo>
                      <a:pt x="1333" y="39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1272">
                <a:extLst>
                  <a:ext uri="{FF2B5EF4-FFF2-40B4-BE49-F238E27FC236}">
                    <a16:creationId xmlns:a16="http://schemas.microsoft.com/office/drawing/2014/main" id="{9C838087-C271-009C-56F1-52D6E73703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5" y="3611"/>
                <a:ext cx="39" cy="291"/>
              </a:xfrm>
              <a:custGeom>
                <a:avLst/>
                <a:gdLst>
                  <a:gd name="T0" fmla="*/ 195 w 195"/>
                  <a:gd name="T1" fmla="*/ 0 h 1455"/>
                  <a:gd name="T2" fmla="*/ 155 w 195"/>
                  <a:gd name="T3" fmla="*/ 40 h 1455"/>
                  <a:gd name="T4" fmla="*/ 195 w 195"/>
                  <a:gd name="T5" fmla="*/ 80 h 1455"/>
                  <a:gd name="T6" fmla="*/ 155 w 195"/>
                  <a:gd name="T7" fmla="*/ 120 h 1455"/>
                  <a:gd name="T8" fmla="*/ 155 w 195"/>
                  <a:gd name="T9" fmla="*/ 159 h 1455"/>
                  <a:gd name="T10" fmla="*/ 195 w 195"/>
                  <a:gd name="T11" fmla="*/ 159 h 1455"/>
                  <a:gd name="T12" fmla="*/ 195 w 195"/>
                  <a:gd name="T13" fmla="*/ 196 h 1455"/>
                  <a:gd name="T14" fmla="*/ 155 w 195"/>
                  <a:gd name="T15" fmla="*/ 275 h 1455"/>
                  <a:gd name="T16" fmla="*/ 117 w 195"/>
                  <a:gd name="T17" fmla="*/ 275 h 1455"/>
                  <a:gd name="T18" fmla="*/ 117 w 195"/>
                  <a:gd name="T19" fmla="*/ 315 h 1455"/>
                  <a:gd name="T20" fmla="*/ 37 w 195"/>
                  <a:gd name="T21" fmla="*/ 394 h 1455"/>
                  <a:gd name="T22" fmla="*/ 37 w 195"/>
                  <a:gd name="T23" fmla="*/ 422 h 1455"/>
                  <a:gd name="T24" fmla="*/ 117 w 195"/>
                  <a:gd name="T25" fmla="*/ 394 h 1455"/>
                  <a:gd name="T26" fmla="*/ 155 w 195"/>
                  <a:gd name="T27" fmla="*/ 394 h 1455"/>
                  <a:gd name="T28" fmla="*/ 117 w 195"/>
                  <a:gd name="T29" fmla="*/ 434 h 1455"/>
                  <a:gd name="T30" fmla="*/ 117 w 195"/>
                  <a:gd name="T31" fmla="*/ 474 h 1455"/>
                  <a:gd name="T32" fmla="*/ 77 w 195"/>
                  <a:gd name="T33" fmla="*/ 474 h 1455"/>
                  <a:gd name="T34" fmla="*/ 77 w 195"/>
                  <a:gd name="T35" fmla="*/ 511 h 1455"/>
                  <a:gd name="T36" fmla="*/ 117 w 195"/>
                  <a:gd name="T37" fmla="*/ 591 h 1455"/>
                  <a:gd name="T38" fmla="*/ 117 w 195"/>
                  <a:gd name="T39" fmla="*/ 669 h 1455"/>
                  <a:gd name="T40" fmla="*/ 155 w 195"/>
                  <a:gd name="T41" fmla="*/ 629 h 1455"/>
                  <a:gd name="T42" fmla="*/ 155 w 195"/>
                  <a:gd name="T43" fmla="*/ 749 h 1455"/>
                  <a:gd name="T44" fmla="*/ 117 w 195"/>
                  <a:gd name="T45" fmla="*/ 749 h 1455"/>
                  <a:gd name="T46" fmla="*/ 117 w 195"/>
                  <a:gd name="T47" fmla="*/ 786 h 1455"/>
                  <a:gd name="T48" fmla="*/ 77 w 195"/>
                  <a:gd name="T49" fmla="*/ 826 h 1455"/>
                  <a:gd name="T50" fmla="*/ 77 w 195"/>
                  <a:gd name="T51" fmla="*/ 865 h 1455"/>
                  <a:gd name="T52" fmla="*/ 0 w 195"/>
                  <a:gd name="T53" fmla="*/ 905 h 1455"/>
                  <a:gd name="T54" fmla="*/ 0 w 195"/>
                  <a:gd name="T55" fmla="*/ 945 h 1455"/>
                  <a:gd name="T56" fmla="*/ 37 w 195"/>
                  <a:gd name="T57" fmla="*/ 984 h 1455"/>
                  <a:gd name="T58" fmla="*/ 37 w 195"/>
                  <a:gd name="T59" fmla="*/ 1259 h 1455"/>
                  <a:gd name="T60" fmla="*/ 0 w 195"/>
                  <a:gd name="T61" fmla="*/ 1298 h 1455"/>
                  <a:gd name="T62" fmla="*/ 37 w 195"/>
                  <a:gd name="T63" fmla="*/ 1335 h 1455"/>
                  <a:gd name="T64" fmla="*/ 0 w 195"/>
                  <a:gd name="T65" fmla="*/ 1375 h 1455"/>
                  <a:gd name="T66" fmla="*/ 37 w 195"/>
                  <a:gd name="T67" fmla="*/ 1415 h 1455"/>
                  <a:gd name="T68" fmla="*/ 37 w 195"/>
                  <a:gd name="T69" fmla="*/ 1455 h 1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5" h="1455">
                    <a:moveTo>
                      <a:pt x="195" y="0"/>
                    </a:moveTo>
                    <a:lnTo>
                      <a:pt x="155" y="40"/>
                    </a:lnTo>
                    <a:lnTo>
                      <a:pt x="195" y="80"/>
                    </a:lnTo>
                    <a:lnTo>
                      <a:pt x="155" y="120"/>
                    </a:lnTo>
                    <a:lnTo>
                      <a:pt x="155" y="159"/>
                    </a:lnTo>
                    <a:lnTo>
                      <a:pt x="195" y="159"/>
                    </a:lnTo>
                    <a:lnTo>
                      <a:pt x="195" y="196"/>
                    </a:lnTo>
                    <a:lnTo>
                      <a:pt x="155" y="275"/>
                    </a:lnTo>
                    <a:lnTo>
                      <a:pt x="117" y="275"/>
                    </a:lnTo>
                    <a:lnTo>
                      <a:pt x="117" y="315"/>
                    </a:lnTo>
                    <a:lnTo>
                      <a:pt x="37" y="394"/>
                    </a:lnTo>
                    <a:lnTo>
                      <a:pt x="37" y="422"/>
                    </a:lnTo>
                    <a:lnTo>
                      <a:pt x="117" y="394"/>
                    </a:lnTo>
                    <a:lnTo>
                      <a:pt x="155" y="394"/>
                    </a:lnTo>
                    <a:lnTo>
                      <a:pt x="117" y="434"/>
                    </a:lnTo>
                    <a:lnTo>
                      <a:pt x="117" y="474"/>
                    </a:lnTo>
                    <a:lnTo>
                      <a:pt x="77" y="474"/>
                    </a:lnTo>
                    <a:lnTo>
                      <a:pt x="77" y="511"/>
                    </a:lnTo>
                    <a:lnTo>
                      <a:pt x="117" y="591"/>
                    </a:lnTo>
                    <a:lnTo>
                      <a:pt x="117" y="669"/>
                    </a:lnTo>
                    <a:lnTo>
                      <a:pt x="155" y="629"/>
                    </a:lnTo>
                    <a:lnTo>
                      <a:pt x="155" y="749"/>
                    </a:lnTo>
                    <a:lnTo>
                      <a:pt x="117" y="749"/>
                    </a:lnTo>
                    <a:lnTo>
                      <a:pt x="117" y="786"/>
                    </a:lnTo>
                    <a:lnTo>
                      <a:pt x="77" y="826"/>
                    </a:lnTo>
                    <a:lnTo>
                      <a:pt x="77" y="865"/>
                    </a:lnTo>
                    <a:lnTo>
                      <a:pt x="0" y="905"/>
                    </a:lnTo>
                    <a:lnTo>
                      <a:pt x="0" y="945"/>
                    </a:lnTo>
                    <a:lnTo>
                      <a:pt x="37" y="984"/>
                    </a:lnTo>
                    <a:lnTo>
                      <a:pt x="37" y="1259"/>
                    </a:lnTo>
                    <a:lnTo>
                      <a:pt x="0" y="1298"/>
                    </a:lnTo>
                    <a:lnTo>
                      <a:pt x="37" y="1335"/>
                    </a:lnTo>
                    <a:lnTo>
                      <a:pt x="0" y="1375"/>
                    </a:lnTo>
                    <a:lnTo>
                      <a:pt x="37" y="1415"/>
                    </a:lnTo>
                    <a:lnTo>
                      <a:pt x="37" y="145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Line 1273">
                <a:extLst>
                  <a:ext uri="{FF2B5EF4-FFF2-40B4-BE49-F238E27FC236}">
                    <a16:creationId xmlns:a16="http://schemas.microsoft.com/office/drawing/2014/main" id="{72B73699-5E4D-2201-0A38-DC43A4A098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03" y="3611"/>
                <a:ext cx="11" cy="6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Line 1274">
                <a:extLst>
                  <a:ext uri="{FF2B5EF4-FFF2-40B4-BE49-F238E27FC236}">
                    <a16:creationId xmlns:a16="http://schemas.microsoft.com/office/drawing/2014/main" id="{A4EA3D5A-13DC-644C-35A0-2F14C26F0A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299" y="3617"/>
                <a:ext cx="4" cy="10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1275">
                <a:extLst>
                  <a:ext uri="{FF2B5EF4-FFF2-40B4-BE49-F238E27FC236}">
                    <a16:creationId xmlns:a16="http://schemas.microsoft.com/office/drawing/2014/main" id="{EA1E357C-D4EF-3A00-B60C-3CB4E47833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3" y="4012"/>
                <a:ext cx="16" cy="16"/>
              </a:xfrm>
              <a:custGeom>
                <a:avLst/>
                <a:gdLst>
                  <a:gd name="T0" fmla="*/ 0 w 76"/>
                  <a:gd name="T1" fmla="*/ 80 h 80"/>
                  <a:gd name="T2" fmla="*/ 0 w 76"/>
                  <a:gd name="T3" fmla="*/ 40 h 80"/>
                  <a:gd name="T4" fmla="*/ 39 w 76"/>
                  <a:gd name="T5" fmla="*/ 0 h 80"/>
                  <a:gd name="T6" fmla="*/ 76 w 76"/>
                  <a:gd name="T7" fmla="*/ 0 h 80"/>
                  <a:gd name="T8" fmla="*/ 39 w 76"/>
                  <a:gd name="T9" fmla="*/ 40 h 80"/>
                  <a:gd name="T10" fmla="*/ 76 w 76"/>
                  <a:gd name="T11" fmla="*/ 80 h 80"/>
                  <a:gd name="T12" fmla="*/ 0 w 76"/>
                  <a:gd name="T13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80">
                    <a:moveTo>
                      <a:pt x="0" y="80"/>
                    </a:moveTo>
                    <a:lnTo>
                      <a:pt x="0" y="40"/>
                    </a:lnTo>
                    <a:lnTo>
                      <a:pt x="39" y="0"/>
                    </a:lnTo>
                    <a:lnTo>
                      <a:pt x="76" y="0"/>
                    </a:lnTo>
                    <a:lnTo>
                      <a:pt x="39" y="40"/>
                    </a:lnTo>
                    <a:lnTo>
                      <a:pt x="76" y="80"/>
                    </a:lnTo>
                    <a:lnTo>
                      <a:pt x="0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1276">
                <a:extLst>
                  <a:ext uri="{FF2B5EF4-FFF2-40B4-BE49-F238E27FC236}">
                    <a16:creationId xmlns:a16="http://schemas.microsoft.com/office/drawing/2014/main" id="{4EE00E28-EFBE-5F41-5549-1D4518FDB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2" y="3211"/>
                <a:ext cx="79" cy="55"/>
              </a:xfrm>
              <a:custGeom>
                <a:avLst/>
                <a:gdLst>
                  <a:gd name="T0" fmla="*/ 393 w 393"/>
                  <a:gd name="T1" fmla="*/ 274 h 274"/>
                  <a:gd name="T2" fmla="*/ 313 w 393"/>
                  <a:gd name="T3" fmla="*/ 236 h 274"/>
                  <a:gd name="T4" fmla="*/ 274 w 393"/>
                  <a:gd name="T5" fmla="*/ 196 h 274"/>
                  <a:gd name="T6" fmla="*/ 197 w 393"/>
                  <a:gd name="T7" fmla="*/ 196 h 274"/>
                  <a:gd name="T8" fmla="*/ 237 w 393"/>
                  <a:gd name="T9" fmla="*/ 39 h 274"/>
                  <a:gd name="T10" fmla="*/ 39 w 393"/>
                  <a:gd name="T11" fmla="*/ 0 h 274"/>
                  <a:gd name="T12" fmla="*/ 0 w 393"/>
                  <a:gd name="T13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3" h="274">
                    <a:moveTo>
                      <a:pt x="393" y="274"/>
                    </a:moveTo>
                    <a:lnTo>
                      <a:pt x="313" y="236"/>
                    </a:lnTo>
                    <a:lnTo>
                      <a:pt x="274" y="196"/>
                    </a:lnTo>
                    <a:lnTo>
                      <a:pt x="197" y="196"/>
                    </a:lnTo>
                    <a:lnTo>
                      <a:pt x="237" y="39"/>
                    </a:lnTo>
                    <a:lnTo>
                      <a:pt x="39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1277">
                <a:extLst>
                  <a:ext uri="{FF2B5EF4-FFF2-40B4-BE49-F238E27FC236}">
                    <a16:creationId xmlns:a16="http://schemas.microsoft.com/office/drawing/2014/main" id="{DBA175E6-6AB6-B94E-8815-E97D1FB8C8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5" y="3211"/>
                <a:ext cx="47" cy="181"/>
              </a:xfrm>
              <a:custGeom>
                <a:avLst/>
                <a:gdLst>
                  <a:gd name="T0" fmla="*/ 235 w 235"/>
                  <a:gd name="T1" fmla="*/ 0 h 904"/>
                  <a:gd name="T2" fmla="*/ 235 w 235"/>
                  <a:gd name="T3" fmla="*/ 79 h 904"/>
                  <a:gd name="T4" fmla="*/ 158 w 235"/>
                  <a:gd name="T5" fmla="*/ 274 h 904"/>
                  <a:gd name="T6" fmla="*/ 118 w 235"/>
                  <a:gd name="T7" fmla="*/ 550 h 904"/>
                  <a:gd name="T8" fmla="*/ 78 w 235"/>
                  <a:gd name="T9" fmla="*/ 668 h 904"/>
                  <a:gd name="T10" fmla="*/ 39 w 235"/>
                  <a:gd name="T11" fmla="*/ 745 h 904"/>
                  <a:gd name="T12" fmla="*/ 39 w 235"/>
                  <a:gd name="T13" fmla="*/ 785 h 904"/>
                  <a:gd name="T14" fmla="*/ 0 w 235"/>
                  <a:gd name="T15" fmla="*/ 904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5" h="904">
                    <a:moveTo>
                      <a:pt x="235" y="0"/>
                    </a:moveTo>
                    <a:lnTo>
                      <a:pt x="235" y="79"/>
                    </a:lnTo>
                    <a:lnTo>
                      <a:pt x="158" y="274"/>
                    </a:lnTo>
                    <a:lnTo>
                      <a:pt x="118" y="550"/>
                    </a:lnTo>
                    <a:lnTo>
                      <a:pt x="78" y="668"/>
                    </a:lnTo>
                    <a:lnTo>
                      <a:pt x="39" y="745"/>
                    </a:lnTo>
                    <a:lnTo>
                      <a:pt x="39" y="785"/>
                    </a:lnTo>
                    <a:lnTo>
                      <a:pt x="0" y="90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1278">
                <a:extLst>
                  <a:ext uri="{FF2B5EF4-FFF2-40B4-BE49-F238E27FC236}">
                    <a16:creationId xmlns:a16="http://schemas.microsoft.com/office/drawing/2014/main" id="{688533DC-C12F-95EA-EE8D-5C84E04B6F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2" y="3392"/>
                <a:ext cx="235" cy="345"/>
              </a:xfrm>
              <a:custGeom>
                <a:avLst/>
                <a:gdLst>
                  <a:gd name="T0" fmla="*/ 665 w 1174"/>
                  <a:gd name="T1" fmla="*/ 0 h 1728"/>
                  <a:gd name="T2" fmla="*/ 625 w 1174"/>
                  <a:gd name="T3" fmla="*/ 119 h 1728"/>
                  <a:gd name="T4" fmla="*/ 625 w 1174"/>
                  <a:gd name="T5" fmla="*/ 196 h 1728"/>
                  <a:gd name="T6" fmla="*/ 548 w 1174"/>
                  <a:gd name="T7" fmla="*/ 355 h 1728"/>
                  <a:gd name="T8" fmla="*/ 548 w 1174"/>
                  <a:gd name="T9" fmla="*/ 393 h 1728"/>
                  <a:gd name="T10" fmla="*/ 469 w 1174"/>
                  <a:gd name="T11" fmla="*/ 470 h 1728"/>
                  <a:gd name="T12" fmla="*/ 430 w 1174"/>
                  <a:gd name="T13" fmla="*/ 550 h 1728"/>
                  <a:gd name="T14" fmla="*/ 390 w 1174"/>
                  <a:gd name="T15" fmla="*/ 590 h 1728"/>
                  <a:gd name="T16" fmla="*/ 390 w 1174"/>
                  <a:gd name="T17" fmla="*/ 629 h 1728"/>
                  <a:gd name="T18" fmla="*/ 234 w 1174"/>
                  <a:gd name="T19" fmla="*/ 785 h 1728"/>
                  <a:gd name="T20" fmla="*/ 195 w 1174"/>
                  <a:gd name="T21" fmla="*/ 745 h 1728"/>
                  <a:gd name="T22" fmla="*/ 115 w 1174"/>
                  <a:gd name="T23" fmla="*/ 785 h 1728"/>
                  <a:gd name="T24" fmla="*/ 0 w 1174"/>
                  <a:gd name="T25" fmla="*/ 785 h 1728"/>
                  <a:gd name="T26" fmla="*/ 0 w 1174"/>
                  <a:gd name="T27" fmla="*/ 864 h 1728"/>
                  <a:gd name="T28" fmla="*/ 37 w 1174"/>
                  <a:gd name="T29" fmla="*/ 864 h 1728"/>
                  <a:gd name="T30" fmla="*/ 75 w 1174"/>
                  <a:gd name="T31" fmla="*/ 904 h 1728"/>
                  <a:gd name="T32" fmla="*/ 75 w 1174"/>
                  <a:gd name="T33" fmla="*/ 944 h 1728"/>
                  <a:gd name="T34" fmla="*/ 115 w 1174"/>
                  <a:gd name="T35" fmla="*/ 984 h 1728"/>
                  <a:gd name="T36" fmla="*/ 155 w 1174"/>
                  <a:gd name="T37" fmla="*/ 944 h 1728"/>
                  <a:gd name="T38" fmla="*/ 195 w 1174"/>
                  <a:gd name="T39" fmla="*/ 944 h 1728"/>
                  <a:gd name="T40" fmla="*/ 274 w 1174"/>
                  <a:gd name="T41" fmla="*/ 984 h 1728"/>
                  <a:gd name="T42" fmla="*/ 274 w 1174"/>
                  <a:gd name="T43" fmla="*/ 1021 h 1728"/>
                  <a:gd name="T44" fmla="*/ 313 w 1174"/>
                  <a:gd name="T45" fmla="*/ 1099 h 1728"/>
                  <a:gd name="T46" fmla="*/ 390 w 1174"/>
                  <a:gd name="T47" fmla="*/ 1099 h 1728"/>
                  <a:gd name="T48" fmla="*/ 390 w 1174"/>
                  <a:gd name="T49" fmla="*/ 1060 h 1728"/>
                  <a:gd name="T50" fmla="*/ 430 w 1174"/>
                  <a:gd name="T51" fmla="*/ 1021 h 1728"/>
                  <a:gd name="T52" fmla="*/ 469 w 1174"/>
                  <a:gd name="T53" fmla="*/ 1021 h 1728"/>
                  <a:gd name="T54" fmla="*/ 509 w 1174"/>
                  <a:gd name="T55" fmla="*/ 1060 h 1728"/>
                  <a:gd name="T56" fmla="*/ 588 w 1174"/>
                  <a:gd name="T57" fmla="*/ 1099 h 1728"/>
                  <a:gd name="T58" fmla="*/ 625 w 1174"/>
                  <a:gd name="T59" fmla="*/ 1060 h 1728"/>
                  <a:gd name="T60" fmla="*/ 704 w 1174"/>
                  <a:gd name="T61" fmla="*/ 1139 h 1728"/>
                  <a:gd name="T62" fmla="*/ 704 w 1174"/>
                  <a:gd name="T63" fmla="*/ 1179 h 1728"/>
                  <a:gd name="T64" fmla="*/ 665 w 1174"/>
                  <a:gd name="T65" fmla="*/ 1179 h 1728"/>
                  <a:gd name="T66" fmla="*/ 665 w 1174"/>
                  <a:gd name="T67" fmla="*/ 1258 h 1728"/>
                  <a:gd name="T68" fmla="*/ 625 w 1174"/>
                  <a:gd name="T69" fmla="*/ 1295 h 1728"/>
                  <a:gd name="T70" fmla="*/ 625 w 1174"/>
                  <a:gd name="T71" fmla="*/ 1414 h 1728"/>
                  <a:gd name="T72" fmla="*/ 588 w 1174"/>
                  <a:gd name="T73" fmla="*/ 1414 h 1728"/>
                  <a:gd name="T74" fmla="*/ 509 w 1174"/>
                  <a:gd name="T75" fmla="*/ 1493 h 1728"/>
                  <a:gd name="T76" fmla="*/ 548 w 1174"/>
                  <a:gd name="T77" fmla="*/ 1573 h 1728"/>
                  <a:gd name="T78" fmla="*/ 548 w 1174"/>
                  <a:gd name="T79" fmla="*/ 1610 h 1728"/>
                  <a:gd name="T80" fmla="*/ 704 w 1174"/>
                  <a:gd name="T81" fmla="*/ 1650 h 1728"/>
                  <a:gd name="T82" fmla="*/ 743 w 1174"/>
                  <a:gd name="T83" fmla="*/ 1610 h 1728"/>
                  <a:gd name="T84" fmla="*/ 743 w 1174"/>
                  <a:gd name="T85" fmla="*/ 1454 h 1728"/>
                  <a:gd name="T86" fmla="*/ 863 w 1174"/>
                  <a:gd name="T87" fmla="*/ 1454 h 1728"/>
                  <a:gd name="T88" fmla="*/ 823 w 1174"/>
                  <a:gd name="T89" fmla="*/ 1493 h 1728"/>
                  <a:gd name="T90" fmla="*/ 783 w 1174"/>
                  <a:gd name="T91" fmla="*/ 1573 h 1728"/>
                  <a:gd name="T92" fmla="*/ 900 w 1174"/>
                  <a:gd name="T93" fmla="*/ 1610 h 1728"/>
                  <a:gd name="T94" fmla="*/ 939 w 1174"/>
                  <a:gd name="T95" fmla="*/ 1610 h 1728"/>
                  <a:gd name="T96" fmla="*/ 1018 w 1174"/>
                  <a:gd name="T97" fmla="*/ 1650 h 1728"/>
                  <a:gd name="T98" fmla="*/ 1058 w 1174"/>
                  <a:gd name="T99" fmla="*/ 1690 h 1728"/>
                  <a:gd name="T100" fmla="*/ 1174 w 1174"/>
                  <a:gd name="T101" fmla="*/ 1728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174" h="1728">
                    <a:moveTo>
                      <a:pt x="665" y="0"/>
                    </a:moveTo>
                    <a:lnTo>
                      <a:pt x="625" y="119"/>
                    </a:lnTo>
                    <a:lnTo>
                      <a:pt x="625" y="196"/>
                    </a:lnTo>
                    <a:lnTo>
                      <a:pt x="548" y="355"/>
                    </a:lnTo>
                    <a:lnTo>
                      <a:pt x="548" y="393"/>
                    </a:lnTo>
                    <a:lnTo>
                      <a:pt x="469" y="470"/>
                    </a:lnTo>
                    <a:lnTo>
                      <a:pt x="430" y="550"/>
                    </a:lnTo>
                    <a:lnTo>
                      <a:pt x="390" y="590"/>
                    </a:lnTo>
                    <a:lnTo>
                      <a:pt x="390" y="629"/>
                    </a:lnTo>
                    <a:lnTo>
                      <a:pt x="234" y="785"/>
                    </a:lnTo>
                    <a:lnTo>
                      <a:pt x="195" y="745"/>
                    </a:lnTo>
                    <a:lnTo>
                      <a:pt x="115" y="785"/>
                    </a:lnTo>
                    <a:lnTo>
                      <a:pt x="0" y="785"/>
                    </a:lnTo>
                    <a:lnTo>
                      <a:pt x="0" y="864"/>
                    </a:lnTo>
                    <a:lnTo>
                      <a:pt x="37" y="864"/>
                    </a:lnTo>
                    <a:lnTo>
                      <a:pt x="75" y="904"/>
                    </a:lnTo>
                    <a:lnTo>
                      <a:pt x="75" y="944"/>
                    </a:lnTo>
                    <a:lnTo>
                      <a:pt x="115" y="984"/>
                    </a:lnTo>
                    <a:lnTo>
                      <a:pt x="155" y="944"/>
                    </a:lnTo>
                    <a:lnTo>
                      <a:pt x="195" y="944"/>
                    </a:lnTo>
                    <a:lnTo>
                      <a:pt x="274" y="984"/>
                    </a:lnTo>
                    <a:lnTo>
                      <a:pt x="274" y="1021"/>
                    </a:lnTo>
                    <a:lnTo>
                      <a:pt x="313" y="1099"/>
                    </a:lnTo>
                    <a:lnTo>
                      <a:pt x="390" y="1099"/>
                    </a:lnTo>
                    <a:lnTo>
                      <a:pt x="390" y="1060"/>
                    </a:lnTo>
                    <a:lnTo>
                      <a:pt x="430" y="1021"/>
                    </a:lnTo>
                    <a:lnTo>
                      <a:pt x="469" y="1021"/>
                    </a:lnTo>
                    <a:lnTo>
                      <a:pt x="509" y="1060"/>
                    </a:lnTo>
                    <a:lnTo>
                      <a:pt x="588" y="1099"/>
                    </a:lnTo>
                    <a:lnTo>
                      <a:pt x="625" y="1060"/>
                    </a:lnTo>
                    <a:lnTo>
                      <a:pt x="704" y="1139"/>
                    </a:lnTo>
                    <a:lnTo>
                      <a:pt x="704" y="1179"/>
                    </a:lnTo>
                    <a:lnTo>
                      <a:pt x="665" y="1179"/>
                    </a:lnTo>
                    <a:lnTo>
                      <a:pt x="665" y="1258"/>
                    </a:lnTo>
                    <a:lnTo>
                      <a:pt x="625" y="1295"/>
                    </a:lnTo>
                    <a:lnTo>
                      <a:pt x="625" y="1414"/>
                    </a:lnTo>
                    <a:lnTo>
                      <a:pt x="588" y="1414"/>
                    </a:lnTo>
                    <a:lnTo>
                      <a:pt x="509" y="1493"/>
                    </a:lnTo>
                    <a:lnTo>
                      <a:pt x="548" y="1573"/>
                    </a:lnTo>
                    <a:lnTo>
                      <a:pt x="548" y="1610"/>
                    </a:lnTo>
                    <a:lnTo>
                      <a:pt x="704" y="1650"/>
                    </a:lnTo>
                    <a:lnTo>
                      <a:pt x="743" y="1610"/>
                    </a:lnTo>
                    <a:lnTo>
                      <a:pt x="743" y="1454"/>
                    </a:lnTo>
                    <a:lnTo>
                      <a:pt x="863" y="1454"/>
                    </a:lnTo>
                    <a:lnTo>
                      <a:pt x="823" y="1493"/>
                    </a:lnTo>
                    <a:lnTo>
                      <a:pt x="783" y="1573"/>
                    </a:lnTo>
                    <a:lnTo>
                      <a:pt x="900" y="1610"/>
                    </a:lnTo>
                    <a:lnTo>
                      <a:pt x="939" y="1610"/>
                    </a:lnTo>
                    <a:lnTo>
                      <a:pt x="1018" y="1650"/>
                    </a:lnTo>
                    <a:lnTo>
                      <a:pt x="1058" y="1690"/>
                    </a:lnTo>
                    <a:lnTo>
                      <a:pt x="1174" y="172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1279">
                <a:extLst>
                  <a:ext uri="{FF2B5EF4-FFF2-40B4-BE49-F238E27FC236}">
                    <a16:creationId xmlns:a16="http://schemas.microsoft.com/office/drawing/2014/main" id="{57FAA136-1B0A-FAD0-0FD7-6A90D94699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5" y="3392"/>
                <a:ext cx="102" cy="141"/>
              </a:xfrm>
              <a:custGeom>
                <a:avLst/>
                <a:gdLst>
                  <a:gd name="T0" fmla="*/ 509 w 509"/>
                  <a:gd name="T1" fmla="*/ 705 h 705"/>
                  <a:gd name="T2" fmla="*/ 472 w 509"/>
                  <a:gd name="T3" fmla="*/ 669 h 705"/>
                  <a:gd name="T4" fmla="*/ 509 w 509"/>
                  <a:gd name="T5" fmla="*/ 629 h 705"/>
                  <a:gd name="T6" fmla="*/ 472 w 509"/>
                  <a:gd name="T7" fmla="*/ 590 h 705"/>
                  <a:gd name="T8" fmla="*/ 432 w 509"/>
                  <a:gd name="T9" fmla="*/ 590 h 705"/>
                  <a:gd name="T10" fmla="*/ 432 w 509"/>
                  <a:gd name="T11" fmla="*/ 550 h 705"/>
                  <a:gd name="T12" fmla="*/ 472 w 509"/>
                  <a:gd name="T13" fmla="*/ 550 h 705"/>
                  <a:gd name="T14" fmla="*/ 432 w 509"/>
                  <a:gd name="T15" fmla="*/ 470 h 705"/>
                  <a:gd name="T16" fmla="*/ 393 w 509"/>
                  <a:gd name="T17" fmla="*/ 470 h 705"/>
                  <a:gd name="T18" fmla="*/ 353 w 509"/>
                  <a:gd name="T19" fmla="*/ 430 h 705"/>
                  <a:gd name="T20" fmla="*/ 353 w 509"/>
                  <a:gd name="T21" fmla="*/ 355 h 705"/>
                  <a:gd name="T22" fmla="*/ 274 w 509"/>
                  <a:gd name="T23" fmla="*/ 315 h 705"/>
                  <a:gd name="T24" fmla="*/ 235 w 509"/>
                  <a:gd name="T25" fmla="*/ 315 h 705"/>
                  <a:gd name="T26" fmla="*/ 198 w 509"/>
                  <a:gd name="T27" fmla="*/ 235 h 705"/>
                  <a:gd name="T28" fmla="*/ 158 w 509"/>
                  <a:gd name="T29" fmla="*/ 235 h 705"/>
                  <a:gd name="T30" fmla="*/ 158 w 509"/>
                  <a:gd name="T31" fmla="*/ 196 h 705"/>
                  <a:gd name="T32" fmla="*/ 118 w 509"/>
                  <a:gd name="T33" fmla="*/ 156 h 705"/>
                  <a:gd name="T34" fmla="*/ 118 w 509"/>
                  <a:gd name="T35" fmla="*/ 79 h 705"/>
                  <a:gd name="T36" fmla="*/ 78 w 509"/>
                  <a:gd name="T37" fmla="*/ 39 h 705"/>
                  <a:gd name="T38" fmla="*/ 0 w 509"/>
                  <a:gd name="T39" fmla="*/ 0 h 7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09" h="705">
                    <a:moveTo>
                      <a:pt x="509" y="705"/>
                    </a:moveTo>
                    <a:lnTo>
                      <a:pt x="472" y="669"/>
                    </a:lnTo>
                    <a:lnTo>
                      <a:pt x="509" y="629"/>
                    </a:lnTo>
                    <a:lnTo>
                      <a:pt x="472" y="590"/>
                    </a:lnTo>
                    <a:lnTo>
                      <a:pt x="432" y="590"/>
                    </a:lnTo>
                    <a:lnTo>
                      <a:pt x="432" y="550"/>
                    </a:lnTo>
                    <a:lnTo>
                      <a:pt x="472" y="550"/>
                    </a:lnTo>
                    <a:lnTo>
                      <a:pt x="432" y="470"/>
                    </a:lnTo>
                    <a:lnTo>
                      <a:pt x="393" y="470"/>
                    </a:lnTo>
                    <a:lnTo>
                      <a:pt x="353" y="430"/>
                    </a:lnTo>
                    <a:lnTo>
                      <a:pt x="353" y="355"/>
                    </a:lnTo>
                    <a:lnTo>
                      <a:pt x="274" y="315"/>
                    </a:lnTo>
                    <a:lnTo>
                      <a:pt x="235" y="315"/>
                    </a:lnTo>
                    <a:lnTo>
                      <a:pt x="198" y="235"/>
                    </a:lnTo>
                    <a:lnTo>
                      <a:pt x="158" y="235"/>
                    </a:lnTo>
                    <a:lnTo>
                      <a:pt x="158" y="196"/>
                    </a:lnTo>
                    <a:lnTo>
                      <a:pt x="118" y="156"/>
                    </a:lnTo>
                    <a:lnTo>
                      <a:pt x="118" y="79"/>
                    </a:lnTo>
                    <a:lnTo>
                      <a:pt x="78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1280">
                <a:extLst>
                  <a:ext uri="{FF2B5EF4-FFF2-40B4-BE49-F238E27FC236}">
                    <a16:creationId xmlns:a16="http://schemas.microsoft.com/office/drawing/2014/main" id="{EEFEA63A-A27E-A64F-5B7B-663F850176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2" y="3533"/>
                <a:ext cx="39" cy="55"/>
              </a:xfrm>
              <a:custGeom>
                <a:avLst/>
                <a:gdLst>
                  <a:gd name="T0" fmla="*/ 77 w 196"/>
                  <a:gd name="T1" fmla="*/ 0 h 279"/>
                  <a:gd name="T2" fmla="*/ 0 w 196"/>
                  <a:gd name="T3" fmla="*/ 0 h 279"/>
                  <a:gd name="T4" fmla="*/ 40 w 196"/>
                  <a:gd name="T5" fmla="*/ 120 h 279"/>
                  <a:gd name="T6" fmla="*/ 40 w 196"/>
                  <a:gd name="T7" fmla="*/ 159 h 279"/>
                  <a:gd name="T8" fmla="*/ 0 w 196"/>
                  <a:gd name="T9" fmla="*/ 199 h 279"/>
                  <a:gd name="T10" fmla="*/ 77 w 196"/>
                  <a:gd name="T11" fmla="*/ 279 h 279"/>
                  <a:gd name="T12" fmla="*/ 156 w 196"/>
                  <a:gd name="T13" fmla="*/ 279 h 279"/>
                  <a:gd name="T14" fmla="*/ 156 w 196"/>
                  <a:gd name="T15" fmla="*/ 199 h 279"/>
                  <a:gd name="T16" fmla="*/ 196 w 196"/>
                  <a:gd name="T17" fmla="*/ 199 h 279"/>
                  <a:gd name="T18" fmla="*/ 196 w 196"/>
                  <a:gd name="T19" fmla="*/ 279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6" h="279">
                    <a:moveTo>
                      <a:pt x="77" y="0"/>
                    </a:moveTo>
                    <a:lnTo>
                      <a:pt x="0" y="0"/>
                    </a:lnTo>
                    <a:lnTo>
                      <a:pt x="40" y="120"/>
                    </a:lnTo>
                    <a:lnTo>
                      <a:pt x="40" y="159"/>
                    </a:lnTo>
                    <a:lnTo>
                      <a:pt x="0" y="199"/>
                    </a:lnTo>
                    <a:lnTo>
                      <a:pt x="77" y="279"/>
                    </a:lnTo>
                    <a:lnTo>
                      <a:pt x="156" y="279"/>
                    </a:lnTo>
                    <a:lnTo>
                      <a:pt x="156" y="199"/>
                    </a:lnTo>
                    <a:lnTo>
                      <a:pt x="196" y="199"/>
                    </a:lnTo>
                    <a:lnTo>
                      <a:pt x="196" y="27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Line 1281">
                <a:extLst>
                  <a:ext uri="{FF2B5EF4-FFF2-40B4-BE49-F238E27FC236}">
                    <a16:creationId xmlns:a16="http://schemas.microsoft.com/office/drawing/2014/main" id="{E50A3C12-5785-90C1-F99E-9AC7F4E465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757" y="3533"/>
                <a:ext cx="16" cy="0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1282">
                <a:extLst>
                  <a:ext uri="{FF2B5EF4-FFF2-40B4-BE49-F238E27FC236}">
                    <a16:creationId xmlns:a16="http://schemas.microsoft.com/office/drawing/2014/main" id="{92E0FEB7-D40A-73A4-12AC-A626F23933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1" y="3533"/>
                <a:ext cx="173" cy="260"/>
              </a:xfrm>
              <a:custGeom>
                <a:avLst/>
                <a:gdLst>
                  <a:gd name="T0" fmla="*/ 743 w 863"/>
                  <a:gd name="T1" fmla="*/ 1299 h 1299"/>
                  <a:gd name="T2" fmla="*/ 743 w 863"/>
                  <a:gd name="T3" fmla="*/ 1179 h 1299"/>
                  <a:gd name="T4" fmla="*/ 823 w 863"/>
                  <a:gd name="T5" fmla="*/ 1103 h 1299"/>
                  <a:gd name="T6" fmla="*/ 823 w 863"/>
                  <a:gd name="T7" fmla="*/ 1024 h 1299"/>
                  <a:gd name="T8" fmla="*/ 863 w 863"/>
                  <a:gd name="T9" fmla="*/ 1024 h 1299"/>
                  <a:gd name="T10" fmla="*/ 823 w 863"/>
                  <a:gd name="T11" fmla="*/ 905 h 1299"/>
                  <a:gd name="T12" fmla="*/ 705 w 863"/>
                  <a:gd name="T13" fmla="*/ 788 h 1299"/>
                  <a:gd name="T14" fmla="*/ 625 w 863"/>
                  <a:gd name="T15" fmla="*/ 788 h 1299"/>
                  <a:gd name="T16" fmla="*/ 588 w 863"/>
                  <a:gd name="T17" fmla="*/ 709 h 1299"/>
                  <a:gd name="T18" fmla="*/ 430 w 863"/>
                  <a:gd name="T19" fmla="*/ 553 h 1299"/>
                  <a:gd name="T20" fmla="*/ 430 w 863"/>
                  <a:gd name="T21" fmla="*/ 513 h 1299"/>
                  <a:gd name="T22" fmla="*/ 350 w 863"/>
                  <a:gd name="T23" fmla="*/ 434 h 1299"/>
                  <a:gd name="T24" fmla="*/ 311 w 863"/>
                  <a:gd name="T25" fmla="*/ 354 h 1299"/>
                  <a:gd name="T26" fmla="*/ 275 w 863"/>
                  <a:gd name="T27" fmla="*/ 239 h 1299"/>
                  <a:gd name="T28" fmla="*/ 275 w 863"/>
                  <a:gd name="T29" fmla="*/ 199 h 1299"/>
                  <a:gd name="T30" fmla="*/ 235 w 863"/>
                  <a:gd name="T31" fmla="*/ 119 h 1299"/>
                  <a:gd name="T32" fmla="*/ 115 w 863"/>
                  <a:gd name="T33" fmla="*/ 0 h 1299"/>
                  <a:gd name="T34" fmla="*/ 0 w 863"/>
                  <a:gd name="T35" fmla="*/ 0 h 1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63" h="1299">
                    <a:moveTo>
                      <a:pt x="743" y="1299"/>
                    </a:moveTo>
                    <a:lnTo>
                      <a:pt x="743" y="1179"/>
                    </a:lnTo>
                    <a:lnTo>
                      <a:pt x="823" y="1103"/>
                    </a:lnTo>
                    <a:lnTo>
                      <a:pt x="823" y="1024"/>
                    </a:lnTo>
                    <a:lnTo>
                      <a:pt x="863" y="1024"/>
                    </a:lnTo>
                    <a:lnTo>
                      <a:pt x="823" y="905"/>
                    </a:lnTo>
                    <a:lnTo>
                      <a:pt x="705" y="788"/>
                    </a:lnTo>
                    <a:lnTo>
                      <a:pt x="625" y="788"/>
                    </a:lnTo>
                    <a:lnTo>
                      <a:pt x="588" y="709"/>
                    </a:lnTo>
                    <a:lnTo>
                      <a:pt x="430" y="553"/>
                    </a:lnTo>
                    <a:lnTo>
                      <a:pt x="430" y="513"/>
                    </a:lnTo>
                    <a:lnTo>
                      <a:pt x="350" y="434"/>
                    </a:lnTo>
                    <a:lnTo>
                      <a:pt x="311" y="354"/>
                    </a:lnTo>
                    <a:lnTo>
                      <a:pt x="275" y="239"/>
                    </a:lnTo>
                    <a:lnTo>
                      <a:pt x="275" y="199"/>
                    </a:lnTo>
                    <a:lnTo>
                      <a:pt x="235" y="119"/>
                    </a:lnTo>
                    <a:lnTo>
                      <a:pt x="115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1283">
                <a:extLst>
                  <a:ext uri="{FF2B5EF4-FFF2-40B4-BE49-F238E27FC236}">
                    <a16:creationId xmlns:a16="http://schemas.microsoft.com/office/drawing/2014/main" id="{2C3E5182-7A91-9BAF-E8E4-50860FB24D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6" y="3596"/>
                <a:ext cx="63" cy="141"/>
              </a:xfrm>
              <a:custGeom>
                <a:avLst/>
                <a:gdLst>
                  <a:gd name="T0" fmla="*/ 156 w 314"/>
                  <a:gd name="T1" fmla="*/ 707 h 707"/>
                  <a:gd name="T2" fmla="*/ 156 w 314"/>
                  <a:gd name="T3" fmla="*/ 669 h 707"/>
                  <a:gd name="T4" fmla="*/ 195 w 314"/>
                  <a:gd name="T5" fmla="*/ 629 h 707"/>
                  <a:gd name="T6" fmla="*/ 195 w 314"/>
                  <a:gd name="T7" fmla="*/ 589 h 707"/>
                  <a:gd name="T8" fmla="*/ 235 w 314"/>
                  <a:gd name="T9" fmla="*/ 512 h 707"/>
                  <a:gd name="T10" fmla="*/ 235 w 314"/>
                  <a:gd name="T11" fmla="*/ 353 h 707"/>
                  <a:gd name="T12" fmla="*/ 195 w 314"/>
                  <a:gd name="T13" fmla="*/ 353 h 707"/>
                  <a:gd name="T14" fmla="*/ 156 w 314"/>
                  <a:gd name="T15" fmla="*/ 314 h 707"/>
                  <a:gd name="T16" fmla="*/ 156 w 314"/>
                  <a:gd name="T17" fmla="*/ 274 h 707"/>
                  <a:gd name="T18" fmla="*/ 195 w 314"/>
                  <a:gd name="T19" fmla="*/ 274 h 707"/>
                  <a:gd name="T20" fmla="*/ 275 w 314"/>
                  <a:gd name="T21" fmla="*/ 198 h 707"/>
                  <a:gd name="T22" fmla="*/ 275 w 314"/>
                  <a:gd name="T23" fmla="*/ 158 h 707"/>
                  <a:gd name="T24" fmla="*/ 314 w 314"/>
                  <a:gd name="T25" fmla="*/ 118 h 707"/>
                  <a:gd name="T26" fmla="*/ 235 w 314"/>
                  <a:gd name="T27" fmla="*/ 118 h 707"/>
                  <a:gd name="T28" fmla="*/ 195 w 314"/>
                  <a:gd name="T29" fmla="*/ 158 h 707"/>
                  <a:gd name="T30" fmla="*/ 156 w 314"/>
                  <a:gd name="T31" fmla="*/ 158 h 707"/>
                  <a:gd name="T32" fmla="*/ 79 w 314"/>
                  <a:gd name="T33" fmla="*/ 198 h 707"/>
                  <a:gd name="T34" fmla="*/ 0 w 314"/>
                  <a:gd name="T35" fmla="*/ 118 h 707"/>
                  <a:gd name="T36" fmla="*/ 79 w 314"/>
                  <a:gd name="T37" fmla="*/ 118 h 707"/>
                  <a:gd name="T38" fmla="*/ 79 w 314"/>
                  <a:gd name="T39" fmla="*/ 0 h 707"/>
                  <a:gd name="T40" fmla="*/ 156 w 314"/>
                  <a:gd name="T41" fmla="*/ 78 h 707"/>
                  <a:gd name="T42" fmla="*/ 235 w 314"/>
                  <a:gd name="T43" fmla="*/ 0 h 7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4" h="707">
                    <a:moveTo>
                      <a:pt x="156" y="707"/>
                    </a:moveTo>
                    <a:lnTo>
                      <a:pt x="156" y="669"/>
                    </a:lnTo>
                    <a:lnTo>
                      <a:pt x="195" y="629"/>
                    </a:lnTo>
                    <a:lnTo>
                      <a:pt x="195" y="589"/>
                    </a:lnTo>
                    <a:lnTo>
                      <a:pt x="235" y="512"/>
                    </a:lnTo>
                    <a:lnTo>
                      <a:pt x="235" y="353"/>
                    </a:lnTo>
                    <a:lnTo>
                      <a:pt x="195" y="353"/>
                    </a:lnTo>
                    <a:lnTo>
                      <a:pt x="156" y="314"/>
                    </a:lnTo>
                    <a:lnTo>
                      <a:pt x="156" y="274"/>
                    </a:lnTo>
                    <a:lnTo>
                      <a:pt x="195" y="274"/>
                    </a:lnTo>
                    <a:lnTo>
                      <a:pt x="275" y="198"/>
                    </a:lnTo>
                    <a:lnTo>
                      <a:pt x="275" y="158"/>
                    </a:lnTo>
                    <a:lnTo>
                      <a:pt x="314" y="118"/>
                    </a:lnTo>
                    <a:lnTo>
                      <a:pt x="235" y="118"/>
                    </a:lnTo>
                    <a:lnTo>
                      <a:pt x="195" y="158"/>
                    </a:lnTo>
                    <a:lnTo>
                      <a:pt x="156" y="158"/>
                    </a:lnTo>
                    <a:lnTo>
                      <a:pt x="79" y="198"/>
                    </a:lnTo>
                    <a:lnTo>
                      <a:pt x="0" y="118"/>
                    </a:lnTo>
                    <a:lnTo>
                      <a:pt x="79" y="118"/>
                    </a:lnTo>
                    <a:lnTo>
                      <a:pt x="79" y="0"/>
                    </a:lnTo>
                    <a:lnTo>
                      <a:pt x="156" y="78"/>
                    </a:lnTo>
                    <a:lnTo>
                      <a:pt x="23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Line 1284">
                <a:extLst>
                  <a:ext uri="{FF2B5EF4-FFF2-40B4-BE49-F238E27FC236}">
                    <a16:creationId xmlns:a16="http://schemas.microsoft.com/office/drawing/2014/main" id="{7E5B517F-B05F-D36A-3960-482FC7C714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773" y="3588"/>
                <a:ext cx="8" cy="8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1285">
                <a:extLst>
                  <a:ext uri="{FF2B5EF4-FFF2-40B4-BE49-F238E27FC236}">
                    <a16:creationId xmlns:a16="http://schemas.microsoft.com/office/drawing/2014/main" id="{DBB14B12-E116-C5BC-20B6-EBBB0C6EC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1" y="3156"/>
                <a:ext cx="31" cy="212"/>
              </a:xfrm>
              <a:custGeom>
                <a:avLst/>
                <a:gdLst>
                  <a:gd name="T0" fmla="*/ 39 w 159"/>
                  <a:gd name="T1" fmla="*/ 0 h 1060"/>
                  <a:gd name="T2" fmla="*/ 0 w 159"/>
                  <a:gd name="T3" fmla="*/ 79 h 1060"/>
                  <a:gd name="T4" fmla="*/ 39 w 159"/>
                  <a:gd name="T5" fmla="*/ 119 h 1060"/>
                  <a:gd name="T6" fmla="*/ 79 w 159"/>
                  <a:gd name="T7" fmla="*/ 235 h 1060"/>
                  <a:gd name="T8" fmla="*/ 79 w 159"/>
                  <a:gd name="T9" fmla="*/ 314 h 1060"/>
                  <a:gd name="T10" fmla="*/ 39 w 159"/>
                  <a:gd name="T11" fmla="*/ 354 h 1060"/>
                  <a:gd name="T12" fmla="*/ 39 w 159"/>
                  <a:gd name="T13" fmla="*/ 394 h 1060"/>
                  <a:gd name="T14" fmla="*/ 119 w 159"/>
                  <a:gd name="T15" fmla="*/ 431 h 1060"/>
                  <a:gd name="T16" fmla="*/ 159 w 159"/>
                  <a:gd name="T17" fmla="*/ 470 h 1060"/>
                  <a:gd name="T18" fmla="*/ 119 w 159"/>
                  <a:gd name="T19" fmla="*/ 510 h 1060"/>
                  <a:gd name="T20" fmla="*/ 119 w 159"/>
                  <a:gd name="T21" fmla="*/ 589 h 1060"/>
                  <a:gd name="T22" fmla="*/ 79 w 159"/>
                  <a:gd name="T23" fmla="*/ 629 h 1060"/>
                  <a:gd name="T24" fmla="*/ 39 w 159"/>
                  <a:gd name="T25" fmla="*/ 745 h 1060"/>
                  <a:gd name="T26" fmla="*/ 0 w 159"/>
                  <a:gd name="T27" fmla="*/ 785 h 1060"/>
                  <a:gd name="T28" fmla="*/ 0 w 159"/>
                  <a:gd name="T29" fmla="*/ 943 h 1060"/>
                  <a:gd name="T30" fmla="*/ 79 w 159"/>
                  <a:gd name="T31" fmla="*/ 983 h 1060"/>
                  <a:gd name="T32" fmla="*/ 39 w 159"/>
                  <a:gd name="T33" fmla="*/ 1060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59" h="1060">
                    <a:moveTo>
                      <a:pt x="39" y="0"/>
                    </a:moveTo>
                    <a:lnTo>
                      <a:pt x="0" y="79"/>
                    </a:lnTo>
                    <a:lnTo>
                      <a:pt x="39" y="119"/>
                    </a:lnTo>
                    <a:lnTo>
                      <a:pt x="79" y="235"/>
                    </a:lnTo>
                    <a:lnTo>
                      <a:pt x="79" y="314"/>
                    </a:lnTo>
                    <a:lnTo>
                      <a:pt x="39" y="354"/>
                    </a:lnTo>
                    <a:lnTo>
                      <a:pt x="39" y="394"/>
                    </a:lnTo>
                    <a:lnTo>
                      <a:pt x="119" y="431"/>
                    </a:lnTo>
                    <a:lnTo>
                      <a:pt x="159" y="470"/>
                    </a:lnTo>
                    <a:lnTo>
                      <a:pt x="119" y="510"/>
                    </a:lnTo>
                    <a:lnTo>
                      <a:pt x="119" y="589"/>
                    </a:lnTo>
                    <a:lnTo>
                      <a:pt x="79" y="629"/>
                    </a:lnTo>
                    <a:lnTo>
                      <a:pt x="39" y="745"/>
                    </a:lnTo>
                    <a:lnTo>
                      <a:pt x="0" y="785"/>
                    </a:lnTo>
                    <a:lnTo>
                      <a:pt x="0" y="943"/>
                    </a:lnTo>
                    <a:lnTo>
                      <a:pt x="79" y="983"/>
                    </a:lnTo>
                    <a:lnTo>
                      <a:pt x="39" y="106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1286">
                <a:extLst>
                  <a:ext uri="{FF2B5EF4-FFF2-40B4-BE49-F238E27FC236}">
                    <a16:creationId xmlns:a16="http://schemas.microsoft.com/office/drawing/2014/main" id="{C0DDF8A4-C250-44BB-FEE5-C1189477AE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0" y="3533"/>
                <a:ext cx="63" cy="87"/>
              </a:xfrm>
              <a:custGeom>
                <a:avLst/>
                <a:gdLst>
                  <a:gd name="T0" fmla="*/ 314 w 314"/>
                  <a:gd name="T1" fmla="*/ 434 h 434"/>
                  <a:gd name="T2" fmla="*/ 235 w 314"/>
                  <a:gd name="T3" fmla="*/ 354 h 434"/>
                  <a:gd name="T4" fmla="*/ 155 w 314"/>
                  <a:gd name="T5" fmla="*/ 315 h 434"/>
                  <a:gd name="T6" fmla="*/ 116 w 314"/>
                  <a:gd name="T7" fmla="*/ 315 h 434"/>
                  <a:gd name="T8" fmla="*/ 116 w 314"/>
                  <a:gd name="T9" fmla="*/ 239 h 434"/>
                  <a:gd name="T10" fmla="*/ 37 w 314"/>
                  <a:gd name="T11" fmla="*/ 159 h 434"/>
                  <a:gd name="T12" fmla="*/ 37 w 314"/>
                  <a:gd name="T13" fmla="*/ 80 h 434"/>
                  <a:gd name="T14" fmla="*/ 0 w 314"/>
                  <a:gd name="T15" fmla="*/ 40 h 434"/>
                  <a:gd name="T16" fmla="*/ 0 w 314"/>
                  <a:gd name="T17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4" h="434">
                    <a:moveTo>
                      <a:pt x="314" y="434"/>
                    </a:moveTo>
                    <a:lnTo>
                      <a:pt x="235" y="354"/>
                    </a:lnTo>
                    <a:lnTo>
                      <a:pt x="155" y="315"/>
                    </a:lnTo>
                    <a:lnTo>
                      <a:pt x="116" y="315"/>
                    </a:lnTo>
                    <a:lnTo>
                      <a:pt x="116" y="239"/>
                    </a:lnTo>
                    <a:lnTo>
                      <a:pt x="37" y="159"/>
                    </a:lnTo>
                    <a:lnTo>
                      <a:pt x="37" y="80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1287">
                <a:extLst>
                  <a:ext uri="{FF2B5EF4-FFF2-40B4-BE49-F238E27FC236}">
                    <a16:creationId xmlns:a16="http://schemas.microsoft.com/office/drawing/2014/main" id="{C716288C-10BB-ADC0-D878-96DCF6B224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0" y="3510"/>
                <a:ext cx="181" cy="23"/>
              </a:xfrm>
              <a:custGeom>
                <a:avLst/>
                <a:gdLst>
                  <a:gd name="T0" fmla="*/ 903 w 903"/>
                  <a:gd name="T1" fmla="*/ 116 h 116"/>
                  <a:gd name="T2" fmla="*/ 783 w 903"/>
                  <a:gd name="T3" fmla="*/ 80 h 116"/>
                  <a:gd name="T4" fmla="*/ 705 w 903"/>
                  <a:gd name="T5" fmla="*/ 80 h 116"/>
                  <a:gd name="T6" fmla="*/ 665 w 903"/>
                  <a:gd name="T7" fmla="*/ 40 h 116"/>
                  <a:gd name="T8" fmla="*/ 625 w 903"/>
                  <a:gd name="T9" fmla="*/ 80 h 116"/>
                  <a:gd name="T10" fmla="*/ 510 w 903"/>
                  <a:gd name="T11" fmla="*/ 40 h 116"/>
                  <a:gd name="T12" fmla="*/ 351 w 903"/>
                  <a:gd name="T13" fmla="*/ 40 h 116"/>
                  <a:gd name="T14" fmla="*/ 235 w 903"/>
                  <a:gd name="T15" fmla="*/ 0 h 116"/>
                  <a:gd name="T16" fmla="*/ 155 w 903"/>
                  <a:gd name="T17" fmla="*/ 0 h 116"/>
                  <a:gd name="T18" fmla="*/ 37 w 903"/>
                  <a:gd name="T19" fmla="*/ 40 h 116"/>
                  <a:gd name="T20" fmla="*/ 0 w 903"/>
                  <a:gd name="T21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03" h="116">
                    <a:moveTo>
                      <a:pt x="903" y="116"/>
                    </a:moveTo>
                    <a:lnTo>
                      <a:pt x="783" y="80"/>
                    </a:lnTo>
                    <a:lnTo>
                      <a:pt x="705" y="80"/>
                    </a:lnTo>
                    <a:lnTo>
                      <a:pt x="665" y="40"/>
                    </a:lnTo>
                    <a:lnTo>
                      <a:pt x="625" y="80"/>
                    </a:lnTo>
                    <a:lnTo>
                      <a:pt x="510" y="40"/>
                    </a:lnTo>
                    <a:lnTo>
                      <a:pt x="351" y="40"/>
                    </a:lnTo>
                    <a:lnTo>
                      <a:pt x="235" y="0"/>
                    </a:lnTo>
                    <a:lnTo>
                      <a:pt x="155" y="0"/>
                    </a:lnTo>
                    <a:lnTo>
                      <a:pt x="37" y="40"/>
                    </a:lnTo>
                    <a:lnTo>
                      <a:pt x="0" y="11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1288">
                <a:extLst>
                  <a:ext uri="{FF2B5EF4-FFF2-40B4-BE49-F238E27FC236}">
                    <a16:creationId xmlns:a16="http://schemas.microsoft.com/office/drawing/2014/main" id="{7908D291-9F97-4EF7-C2D6-DF457771B9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3" y="3533"/>
                <a:ext cx="133" cy="87"/>
              </a:xfrm>
              <a:custGeom>
                <a:avLst/>
                <a:gdLst>
                  <a:gd name="T0" fmla="*/ 589 w 665"/>
                  <a:gd name="T1" fmla="*/ 0 h 434"/>
                  <a:gd name="T2" fmla="*/ 665 w 665"/>
                  <a:gd name="T3" fmla="*/ 80 h 434"/>
                  <a:gd name="T4" fmla="*/ 665 w 665"/>
                  <a:gd name="T5" fmla="*/ 119 h 434"/>
                  <a:gd name="T6" fmla="*/ 626 w 665"/>
                  <a:gd name="T7" fmla="*/ 159 h 434"/>
                  <a:gd name="T8" fmla="*/ 589 w 665"/>
                  <a:gd name="T9" fmla="*/ 159 h 434"/>
                  <a:gd name="T10" fmla="*/ 469 w 665"/>
                  <a:gd name="T11" fmla="*/ 239 h 434"/>
                  <a:gd name="T12" fmla="*/ 431 w 665"/>
                  <a:gd name="T13" fmla="*/ 315 h 434"/>
                  <a:gd name="T14" fmla="*/ 351 w 665"/>
                  <a:gd name="T15" fmla="*/ 394 h 434"/>
                  <a:gd name="T16" fmla="*/ 234 w 665"/>
                  <a:gd name="T17" fmla="*/ 394 h 434"/>
                  <a:gd name="T18" fmla="*/ 196 w 665"/>
                  <a:gd name="T19" fmla="*/ 354 h 434"/>
                  <a:gd name="T20" fmla="*/ 156 w 665"/>
                  <a:gd name="T21" fmla="*/ 394 h 434"/>
                  <a:gd name="T22" fmla="*/ 37 w 665"/>
                  <a:gd name="T23" fmla="*/ 434 h 434"/>
                  <a:gd name="T24" fmla="*/ 0 w 665"/>
                  <a:gd name="T25" fmla="*/ 434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65" h="434">
                    <a:moveTo>
                      <a:pt x="589" y="0"/>
                    </a:moveTo>
                    <a:lnTo>
                      <a:pt x="665" y="80"/>
                    </a:lnTo>
                    <a:lnTo>
                      <a:pt x="665" y="119"/>
                    </a:lnTo>
                    <a:lnTo>
                      <a:pt x="626" y="159"/>
                    </a:lnTo>
                    <a:lnTo>
                      <a:pt x="589" y="159"/>
                    </a:lnTo>
                    <a:lnTo>
                      <a:pt x="469" y="239"/>
                    </a:lnTo>
                    <a:lnTo>
                      <a:pt x="431" y="315"/>
                    </a:lnTo>
                    <a:lnTo>
                      <a:pt x="351" y="394"/>
                    </a:lnTo>
                    <a:lnTo>
                      <a:pt x="234" y="394"/>
                    </a:lnTo>
                    <a:lnTo>
                      <a:pt x="196" y="354"/>
                    </a:lnTo>
                    <a:lnTo>
                      <a:pt x="156" y="394"/>
                    </a:lnTo>
                    <a:lnTo>
                      <a:pt x="37" y="434"/>
                    </a:lnTo>
                    <a:lnTo>
                      <a:pt x="0" y="43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1289">
                <a:extLst>
                  <a:ext uri="{FF2B5EF4-FFF2-40B4-BE49-F238E27FC236}">
                    <a16:creationId xmlns:a16="http://schemas.microsoft.com/office/drawing/2014/main" id="{266CB67D-0FCE-FBA0-D5A3-B38742C43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90" y="3533"/>
                <a:ext cx="110" cy="276"/>
              </a:xfrm>
              <a:custGeom>
                <a:avLst/>
                <a:gdLst>
                  <a:gd name="T0" fmla="*/ 552 w 552"/>
                  <a:gd name="T1" fmla="*/ 0 h 1377"/>
                  <a:gd name="T2" fmla="*/ 472 w 552"/>
                  <a:gd name="T3" fmla="*/ 40 h 1377"/>
                  <a:gd name="T4" fmla="*/ 433 w 552"/>
                  <a:gd name="T5" fmla="*/ 119 h 1377"/>
                  <a:gd name="T6" fmla="*/ 198 w 552"/>
                  <a:gd name="T7" fmla="*/ 119 h 1377"/>
                  <a:gd name="T8" fmla="*/ 198 w 552"/>
                  <a:gd name="T9" fmla="*/ 394 h 1377"/>
                  <a:gd name="T10" fmla="*/ 79 w 552"/>
                  <a:gd name="T11" fmla="*/ 513 h 1377"/>
                  <a:gd name="T12" fmla="*/ 40 w 552"/>
                  <a:gd name="T13" fmla="*/ 513 h 1377"/>
                  <a:gd name="T14" fmla="*/ 0 w 552"/>
                  <a:gd name="T15" fmla="*/ 590 h 1377"/>
                  <a:gd name="T16" fmla="*/ 0 w 552"/>
                  <a:gd name="T17" fmla="*/ 748 h 1377"/>
                  <a:gd name="T18" fmla="*/ 40 w 552"/>
                  <a:gd name="T19" fmla="*/ 788 h 1377"/>
                  <a:gd name="T20" fmla="*/ 159 w 552"/>
                  <a:gd name="T21" fmla="*/ 868 h 1377"/>
                  <a:gd name="T22" fmla="*/ 198 w 552"/>
                  <a:gd name="T23" fmla="*/ 945 h 1377"/>
                  <a:gd name="T24" fmla="*/ 198 w 552"/>
                  <a:gd name="T25" fmla="*/ 1024 h 1377"/>
                  <a:gd name="T26" fmla="*/ 277 w 552"/>
                  <a:gd name="T27" fmla="*/ 1063 h 1377"/>
                  <a:gd name="T28" fmla="*/ 277 w 552"/>
                  <a:gd name="T29" fmla="*/ 1219 h 1377"/>
                  <a:gd name="T30" fmla="*/ 314 w 552"/>
                  <a:gd name="T31" fmla="*/ 1339 h 1377"/>
                  <a:gd name="T32" fmla="*/ 393 w 552"/>
                  <a:gd name="T33" fmla="*/ 1339 h 1377"/>
                  <a:gd name="T34" fmla="*/ 433 w 552"/>
                  <a:gd name="T35" fmla="*/ 1377 h 1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52" h="1377">
                    <a:moveTo>
                      <a:pt x="552" y="0"/>
                    </a:moveTo>
                    <a:lnTo>
                      <a:pt x="472" y="40"/>
                    </a:lnTo>
                    <a:lnTo>
                      <a:pt x="433" y="119"/>
                    </a:lnTo>
                    <a:lnTo>
                      <a:pt x="198" y="119"/>
                    </a:lnTo>
                    <a:lnTo>
                      <a:pt x="198" y="394"/>
                    </a:lnTo>
                    <a:lnTo>
                      <a:pt x="79" y="513"/>
                    </a:lnTo>
                    <a:lnTo>
                      <a:pt x="40" y="513"/>
                    </a:lnTo>
                    <a:lnTo>
                      <a:pt x="0" y="590"/>
                    </a:lnTo>
                    <a:lnTo>
                      <a:pt x="0" y="748"/>
                    </a:lnTo>
                    <a:lnTo>
                      <a:pt x="40" y="788"/>
                    </a:lnTo>
                    <a:lnTo>
                      <a:pt x="159" y="868"/>
                    </a:lnTo>
                    <a:lnTo>
                      <a:pt x="198" y="945"/>
                    </a:lnTo>
                    <a:lnTo>
                      <a:pt x="198" y="1024"/>
                    </a:lnTo>
                    <a:lnTo>
                      <a:pt x="277" y="1063"/>
                    </a:lnTo>
                    <a:lnTo>
                      <a:pt x="277" y="1219"/>
                    </a:lnTo>
                    <a:lnTo>
                      <a:pt x="314" y="1339"/>
                    </a:lnTo>
                    <a:lnTo>
                      <a:pt x="393" y="1339"/>
                    </a:lnTo>
                    <a:lnTo>
                      <a:pt x="433" y="137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1290">
                <a:extLst>
                  <a:ext uri="{FF2B5EF4-FFF2-40B4-BE49-F238E27FC236}">
                    <a16:creationId xmlns:a16="http://schemas.microsoft.com/office/drawing/2014/main" id="{430E66B3-A000-6252-6620-F51D1CCF2D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7" y="3793"/>
                <a:ext cx="361" cy="118"/>
              </a:xfrm>
              <a:custGeom>
                <a:avLst/>
                <a:gdLst>
                  <a:gd name="T0" fmla="*/ 0 w 1805"/>
                  <a:gd name="T1" fmla="*/ 78 h 589"/>
                  <a:gd name="T2" fmla="*/ 0 w 1805"/>
                  <a:gd name="T3" fmla="*/ 118 h 589"/>
                  <a:gd name="T4" fmla="*/ 39 w 1805"/>
                  <a:gd name="T5" fmla="*/ 118 h 589"/>
                  <a:gd name="T6" fmla="*/ 39 w 1805"/>
                  <a:gd name="T7" fmla="*/ 195 h 589"/>
                  <a:gd name="T8" fmla="*/ 79 w 1805"/>
                  <a:gd name="T9" fmla="*/ 195 h 589"/>
                  <a:gd name="T10" fmla="*/ 195 w 1805"/>
                  <a:gd name="T11" fmla="*/ 235 h 589"/>
                  <a:gd name="T12" fmla="*/ 235 w 1805"/>
                  <a:gd name="T13" fmla="*/ 235 h 589"/>
                  <a:gd name="T14" fmla="*/ 314 w 1805"/>
                  <a:gd name="T15" fmla="*/ 275 h 589"/>
                  <a:gd name="T16" fmla="*/ 314 w 1805"/>
                  <a:gd name="T17" fmla="*/ 314 h 589"/>
                  <a:gd name="T18" fmla="*/ 470 w 1805"/>
                  <a:gd name="T19" fmla="*/ 394 h 589"/>
                  <a:gd name="T20" fmla="*/ 509 w 1805"/>
                  <a:gd name="T21" fmla="*/ 433 h 589"/>
                  <a:gd name="T22" fmla="*/ 589 w 1805"/>
                  <a:gd name="T23" fmla="*/ 433 h 589"/>
                  <a:gd name="T24" fmla="*/ 629 w 1805"/>
                  <a:gd name="T25" fmla="*/ 470 h 589"/>
                  <a:gd name="T26" fmla="*/ 744 w 1805"/>
                  <a:gd name="T27" fmla="*/ 470 h 589"/>
                  <a:gd name="T28" fmla="*/ 784 w 1805"/>
                  <a:gd name="T29" fmla="*/ 510 h 589"/>
                  <a:gd name="T30" fmla="*/ 864 w 1805"/>
                  <a:gd name="T31" fmla="*/ 510 h 589"/>
                  <a:gd name="T32" fmla="*/ 942 w 1805"/>
                  <a:gd name="T33" fmla="*/ 549 h 589"/>
                  <a:gd name="T34" fmla="*/ 982 w 1805"/>
                  <a:gd name="T35" fmla="*/ 510 h 589"/>
                  <a:gd name="T36" fmla="*/ 1059 w 1805"/>
                  <a:gd name="T37" fmla="*/ 549 h 589"/>
                  <a:gd name="T38" fmla="*/ 1098 w 1805"/>
                  <a:gd name="T39" fmla="*/ 589 h 589"/>
                  <a:gd name="T40" fmla="*/ 1177 w 1805"/>
                  <a:gd name="T41" fmla="*/ 549 h 589"/>
                  <a:gd name="T42" fmla="*/ 1217 w 1805"/>
                  <a:gd name="T43" fmla="*/ 589 h 589"/>
                  <a:gd name="T44" fmla="*/ 1257 w 1805"/>
                  <a:gd name="T45" fmla="*/ 549 h 589"/>
                  <a:gd name="T46" fmla="*/ 1297 w 1805"/>
                  <a:gd name="T47" fmla="*/ 549 h 589"/>
                  <a:gd name="T48" fmla="*/ 1372 w 1805"/>
                  <a:gd name="T49" fmla="*/ 510 h 589"/>
                  <a:gd name="T50" fmla="*/ 1492 w 1805"/>
                  <a:gd name="T51" fmla="*/ 510 h 589"/>
                  <a:gd name="T52" fmla="*/ 1531 w 1805"/>
                  <a:gd name="T53" fmla="*/ 470 h 589"/>
                  <a:gd name="T54" fmla="*/ 1610 w 1805"/>
                  <a:gd name="T55" fmla="*/ 470 h 589"/>
                  <a:gd name="T56" fmla="*/ 1610 w 1805"/>
                  <a:gd name="T57" fmla="*/ 433 h 589"/>
                  <a:gd name="T58" fmla="*/ 1727 w 1805"/>
                  <a:gd name="T59" fmla="*/ 433 h 589"/>
                  <a:gd name="T60" fmla="*/ 1765 w 1805"/>
                  <a:gd name="T61" fmla="*/ 354 h 589"/>
                  <a:gd name="T62" fmla="*/ 1805 w 1805"/>
                  <a:gd name="T63" fmla="*/ 314 h 589"/>
                  <a:gd name="T64" fmla="*/ 1765 w 1805"/>
                  <a:gd name="T65" fmla="*/ 235 h 589"/>
                  <a:gd name="T66" fmla="*/ 1805 w 1805"/>
                  <a:gd name="T67" fmla="*/ 118 h 589"/>
                  <a:gd name="T68" fmla="*/ 1765 w 1805"/>
                  <a:gd name="T69" fmla="*/ 78 h 589"/>
                  <a:gd name="T70" fmla="*/ 1765 w 1805"/>
                  <a:gd name="T71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805" h="589">
                    <a:moveTo>
                      <a:pt x="0" y="78"/>
                    </a:moveTo>
                    <a:lnTo>
                      <a:pt x="0" y="118"/>
                    </a:lnTo>
                    <a:lnTo>
                      <a:pt x="39" y="118"/>
                    </a:lnTo>
                    <a:lnTo>
                      <a:pt x="39" y="195"/>
                    </a:lnTo>
                    <a:lnTo>
                      <a:pt x="79" y="195"/>
                    </a:lnTo>
                    <a:lnTo>
                      <a:pt x="195" y="235"/>
                    </a:lnTo>
                    <a:lnTo>
                      <a:pt x="235" y="235"/>
                    </a:lnTo>
                    <a:lnTo>
                      <a:pt x="314" y="275"/>
                    </a:lnTo>
                    <a:lnTo>
                      <a:pt x="314" y="314"/>
                    </a:lnTo>
                    <a:lnTo>
                      <a:pt x="470" y="394"/>
                    </a:lnTo>
                    <a:lnTo>
                      <a:pt x="509" y="433"/>
                    </a:lnTo>
                    <a:lnTo>
                      <a:pt x="589" y="433"/>
                    </a:lnTo>
                    <a:lnTo>
                      <a:pt x="629" y="470"/>
                    </a:lnTo>
                    <a:lnTo>
                      <a:pt x="744" y="470"/>
                    </a:lnTo>
                    <a:lnTo>
                      <a:pt x="784" y="510"/>
                    </a:lnTo>
                    <a:lnTo>
                      <a:pt x="864" y="510"/>
                    </a:lnTo>
                    <a:lnTo>
                      <a:pt x="942" y="549"/>
                    </a:lnTo>
                    <a:lnTo>
                      <a:pt x="982" y="510"/>
                    </a:lnTo>
                    <a:lnTo>
                      <a:pt x="1059" y="549"/>
                    </a:lnTo>
                    <a:lnTo>
                      <a:pt x="1098" y="589"/>
                    </a:lnTo>
                    <a:lnTo>
                      <a:pt x="1177" y="549"/>
                    </a:lnTo>
                    <a:lnTo>
                      <a:pt x="1217" y="589"/>
                    </a:lnTo>
                    <a:lnTo>
                      <a:pt x="1257" y="549"/>
                    </a:lnTo>
                    <a:lnTo>
                      <a:pt x="1297" y="549"/>
                    </a:lnTo>
                    <a:lnTo>
                      <a:pt x="1372" y="510"/>
                    </a:lnTo>
                    <a:lnTo>
                      <a:pt x="1492" y="510"/>
                    </a:lnTo>
                    <a:lnTo>
                      <a:pt x="1531" y="470"/>
                    </a:lnTo>
                    <a:lnTo>
                      <a:pt x="1610" y="470"/>
                    </a:lnTo>
                    <a:lnTo>
                      <a:pt x="1610" y="433"/>
                    </a:lnTo>
                    <a:lnTo>
                      <a:pt x="1727" y="433"/>
                    </a:lnTo>
                    <a:lnTo>
                      <a:pt x="1765" y="354"/>
                    </a:lnTo>
                    <a:lnTo>
                      <a:pt x="1805" y="314"/>
                    </a:lnTo>
                    <a:lnTo>
                      <a:pt x="1765" y="235"/>
                    </a:lnTo>
                    <a:lnTo>
                      <a:pt x="1805" y="118"/>
                    </a:lnTo>
                    <a:lnTo>
                      <a:pt x="1765" y="78"/>
                    </a:lnTo>
                    <a:lnTo>
                      <a:pt x="176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1291">
                <a:extLst>
                  <a:ext uri="{FF2B5EF4-FFF2-40B4-BE49-F238E27FC236}">
                    <a16:creationId xmlns:a16="http://schemas.microsoft.com/office/drawing/2014/main" id="{35DF7A3F-DD44-7F20-6DA6-D191C63B5C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7" y="3675"/>
                <a:ext cx="94" cy="134"/>
              </a:xfrm>
              <a:custGeom>
                <a:avLst/>
                <a:gdLst>
                  <a:gd name="T0" fmla="*/ 0 w 470"/>
                  <a:gd name="T1" fmla="*/ 668 h 668"/>
                  <a:gd name="T2" fmla="*/ 39 w 470"/>
                  <a:gd name="T3" fmla="*/ 590 h 668"/>
                  <a:gd name="T4" fmla="*/ 39 w 470"/>
                  <a:gd name="T5" fmla="*/ 550 h 668"/>
                  <a:gd name="T6" fmla="*/ 79 w 470"/>
                  <a:gd name="T7" fmla="*/ 470 h 668"/>
                  <a:gd name="T8" fmla="*/ 195 w 470"/>
                  <a:gd name="T9" fmla="*/ 354 h 668"/>
                  <a:gd name="T10" fmla="*/ 195 w 470"/>
                  <a:gd name="T11" fmla="*/ 315 h 668"/>
                  <a:gd name="T12" fmla="*/ 274 w 470"/>
                  <a:gd name="T13" fmla="*/ 236 h 668"/>
                  <a:gd name="T14" fmla="*/ 274 w 470"/>
                  <a:gd name="T15" fmla="*/ 196 h 668"/>
                  <a:gd name="T16" fmla="*/ 314 w 470"/>
                  <a:gd name="T17" fmla="*/ 159 h 668"/>
                  <a:gd name="T18" fmla="*/ 314 w 470"/>
                  <a:gd name="T19" fmla="*/ 119 h 668"/>
                  <a:gd name="T20" fmla="*/ 354 w 470"/>
                  <a:gd name="T21" fmla="*/ 119 h 668"/>
                  <a:gd name="T22" fmla="*/ 433 w 470"/>
                  <a:gd name="T23" fmla="*/ 79 h 668"/>
                  <a:gd name="T24" fmla="*/ 433 w 470"/>
                  <a:gd name="T25" fmla="*/ 39 h 668"/>
                  <a:gd name="T26" fmla="*/ 470 w 470"/>
                  <a:gd name="T27" fmla="*/ 0 h 6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0" h="668">
                    <a:moveTo>
                      <a:pt x="0" y="668"/>
                    </a:moveTo>
                    <a:lnTo>
                      <a:pt x="39" y="590"/>
                    </a:lnTo>
                    <a:lnTo>
                      <a:pt x="39" y="550"/>
                    </a:lnTo>
                    <a:lnTo>
                      <a:pt x="79" y="470"/>
                    </a:lnTo>
                    <a:lnTo>
                      <a:pt x="195" y="354"/>
                    </a:lnTo>
                    <a:lnTo>
                      <a:pt x="195" y="315"/>
                    </a:lnTo>
                    <a:lnTo>
                      <a:pt x="274" y="236"/>
                    </a:lnTo>
                    <a:lnTo>
                      <a:pt x="274" y="196"/>
                    </a:lnTo>
                    <a:lnTo>
                      <a:pt x="314" y="159"/>
                    </a:lnTo>
                    <a:lnTo>
                      <a:pt x="314" y="119"/>
                    </a:lnTo>
                    <a:lnTo>
                      <a:pt x="354" y="119"/>
                    </a:lnTo>
                    <a:lnTo>
                      <a:pt x="433" y="79"/>
                    </a:lnTo>
                    <a:lnTo>
                      <a:pt x="433" y="39"/>
                    </a:lnTo>
                    <a:lnTo>
                      <a:pt x="47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1292">
                <a:extLst>
                  <a:ext uri="{FF2B5EF4-FFF2-40B4-BE49-F238E27FC236}">
                    <a16:creationId xmlns:a16="http://schemas.microsoft.com/office/drawing/2014/main" id="{4AEF549A-3A87-FE27-779C-32FDCDFC82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7" y="3682"/>
                <a:ext cx="253" cy="111"/>
              </a:xfrm>
              <a:custGeom>
                <a:avLst/>
                <a:gdLst>
                  <a:gd name="T0" fmla="*/ 0 w 1261"/>
                  <a:gd name="T1" fmla="*/ 0 h 556"/>
                  <a:gd name="T2" fmla="*/ 5 w 1261"/>
                  <a:gd name="T3" fmla="*/ 5 h 556"/>
                  <a:gd name="T4" fmla="*/ 45 w 1261"/>
                  <a:gd name="T5" fmla="*/ 5 h 556"/>
                  <a:gd name="T6" fmla="*/ 85 w 1261"/>
                  <a:gd name="T7" fmla="*/ 85 h 556"/>
                  <a:gd name="T8" fmla="*/ 125 w 1261"/>
                  <a:gd name="T9" fmla="*/ 125 h 556"/>
                  <a:gd name="T10" fmla="*/ 125 w 1261"/>
                  <a:gd name="T11" fmla="*/ 162 h 556"/>
                  <a:gd name="T12" fmla="*/ 320 w 1261"/>
                  <a:gd name="T13" fmla="*/ 162 h 556"/>
                  <a:gd name="T14" fmla="*/ 398 w 1261"/>
                  <a:gd name="T15" fmla="*/ 125 h 556"/>
                  <a:gd name="T16" fmla="*/ 438 w 1261"/>
                  <a:gd name="T17" fmla="*/ 241 h 556"/>
                  <a:gd name="T18" fmla="*/ 438 w 1261"/>
                  <a:gd name="T19" fmla="*/ 281 h 556"/>
                  <a:gd name="T20" fmla="*/ 518 w 1261"/>
                  <a:gd name="T21" fmla="*/ 320 h 556"/>
                  <a:gd name="T22" fmla="*/ 594 w 1261"/>
                  <a:gd name="T23" fmla="*/ 320 h 556"/>
                  <a:gd name="T24" fmla="*/ 594 w 1261"/>
                  <a:gd name="T25" fmla="*/ 281 h 556"/>
                  <a:gd name="T26" fmla="*/ 633 w 1261"/>
                  <a:gd name="T27" fmla="*/ 241 h 556"/>
                  <a:gd name="T28" fmla="*/ 713 w 1261"/>
                  <a:gd name="T29" fmla="*/ 360 h 556"/>
                  <a:gd name="T30" fmla="*/ 713 w 1261"/>
                  <a:gd name="T31" fmla="*/ 436 h 556"/>
                  <a:gd name="T32" fmla="*/ 673 w 1261"/>
                  <a:gd name="T33" fmla="*/ 516 h 556"/>
                  <a:gd name="T34" fmla="*/ 793 w 1261"/>
                  <a:gd name="T35" fmla="*/ 516 h 556"/>
                  <a:gd name="T36" fmla="*/ 1261 w 1261"/>
                  <a:gd name="T37" fmla="*/ 556 h 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61" h="556">
                    <a:moveTo>
                      <a:pt x="0" y="0"/>
                    </a:moveTo>
                    <a:lnTo>
                      <a:pt x="5" y="5"/>
                    </a:lnTo>
                    <a:lnTo>
                      <a:pt x="45" y="5"/>
                    </a:lnTo>
                    <a:lnTo>
                      <a:pt x="85" y="85"/>
                    </a:lnTo>
                    <a:lnTo>
                      <a:pt x="125" y="125"/>
                    </a:lnTo>
                    <a:lnTo>
                      <a:pt x="125" y="162"/>
                    </a:lnTo>
                    <a:lnTo>
                      <a:pt x="320" y="162"/>
                    </a:lnTo>
                    <a:lnTo>
                      <a:pt x="398" y="125"/>
                    </a:lnTo>
                    <a:lnTo>
                      <a:pt x="438" y="241"/>
                    </a:lnTo>
                    <a:lnTo>
                      <a:pt x="438" y="281"/>
                    </a:lnTo>
                    <a:lnTo>
                      <a:pt x="518" y="320"/>
                    </a:lnTo>
                    <a:lnTo>
                      <a:pt x="594" y="320"/>
                    </a:lnTo>
                    <a:lnTo>
                      <a:pt x="594" y="281"/>
                    </a:lnTo>
                    <a:lnTo>
                      <a:pt x="633" y="241"/>
                    </a:lnTo>
                    <a:lnTo>
                      <a:pt x="713" y="360"/>
                    </a:lnTo>
                    <a:lnTo>
                      <a:pt x="713" y="436"/>
                    </a:lnTo>
                    <a:lnTo>
                      <a:pt x="673" y="516"/>
                    </a:lnTo>
                    <a:lnTo>
                      <a:pt x="793" y="516"/>
                    </a:lnTo>
                    <a:lnTo>
                      <a:pt x="1261" y="55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1293">
                <a:extLst>
                  <a:ext uri="{FF2B5EF4-FFF2-40B4-BE49-F238E27FC236}">
                    <a16:creationId xmlns:a16="http://schemas.microsoft.com/office/drawing/2014/main" id="{BCA2DFC1-621D-7042-3616-9451D4523D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5" y="3620"/>
                <a:ext cx="10" cy="49"/>
              </a:xfrm>
              <a:custGeom>
                <a:avLst/>
                <a:gdLst>
                  <a:gd name="T0" fmla="*/ 39 w 48"/>
                  <a:gd name="T1" fmla="*/ 0 h 246"/>
                  <a:gd name="T2" fmla="*/ 39 w 48"/>
                  <a:gd name="T3" fmla="*/ 156 h 246"/>
                  <a:gd name="T4" fmla="*/ 0 w 48"/>
                  <a:gd name="T5" fmla="*/ 196 h 246"/>
                  <a:gd name="T6" fmla="*/ 48 w 48"/>
                  <a:gd name="T7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246">
                    <a:moveTo>
                      <a:pt x="39" y="0"/>
                    </a:moveTo>
                    <a:lnTo>
                      <a:pt x="39" y="156"/>
                    </a:lnTo>
                    <a:lnTo>
                      <a:pt x="0" y="196"/>
                    </a:lnTo>
                    <a:lnTo>
                      <a:pt x="48" y="24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1294">
                <a:extLst>
                  <a:ext uri="{FF2B5EF4-FFF2-40B4-BE49-F238E27FC236}">
                    <a16:creationId xmlns:a16="http://schemas.microsoft.com/office/drawing/2014/main" id="{9B1FED0C-B30A-A2FD-9091-CA5E5DE42B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5" y="3669"/>
                <a:ext cx="12" cy="13"/>
              </a:xfrm>
              <a:custGeom>
                <a:avLst/>
                <a:gdLst>
                  <a:gd name="T0" fmla="*/ 0 w 62"/>
                  <a:gd name="T1" fmla="*/ 0 h 63"/>
                  <a:gd name="T2" fmla="*/ 9 w 62"/>
                  <a:gd name="T3" fmla="*/ 9 h 63"/>
                  <a:gd name="T4" fmla="*/ 48 w 62"/>
                  <a:gd name="T5" fmla="*/ 49 h 63"/>
                  <a:gd name="T6" fmla="*/ 62 w 62"/>
                  <a:gd name="T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2" h="63">
                    <a:moveTo>
                      <a:pt x="0" y="0"/>
                    </a:moveTo>
                    <a:lnTo>
                      <a:pt x="9" y="9"/>
                    </a:lnTo>
                    <a:lnTo>
                      <a:pt x="48" y="49"/>
                    </a:lnTo>
                    <a:lnTo>
                      <a:pt x="62" y="6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1295">
                <a:extLst>
                  <a:ext uri="{FF2B5EF4-FFF2-40B4-BE49-F238E27FC236}">
                    <a16:creationId xmlns:a16="http://schemas.microsoft.com/office/drawing/2014/main" id="{EF2D3432-CB4B-8C19-51BE-2018056BD0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5" y="3669"/>
                <a:ext cx="6" cy="6"/>
              </a:xfrm>
              <a:custGeom>
                <a:avLst/>
                <a:gdLst>
                  <a:gd name="T0" fmla="*/ 28 w 28"/>
                  <a:gd name="T1" fmla="*/ 29 h 29"/>
                  <a:gd name="T2" fmla="*/ 18 w 28"/>
                  <a:gd name="T3" fmla="*/ 19 h 29"/>
                  <a:gd name="T4" fmla="*/ 0 w 28"/>
                  <a:gd name="T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29">
                    <a:moveTo>
                      <a:pt x="28" y="29"/>
                    </a:moveTo>
                    <a:lnTo>
                      <a:pt x="18" y="1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1296">
                <a:extLst>
                  <a:ext uri="{FF2B5EF4-FFF2-40B4-BE49-F238E27FC236}">
                    <a16:creationId xmlns:a16="http://schemas.microsoft.com/office/drawing/2014/main" id="{0D2F240C-D0EA-B52A-8743-BAAA92B09D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1" y="3675"/>
                <a:ext cx="6" cy="7"/>
              </a:xfrm>
              <a:custGeom>
                <a:avLst/>
                <a:gdLst>
                  <a:gd name="T0" fmla="*/ 0 w 34"/>
                  <a:gd name="T1" fmla="*/ 0 h 34"/>
                  <a:gd name="T2" fmla="*/ 5 w 34"/>
                  <a:gd name="T3" fmla="*/ 6 h 34"/>
                  <a:gd name="T4" fmla="*/ 34 w 34"/>
                  <a:gd name="T5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34">
                    <a:moveTo>
                      <a:pt x="0" y="0"/>
                    </a:moveTo>
                    <a:lnTo>
                      <a:pt x="5" y="6"/>
                    </a:lnTo>
                    <a:lnTo>
                      <a:pt x="34" y="3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1297">
                <a:extLst>
                  <a:ext uri="{FF2B5EF4-FFF2-40B4-BE49-F238E27FC236}">
                    <a16:creationId xmlns:a16="http://schemas.microsoft.com/office/drawing/2014/main" id="{5D3BBD60-9FAD-A80F-F5B3-37CA5E6C4A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9" y="4147"/>
                <a:ext cx="24" cy="39"/>
              </a:xfrm>
              <a:custGeom>
                <a:avLst/>
                <a:gdLst>
                  <a:gd name="T0" fmla="*/ 21 w 118"/>
                  <a:gd name="T1" fmla="*/ 90 h 195"/>
                  <a:gd name="T2" fmla="*/ 0 w 118"/>
                  <a:gd name="T3" fmla="*/ 155 h 195"/>
                  <a:gd name="T4" fmla="*/ 0 w 118"/>
                  <a:gd name="T5" fmla="*/ 195 h 195"/>
                  <a:gd name="T6" fmla="*/ 78 w 118"/>
                  <a:gd name="T7" fmla="*/ 195 h 195"/>
                  <a:gd name="T8" fmla="*/ 118 w 118"/>
                  <a:gd name="T9" fmla="*/ 155 h 195"/>
                  <a:gd name="T10" fmla="*/ 118 w 118"/>
                  <a:gd name="T11" fmla="*/ 78 h 195"/>
                  <a:gd name="T12" fmla="*/ 78 w 118"/>
                  <a:gd name="T13" fmla="*/ 0 h 195"/>
                  <a:gd name="T14" fmla="*/ 38 w 118"/>
                  <a:gd name="T15" fmla="*/ 38 h 195"/>
                  <a:gd name="T16" fmla="*/ 23 w 118"/>
                  <a:gd name="T17" fmla="*/ 84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8" h="195">
                    <a:moveTo>
                      <a:pt x="21" y="90"/>
                    </a:moveTo>
                    <a:lnTo>
                      <a:pt x="0" y="155"/>
                    </a:lnTo>
                    <a:lnTo>
                      <a:pt x="0" y="195"/>
                    </a:lnTo>
                    <a:lnTo>
                      <a:pt x="78" y="195"/>
                    </a:lnTo>
                    <a:lnTo>
                      <a:pt x="118" y="155"/>
                    </a:lnTo>
                    <a:lnTo>
                      <a:pt x="118" y="78"/>
                    </a:lnTo>
                    <a:lnTo>
                      <a:pt x="78" y="0"/>
                    </a:lnTo>
                    <a:lnTo>
                      <a:pt x="38" y="38"/>
                    </a:lnTo>
                    <a:lnTo>
                      <a:pt x="23" y="8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1298">
                <a:extLst>
                  <a:ext uri="{FF2B5EF4-FFF2-40B4-BE49-F238E27FC236}">
                    <a16:creationId xmlns:a16="http://schemas.microsoft.com/office/drawing/2014/main" id="{2E7CC3E3-138C-C34B-B871-695BD7DB79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5" y="4021"/>
                <a:ext cx="180" cy="299"/>
              </a:xfrm>
              <a:custGeom>
                <a:avLst/>
                <a:gdLst>
                  <a:gd name="T0" fmla="*/ 900 w 900"/>
                  <a:gd name="T1" fmla="*/ 550 h 1494"/>
                  <a:gd name="T2" fmla="*/ 823 w 900"/>
                  <a:gd name="T3" fmla="*/ 433 h 1494"/>
                  <a:gd name="T4" fmla="*/ 705 w 900"/>
                  <a:gd name="T5" fmla="*/ 394 h 1494"/>
                  <a:gd name="T6" fmla="*/ 626 w 900"/>
                  <a:gd name="T7" fmla="*/ 354 h 1494"/>
                  <a:gd name="T8" fmla="*/ 550 w 900"/>
                  <a:gd name="T9" fmla="*/ 354 h 1494"/>
                  <a:gd name="T10" fmla="*/ 510 w 900"/>
                  <a:gd name="T11" fmla="*/ 236 h 1494"/>
                  <a:gd name="T12" fmla="*/ 470 w 900"/>
                  <a:gd name="T13" fmla="*/ 159 h 1494"/>
                  <a:gd name="T14" fmla="*/ 470 w 900"/>
                  <a:gd name="T15" fmla="*/ 79 h 1494"/>
                  <a:gd name="T16" fmla="*/ 391 w 900"/>
                  <a:gd name="T17" fmla="*/ 0 h 1494"/>
                  <a:gd name="T18" fmla="*/ 312 w 900"/>
                  <a:gd name="T19" fmla="*/ 39 h 1494"/>
                  <a:gd name="T20" fmla="*/ 235 w 900"/>
                  <a:gd name="T21" fmla="*/ 79 h 1494"/>
                  <a:gd name="T22" fmla="*/ 195 w 900"/>
                  <a:gd name="T23" fmla="*/ 196 h 1494"/>
                  <a:gd name="T24" fmla="*/ 195 w 900"/>
                  <a:gd name="T25" fmla="*/ 314 h 1494"/>
                  <a:gd name="T26" fmla="*/ 275 w 900"/>
                  <a:gd name="T27" fmla="*/ 394 h 1494"/>
                  <a:gd name="T28" fmla="*/ 275 w 900"/>
                  <a:gd name="T29" fmla="*/ 510 h 1494"/>
                  <a:gd name="T30" fmla="*/ 235 w 900"/>
                  <a:gd name="T31" fmla="*/ 708 h 1494"/>
                  <a:gd name="T32" fmla="*/ 275 w 900"/>
                  <a:gd name="T33" fmla="*/ 785 h 1494"/>
                  <a:gd name="T34" fmla="*/ 195 w 900"/>
                  <a:gd name="T35" fmla="*/ 785 h 1494"/>
                  <a:gd name="T36" fmla="*/ 235 w 900"/>
                  <a:gd name="T37" fmla="*/ 865 h 1494"/>
                  <a:gd name="T38" fmla="*/ 351 w 900"/>
                  <a:gd name="T39" fmla="*/ 1139 h 1494"/>
                  <a:gd name="T40" fmla="*/ 195 w 900"/>
                  <a:gd name="T41" fmla="*/ 1179 h 1494"/>
                  <a:gd name="T42" fmla="*/ 116 w 900"/>
                  <a:gd name="T43" fmla="*/ 1100 h 1494"/>
                  <a:gd name="T44" fmla="*/ 156 w 900"/>
                  <a:gd name="T45" fmla="*/ 1023 h 1494"/>
                  <a:gd name="T46" fmla="*/ 37 w 900"/>
                  <a:gd name="T47" fmla="*/ 944 h 1494"/>
                  <a:gd name="T48" fmla="*/ 116 w 900"/>
                  <a:gd name="T49" fmla="*/ 1139 h 1494"/>
                  <a:gd name="T50" fmla="*/ 0 w 900"/>
                  <a:gd name="T51" fmla="*/ 1219 h 1494"/>
                  <a:gd name="T52" fmla="*/ 116 w 900"/>
                  <a:gd name="T53" fmla="*/ 1259 h 1494"/>
                  <a:gd name="T54" fmla="*/ 77 w 900"/>
                  <a:gd name="T55" fmla="*/ 1374 h 1494"/>
                  <a:gd name="T56" fmla="*/ 116 w 900"/>
                  <a:gd name="T57" fmla="*/ 1414 h 1494"/>
                  <a:gd name="T58" fmla="*/ 275 w 900"/>
                  <a:gd name="T59" fmla="*/ 1454 h 1494"/>
                  <a:gd name="T60" fmla="*/ 312 w 900"/>
                  <a:gd name="T61" fmla="*/ 1414 h 1494"/>
                  <a:gd name="T62" fmla="*/ 391 w 900"/>
                  <a:gd name="T63" fmla="*/ 1494 h 1494"/>
                  <a:gd name="T64" fmla="*/ 351 w 900"/>
                  <a:gd name="T65" fmla="*/ 1374 h 1494"/>
                  <a:gd name="T66" fmla="*/ 470 w 900"/>
                  <a:gd name="T67" fmla="*/ 1179 h 1494"/>
                  <a:gd name="T68" fmla="*/ 510 w 900"/>
                  <a:gd name="T69" fmla="*/ 1139 h 1494"/>
                  <a:gd name="T70" fmla="*/ 665 w 900"/>
                  <a:gd name="T71" fmla="*/ 1100 h 1494"/>
                  <a:gd name="T72" fmla="*/ 626 w 900"/>
                  <a:gd name="T73" fmla="*/ 983 h 1494"/>
                  <a:gd name="T74" fmla="*/ 705 w 900"/>
                  <a:gd name="T75" fmla="*/ 745 h 1494"/>
                  <a:gd name="T76" fmla="*/ 823 w 900"/>
                  <a:gd name="T77" fmla="*/ 668 h 1494"/>
                  <a:gd name="T78" fmla="*/ 863 w 900"/>
                  <a:gd name="T79" fmla="*/ 630 h 1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00" h="1494">
                    <a:moveTo>
                      <a:pt x="867" y="620"/>
                    </a:moveTo>
                    <a:lnTo>
                      <a:pt x="900" y="550"/>
                    </a:lnTo>
                    <a:lnTo>
                      <a:pt x="823" y="473"/>
                    </a:lnTo>
                    <a:lnTo>
                      <a:pt x="823" y="433"/>
                    </a:lnTo>
                    <a:lnTo>
                      <a:pt x="745" y="354"/>
                    </a:lnTo>
                    <a:lnTo>
                      <a:pt x="705" y="394"/>
                    </a:lnTo>
                    <a:lnTo>
                      <a:pt x="665" y="354"/>
                    </a:lnTo>
                    <a:lnTo>
                      <a:pt x="626" y="354"/>
                    </a:lnTo>
                    <a:lnTo>
                      <a:pt x="589" y="314"/>
                    </a:lnTo>
                    <a:lnTo>
                      <a:pt x="550" y="354"/>
                    </a:lnTo>
                    <a:lnTo>
                      <a:pt x="510" y="314"/>
                    </a:lnTo>
                    <a:lnTo>
                      <a:pt x="510" y="236"/>
                    </a:lnTo>
                    <a:lnTo>
                      <a:pt x="550" y="196"/>
                    </a:lnTo>
                    <a:lnTo>
                      <a:pt x="470" y="159"/>
                    </a:lnTo>
                    <a:lnTo>
                      <a:pt x="510" y="119"/>
                    </a:lnTo>
                    <a:lnTo>
                      <a:pt x="470" y="79"/>
                    </a:lnTo>
                    <a:lnTo>
                      <a:pt x="430" y="0"/>
                    </a:lnTo>
                    <a:lnTo>
                      <a:pt x="391" y="0"/>
                    </a:lnTo>
                    <a:lnTo>
                      <a:pt x="391" y="39"/>
                    </a:lnTo>
                    <a:lnTo>
                      <a:pt x="312" y="39"/>
                    </a:lnTo>
                    <a:lnTo>
                      <a:pt x="275" y="79"/>
                    </a:lnTo>
                    <a:lnTo>
                      <a:pt x="235" y="79"/>
                    </a:lnTo>
                    <a:lnTo>
                      <a:pt x="156" y="159"/>
                    </a:lnTo>
                    <a:lnTo>
                      <a:pt x="195" y="196"/>
                    </a:lnTo>
                    <a:lnTo>
                      <a:pt x="116" y="275"/>
                    </a:lnTo>
                    <a:lnTo>
                      <a:pt x="195" y="314"/>
                    </a:lnTo>
                    <a:lnTo>
                      <a:pt x="235" y="394"/>
                    </a:lnTo>
                    <a:lnTo>
                      <a:pt x="275" y="394"/>
                    </a:lnTo>
                    <a:lnTo>
                      <a:pt x="312" y="473"/>
                    </a:lnTo>
                    <a:lnTo>
                      <a:pt x="275" y="510"/>
                    </a:lnTo>
                    <a:lnTo>
                      <a:pt x="275" y="668"/>
                    </a:lnTo>
                    <a:lnTo>
                      <a:pt x="235" y="708"/>
                    </a:lnTo>
                    <a:lnTo>
                      <a:pt x="312" y="745"/>
                    </a:lnTo>
                    <a:lnTo>
                      <a:pt x="275" y="785"/>
                    </a:lnTo>
                    <a:lnTo>
                      <a:pt x="235" y="745"/>
                    </a:lnTo>
                    <a:lnTo>
                      <a:pt x="195" y="785"/>
                    </a:lnTo>
                    <a:lnTo>
                      <a:pt x="195" y="825"/>
                    </a:lnTo>
                    <a:lnTo>
                      <a:pt x="235" y="865"/>
                    </a:lnTo>
                    <a:lnTo>
                      <a:pt x="235" y="904"/>
                    </a:lnTo>
                    <a:lnTo>
                      <a:pt x="351" y="1139"/>
                    </a:lnTo>
                    <a:lnTo>
                      <a:pt x="275" y="1219"/>
                    </a:lnTo>
                    <a:lnTo>
                      <a:pt x="195" y="1179"/>
                    </a:lnTo>
                    <a:lnTo>
                      <a:pt x="195" y="1139"/>
                    </a:lnTo>
                    <a:lnTo>
                      <a:pt x="116" y="1100"/>
                    </a:lnTo>
                    <a:lnTo>
                      <a:pt x="116" y="1060"/>
                    </a:lnTo>
                    <a:lnTo>
                      <a:pt x="156" y="1023"/>
                    </a:lnTo>
                    <a:lnTo>
                      <a:pt x="156" y="983"/>
                    </a:lnTo>
                    <a:lnTo>
                      <a:pt x="37" y="944"/>
                    </a:lnTo>
                    <a:lnTo>
                      <a:pt x="37" y="1060"/>
                    </a:lnTo>
                    <a:lnTo>
                      <a:pt x="116" y="1139"/>
                    </a:lnTo>
                    <a:lnTo>
                      <a:pt x="77" y="1179"/>
                    </a:lnTo>
                    <a:lnTo>
                      <a:pt x="0" y="1219"/>
                    </a:lnTo>
                    <a:lnTo>
                      <a:pt x="0" y="1259"/>
                    </a:lnTo>
                    <a:lnTo>
                      <a:pt x="116" y="1259"/>
                    </a:lnTo>
                    <a:lnTo>
                      <a:pt x="77" y="1334"/>
                    </a:lnTo>
                    <a:lnTo>
                      <a:pt x="77" y="1374"/>
                    </a:lnTo>
                    <a:lnTo>
                      <a:pt x="116" y="1374"/>
                    </a:lnTo>
                    <a:lnTo>
                      <a:pt x="116" y="1414"/>
                    </a:lnTo>
                    <a:lnTo>
                      <a:pt x="195" y="1494"/>
                    </a:lnTo>
                    <a:lnTo>
                      <a:pt x="275" y="1454"/>
                    </a:lnTo>
                    <a:lnTo>
                      <a:pt x="275" y="1414"/>
                    </a:lnTo>
                    <a:lnTo>
                      <a:pt x="312" y="1414"/>
                    </a:lnTo>
                    <a:lnTo>
                      <a:pt x="312" y="1454"/>
                    </a:lnTo>
                    <a:lnTo>
                      <a:pt x="391" y="1494"/>
                    </a:lnTo>
                    <a:lnTo>
                      <a:pt x="430" y="1454"/>
                    </a:lnTo>
                    <a:lnTo>
                      <a:pt x="351" y="1374"/>
                    </a:lnTo>
                    <a:lnTo>
                      <a:pt x="351" y="1298"/>
                    </a:lnTo>
                    <a:lnTo>
                      <a:pt x="470" y="1179"/>
                    </a:lnTo>
                    <a:lnTo>
                      <a:pt x="510" y="1179"/>
                    </a:lnTo>
                    <a:lnTo>
                      <a:pt x="510" y="1139"/>
                    </a:lnTo>
                    <a:lnTo>
                      <a:pt x="589" y="1100"/>
                    </a:lnTo>
                    <a:lnTo>
                      <a:pt x="665" y="1100"/>
                    </a:lnTo>
                    <a:lnTo>
                      <a:pt x="705" y="1060"/>
                    </a:lnTo>
                    <a:lnTo>
                      <a:pt x="626" y="983"/>
                    </a:lnTo>
                    <a:lnTo>
                      <a:pt x="589" y="865"/>
                    </a:lnTo>
                    <a:lnTo>
                      <a:pt x="705" y="745"/>
                    </a:lnTo>
                    <a:lnTo>
                      <a:pt x="745" y="745"/>
                    </a:lnTo>
                    <a:lnTo>
                      <a:pt x="823" y="668"/>
                    </a:lnTo>
                    <a:lnTo>
                      <a:pt x="863" y="668"/>
                    </a:lnTo>
                    <a:lnTo>
                      <a:pt x="863" y="630"/>
                    </a:lnTo>
                    <a:lnTo>
                      <a:pt x="865" y="62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1299">
                <a:extLst>
                  <a:ext uri="{FF2B5EF4-FFF2-40B4-BE49-F238E27FC236}">
                    <a16:creationId xmlns:a16="http://schemas.microsoft.com/office/drawing/2014/main" id="{4858131A-FF5B-774C-D49E-37210D0C76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57" y="3486"/>
                <a:ext cx="181" cy="329"/>
              </a:xfrm>
              <a:custGeom>
                <a:avLst/>
                <a:gdLst>
                  <a:gd name="T0" fmla="*/ 903 w 903"/>
                  <a:gd name="T1" fmla="*/ 1649 h 1649"/>
                  <a:gd name="T2" fmla="*/ 903 w 903"/>
                  <a:gd name="T3" fmla="*/ 1569 h 1649"/>
                  <a:gd name="T4" fmla="*/ 863 w 903"/>
                  <a:gd name="T5" fmla="*/ 1533 h 1649"/>
                  <a:gd name="T6" fmla="*/ 863 w 903"/>
                  <a:gd name="T7" fmla="*/ 1219 h 1649"/>
                  <a:gd name="T8" fmla="*/ 824 w 903"/>
                  <a:gd name="T9" fmla="*/ 1219 h 1649"/>
                  <a:gd name="T10" fmla="*/ 824 w 903"/>
                  <a:gd name="T11" fmla="*/ 1020 h 1649"/>
                  <a:gd name="T12" fmla="*/ 784 w 903"/>
                  <a:gd name="T13" fmla="*/ 980 h 1649"/>
                  <a:gd name="T14" fmla="*/ 744 w 903"/>
                  <a:gd name="T15" fmla="*/ 903 h 1649"/>
                  <a:gd name="T16" fmla="*/ 705 w 903"/>
                  <a:gd name="T17" fmla="*/ 865 h 1649"/>
                  <a:gd name="T18" fmla="*/ 665 w 903"/>
                  <a:gd name="T19" fmla="*/ 785 h 1649"/>
                  <a:gd name="T20" fmla="*/ 665 w 903"/>
                  <a:gd name="T21" fmla="*/ 549 h 1649"/>
                  <a:gd name="T22" fmla="*/ 705 w 903"/>
                  <a:gd name="T23" fmla="*/ 471 h 1649"/>
                  <a:gd name="T24" fmla="*/ 705 w 903"/>
                  <a:gd name="T25" fmla="*/ 431 h 1649"/>
                  <a:gd name="T26" fmla="*/ 665 w 903"/>
                  <a:gd name="T27" fmla="*/ 354 h 1649"/>
                  <a:gd name="T28" fmla="*/ 665 w 903"/>
                  <a:gd name="T29" fmla="*/ 235 h 1649"/>
                  <a:gd name="T30" fmla="*/ 626 w 903"/>
                  <a:gd name="T31" fmla="*/ 156 h 1649"/>
                  <a:gd name="T32" fmla="*/ 626 w 903"/>
                  <a:gd name="T33" fmla="*/ 39 h 1649"/>
                  <a:gd name="T34" fmla="*/ 549 w 903"/>
                  <a:gd name="T35" fmla="*/ 0 h 1649"/>
                  <a:gd name="T36" fmla="*/ 430 w 903"/>
                  <a:gd name="T37" fmla="*/ 0 h 1649"/>
                  <a:gd name="T38" fmla="*/ 430 w 903"/>
                  <a:gd name="T39" fmla="*/ 119 h 1649"/>
                  <a:gd name="T40" fmla="*/ 470 w 903"/>
                  <a:gd name="T41" fmla="*/ 196 h 1649"/>
                  <a:gd name="T42" fmla="*/ 391 w 903"/>
                  <a:gd name="T43" fmla="*/ 274 h 1649"/>
                  <a:gd name="T44" fmla="*/ 391 w 903"/>
                  <a:gd name="T45" fmla="*/ 314 h 1649"/>
                  <a:gd name="T46" fmla="*/ 430 w 903"/>
                  <a:gd name="T47" fmla="*/ 354 h 1649"/>
                  <a:gd name="T48" fmla="*/ 391 w 903"/>
                  <a:gd name="T49" fmla="*/ 431 h 1649"/>
                  <a:gd name="T50" fmla="*/ 430 w 903"/>
                  <a:gd name="T51" fmla="*/ 471 h 1649"/>
                  <a:gd name="T52" fmla="*/ 470 w 903"/>
                  <a:gd name="T53" fmla="*/ 589 h 1649"/>
                  <a:gd name="T54" fmla="*/ 470 w 903"/>
                  <a:gd name="T55" fmla="*/ 629 h 1649"/>
                  <a:gd name="T56" fmla="*/ 430 w 903"/>
                  <a:gd name="T57" fmla="*/ 708 h 1649"/>
                  <a:gd name="T58" fmla="*/ 430 w 903"/>
                  <a:gd name="T59" fmla="*/ 745 h 1649"/>
                  <a:gd name="T60" fmla="*/ 391 w 903"/>
                  <a:gd name="T61" fmla="*/ 785 h 1649"/>
                  <a:gd name="T62" fmla="*/ 314 w 903"/>
                  <a:gd name="T63" fmla="*/ 708 h 1649"/>
                  <a:gd name="T64" fmla="*/ 275 w 903"/>
                  <a:gd name="T65" fmla="*/ 708 h 1649"/>
                  <a:gd name="T66" fmla="*/ 235 w 903"/>
                  <a:gd name="T67" fmla="*/ 668 h 1649"/>
                  <a:gd name="T68" fmla="*/ 235 w 903"/>
                  <a:gd name="T69" fmla="*/ 708 h 1649"/>
                  <a:gd name="T70" fmla="*/ 156 w 903"/>
                  <a:gd name="T71" fmla="*/ 668 h 1649"/>
                  <a:gd name="T72" fmla="*/ 76 w 903"/>
                  <a:gd name="T73" fmla="*/ 668 h 1649"/>
                  <a:gd name="T74" fmla="*/ 40 w 903"/>
                  <a:gd name="T75" fmla="*/ 708 h 1649"/>
                  <a:gd name="T76" fmla="*/ 0 w 903"/>
                  <a:gd name="T77" fmla="*/ 785 h 1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03" h="1649">
                    <a:moveTo>
                      <a:pt x="903" y="1649"/>
                    </a:moveTo>
                    <a:lnTo>
                      <a:pt x="903" y="1569"/>
                    </a:lnTo>
                    <a:lnTo>
                      <a:pt x="863" y="1533"/>
                    </a:lnTo>
                    <a:lnTo>
                      <a:pt x="863" y="1219"/>
                    </a:lnTo>
                    <a:lnTo>
                      <a:pt x="824" y="1219"/>
                    </a:lnTo>
                    <a:lnTo>
                      <a:pt x="824" y="1020"/>
                    </a:lnTo>
                    <a:lnTo>
                      <a:pt x="784" y="980"/>
                    </a:lnTo>
                    <a:lnTo>
                      <a:pt x="744" y="903"/>
                    </a:lnTo>
                    <a:lnTo>
                      <a:pt x="705" y="865"/>
                    </a:lnTo>
                    <a:lnTo>
                      <a:pt x="665" y="785"/>
                    </a:lnTo>
                    <a:lnTo>
                      <a:pt x="665" y="549"/>
                    </a:lnTo>
                    <a:lnTo>
                      <a:pt x="705" y="471"/>
                    </a:lnTo>
                    <a:lnTo>
                      <a:pt x="705" y="431"/>
                    </a:lnTo>
                    <a:lnTo>
                      <a:pt x="665" y="354"/>
                    </a:lnTo>
                    <a:lnTo>
                      <a:pt x="665" y="235"/>
                    </a:lnTo>
                    <a:lnTo>
                      <a:pt x="626" y="156"/>
                    </a:lnTo>
                    <a:lnTo>
                      <a:pt x="626" y="39"/>
                    </a:lnTo>
                    <a:lnTo>
                      <a:pt x="549" y="0"/>
                    </a:lnTo>
                    <a:lnTo>
                      <a:pt x="430" y="0"/>
                    </a:lnTo>
                    <a:lnTo>
                      <a:pt x="430" y="119"/>
                    </a:lnTo>
                    <a:lnTo>
                      <a:pt x="470" y="196"/>
                    </a:lnTo>
                    <a:lnTo>
                      <a:pt x="391" y="274"/>
                    </a:lnTo>
                    <a:lnTo>
                      <a:pt x="391" y="314"/>
                    </a:lnTo>
                    <a:lnTo>
                      <a:pt x="430" y="354"/>
                    </a:lnTo>
                    <a:lnTo>
                      <a:pt x="391" y="431"/>
                    </a:lnTo>
                    <a:lnTo>
                      <a:pt x="430" y="471"/>
                    </a:lnTo>
                    <a:lnTo>
                      <a:pt x="470" y="589"/>
                    </a:lnTo>
                    <a:lnTo>
                      <a:pt x="470" y="629"/>
                    </a:lnTo>
                    <a:lnTo>
                      <a:pt x="430" y="708"/>
                    </a:lnTo>
                    <a:lnTo>
                      <a:pt x="430" y="745"/>
                    </a:lnTo>
                    <a:lnTo>
                      <a:pt x="391" y="785"/>
                    </a:lnTo>
                    <a:lnTo>
                      <a:pt x="314" y="708"/>
                    </a:lnTo>
                    <a:lnTo>
                      <a:pt x="275" y="708"/>
                    </a:lnTo>
                    <a:lnTo>
                      <a:pt x="235" y="668"/>
                    </a:lnTo>
                    <a:lnTo>
                      <a:pt x="235" y="708"/>
                    </a:lnTo>
                    <a:lnTo>
                      <a:pt x="156" y="668"/>
                    </a:lnTo>
                    <a:lnTo>
                      <a:pt x="76" y="668"/>
                    </a:lnTo>
                    <a:lnTo>
                      <a:pt x="40" y="708"/>
                    </a:lnTo>
                    <a:lnTo>
                      <a:pt x="0" y="78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1300">
                <a:extLst>
                  <a:ext uri="{FF2B5EF4-FFF2-40B4-BE49-F238E27FC236}">
                    <a16:creationId xmlns:a16="http://schemas.microsoft.com/office/drawing/2014/main" id="{607D4690-313C-3ED6-687F-21A2FFFE59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4" y="3179"/>
                <a:ext cx="117" cy="220"/>
              </a:xfrm>
              <a:custGeom>
                <a:avLst/>
                <a:gdLst>
                  <a:gd name="T0" fmla="*/ 0 w 589"/>
                  <a:gd name="T1" fmla="*/ 1102 h 1102"/>
                  <a:gd name="T2" fmla="*/ 79 w 589"/>
                  <a:gd name="T3" fmla="*/ 1102 h 1102"/>
                  <a:gd name="T4" fmla="*/ 159 w 589"/>
                  <a:gd name="T5" fmla="*/ 1024 h 1102"/>
                  <a:gd name="T6" fmla="*/ 314 w 589"/>
                  <a:gd name="T7" fmla="*/ 944 h 1102"/>
                  <a:gd name="T8" fmla="*/ 314 w 589"/>
                  <a:gd name="T9" fmla="*/ 904 h 1102"/>
                  <a:gd name="T10" fmla="*/ 275 w 589"/>
                  <a:gd name="T11" fmla="*/ 788 h 1102"/>
                  <a:gd name="T12" fmla="*/ 235 w 589"/>
                  <a:gd name="T13" fmla="*/ 788 h 1102"/>
                  <a:gd name="T14" fmla="*/ 275 w 589"/>
                  <a:gd name="T15" fmla="*/ 709 h 1102"/>
                  <a:gd name="T16" fmla="*/ 354 w 589"/>
                  <a:gd name="T17" fmla="*/ 669 h 1102"/>
                  <a:gd name="T18" fmla="*/ 354 w 589"/>
                  <a:gd name="T19" fmla="*/ 553 h 1102"/>
                  <a:gd name="T20" fmla="*/ 512 w 589"/>
                  <a:gd name="T21" fmla="*/ 473 h 1102"/>
                  <a:gd name="T22" fmla="*/ 512 w 589"/>
                  <a:gd name="T23" fmla="*/ 355 h 1102"/>
                  <a:gd name="T24" fmla="*/ 589 w 589"/>
                  <a:gd name="T25" fmla="*/ 278 h 1102"/>
                  <a:gd name="T26" fmla="*/ 589 w 589"/>
                  <a:gd name="T27" fmla="*/ 238 h 1102"/>
                  <a:gd name="T28" fmla="*/ 512 w 589"/>
                  <a:gd name="T29" fmla="*/ 159 h 1102"/>
                  <a:gd name="T30" fmla="*/ 512 w 589"/>
                  <a:gd name="T31" fmla="*/ 0 h 1102"/>
                  <a:gd name="T32" fmla="*/ 473 w 589"/>
                  <a:gd name="T33" fmla="*/ 0 h 1102"/>
                  <a:gd name="T34" fmla="*/ 433 w 589"/>
                  <a:gd name="T35" fmla="*/ 40 h 1102"/>
                  <a:gd name="T36" fmla="*/ 433 w 589"/>
                  <a:gd name="T37" fmla="*/ 79 h 1102"/>
                  <a:gd name="T38" fmla="*/ 314 w 589"/>
                  <a:gd name="T39" fmla="*/ 79 h 1102"/>
                  <a:gd name="T40" fmla="*/ 159 w 589"/>
                  <a:gd name="T41" fmla="*/ 159 h 1102"/>
                  <a:gd name="T42" fmla="*/ 119 w 589"/>
                  <a:gd name="T43" fmla="*/ 159 h 1102"/>
                  <a:gd name="T44" fmla="*/ 119 w 589"/>
                  <a:gd name="T45" fmla="*/ 198 h 1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9" h="1102">
                    <a:moveTo>
                      <a:pt x="0" y="1102"/>
                    </a:moveTo>
                    <a:lnTo>
                      <a:pt x="79" y="1102"/>
                    </a:lnTo>
                    <a:lnTo>
                      <a:pt x="159" y="1024"/>
                    </a:lnTo>
                    <a:lnTo>
                      <a:pt x="314" y="944"/>
                    </a:lnTo>
                    <a:lnTo>
                      <a:pt x="314" y="904"/>
                    </a:lnTo>
                    <a:lnTo>
                      <a:pt x="275" y="788"/>
                    </a:lnTo>
                    <a:lnTo>
                      <a:pt x="235" y="788"/>
                    </a:lnTo>
                    <a:lnTo>
                      <a:pt x="275" y="709"/>
                    </a:lnTo>
                    <a:lnTo>
                      <a:pt x="354" y="669"/>
                    </a:lnTo>
                    <a:lnTo>
                      <a:pt x="354" y="553"/>
                    </a:lnTo>
                    <a:lnTo>
                      <a:pt x="512" y="473"/>
                    </a:lnTo>
                    <a:lnTo>
                      <a:pt x="512" y="355"/>
                    </a:lnTo>
                    <a:lnTo>
                      <a:pt x="589" y="278"/>
                    </a:lnTo>
                    <a:lnTo>
                      <a:pt x="589" y="238"/>
                    </a:lnTo>
                    <a:lnTo>
                      <a:pt x="512" y="159"/>
                    </a:lnTo>
                    <a:lnTo>
                      <a:pt x="512" y="0"/>
                    </a:lnTo>
                    <a:lnTo>
                      <a:pt x="473" y="0"/>
                    </a:lnTo>
                    <a:lnTo>
                      <a:pt x="433" y="40"/>
                    </a:lnTo>
                    <a:lnTo>
                      <a:pt x="433" y="79"/>
                    </a:lnTo>
                    <a:lnTo>
                      <a:pt x="314" y="79"/>
                    </a:lnTo>
                    <a:lnTo>
                      <a:pt x="159" y="159"/>
                    </a:lnTo>
                    <a:lnTo>
                      <a:pt x="119" y="159"/>
                    </a:lnTo>
                    <a:lnTo>
                      <a:pt x="119" y="19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1301">
                <a:extLst>
                  <a:ext uri="{FF2B5EF4-FFF2-40B4-BE49-F238E27FC236}">
                    <a16:creationId xmlns:a16="http://schemas.microsoft.com/office/drawing/2014/main" id="{A266F913-F84A-AFA9-F8CE-6EE5B5F494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06" y="3219"/>
                <a:ext cx="31" cy="180"/>
              </a:xfrm>
              <a:custGeom>
                <a:avLst/>
                <a:gdLst>
                  <a:gd name="T0" fmla="*/ 40 w 159"/>
                  <a:gd name="T1" fmla="*/ 904 h 904"/>
                  <a:gd name="T2" fmla="*/ 0 w 159"/>
                  <a:gd name="T3" fmla="*/ 904 h 904"/>
                  <a:gd name="T4" fmla="*/ 40 w 159"/>
                  <a:gd name="T5" fmla="*/ 865 h 904"/>
                  <a:gd name="T6" fmla="*/ 119 w 159"/>
                  <a:gd name="T7" fmla="*/ 865 h 904"/>
                  <a:gd name="T8" fmla="*/ 119 w 159"/>
                  <a:gd name="T9" fmla="*/ 746 h 904"/>
                  <a:gd name="T10" fmla="*/ 80 w 159"/>
                  <a:gd name="T11" fmla="*/ 746 h 904"/>
                  <a:gd name="T12" fmla="*/ 119 w 159"/>
                  <a:gd name="T13" fmla="*/ 669 h 904"/>
                  <a:gd name="T14" fmla="*/ 80 w 159"/>
                  <a:gd name="T15" fmla="*/ 669 h 904"/>
                  <a:gd name="T16" fmla="*/ 119 w 159"/>
                  <a:gd name="T17" fmla="*/ 629 h 904"/>
                  <a:gd name="T18" fmla="*/ 119 w 159"/>
                  <a:gd name="T19" fmla="*/ 590 h 904"/>
                  <a:gd name="T20" fmla="*/ 159 w 159"/>
                  <a:gd name="T21" fmla="*/ 590 h 904"/>
                  <a:gd name="T22" fmla="*/ 119 w 159"/>
                  <a:gd name="T23" fmla="*/ 511 h 904"/>
                  <a:gd name="T24" fmla="*/ 119 w 159"/>
                  <a:gd name="T25" fmla="*/ 392 h 904"/>
                  <a:gd name="T26" fmla="*/ 80 w 159"/>
                  <a:gd name="T27" fmla="*/ 392 h 904"/>
                  <a:gd name="T28" fmla="*/ 80 w 159"/>
                  <a:gd name="T29" fmla="*/ 315 h 904"/>
                  <a:gd name="T30" fmla="*/ 159 w 159"/>
                  <a:gd name="T31" fmla="*/ 235 h 904"/>
                  <a:gd name="T32" fmla="*/ 119 w 159"/>
                  <a:gd name="T33" fmla="*/ 197 h 904"/>
                  <a:gd name="T34" fmla="*/ 159 w 159"/>
                  <a:gd name="T35" fmla="*/ 117 h 904"/>
                  <a:gd name="T36" fmla="*/ 159 w 159"/>
                  <a:gd name="T37" fmla="*/ 0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9" h="904">
                    <a:moveTo>
                      <a:pt x="40" y="904"/>
                    </a:moveTo>
                    <a:lnTo>
                      <a:pt x="0" y="904"/>
                    </a:lnTo>
                    <a:lnTo>
                      <a:pt x="40" y="865"/>
                    </a:lnTo>
                    <a:lnTo>
                      <a:pt x="119" y="865"/>
                    </a:lnTo>
                    <a:lnTo>
                      <a:pt x="119" y="746"/>
                    </a:lnTo>
                    <a:lnTo>
                      <a:pt x="80" y="746"/>
                    </a:lnTo>
                    <a:lnTo>
                      <a:pt x="119" y="669"/>
                    </a:lnTo>
                    <a:lnTo>
                      <a:pt x="80" y="669"/>
                    </a:lnTo>
                    <a:lnTo>
                      <a:pt x="119" y="629"/>
                    </a:lnTo>
                    <a:lnTo>
                      <a:pt x="119" y="590"/>
                    </a:lnTo>
                    <a:lnTo>
                      <a:pt x="159" y="590"/>
                    </a:lnTo>
                    <a:lnTo>
                      <a:pt x="119" y="511"/>
                    </a:lnTo>
                    <a:lnTo>
                      <a:pt x="119" y="392"/>
                    </a:lnTo>
                    <a:lnTo>
                      <a:pt x="80" y="392"/>
                    </a:lnTo>
                    <a:lnTo>
                      <a:pt x="80" y="315"/>
                    </a:lnTo>
                    <a:lnTo>
                      <a:pt x="159" y="235"/>
                    </a:lnTo>
                    <a:lnTo>
                      <a:pt x="119" y="197"/>
                    </a:lnTo>
                    <a:lnTo>
                      <a:pt x="159" y="117"/>
                    </a:lnTo>
                    <a:lnTo>
                      <a:pt x="15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1302">
                <a:extLst>
                  <a:ext uri="{FF2B5EF4-FFF2-40B4-BE49-F238E27FC236}">
                    <a16:creationId xmlns:a16="http://schemas.microsoft.com/office/drawing/2014/main" id="{3FBF9CF5-3EE9-1ADA-ABA0-C2D6DD8F37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4" y="3313"/>
                <a:ext cx="149" cy="142"/>
              </a:xfrm>
              <a:custGeom>
                <a:avLst/>
                <a:gdLst>
                  <a:gd name="T0" fmla="*/ 747 w 747"/>
                  <a:gd name="T1" fmla="*/ 709 h 709"/>
                  <a:gd name="T2" fmla="*/ 747 w 747"/>
                  <a:gd name="T3" fmla="*/ 669 h 709"/>
                  <a:gd name="T4" fmla="*/ 708 w 747"/>
                  <a:gd name="T5" fmla="*/ 629 h 709"/>
                  <a:gd name="T6" fmla="*/ 668 w 747"/>
                  <a:gd name="T7" fmla="*/ 629 h 709"/>
                  <a:gd name="T8" fmla="*/ 708 w 747"/>
                  <a:gd name="T9" fmla="*/ 550 h 709"/>
                  <a:gd name="T10" fmla="*/ 668 w 747"/>
                  <a:gd name="T11" fmla="*/ 550 h 709"/>
                  <a:gd name="T12" fmla="*/ 588 w 747"/>
                  <a:gd name="T13" fmla="*/ 513 h 709"/>
                  <a:gd name="T14" fmla="*/ 549 w 747"/>
                  <a:gd name="T15" fmla="*/ 513 h 709"/>
                  <a:gd name="T16" fmla="*/ 510 w 747"/>
                  <a:gd name="T17" fmla="*/ 473 h 709"/>
                  <a:gd name="T18" fmla="*/ 510 w 747"/>
                  <a:gd name="T19" fmla="*/ 433 h 709"/>
                  <a:gd name="T20" fmla="*/ 628 w 747"/>
                  <a:gd name="T21" fmla="*/ 394 h 709"/>
                  <a:gd name="T22" fmla="*/ 549 w 747"/>
                  <a:gd name="T23" fmla="*/ 355 h 709"/>
                  <a:gd name="T24" fmla="*/ 510 w 747"/>
                  <a:gd name="T25" fmla="*/ 355 h 709"/>
                  <a:gd name="T26" fmla="*/ 510 w 747"/>
                  <a:gd name="T27" fmla="*/ 235 h 709"/>
                  <a:gd name="T28" fmla="*/ 433 w 747"/>
                  <a:gd name="T29" fmla="*/ 198 h 709"/>
                  <a:gd name="T30" fmla="*/ 354 w 747"/>
                  <a:gd name="T31" fmla="*/ 198 h 709"/>
                  <a:gd name="T32" fmla="*/ 195 w 747"/>
                  <a:gd name="T33" fmla="*/ 275 h 709"/>
                  <a:gd name="T34" fmla="*/ 195 w 747"/>
                  <a:gd name="T35" fmla="*/ 198 h 709"/>
                  <a:gd name="T36" fmla="*/ 354 w 747"/>
                  <a:gd name="T37" fmla="*/ 119 h 709"/>
                  <a:gd name="T38" fmla="*/ 314 w 747"/>
                  <a:gd name="T39" fmla="*/ 119 h 709"/>
                  <a:gd name="T40" fmla="*/ 275 w 747"/>
                  <a:gd name="T41" fmla="*/ 79 h 709"/>
                  <a:gd name="T42" fmla="*/ 235 w 747"/>
                  <a:gd name="T43" fmla="*/ 79 h 709"/>
                  <a:gd name="T44" fmla="*/ 235 w 747"/>
                  <a:gd name="T45" fmla="*/ 0 h 709"/>
                  <a:gd name="T46" fmla="*/ 158 w 747"/>
                  <a:gd name="T47" fmla="*/ 40 h 709"/>
                  <a:gd name="T48" fmla="*/ 158 w 747"/>
                  <a:gd name="T49" fmla="*/ 119 h 709"/>
                  <a:gd name="T50" fmla="*/ 0 w 747"/>
                  <a:gd name="T51" fmla="*/ 11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47" h="709">
                    <a:moveTo>
                      <a:pt x="747" y="709"/>
                    </a:moveTo>
                    <a:lnTo>
                      <a:pt x="747" y="669"/>
                    </a:lnTo>
                    <a:lnTo>
                      <a:pt x="708" y="629"/>
                    </a:lnTo>
                    <a:lnTo>
                      <a:pt x="668" y="629"/>
                    </a:lnTo>
                    <a:lnTo>
                      <a:pt x="708" y="550"/>
                    </a:lnTo>
                    <a:lnTo>
                      <a:pt x="668" y="550"/>
                    </a:lnTo>
                    <a:lnTo>
                      <a:pt x="588" y="513"/>
                    </a:lnTo>
                    <a:lnTo>
                      <a:pt x="549" y="513"/>
                    </a:lnTo>
                    <a:lnTo>
                      <a:pt x="510" y="473"/>
                    </a:lnTo>
                    <a:lnTo>
                      <a:pt x="510" y="433"/>
                    </a:lnTo>
                    <a:lnTo>
                      <a:pt x="628" y="394"/>
                    </a:lnTo>
                    <a:lnTo>
                      <a:pt x="549" y="355"/>
                    </a:lnTo>
                    <a:lnTo>
                      <a:pt x="510" y="355"/>
                    </a:lnTo>
                    <a:lnTo>
                      <a:pt x="510" y="235"/>
                    </a:lnTo>
                    <a:lnTo>
                      <a:pt x="433" y="198"/>
                    </a:lnTo>
                    <a:lnTo>
                      <a:pt x="354" y="198"/>
                    </a:lnTo>
                    <a:lnTo>
                      <a:pt x="195" y="275"/>
                    </a:lnTo>
                    <a:lnTo>
                      <a:pt x="195" y="198"/>
                    </a:lnTo>
                    <a:lnTo>
                      <a:pt x="354" y="119"/>
                    </a:lnTo>
                    <a:lnTo>
                      <a:pt x="314" y="119"/>
                    </a:lnTo>
                    <a:lnTo>
                      <a:pt x="275" y="79"/>
                    </a:lnTo>
                    <a:lnTo>
                      <a:pt x="235" y="79"/>
                    </a:lnTo>
                    <a:lnTo>
                      <a:pt x="235" y="0"/>
                    </a:lnTo>
                    <a:lnTo>
                      <a:pt x="158" y="40"/>
                    </a:lnTo>
                    <a:lnTo>
                      <a:pt x="158" y="119"/>
                    </a:lnTo>
                    <a:lnTo>
                      <a:pt x="0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1303">
                <a:extLst>
                  <a:ext uri="{FF2B5EF4-FFF2-40B4-BE49-F238E27FC236}">
                    <a16:creationId xmlns:a16="http://schemas.microsoft.com/office/drawing/2014/main" id="{2FD6400C-BB87-A202-FBA9-1E5EE77773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3" y="3399"/>
                <a:ext cx="71" cy="56"/>
              </a:xfrm>
              <a:custGeom>
                <a:avLst/>
                <a:gdLst>
                  <a:gd name="T0" fmla="*/ 0 w 351"/>
                  <a:gd name="T1" fmla="*/ 276 h 276"/>
                  <a:gd name="T2" fmla="*/ 37 w 351"/>
                  <a:gd name="T3" fmla="*/ 196 h 276"/>
                  <a:gd name="T4" fmla="*/ 76 w 351"/>
                  <a:gd name="T5" fmla="*/ 157 h 276"/>
                  <a:gd name="T6" fmla="*/ 116 w 351"/>
                  <a:gd name="T7" fmla="*/ 157 h 276"/>
                  <a:gd name="T8" fmla="*/ 156 w 351"/>
                  <a:gd name="T9" fmla="*/ 196 h 276"/>
                  <a:gd name="T10" fmla="*/ 196 w 351"/>
                  <a:gd name="T11" fmla="*/ 80 h 276"/>
                  <a:gd name="T12" fmla="*/ 311 w 351"/>
                  <a:gd name="T13" fmla="*/ 80 h 276"/>
                  <a:gd name="T14" fmla="*/ 351 w 351"/>
                  <a:gd name="T15" fmla="*/ 40 h 276"/>
                  <a:gd name="T16" fmla="*/ 351 w 351"/>
                  <a:gd name="T17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1" h="276">
                    <a:moveTo>
                      <a:pt x="0" y="276"/>
                    </a:moveTo>
                    <a:lnTo>
                      <a:pt x="37" y="196"/>
                    </a:lnTo>
                    <a:lnTo>
                      <a:pt x="76" y="157"/>
                    </a:lnTo>
                    <a:lnTo>
                      <a:pt x="116" y="157"/>
                    </a:lnTo>
                    <a:lnTo>
                      <a:pt x="156" y="196"/>
                    </a:lnTo>
                    <a:lnTo>
                      <a:pt x="196" y="80"/>
                    </a:lnTo>
                    <a:lnTo>
                      <a:pt x="311" y="80"/>
                    </a:lnTo>
                    <a:lnTo>
                      <a:pt x="351" y="40"/>
                    </a:lnTo>
                    <a:lnTo>
                      <a:pt x="351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1304">
                <a:extLst>
                  <a:ext uri="{FF2B5EF4-FFF2-40B4-BE49-F238E27FC236}">
                    <a16:creationId xmlns:a16="http://schemas.microsoft.com/office/drawing/2014/main" id="{91FBAFDE-5566-ADCF-8AA1-06F9E1CD86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1" y="3455"/>
                <a:ext cx="62" cy="62"/>
              </a:xfrm>
              <a:custGeom>
                <a:avLst/>
                <a:gdLst>
                  <a:gd name="T0" fmla="*/ 0 w 314"/>
                  <a:gd name="T1" fmla="*/ 314 h 314"/>
                  <a:gd name="T2" fmla="*/ 37 w 314"/>
                  <a:gd name="T3" fmla="*/ 314 h 314"/>
                  <a:gd name="T4" fmla="*/ 37 w 314"/>
                  <a:gd name="T5" fmla="*/ 275 h 314"/>
                  <a:gd name="T6" fmla="*/ 0 w 314"/>
                  <a:gd name="T7" fmla="*/ 235 h 314"/>
                  <a:gd name="T8" fmla="*/ 37 w 314"/>
                  <a:gd name="T9" fmla="*/ 195 h 314"/>
                  <a:gd name="T10" fmla="*/ 116 w 314"/>
                  <a:gd name="T11" fmla="*/ 155 h 314"/>
                  <a:gd name="T12" fmla="*/ 235 w 314"/>
                  <a:gd name="T13" fmla="*/ 155 h 314"/>
                  <a:gd name="T14" fmla="*/ 314 w 314"/>
                  <a:gd name="T15" fmla="*/ 78 h 314"/>
                  <a:gd name="T16" fmla="*/ 314 w 314"/>
                  <a:gd name="T17" fmla="*/ 0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4" h="314">
                    <a:moveTo>
                      <a:pt x="0" y="314"/>
                    </a:moveTo>
                    <a:lnTo>
                      <a:pt x="37" y="314"/>
                    </a:lnTo>
                    <a:lnTo>
                      <a:pt x="37" y="275"/>
                    </a:lnTo>
                    <a:lnTo>
                      <a:pt x="0" y="235"/>
                    </a:lnTo>
                    <a:lnTo>
                      <a:pt x="37" y="195"/>
                    </a:lnTo>
                    <a:lnTo>
                      <a:pt x="116" y="155"/>
                    </a:lnTo>
                    <a:lnTo>
                      <a:pt x="235" y="155"/>
                    </a:lnTo>
                    <a:lnTo>
                      <a:pt x="314" y="78"/>
                    </a:lnTo>
                    <a:lnTo>
                      <a:pt x="31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1305">
                <a:extLst>
                  <a:ext uri="{FF2B5EF4-FFF2-40B4-BE49-F238E27FC236}">
                    <a16:creationId xmlns:a16="http://schemas.microsoft.com/office/drawing/2014/main" id="{9E6E6648-8E58-508B-BE74-DA1122B82D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6" y="3486"/>
                <a:ext cx="95" cy="31"/>
              </a:xfrm>
              <a:custGeom>
                <a:avLst/>
                <a:gdLst>
                  <a:gd name="T0" fmla="*/ 0 w 473"/>
                  <a:gd name="T1" fmla="*/ 40 h 159"/>
                  <a:gd name="T2" fmla="*/ 40 w 473"/>
                  <a:gd name="T3" fmla="*/ 0 h 159"/>
                  <a:gd name="T4" fmla="*/ 198 w 473"/>
                  <a:gd name="T5" fmla="*/ 0 h 159"/>
                  <a:gd name="T6" fmla="*/ 198 w 473"/>
                  <a:gd name="T7" fmla="*/ 80 h 159"/>
                  <a:gd name="T8" fmla="*/ 275 w 473"/>
                  <a:gd name="T9" fmla="*/ 80 h 159"/>
                  <a:gd name="T10" fmla="*/ 354 w 473"/>
                  <a:gd name="T11" fmla="*/ 40 h 159"/>
                  <a:gd name="T12" fmla="*/ 433 w 473"/>
                  <a:gd name="T13" fmla="*/ 40 h 159"/>
                  <a:gd name="T14" fmla="*/ 394 w 473"/>
                  <a:gd name="T15" fmla="*/ 120 h 159"/>
                  <a:gd name="T16" fmla="*/ 433 w 473"/>
                  <a:gd name="T17" fmla="*/ 120 h 159"/>
                  <a:gd name="T18" fmla="*/ 473 w 473"/>
                  <a:gd name="T19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3" h="159">
                    <a:moveTo>
                      <a:pt x="0" y="40"/>
                    </a:moveTo>
                    <a:lnTo>
                      <a:pt x="40" y="0"/>
                    </a:lnTo>
                    <a:lnTo>
                      <a:pt x="198" y="0"/>
                    </a:lnTo>
                    <a:lnTo>
                      <a:pt x="198" y="80"/>
                    </a:lnTo>
                    <a:lnTo>
                      <a:pt x="275" y="80"/>
                    </a:lnTo>
                    <a:lnTo>
                      <a:pt x="354" y="40"/>
                    </a:lnTo>
                    <a:lnTo>
                      <a:pt x="433" y="40"/>
                    </a:lnTo>
                    <a:lnTo>
                      <a:pt x="394" y="120"/>
                    </a:lnTo>
                    <a:lnTo>
                      <a:pt x="433" y="120"/>
                    </a:lnTo>
                    <a:lnTo>
                      <a:pt x="473" y="15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1306">
                <a:extLst>
                  <a:ext uri="{FF2B5EF4-FFF2-40B4-BE49-F238E27FC236}">
                    <a16:creationId xmlns:a16="http://schemas.microsoft.com/office/drawing/2014/main" id="{255EA654-59CA-3171-3152-3C68C11DDE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2" y="3517"/>
                <a:ext cx="79" cy="71"/>
              </a:xfrm>
              <a:custGeom>
                <a:avLst/>
                <a:gdLst>
                  <a:gd name="T0" fmla="*/ 0 w 393"/>
                  <a:gd name="T1" fmla="*/ 355 h 355"/>
                  <a:gd name="T2" fmla="*/ 40 w 393"/>
                  <a:gd name="T3" fmla="*/ 355 h 355"/>
                  <a:gd name="T4" fmla="*/ 40 w 393"/>
                  <a:gd name="T5" fmla="*/ 275 h 355"/>
                  <a:gd name="T6" fmla="*/ 79 w 393"/>
                  <a:gd name="T7" fmla="*/ 196 h 355"/>
                  <a:gd name="T8" fmla="*/ 118 w 393"/>
                  <a:gd name="T9" fmla="*/ 156 h 355"/>
                  <a:gd name="T10" fmla="*/ 155 w 393"/>
                  <a:gd name="T11" fmla="*/ 196 h 355"/>
                  <a:gd name="T12" fmla="*/ 235 w 393"/>
                  <a:gd name="T13" fmla="*/ 156 h 355"/>
                  <a:gd name="T14" fmla="*/ 274 w 393"/>
                  <a:gd name="T15" fmla="*/ 156 h 355"/>
                  <a:gd name="T16" fmla="*/ 314 w 393"/>
                  <a:gd name="T17" fmla="*/ 116 h 355"/>
                  <a:gd name="T18" fmla="*/ 353 w 393"/>
                  <a:gd name="T19" fmla="*/ 116 h 355"/>
                  <a:gd name="T20" fmla="*/ 353 w 393"/>
                  <a:gd name="T21" fmla="*/ 76 h 355"/>
                  <a:gd name="T22" fmla="*/ 393 w 393"/>
                  <a:gd name="T23" fmla="*/ 76 h 355"/>
                  <a:gd name="T24" fmla="*/ 393 w 393"/>
                  <a:gd name="T25" fmla="*/ 0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3" h="355">
                    <a:moveTo>
                      <a:pt x="0" y="355"/>
                    </a:moveTo>
                    <a:lnTo>
                      <a:pt x="40" y="355"/>
                    </a:lnTo>
                    <a:lnTo>
                      <a:pt x="40" y="275"/>
                    </a:lnTo>
                    <a:lnTo>
                      <a:pt x="79" y="196"/>
                    </a:lnTo>
                    <a:lnTo>
                      <a:pt x="118" y="156"/>
                    </a:lnTo>
                    <a:lnTo>
                      <a:pt x="155" y="196"/>
                    </a:lnTo>
                    <a:lnTo>
                      <a:pt x="235" y="156"/>
                    </a:lnTo>
                    <a:lnTo>
                      <a:pt x="274" y="156"/>
                    </a:lnTo>
                    <a:lnTo>
                      <a:pt x="314" y="116"/>
                    </a:lnTo>
                    <a:lnTo>
                      <a:pt x="353" y="116"/>
                    </a:lnTo>
                    <a:lnTo>
                      <a:pt x="353" y="76"/>
                    </a:lnTo>
                    <a:lnTo>
                      <a:pt x="393" y="76"/>
                    </a:lnTo>
                    <a:lnTo>
                      <a:pt x="39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1307">
                <a:extLst>
                  <a:ext uri="{FF2B5EF4-FFF2-40B4-BE49-F238E27FC236}">
                    <a16:creationId xmlns:a16="http://schemas.microsoft.com/office/drawing/2014/main" id="{852D103D-2C49-E891-23F8-A3BC148D0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0" y="3643"/>
                <a:ext cx="157" cy="156"/>
              </a:xfrm>
              <a:custGeom>
                <a:avLst/>
                <a:gdLst>
                  <a:gd name="T0" fmla="*/ 787 w 787"/>
                  <a:gd name="T1" fmla="*/ 0 h 784"/>
                  <a:gd name="T2" fmla="*/ 787 w 787"/>
                  <a:gd name="T3" fmla="*/ 80 h 784"/>
                  <a:gd name="T4" fmla="*/ 708 w 787"/>
                  <a:gd name="T5" fmla="*/ 118 h 784"/>
                  <a:gd name="T6" fmla="*/ 628 w 787"/>
                  <a:gd name="T7" fmla="*/ 118 h 784"/>
                  <a:gd name="T8" fmla="*/ 589 w 787"/>
                  <a:gd name="T9" fmla="*/ 158 h 784"/>
                  <a:gd name="T10" fmla="*/ 513 w 787"/>
                  <a:gd name="T11" fmla="*/ 158 h 784"/>
                  <a:gd name="T12" fmla="*/ 473 w 787"/>
                  <a:gd name="T13" fmla="*/ 195 h 784"/>
                  <a:gd name="T14" fmla="*/ 473 w 787"/>
                  <a:gd name="T15" fmla="*/ 235 h 784"/>
                  <a:gd name="T16" fmla="*/ 354 w 787"/>
                  <a:gd name="T17" fmla="*/ 235 h 784"/>
                  <a:gd name="T18" fmla="*/ 354 w 787"/>
                  <a:gd name="T19" fmla="*/ 315 h 784"/>
                  <a:gd name="T20" fmla="*/ 315 w 787"/>
                  <a:gd name="T21" fmla="*/ 354 h 784"/>
                  <a:gd name="T22" fmla="*/ 275 w 787"/>
                  <a:gd name="T23" fmla="*/ 315 h 784"/>
                  <a:gd name="T24" fmla="*/ 198 w 787"/>
                  <a:gd name="T25" fmla="*/ 394 h 784"/>
                  <a:gd name="T26" fmla="*/ 198 w 787"/>
                  <a:gd name="T27" fmla="*/ 434 h 784"/>
                  <a:gd name="T28" fmla="*/ 159 w 787"/>
                  <a:gd name="T29" fmla="*/ 473 h 784"/>
                  <a:gd name="T30" fmla="*/ 119 w 787"/>
                  <a:gd name="T31" fmla="*/ 550 h 784"/>
                  <a:gd name="T32" fmla="*/ 159 w 787"/>
                  <a:gd name="T33" fmla="*/ 589 h 784"/>
                  <a:gd name="T34" fmla="*/ 119 w 787"/>
                  <a:gd name="T35" fmla="*/ 709 h 784"/>
                  <a:gd name="T36" fmla="*/ 80 w 787"/>
                  <a:gd name="T37" fmla="*/ 669 h 784"/>
                  <a:gd name="T38" fmla="*/ 40 w 787"/>
                  <a:gd name="T39" fmla="*/ 748 h 784"/>
                  <a:gd name="T40" fmla="*/ 40 w 787"/>
                  <a:gd name="T41" fmla="*/ 784 h 784"/>
                  <a:gd name="T42" fmla="*/ 0 w 787"/>
                  <a:gd name="T43" fmla="*/ 784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87" h="784">
                    <a:moveTo>
                      <a:pt x="787" y="0"/>
                    </a:moveTo>
                    <a:lnTo>
                      <a:pt x="787" y="80"/>
                    </a:lnTo>
                    <a:lnTo>
                      <a:pt x="708" y="118"/>
                    </a:lnTo>
                    <a:lnTo>
                      <a:pt x="628" y="118"/>
                    </a:lnTo>
                    <a:lnTo>
                      <a:pt x="589" y="158"/>
                    </a:lnTo>
                    <a:lnTo>
                      <a:pt x="513" y="158"/>
                    </a:lnTo>
                    <a:lnTo>
                      <a:pt x="473" y="195"/>
                    </a:lnTo>
                    <a:lnTo>
                      <a:pt x="473" y="235"/>
                    </a:lnTo>
                    <a:lnTo>
                      <a:pt x="354" y="235"/>
                    </a:lnTo>
                    <a:lnTo>
                      <a:pt x="354" y="315"/>
                    </a:lnTo>
                    <a:lnTo>
                      <a:pt x="315" y="354"/>
                    </a:lnTo>
                    <a:lnTo>
                      <a:pt x="275" y="315"/>
                    </a:lnTo>
                    <a:lnTo>
                      <a:pt x="198" y="394"/>
                    </a:lnTo>
                    <a:lnTo>
                      <a:pt x="198" y="434"/>
                    </a:lnTo>
                    <a:lnTo>
                      <a:pt x="159" y="473"/>
                    </a:lnTo>
                    <a:lnTo>
                      <a:pt x="119" y="550"/>
                    </a:lnTo>
                    <a:lnTo>
                      <a:pt x="159" y="589"/>
                    </a:lnTo>
                    <a:lnTo>
                      <a:pt x="119" y="709"/>
                    </a:lnTo>
                    <a:lnTo>
                      <a:pt x="80" y="669"/>
                    </a:lnTo>
                    <a:lnTo>
                      <a:pt x="40" y="748"/>
                    </a:lnTo>
                    <a:lnTo>
                      <a:pt x="40" y="784"/>
                    </a:lnTo>
                    <a:lnTo>
                      <a:pt x="0" y="78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1308">
                <a:extLst>
                  <a:ext uri="{FF2B5EF4-FFF2-40B4-BE49-F238E27FC236}">
                    <a16:creationId xmlns:a16="http://schemas.microsoft.com/office/drawing/2014/main" id="{5A148E3E-AD24-7F3A-EC50-ED820AC49A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0" y="3799"/>
                <a:ext cx="94" cy="24"/>
              </a:xfrm>
              <a:custGeom>
                <a:avLst/>
                <a:gdLst>
                  <a:gd name="T0" fmla="*/ 0 w 473"/>
                  <a:gd name="T1" fmla="*/ 0 h 120"/>
                  <a:gd name="T2" fmla="*/ 40 w 473"/>
                  <a:gd name="T3" fmla="*/ 40 h 120"/>
                  <a:gd name="T4" fmla="*/ 119 w 473"/>
                  <a:gd name="T5" fmla="*/ 0 h 120"/>
                  <a:gd name="T6" fmla="*/ 119 w 473"/>
                  <a:gd name="T7" fmla="*/ 40 h 120"/>
                  <a:gd name="T8" fmla="*/ 198 w 473"/>
                  <a:gd name="T9" fmla="*/ 40 h 120"/>
                  <a:gd name="T10" fmla="*/ 198 w 473"/>
                  <a:gd name="T11" fmla="*/ 80 h 120"/>
                  <a:gd name="T12" fmla="*/ 315 w 473"/>
                  <a:gd name="T13" fmla="*/ 80 h 120"/>
                  <a:gd name="T14" fmla="*/ 354 w 473"/>
                  <a:gd name="T15" fmla="*/ 120 h 120"/>
                  <a:gd name="T16" fmla="*/ 433 w 473"/>
                  <a:gd name="T17" fmla="*/ 120 h 120"/>
                  <a:gd name="T18" fmla="*/ 473 w 473"/>
                  <a:gd name="T19" fmla="*/ 8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3" h="120">
                    <a:moveTo>
                      <a:pt x="0" y="0"/>
                    </a:moveTo>
                    <a:lnTo>
                      <a:pt x="40" y="40"/>
                    </a:lnTo>
                    <a:lnTo>
                      <a:pt x="119" y="0"/>
                    </a:lnTo>
                    <a:lnTo>
                      <a:pt x="119" y="40"/>
                    </a:lnTo>
                    <a:lnTo>
                      <a:pt x="198" y="40"/>
                    </a:lnTo>
                    <a:lnTo>
                      <a:pt x="198" y="80"/>
                    </a:lnTo>
                    <a:lnTo>
                      <a:pt x="315" y="80"/>
                    </a:lnTo>
                    <a:lnTo>
                      <a:pt x="354" y="120"/>
                    </a:lnTo>
                    <a:lnTo>
                      <a:pt x="433" y="120"/>
                    </a:lnTo>
                    <a:lnTo>
                      <a:pt x="473" y="8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1309">
                <a:extLst>
                  <a:ext uri="{FF2B5EF4-FFF2-40B4-BE49-F238E27FC236}">
                    <a16:creationId xmlns:a16="http://schemas.microsoft.com/office/drawing/2014/main" id="{6806BE7F-D1CD-21B9-9E1D-FAACDDCD82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2" y="3799"/>
                <a:ext cx="118" cy="307"/>
              </a:xfrm>
              <a:custGeom>
                <a:avLst/>
                <a:gdLst>
                  <a:gd name="T0" fmla="*/ 40 w 590"/>
                  <a:gd name="T1" fmla="*/ 0 h 1534"/>
                  <a:gd name="T2" fmla="*/ 0 w 590"/>
                  <a:gd name="T3" fmla="*/ 40 h 1534"/>
                  <a:gd name="T4" fmla="*/ 0 w 590"/>
                  <a:gd name="T5" fmla="*/ 120 h 1534"/>
                  <a:gd name="T6" fmla="*/ 80 w 590"/>
                  <a:gd name="T7" fmla="*/ 80 h 1534"/>
                  <a:gd name="T8" fmla="*/ 120 w 590"/>
                  <a:gd name="T9" fmla="*/ 80 h 1534"/>
                  <a:gd name="T10" fmla="*/ 120 w 590"/>
                  <a:gd name="T11" fmla="*/ 160 h 1534"/>
                  <a:gd name="T12" fmla="*/ 199 w 590"/>
                  <a:gd name="T13" fmla="*/ 160 h 1534"/>
                  <a:gd name="T14" fmla="*/ 238 w 590"/>
                  <a:gd name="T15" fmla="*/ 199 h 1534"/>
                  <a:gd name="T16" fmla="*/ 238 w 590"/>
                  <a:gd name="T17" fmla="*/ 279 h 1534"/>
                  <a:gd name="T18" fmla="*/ 120 w 590"/>
                  <a:gd name="T19" fmla="*/ 316 h 1534"/>
                  <a:gd name="T20" fmla="*/ 40 w 590"/>
                  <a:gd name="T21" fmla="*/ 355 h 1534"/>
                  <a:gd name="T22" fmla="*/ 80 w 590"/>
                  <a:gd name="T23" fmla="*/ 474 h 1534"/>
                  <a:gd name="T24" fmla="*/ 80 w 590"/>
                  <a:gd name="T25" fmla="*/ 554 h 1534"/>
                  <a:gd name="T26" fmla="*/ 159 w 590"/>
                  <a:gd name="T27" fmla="*/ 591 h 1534"/>
                  <a:gd name="T28" fmla="*/ 199 w 590"/>
                  <a:gd name="T29" fmla="*/ 591 h 1534"/>
                  <a:gd name="T30" fmla="*/ 238 w 590"/>
                  <a:gd name="T31" fmla="*/ 631 h 1534"/>
                  <a:gd name="T32" fmla="*/ 278 w 590"/>
                  <a:gd name="T33" fmla="*/ 631 h 1534"/>
                  <a:gd name="T34" fmla="*/ 315 w 590"/>
                  <a:gd name="T35" fmla="*/ 709 h 1534"/>
                  <a:gd name="T36" fmla="*/ 394 w 590"/>
                  <a:gd name="T37" fmla="*/ 749 h 1534"/>
                  <a:gd name="T38" fmla="*/ 394 w 590"/>
                  <a:gd name="T39" fmla="*/ 789 h 1534"/>
                  <a:gd name="T40" fmla="*/ 278 w 590"/>
                  <a:gd name="T41" fmla="*/ 828 h 1534"/>
                  <a:gd name="T42" fmla="*/ 238 w 590"/>
                  <a:gd name="T43" fmla="*/ 868 h 1534"/>
                  <a:gd name="T44" fmla="*/ 278 w 590"/>
                  <a:gd name="T45" fmla="*/ 905 h 1534"/>
                  <a:gd name="T46" fmla="*/ 238 w 590"/>
                  <a:gd name="T47" fmla="*/ 945 h 1534"/>
                  <a:gd name="T48" fmla="*/ 199 w 590"/>
                  <a:gd name="T49" fmla="*/ 945 h 1534"/>
                  <a:gd name="T50" fmla="*/ 120 w 590"/>
                  <a:gd name="T51" fmla="*/ 985 h 1534"/>
                  <a:gd name="T52" fmla="*/ 159 w 590"/>
                  <a:gd name="T53" fmla="*/ 1024 h 1534"/>
                  <a:gd name="T54" fmla="*/ 199 w 590"/>
                  <a:gd name="T55" fmla="*/ 1024 h 1534"/>
                  <a:gd name="T56" fmla="*/ 159 w 590"/>
                  <a:gd name="T57" fmla="*/ 1103 h 1534"/>
                  <a:gd name="T58" fmla="*/ 355 w 590"/>
                  <a:gd name="T59" fmla="*/ 1103 h 1534"/>
                  <a:gd name="T60" fmla="*/ 394 w 590"/>
                  <a:gd name="T61" fmla="*/ 1024 h 1534"/>
                  <a:gd name="T62" fmla="*/ 473 w 590"/>
                  <a:gd name="T63" fmla="*/ 1024 h 1534"/>
                  <a:gd name="T64" fmla="*/ 513 w 590"/>
                  <a:gd name="T65" fmla="*/ 1063 h 1534"/>
                  <a:gd name="T66" fmla="*/ 513 w 590"/>
                  <a:gd name="T67" fmla="*/ 1103 h 1534"/>
                  <a:gd name="T68" fmla="*/ 473 w 590"/>
                  <a:gd name="T69" fmla="*/ 1143 h 1534"/>
                  <a:gd name="T70" fmla="*/ 473 w 590"/>
                  <a:gd name="T71" fmla="*/ 1220 h 1534"/>
                  <a:gd name="T72" fmla="*/ 434 w 590"/>
                  <a:gd name="T73" fmla="*/ 1220 h 1534"/>
                  <a:gd name="T74" fmla="*/ 473 w 590"/>
                  <a:gd name="T75" fmla="*/ 1260 h 1534"/>
                  <a:gd name="T76" fmla="*/ 473 w 590"/>
                  <a:gd name="T77" fmla="*/ 1299 h 1534"/>
                  <a:gd name="T78" fmla="*/ 434 w 590"/>
                  <a:gd name="T79" fmla="*/ 1299 h 1534"/>
                  <a:gd name="T80" fmla="*/ 394 w 590"/>
                  <a:gd name="T81" fmla="*/ 1339 h 1534"/>
                  <a:gd name="T82" fmla="*/ 394 w 590"/>
                  <a:gd name="T83" fmla="*/ 1378 h 1534"/>
                  <a:gd name="T84" fmla="*/ 315 w 590"/>
                  <a:gd name="T85" fmla="*/ 1457 h 1534"/>
                  <a:gd name="T86" fmla="*/ 355 w 590"/>
                  <a:gd name="T87" fmla="*/ 1495 h 1534"/>
                  <a:gd name="T88" fmla="*/ 355 w 590"/>
                  <a:gd name="T89" fmla="*/ 1534 h 1534"/>
                  <a:gd name="T90" fmla="*/ 473 w 590"/>
                  <a:gd name="T91" fmla="*/ 1457 h 1534"/>
                  <a:gd name="T92" fmla="*/ 513 w 590"/>
                  <a:gd name="T93" fmla="*/ 1495 h 1534"/>
                  <a:gd name="T94" fmla="*/ 513 w 590"/>
                  <a:gd name="T95" fmla="*/ 1534 h 1534"/>
                  <a:gd name="T96" fmla="*/ 590 w 590"/>
                  <a:gd name="T97" fmla="*/ 1534 h 1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90" h="1534">
                    <a:moveTo>
                      <a:pt x="40" y="0"/>
                    </a:moveTo>
                    <a:lnTo>
                      <a:pt x="0" y="40"/>
                    </a:lnTo>
                    <a:lnTo>
                      <a:pt x="0" y="120"/>
                    </a:lnTo>
                    <a:lnTo>
                      <a:pt x="80" y="80"/>
                    </a:lnTo>
                    <a:lnTo>
                      <a:pt x="120" y="80"/>
                    </a:lnTo>
                    <a:lnTo>
                      <a:pt x="120" y="160"/>
                    </a:lnTo>
                    <a:lnTo>
                      <a:pt x="199" y="160"/>
                    </a:lnTo>
                    <a:lnTo>
                      <a:pt x="238" y="199"/>
                    </a:lnTo>
                    <a:lnTo>
                      <a:pt x="238" y="279"/>
                    </a:lnTo>
                    <a:lnTo>
                      <a:pt x="120" y="316"/>
                    </a:lnTo>
                    <a:lnTo>
                      <a:pt x="40" y="355"/>
                    </a:lnTo>
                    <a:lnTo>
                      <a:pt x="80" y="474"/>
                    </a:lnTo>
                    <a:lnTo>
                      <a:pt x="80" y="554"/>
                    </a:lnTo>
                    <a:lnTo>
                      <a:pt x="159" y="591"/>
                    </a:lnTo>
                    <a:lnTo>
                      <a:pt x="199" y="591"/>
                    </a:lnTo>
                    <a:lnTo>
                      <a:pt x="238" y="631"/>
                    </a:lnTo>
                    <a:lnTo>
                      <a:pt x="278" y="631"/>
                    </a:lnTo>
                    <a:lnTo>
                      <a:pt x="315" y="709"/>
                    </a:lnTo>
                    <a:lnTo>
                      <a:pt x="394" y="749"/>
                    </a:lnTo>
                    <a:lnTo>
                      <a:pt x="394" y="789"/>
                    </a:lnTo>
                    <a:lnTo>
                      <a:pt x="278" y="828"/>
                    </a:lnTo>
                    <a:lnTo>
                      <a:pt x="238" y="868"/>
                    </a:lnTo>
                    <a:lnTo>
                      <a:pt x="278" y="905"/>
                    </a:lnTo>
                    <a:lnTo>
                      <a:pt x="238" y="945"/>
                    </a:lnTo>
                    <a:lnTo>
                      <a:pt x="199" y="945"/>
                    </a:lnTo>
                    <a:lnTo>
                      <a:pt x="120" y="985"/>
                    </a:lnTo>
                    <a:lnTo>
                      <a:pt x="159" y="1024"/>
                    </a:lnTo>
                    <a:lnTo>
                      <a:pt x="199" y="1024"/>
                    </a:lnTo>
                    <a:lnTo>
                      <a:pt x="159" y="1103"/>
                    </a:lnTo>
                    <a:lnTo>
                      <a:pt x="355" y="1103"/>
                    </a:lnTo>
                    <a:lnTo>
                      <a:pt x="394" y="1024"/>
                    </a:lnTo>
                    <a:lnTo>
                      <a:pt x="473" y="1024"/>
                    </a:lnTo>
                    <a:lnTo>
                      <a:pt x="513" y="1063"/>
                    </a:lnTo>
                    <a:lnTo>
                      <a:pt x="513" y="1103"/>
                    </a:lnTo>
                    <a:lnTo>
                      <a:pt x="473" y="1143"/>
                    </a:lnTo>
                    <a:lnTo>
                      <a:pt x="473" y="1220"/>
                    </a:lnTo>
                    <a:lnTo>
                      <a:pt x="434" y="1220"/>
                    </a:lnTo>
                    <a:lnTo>
                      <a:pt x="473" y="1260"/>
                    </a:lnTo>
                    <a:lnTo>
                      <a:pt x="473" y="1299"/>
                    </a:lnTo>
                    <a:lnTo>
                      <a:pt x="434" y="1299"/>
                    </a:lnTo>
                    <a:lnTo>
                      <a:pt x="394" y="1339"/>
                    </a:lnTo>
                    <a:lnTo>
                      <a:pt x="394" y="1378"/>
                    </a:lnTo>
                    <a:lnTo>
                      <a:pt x="315" y="1457"/>
                    </a:lnTo>
                    <a:lnTo>
                      <a:pt x="355" y="1495"/>
                    </a:lnTo>
                    <a:lnTo>
                      <a:pt x="355" y="1534"/>
                    </a:lnTo>
                    <a:lnTo>
                      <a:pt x="473" y="1457"/>
                    </a:lnTo>
                    <a:lnTo>
                      <a:pt x="513" y="1495"/>
                    </a:lnTo>
                    <a:lnTo>
                      <a:pt x="513" y="1534"/>
                    </a:lnTo>
                    <a:lnTo>
                      <a:pt x="590" y="153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1310">
                <a:extLst>
                  <a:ext uri="{FF2B5EF4-FFF2-40B4-BE49-F238E27FC236}">
                    <a16:creationId xmlns:a16="http://schemas.microsoft.com/office/drawing/2014/main" id="{FE41C2B5-7E13-4A72-4564-3580B5EC65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20" y="3713"/>
                <a:ext cx="47" cy="94"/>
              </a:xfrm>
              <a:custGeom>
                <a:avLst/>
                <a:gdLst>
                  <a:gd name="T0" fmla="*/ 235 w 235"/>
                  <a:gd name="T1" fmla="*/ 470 h 470"/>
                  <a:gd name="T2" fmla="*/ 235 w 235"/>
                  <a:gd name="T3" fmla="*/ 430 h 470"/>
                  <a:gd name="T4" fmla="*/ 196 w 235"/>
                  <a:gd name="T5" fmla="*/ 394 h 470"/>
                  <a:gd name="T6" fmla="*/ 196 w 235"/>
                  <a:gd name="T7" fmla="*/ 235 h 470"/>
                  <a:gd name="T8" fmla="*/ 156 w 235"/>
                  <a:gd name="T9" fmla="*/ 196 h 470"/>
                  <a:gd name="T10" fmla="*/ 196 w 235"/>
                  <a:gd name="T11" fmla="*/ 156 h 470"/>
                  <a:gd name="T12" fmla="*/ 196 w 235"/>
                  <a:gd name="T13" fmla="*/ 80 h 470"/>
                  <a:gd name="T14" fmla="*/ 156 w 235"/>
                  <a:gd name="T15" fmla="*/ 40 h 470"/>
                  <a:gd name="T16" fmla="*/ 116 w 235"/>
                  <a:gd name="T17" fmla="*/ 40 h 470"/>
                  <a:gd name="T18" fmla="*/ 116 w 235"/>
                  <a:gd name="T19" fmla="*/ 80 h 470"/>
                  <a:gd name="T20" fmla="*/ 77 w 235"/>
                  <a:gd name="T21" fmla="*/ 80 h 470"/>
                  <a:gd name="T22" fmla="*/ 77 w 235"/>
                  <a:gd name="T23" fmla="*/ 40 h 470"/>
                  <a:gd name="T24" fmla="*/ 0 w 235"/>
                  <a:gd name="T25" fmla="*/ 40 h 470"/>
                  <a:gd name="T26" fmla="*/ 0 w 235"/>
                  <a:gd name="T27" fmla="*/ 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35" h="470">
                    <a:moveTo>
                      <a:pt x="235" y="470"/>
                    </a:moveTo>
                    <a:lnTo>
                      <a:pt x="235" y="430"/>
                    </a:lnTo>
                    <a:lnTo>
                      <a:pt x="196" y="394"/>
                    </a:lnTo>
                    <a:lnTo>
                      <a:pt x="196" y="235"/>
                    </a:lnTo>
                    <a:lnTo>
                      <a:pt x="156" y="196"/>
                    </a:lnTo>
                    <a:lnTo>
                      <a:pt x="196" y="156"/>
                    </a:lnTo>
                    <a:lnTo>
                      <a:pt x="196" y="80"/>
                    </a:lnTo>
                    <a:lnTo>
                      <a:pt x="156" y="40"/>
                    </a:lnTo>
                    <a:lnTo>
                      <a:pt x="116" y="40"/>
                    </a:lnTo>
                    <a:lnTo>
                      <a:pt x="116" y="80"/>
                    </a:lnTo>
                    <a:lnTo>
                      <a:pt x="77" y="80"/>
                    </a:lnTo>
                    <a:lnTo>
                      <a:pt x="77" y="40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1311">
                <a:extLst>
                  <a:ext uri="{FF2B5EF4-FFF2-40B4-BE49-F238E27FC236}">
                    <a16:creationId xmlns:a16="http://schemas.microsoft.com/office/drawing/2014/main" id="{F920973C-C657-F5C1-B0E0-3B1A364405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57" y="3643"/>
                <a:ext cx="63" cy="70"/>
              </a:xfrm>
              <a:custGeom>
                <a:avLst/>
                <a:gdLst>
                  <a:gd name="T0" fmla="*/ 314 w 314"/>
                  <a:gd name="T1" fmla="*/ 354 h 354"/>
                  <a:gd name="T2" fmla="*/ 314 w 314"/>
                  <a:gd name="T3" fmla="*/ 315 h 354"/>
                  <a:gd name="T4" fmla="*/ 275 w 314"/>
                  <a:gd name="T5" fmla="*/ 275 h 354"/>
                  <a:gd name="T6" fmla="*/ 275 w 314"/>
                  <a:gd name="T7" fmla="*/ 195 h 354"/>
                  <a:gd name="T8" fmla="*/ 195 w 314"/>
                  <a:gd name="T9" fmla="*/ 158 h 354"/>
                  <a:gd name="T10" fmla="*/ 195 w 314"/>
                  <a:gd name="T11" fmla="*/ 118 h 354"/>
                  <a:gd name="T12" fmla="*/ 76 w 314"/>
                  <a:gd name="T13" fmla="*/ 80 h 354"/>
                  <a:gd name="T14" fmla="*/ 0 w 314"/>
                  <a:gd name="T15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4" h="354">
                    <a:moveTo>
                      <a:pt x="314" y="354"/>
                    </a:moveTo>
                    <a:lnTo>
                      <a:pt x="314" y="315"/>
                    </a:lnTo>
                    <a:lnTo>
                      <a:pt x="275" y="275"/>
                    </a:lnTo>
                    <a:lnTo>
                      <a:pt x="275" y="195"/>
                    </a:lnTo>
                    <a:lnTo>
                      <a:pt x="195" y="158"/>
                    </a:lnTo>
                    <a:lnTo>
                      <a:pt x="195" y="118"/>
                    </a:lnTo>
                    <a:lnTo>
                      <a:pt x="76" y="8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1312">
                <a:extLst>
                  <a:ext uri="{FF2B5EF4-FFF2-40B4-BE49-F238E27FC236}">
                    <a16:creationId xmlns:a16="http://schemas.microsoft.com/office/drawing/2014/main" id="{7EC94E0C-14EC-86FF-C919-91213C53FF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4" y="3698"/>
                <a:ext cx="126" cy="117"/>
              </a:xfrm>
              <a:custGeom>
                <a:avLst/>
                <a:gdLst>
                  <a:gd name="T0" fmla="*/ 0 w 628"/>
                  <a:gd name="T1" fmla="*/ 589 h 589"/>
                  <a:gd name="T2" fmla="*/ 116 w 628"/>
                  <a:gd name="T3" fmla="*/ 473 h 589"/>
                  <a:gd name="T4" fmla="*/ 77 w 628"/>
                  <a:gd name="T5" fmla="*/ 473 h 589"/>
                  <a:gd name="T6" fmla="*/ 77 w 628"/>
                  <a:gd name="T7" fmla="*/ 394 h 589"/>
                  <a:gd name="T8" fmla="*/ 116 w 628"/>
                  <a:gd name="T9" fmla="*/ 354 h 589"/>
                  <a:gd name="T10" fmla="*/ 116 w 628"/>
                  <a:gd name="T11" fmla="*/ 275 h 589"/>
                  <a:gd name="T12" fmla="*/ 235 w 628"/>
                  <a:gd name="T13" fmla="*/ 275 h 589"/>
                  <a:gd name="T14" fmla="*/ 275 w 628"/>
                  <a:gd name="T15" fmla="*/ 198 h 589"/>
                  <a:gd name="T16" fmla="*/ 314 w 628"/>
                  <a:gd name="T17" fmla="*/ 198 h 589"/>
                  <a:gd name="T18" fmla="*/ 354 w 628"/>
                  <a:gd name="T19" fmla="*/ 159 h 589"/>
                  <a:gd name="T20" fmla="*/ 354 w 628"/>
                  <a:gd name="T21" fmla="*/ 79 h 589"/>
                  <a:gd name="T22" fmla="*/ 390 w 628"/>
                  <a:gd name="T23" fmla="*/ 0 h 589"/>
                  <a:gd name="T24" fmla="*/ 549 w 628"/>
                  <a:gd name="T25" fmla="*/ 159 h 589"/>
                  <a:gd name="T26" fmla="*/ 628 w 628"/>
                  <a:gd name="T27" fmla="*/ 79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8" h="589">
                    <a:moveTo>
                      <a:pt x="0" y="589"/>
                    </a:moveTo>
                    <a:lnTo>
                      <a:pt x="116" y="473"/>
                    </a:lnTo>
                    <a:lnTo>
                      <a:pt x="77" y="473"/>
                    </a:lnTo>
                    <a:lnTo>
                      <a:pt x="77" y="394"/>
                    </a:lnTo>
                    <a:lnTo>
                      <a:pt x="116" y="354"/>
                    </a:lnTo>
                    <a:lnTo>
                      <a:pt x="116" y="275"/>
                    </a:lnTo>
                    <a:lnTo>
                      <a:pt x="235" y="275"/>
                    </a:lnTo>
                    <a:lnTo>
                      <a:pt x="275" y="198"/>
                    </a:lnTo>
                    <a:lnTo>
                      <a:pt x="314" y="198"/>
                    </a:lnTo>
                    <a:lnTo>
                      <a:pt x="354" y="159"/>
                    </a:lnTo>
                    <a:lnTo>
                      <a:pt x="354" y="79"/>
                    </a:lnTo>
                    <a:lnTo>
                      <a:pt x="390" y="0"/>
                    </a:lnTo>
                    <a:lnTo>
                      <a:pt x="549" y="159"/>
                    </a:lnTo>
                    <a:lnTo>
                      <a:pt x="628" y="7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1313">
                <a:extLst>
                  <a:ext uri="{FF2B5EF4-FFF2-40B4-BE49-F238E27FC236}">
                    <a16:creationId xmlns:a16="http://schemas.microsoft.com/office/drawing/2014/main" id="{EB082CF1-1CA6-BE69-B7BB-4D23A82007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4" y="3815"/>
                <a:ext cx="110" cy="103"/>
              </a:xfrm>
              <a:custGeom>
                <a:avLst/>
                <a:gdLst>
                  <a:gd name="T0" fmla="*/ 0 w 549"/>
                  <a:gd name="T1" fmla="*/ 0 h 511"/>
                  <a:gd name="T2" fmla="*/ 40 w 549"/>
                  <a:gd name="T3" fmla="*/ 80 h 511"/>
                  <a:gd name="T4" fmla="*/ 116 w 549"/>
                  <a:gd name="T5" fmla="*/ 159 h 511"/>
                  <a:gd name="T6" fmla="*/ 155 w 549"/>
                  <a:gd name="T7" fmla="*/ 159 h 511"/>
                  <a:gd name="T8" fmla="*/ 155 w 549"/>
                  <a:gd name="T9" fmla="*/ 199 h 511"/>
                  <a:gd name="T10" fmla="*/ 235 w 549"/>
                  <a:gd name="T11" fmla="*/ 236 h 511"/>
                  <a:gd name="T12" fmla="*/ 275 w 549"/>
                  <a:gd name="T13" fmla="*/ 275 h 511"/>
                  <a:gd name="T14" fmla="*/ 354 w 549"/>
                  <a:gd name="T15" fmla="*/ 275 h 511"/>
                  <a:gd name="T16" fmla="*/ 354 w 549"/>
                  <a:gd name="T17" fmla="*/ 354 h 511"/>
                  <a:gd name="T18" fmla="*/ 390 w 549"/>
                  <a:gd name="T19" fmla="*/ 354 h 511"/>
                  <a:gd name="T20" fmla="*/ 430 w 549"/>
                  <a:gd name="T21" fmla="*/ 434 h 511"/>
                  <a:gd name="T22" fmla="*/ 509 w 549"/>
                  <a:gd name="T23" fmla="*/ 511 h 511"/>
                  <a:gd name="T24" fmla="*/ 549 w 549"/>
                  <a:gd name="T25" fmla="*/ 511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9" h="511">
                    <a:moveTo>
                      <a:pt x="0" y="0"/>
                    </a:moveTo>
                    <a:lnTo>
                      <a:pt x="40" y="80"/>
                    </a:lnTo>
                    <a:lnTo>
                      <a:pt x="116" y="159"/>
                    </a:lnTo>
                    <a:lnTo>
                      <a:pt x="155" y="159"/>
                    </a:lnTo>
                    <a:lnTo>
                      <a:pt x="155" y="199"/>
                    </a:lnTo>
                    <a:lnTo>
                      <a:pt x="235" y="236"/>
                    </a:lnTo>
                    <a:lnTo>
                      <a:pt x="275" y="275"/>
                    </a:lnTo>
                    <a:lnTo>
                      <a:pt x="354" y="275"/>
                    </a:lnTo>
                    <a:lnTo>
                      <a:pt x="354" y="354"/>
                    </a:lnTo>
                    <a:lnTo>
                      <a:pt x="390" y="354"/>
                    </a:lnTo>
                    <a:lnTo>
                      <a:pt x="430" y="434"/>
                    </a:lnTo>
                    <a:lnTo>
                      <a:pt x="509" y="511"/>
                    </a:lnTo>
                    <a:lnTo>
                      <a:pt x="549" y="51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1314">
                <a:extLst>
                  <a:ext uri="{FF2B5EF4-FFF2-40B4-BE49-F238E27FC236}">
                    <a16:creationId xmlns:a16="http://schemas.microsoft.com/office/drawing/2014/main" id="{F42EB252-510C-F54D-A9F9-9DAA5A0C85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4" y="3807"/>
                <a:ext cx="78" cy="111"/>
              </a:xfrm>
              <a:custGeom>
                <a:avLst/>
                <a:gdLst>
                  <a:gd name="T0" fmla="*/ 314 w 391"/>
                  <a:gd name="T1" fmla="*/ 0 h 551"/>
                  <a:gd name="T2" fmla="*/ 314 w 391"/>
                  <a:gd name="T3" fmla="*/ 80 h 551"/>
                  <a:gd name="T4" fmla="*/ 354 w 391"/>
                  <a:gd name="T5" fmla="*/ 120 h 551"/>
                  <a:gd name="T6" fmla="*/ 354 w 391"/>
                  <a:gd name="T7" fmla="*/ 159 h 551"/>
                  <a:gd name="T8" fmla="*/ 391 w 391"/>
                  <a:gd name="T9" fmla="*/ 199 h 551"/>
                  <a:gd name="T10" fmla="*/ 354 w 391"/>
                  <a:gd name="T11" fmla="*/ 239 h 551"/>
                  <a:gd name="T12" fmla="*/ 314 w 391"/>
                  <a:gd name="T13" fmla="*/ 239 h 551"/>
                  <a:gd name="T14" fmla="*/ 354 w 391"/>
                  <a:gd name="T15" fmla="*/ 276 h 551"/>
                  <a:gd name="T16" fmla="*/ 314 w 391"/>
                  <a:gd name="T17" fmla="*/ 355 h 551"/>
                  <a:gd name="T18" fmla="*/ 275 w 391"/>
                  <a:gd name="T19" fmla="*/ 315 h 551"/>
                  <a:gd name="T20" fmla="*/ 314 w 391"/>
                  <a:gd name="T21" fmla="*/ 394 h 551"/>
                  <a:gd name="T22" fmla="*/ 354 w 391"/>
                  <a:gd name="T23" fmla="*/ 394 h 551"/>
                  <a:gd name="T24" fmla="*/ 354 w 391"/>
                  <a:gd name="T25" fmla="*/ 474 h 551"/>
                  <a:gd name="T26" fmla="*/ 391 w 391"/>
                  <a:gd name="T27" fmla="*/ 514 h 551"/>
                  <a:gd name="T28" fmla="*/ 275 w 391"/>
                  <a:gd name="T29" fmla="*/ 474 h 551"/>
                  <a:gd name="T30" fmla="*/ 235 w 391"/>
                  <a:gd name="T31" fmla="*/ 394 h 551"/>
                  <a:gd name="T32" fmla="*/ 195 w 391"/>
                  <a:gd name="T33" fmla="*/ 355 h 551"/>
                  <a:gd name="T34" fmla="*/ 156 w 391"/>
                  <a:gd name="T35" fmla="*/ 394 h 551"/>
                  <a:gd name="T36" fmla="*/ 195 w 391"/>
                  <a:gd name="T37" fmla="*/ 434 h 551"/>
                  <a:gd name="T38" fmla="*/ 116 w 391"/>
                  <a:gd name="T39" fmla="*/ 394 h 551"/>
                  <a:gd name="T40" fmla="*/ 40 w 391"/>
                  <a:gd name="T41" fmla="*/ 434 h 551"/>
                  <a:gd name="T42" fmla="*/ 0 w 391"/>
                  <a:gd name="T43" fmla="*/ 551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91" h="551">
                    <a:moveTo>
                      <a:pt x="314" y="0"/>
                    </a:moveTo>
                    <a:lnTo>
                      <a:pt x="314" y="80"/>
                    </a:lnTo>
                    <a:lnTo>
                      <a:pt x="354" y="120"/>
                    </a:lnTo>
                    <a:lnTo>
                      <a:pt x="354" y="159"/>
                    </a:lnTo>
                    <a:lnTo>
                      <a:pt x="391" y="199"/>
                    </a:lnTo>
                    <a:lnTo>
                      <a:pt x="354" y="239"/>
                    </a:lnTo>
                    <a:lnTo>
                      <a:pt x="314" y="239"/>
                    </a:lnTo>
                    <a:lnTo>
                      <a:pt x="354" y="276"/>
                    </a:lnTo>
                    <a:lnTo>
                      <a:pt x="314" y="355"/>
                    </a:lnTo>
                    <a:lnTo>
                      <a:pt x="275" y="315"/>
                    </a:lnTo>
                    <a:lnTo>
                      <a:pt x="314" y="394"/>
                    </a:lnTo>
                    <a:lnTo>
                      <a:pt x="354" y="394"/>
                    </a:lnTo>
                    <a:lnTo>
                      <a:pt x="354" y="474"/>
                    </a:lnTo>
                    <a:lnTo>
                      <a:pt x="391" y="514"/>
                    </a:lnTo>
                    <a:lnTo>
                      <a:pt x="275" y="474"/>
                    </a:lnTo>
                    <a:lnTo>
                      <a:pt x="235" y="394"/>
                    </a:lnTo>
                    <a:lnTo>
                      <a:pt x="195" y="355"/>
                    </a:lnTo>
                    <a:lnTo>
                      <a:pt x="156" y="394"/>
                    </a:lnTo>
                    <a:lnTo>
                      <a:pt x="195" y="434"/>
                    </a:lnTo>
                    <a:lnTo>
                      <a:pt x="116" y="394"/>
                    </a:lnTo>
                    <a:lnTo>
                      <a:pt x="40" y="434"/>
                    </a:lnTo>
                    <a:lnTo>
                      <a:pt x="0" y="55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1315">
                <a:extLst>
                  <a:ext uri="{FF2B5EF4-FFF2-40B4-BE49-F238E27FC236}">
                    <a16:creationId xmlns:a16="http://schemas.microsoft.com/office/drawing/2014/main" id="{A09E489D-B268-137A-D47C-CE21B77D1D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4" y="3918"/>
                <a:ext cx="47" cy="110"/>
              </a:xfrm>
              <a:custGeom>
                <a:avLst/>
                <a:gdLst>
                  <a:gd name="T0" fmla="*/ 0 w 235"/>
                  <a:gd name="T1" fmla="*/ 0 h 552"/>
                  <a:gd name="T2" fmla="*/ 0 w 235"/>
                  <a:gd name="T3" fmla="*/ 78 h 552"/>
                  <a:gd name="T4" fmla="*/ 40 w 235"/>
                  <a:gd name="T5" fmla="*/ 158 h 552"/>
                  <a:gd name="T6" fmla="*/ 156 w 235"/>
                  <a:gd name="T7" fmla="*/ 158 h 552"/>
                  <a:gd name="T8" fmla="*/ 156 w 235"/>
                  <a:gd name="T9" fmla="*/ 314 h 552"/>
                  <a:gd name="T10" fmla="*/ 195 w 235"/>
                  <a:gd name="T11" fmla="*/ 354 h 552"/>
                  <a:gd name="T12" fmla="*/ 156 w 235"/>
                  <a:gd name="T13" fmla="*/ 394 h 552"/>
                  <a:gd name="T14" fmla="*/ 235 w 235"/>
                  <a:gd name="T15" fmla="*/ 433 h 552"/>
                  <a:gd name="T16" fmla="*/ 195 w 235"/>
                  <a:gd name="T17" fmla="*/ 512 h 552"/>
                  <a:gd name="T18" fmla="*/ 195 w 235"/>
                  <a:gd name="T19" fmla="*/ 552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5" h="552">
                    <a:moveTo>
                      <a:pt x="0" y="0"/>
                    </a:moveTo>
                    <a:lnTo>
                      <a:pt x="0" y="78"/>
                    </a:lnTo>
                    <a:lnTo>
                      <a:pt x="40" y="158"/>
                    </a:lnTo>
                    <a:lnTo>
                      <a:pt x="156" y="158"/>
                    </a:lnTo>
                    <a:lnTo>
                      <a:pt x="156" y="314"/>
                    </a:lnTo>
                    <a:lnTo>
                      <a:pt x="195" y="354"/>
                    </a:lnTo>
                    <a:lnTo>
                      <a:pt x="156" y="394"/>
                    </a:lnTo>
                    <a:lnTo>
                      <a:pt x="235" y="433"/>
                    </a:lnTo>
                    <a:lnTo>
                      <a:pt x="195" y="512"/>
                    </a:lnTo>
                    <a:lnTo>
                      <a:pt x="195" y="55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1316">
                <a:extLst>
                  <a:ext uri="{FF2B5EF4-FFF2-40B4-BE49-F238E27FC236}">
                    <a16:creationId xmlns:a16="http://schemas.microsoft.com/office/drawing/2014/main" id="{77B77FE2-7F64-CF68-5E25-DAB0CC9C44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8" y="3815"/>
                <a:ext cx="47" cy="205"/>
              </a:xfrm>
              <a:custGeom>
                <a:avLst/>
                <a:gdLst>
                  <a:gd name="T0" fmla="*/ 39 w 235"/>
                  <a:gd name="T1" fmla="*/ 1023 h 1023"/>
                  <a:gd name="T2" fmla="*/ 0 w 235"/>
                  <a:gd name="T3" fmla="*/ 983 h 1023"/>
                  <a:gd name="T4" fmla="*/ 39 w 235"/>
                  <a:gd name="T5" fmla="*/ 905 h 1023"/>
                  <a:gd name="T6" fmla="*/ 39 w 235"/>
                  <a:gd name="T7" fmla="*/ 788 h 1023"/>
                  <a:gd name="T8" fmla="*/ 79 w 235"/>
                  <a:gd name="T9" fmla="*/ 709 h 1023"/>
                  <a:gd name="T10" fmla="*/ 158 w 235"/>
                  <a:gd name="T11" fmla="*/ 589 h 1023"/>
                  <a:gd name="T12" fmla="*/ 235 w 235"/>
                  <a:gd name="T13" fmla="*/ 434 h 1023"/>
                  <a:gd name="T14" fmla="*/ 235 w 235"/>
                  <a:gd name="T15" fmla="*/ 236 h 1023"/>
                  <a:gd name="T16" fmla="*/ 198 w 235"/>
                  <a:gd name="T17" fmla="*/ 119 h 1023"/>
                  <a:gd name="T18" fmla="*/ 198 w 235"/>
                  <a:gd name="T19" fmla="*/ 0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5" h="1023">
                    <a:moveTo>
                      <a:pt x="39" y="1023"/>
                    </a:moveTo>
                    <a:lnTo>
                      <a:pt x="0" y="983"/>
                    </a:lnTo>
                    <a:lnTo>
                      <a:pt x="39" y="905"/>
                    </a:lnTo>
                    <a:lnTo>
                      <a:pt x="39" y="788"/>
                    </a:lnTo>
                    <a:lnTo>
                      <a:pt x="79" y="709"/>
                    </a:lnTo>
                    <a:lnTo>
                      <a:pt x="158" y="589"/>
                    </a:lnTo>
                    <a:lnTo>
                      <a:pt x="235" y="434"/>
                    </a:lnTo>
                    <a:lnTo>
                      <a:pt x="235" y="236"/>
                    </a:lnTo>
                    <a:lnTo>
                      <a:pt x="198" y="119"/>
                    </a:lnTo>
                    <a:lnTo>
                      <a:pt x="19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1317">
                <a:extLst>
                  <a:ext uri="{FF2B5EF4-FFF2-40B4-BE49-F238E27FC236}">
                    <a16:creationId xmlns:a16="http://schemas.microsoft.com/office/drawing/2014/main" id="{58DD0EFF-68F6-DE8C-293C-4F48C4CF71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7" y="3799"/>
                <a:ext cx="71" cy="24"/>
              </a:xfrm>
              <a:custGeom>
                <a:avLst/>
                <a:gdLst>
                  <a:gd name="T0" fmla="*/ 354 w 354"/>
                  <a:gd name="T1" fmla="*/ 80 h 120"/>
                  <a:gd name="T2" fmla="*/ 275 w 354"/>
                  <a:gd name="T3" fmla="*/ 0 h 120"/>
                  <a:gd name="T4" fmla="*/ 235 w 354"/>
                  <a:gd name="T5" fmla="*/ 40 h 120"/>
                  <a:gd name="T6" fmla="*/ 275 w 354"/>
                  <a:gd name="T7" fmla="*/ 80 h 120"/>
                  <a:gd name="T8" fmla="*/ 195 w 354"/>
                  <a:gd name="T9" fmla="*/ 80 h 120"/>
                  <a:gd name="T10" fmla="*/ 195 w 354"/>
                  <a:gd name="T11" fmla="*/ 40 h 120"/>
                  <a:gd name="T12" fmla="*/ 116 w 354"/>
                  <a:gd name="T13" fmla="*/ 80 h 120"/>
                  <a:gd name="T14" fmla="*/ 116 w 354"/>
                  <a:gd name="T15" fmla="*/ 120 h 120"/>
                  <a:gd name="T16" fmla="*/ 77 w 354"/>
                  <a:gd name="T17" fmla="*/ 80 h 120"/>
                  <a:gd name="T18" fmla="*/ 40 w 354"/>
                  <a:gd name="T19" fmla="*/ 80 h 120"/>
                  <a:gd name="T20" fmla="*/ 40 w 354"/>
                  <a:gd name="T21" fmla="*/ 40 h 120"/>
                  <a:gd name="T22" fmla="*/ 0 w 354"/>
                  <a:gd name="T23" fmla="*/ 4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4" h="120">
                    <a:moveTo>
                      <a:pt x="354" y="80"/>
                    </a:moveTo>
                    <a:lnTo>
                      <a:pt x="275" y="0"/>
                    </a:lnTo>
                    <a:lnTo>
                      <a:pt x="235" y="40"/>
                    </a:lnTo>
                    <a:lnTo>
                      <a:pt x="275" y="80"/>
                    </a:lnTo>
                    <a:lnTo>
                      <a:pt x="195" y="80"/>
                    </a:lnTo>
                    <a:lnTo>
                      <a:pt x="195" y="40"/>
                    </a:lnTo>
                    <a:lnTo>
                      <a:pt x="116" y="80"/>
                    </a:lnTo>
                    <a:lnTo>
                      <a:pt x="116" y="120"/>
                    </a:lnTo>
                    <a:lnTo>
                      <a:pt x="77" y="80"/>
                    </a:lnTo>
                    <a:lnTo>
                      <a:pt x="40" y="80"/>
                    </a:lnTo>
                    <a:lnTo>
                      <a:pt x="40" y="4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1318">
                <a:extLst>
                  <a:ext uri="{FF2B5EF4-FFF2-40B4-BE49-F238E27FC236}">
                    <a16:creationId xmlns:a16="http://schemas.microsoft.com/office/drawing/2014/main" id="{46C39948-EC20-CC7A-B7BD-277483F11C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75" y="4020"/>
                <a:ext cx="31" cy="15"/>
              </a:xfrm>
              <a:custGeom>
                <a:avLst/>
                <a:gdLst>
                  <a:gd name="T0" fmla="*/ 0 w 155"/>
                  <a:gd name="T1" fmla="*/ 77 h 77"/>
                  <a:gd name="T2" fmla="*/ 76 w 155"/>
                  <a:gd name="T3" fmla="*/ 0 h 77"/>
                  <a:gd name="T4" fmla="*/ 155 w 155"/>
                  <a:gd name="T5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5" h="77">
                    <a:moveTo>
                      <a:pt x="0" y="77"/>
                    </a:moveTo>
                    <a:lnTo>
                      <a:pt x="76" y="0"/>
                    </a:lnTo>
                    <a:lnTo>
                      <a:pt x="15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1319">
                <a:extLst>
                  <a:ext uri="{FF2B5EF4-FFF2-40B4-BE49-F238E27FC236}">
                    <a16:creationId xmlns:a16="http://schemas.microsoft.com/office/drawing/2014/main" id="{7FFF252B-BFAC-645C-6C96-7FF399BFC3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57" y="4035"/>
                <a:ext cx="118" cy="174"/>
              </a:xfrm>
              <a:custGeom>
                <a:avLst/>
                <a:gdLst>
                  <a:gd name="T0" fmla="*/ 0 w 589"/>
                  <a:gd name="T1" fmla="*/ 868 h 868"/>
                  <a:gd name="T2" fmla="*/ 40 w 589"/>
                  <a:gd name="T3" fmla="*/ 788 h 868"/>
                  <a:gd name="T4" fmla="*/ 76 w 589"/>
                  <a:gd name="T5" fmla="*/ 748 h 868"/>
                  <a:gd name="T6" fmla="*/ 156 w 589"/>
                  <a:gd name="T7" fmla="*/ 629 h 868"/>
                  <a:gd name="T8" fmla="*/ 235 w 589"/>
                  <a:gd name="T9" fmla="*/ 629 h 868"/>
                  <a:gd name="T10" fmla="*/ 235 w 589"/>
                  <a:gd name="T11" fmla="*/ 589 h 868"/>
                  <a:gd name="T12" fmla="*/ 314 w 589"/>
                  <a:gd name="T13" fmla="*/ 589 h 868"/>
                  <a:gd name="T14" fmla="*/ 351 w 589"/>
                  <a:gd name="T15" fmla="*/ 552 h 868"/>
                  <a:gd name="T16" fmla="*/ 351 w 589"/>
                  <a:gd name="T17" fmla="*/ 434 h 868"/>
                  <a:gd name="T18" fmla="*/ 314 w 589"/>
                  <a:gd name="T19" fmla="*/ 434 h 868"/>
                  <a:gd name="T20" fmla="*/ 275 w 589"/>
                  <a:gd name="T21" fmla="*/ 394 h 868"/>
                  <a:gd name="T22" fmla="*/ 351 w 589"/>
                  <a:gd name="T23" fmla="*/ 315 h 868"/>
                  <a:gd name="T24" fmla="*/ 314 w 589"/>
                  <a:gd name="T25" fmla="*/ 315 h 868"/>
                  <a:gd name="T26" fmla="*/ 275 w 589"/>
                  <a:gd name="T27" fmla="*/ 238 h 868"/>
                  <a:gd name="T28" fmla="*/ 314 w 589"/>
                  <a:gd name="T29" fmla="*/ 198 h 868"/>
                  <a:gd name="T30" fmla="*/ 391 w 589"/>
                  <a:gd name="T31" fmla="*/ 159 h 868"/>
                  <a:gd name="T32" fmla="*/ 430 w 589"/>
                  <a:gd name="T33" fmla="*/ 119 h 868"/>
                  <a:gd name="T34" fmla="*/ 470 w 589"/>
                  <a:gd name="T35" fmla="*/ 119 h 868"/>
                  <a:gd name="T36" fmla="*/ 589 w 589"/>
                  <a:gd name="T37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89" h="868">
                    <a:moveTo>
                      <a:pt x="0" y="868"/>
                    </a:moveTo>
                    <a:lnTo>
                      <a:pt x="40" y="788"/>
                    </a:lnTo>
                    <a:lnTo>
                      <a:pt x="76" y="748"/>
                    </a:lnTo>
                    <a:lnTo>
                      <a:pt x="156" y="629"/>
                    </a:lnTo>
                    <a:lnTo>
                      <a:pt x="235" y="629"/>
                    </a:lnTo>
                    <a:lnTo>
                      <a:pt x="235" y="589"/>
                    </a:lnTo>
                    <a:lnTo>
                      <a:pt x="314" y="589"/>
                    </a:lnTo>
                    <a:lnTo>
                      <a:pt x="351" y="552"/>
                    </a:lnTo>
                    <a:lnTo>
                      <a:pt x="351" y="434"/>
                    </a:lnTo>
                    <a:lnTo>
                      <a:pt x="314" y="434"/>
                    </a:lnTo>
                    <a:lnTo>
                      <a:pt x="275" y="394"/>
                    </a:lnTo>
                    <a:lnTo>
                      <a:pt x="351" y="315"/>
                    </a:lnTo>
                    <a:lnTo>
                      <a:pt x="314" y="315"/>
                    </a:lnTo>
                    <a:lnTo>
                      <a:pt x="275" y="238"/>
                    </a:lnTo>
                    <a:lnTo>
                      <a:pt x="314" y="198"/>
                    </a:lnTo>
                    <a:lnTo>
                      <a:pt x="391" y="159"/>
                    </a:lnTo>
                    <a:lnTo>
                      <a:pt x="430" y="119"/>
                    </a:lnTo>
                    <a:lnTo>
                      <a:pt x="470" y="119"/>
                    </a:lnTo>
                    <a:lnTo>
                      <a:pt x="58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1320">
                <a:extLst>
                  <a:ext uri="{FF2B5EF4-FFF2-40B4-BE49-F238E27FC236}">
                    <a16:creationId xmlns:a16="http://schemas.microsoft.com/office/drawing/2014/main" id="{BB8AABD8-CE98-5107-2E56-C26890DEC8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3" y="4028"/>
                <a:ext cx="32" cy="7"/>
              </a:xfrm>
              <a:custGeom>
                <a:avLst/>
                <a:gdLst>
                  <a:gd name="T0" fmla="*/ 0 w 159"/>
                  <a:gd name="T1" fmla="*/ 0 h 37"/>
                  <a:gd name="T2" fmla="*/ 80 w 159"/>
                  <a:gd name="T3" fmla="*/ 37 h 37"/>
                  <a:gd name="T4" fmla="*/ 119 w 159"/>
                  <a:gd name="T5" fmla="*/ 0 h 37"/>
                  <a:gd name="T6" fmla="*/ 159 w 159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9" h="37">
                    <a:moveTo>
                      <a:pt x="0" y="0"/>
                    </a:moveTo>
                    <a:lnTo>
                      <a:pt x="80" y="37"/>
                    </a:lnTo>
                    <a:lnTo>
                      <a:pt x="119" y="0"/>
                    </a:lnTo>
                    <a:lnTo>
                      <a:pt x="159" y="3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1321">
                <a:extLst>
                  <a:ext uri="{FF2B5EF4-FFF2-40B4-BE49-F238E27FC236}">
                    <a16:creationId xmlns:a16="http://schemas.microsoft.com/office/drawing/2014/main" id="{E20BF2CE-B715-8A8D-2661-1428C2F901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57" y="4020"/>
                <a:ext cx="149" cy="236"/>
              </a:xfrm>
              <a:custGeom>
                <a:avLst/>
                <a:gdLst>
                  <a:gd name="T0" fmla="*/ 0 w 744"/>
                  <a:gd name="T1" fmla="*/ 945 h 1180"/>
                  <a:gd name="T2" fmla="*/ 40 w 744"/>
                  <a:gd name="T3" fmla="*/ 905 h 1180"/>
                  <a:gd name="T4" fmla="*/ 116 w 744"/>
                  <a:gd name="T5" fmla="*/ 981 h 1180"/>
                  <a:gd name="T6" fmla="*/ 195 w 744"/>
                  <a:gd name="T7" fmla="*/ 981 h 1180"/>
                  <a:gd name="T8" fmla="*/ 235 w 744"/>
                  <a:gd name="T9" fmla="*/ 945 h 1180"/>
                  <a:gd name="T10" fmla="*/ 235 w 744"/>
                  <a:gd name="T11" fmla="*/ 981 h 1180"/>
                  <a:gd name="T12" fmla="*/ 275 w 744"/>
                  <a:gd name="T13" fmla="*/ 1021 h 1180"/>
                  <a:gd name="T14" fmla="*/ 314 w 744"/>
                  <a:gd name="T15" fmla="*/ 1021 h 1180"/>
                  <a:gd name="T16" fmla="*/ 275 w 744"/>
                  <a:gd name="T17" fmla="*/ 1100 h 1180"/>
                  <a:gd name="T18" fmla="*/ 275 w 744"/>
                  <a:gd name="T19" fmla="*/ 1140 h 1180"/>
                  <a:gd name="T20" fmla="*/ 314 w 744"/>
                  <a:gd name="T21" fmla="*/ 1100 h 1180"/>
                  <a:gd name="T22" fmla="*/ 391 w 744"/>
                  <a:gd name="T23" fmla="*/ 1140 h 1180"/>
                  <a:gd name="T24" fmla="*/ 430 w 744"/>
                  <a:gd name="T25" fmla="*/ 1180 h 1180"/>
                  <a:gd name="T26" fmla="*/ 510 w 744"/>
                  <a:gd name="T27" fmla="*/ 1180 h 1180"/>
                  <a:gd name="T28" fmla="*/ 510 w 744"/>
                  <a:gd name="T29" fmla="*/ 1100 h 1180"/>
                  <a:gd name="T30" fmla="*/ 549 w 744"/>
                  <a:gd name="T31" fmla="*/ 1060 h 1180"/>
                  <a:gd name="T32" fmla="*/ 510 w 744"/>
                  <a:gd name="T33" fmla="*/ 1021 h 1180"/>
                  <a:gd name="T34" fmla="*/ 510 w 744"/>
                  <a:gd name="T35" fmla="*/ 981 h 1180"/>
                  <a:gd name="T36" fmla="*/ 589 w 744"/>
                  <a:gd name="T37" fmla="*/ 905 h 1180"/>
                  <a:gd name="T38" fmla="*/ 589 w 744"/>
                  <a:gd name="T39" fmla="*/ 825 h 1180"/>
                  <a:gd name="T40" fmla="*/ 626 w 744"/>
                  <a:gd name="T41" fmla="*/ 746 h 1180"/>
                  <a:gd name="T42" fmla="*/ 665 w 744"/>
                  <a:gd name="T43" fmla="*/ 706 h 1180"/>
                  <a:gd name="T44" fmla="*/ 705 w 744"/>
                  <a:gd name="T45" fmla="*/ 629 h 1180"/>
                  <a:gd name="T46" fmla="*/ 665 w 744"/>
                  <a:gd name="T47" fmla="*/ 629 h 1180"/>
                  <a:gd name="T48" fmla="*/ 626 w 744"/>
                  <a:gd name="T49" fmla="*/ 590 h 1180"/>
                  <a:gd name="T50" fmla="*/ 589 w 744"/>
                  <a:gd name="T51" fmla="*/ 666 h 1180"/>
                  <a:gd name="T52" fmla="*/ 549 w 744"/>
                  <a:gd name="T53" fmla="*/ 629 h 1180"/>
                  <a:gd name="T54" fmla="*/ 626 w 744"/>
                  <a:gd name="T55" fmla="*/ 551 h 1180"/>
                  <a:gd name="T56" fmla="*/ 705 w 744"/>
                  <a:gd name="T57" fmla="*/ 551 h 1180"/>
                  <a:gd name="T58" fmla="*/ 665 w 744"/>
                  <a:gd name="T59" fmla="*/ 511 h 1180"/>
                  <a:gd name="T60" fmla="*/ 744 w 744"/>
                  <a:gd name="T61" fmla="*/ 471 h 1180"/>
                  <a:gd name="T62" fmla="*/ 705 w 744"/>
                  <a:gd name="T63" fmla="*/ 431 h 1180"/>
                  <a:gd name="T64" fmla="*/ 744 w 744"/>
                  <a:gd name="T65" fmla="*/ 392 h 1180"/>
                  <a:gd name="T66" fmla="*/ 744 w 744"/>
                  <a:gd name="T67" fmla="*/ 0 h 1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44" h="1180">
                    <a:moveTo>
                      <a:pt x="0" y="945"/>
                    </a:moveTo>
                    <a:lnTo>
                      <a:pt x="40" y="905"/>
                    </a:lnTo>
                    <a:lnTo>
                      <a:pt x="116" y="981"/>
                    </a:lnTo>
                    <a:lnTo>
                      <a:pt x="195" y="981"/>
                    </a:lnTo>
                    <a:lnTo>
                      <a:pt x="235" y="945"/>
                    </a:lnTo>
                    <a:lnTo>
                      <a:pt x="235" y="981"/>
                    </a:lnTo>
                    <a:lnTo>
                      <a:pt x="275" y="1021"/>
                    </a:lnTo>
                    <a:lnTo>
                      <a:pt x="314" y="1021"/>
                    </a:lnTo>
                    <a:lnTo>
                      <a:pt x="275" y="1100"/>
                    </a:lnTo>
                    <a:lnTo>
                      <a:pt x="275" y="1140"/>
                    </a:lnTo>
                    <a:lnTo>
                      <a:pt x="314" y="1100"/>
                    </a:lnTo>
                    <a:lnTo>
                      <a:pt x="391" y="1140"/>
                    </a:lnTo>
                    <a:lnTo>
                      <a:pt x="430" y="1180"/>
                    </a:lnTo>
                    <a:lnTo>
                      <a:pt x="510" y="1180"/>
                    </a:lnTo>
                    <a:lnTo>
                      <a:pt x="510" y="1100"/>
                    </a:lnTo>
                    <a:lnTo>
                      <a:pt x="549" y="1060"/>
                    </a:lnTo>
                    <a:lnTo>
                      <a:pt x="510" y="1021"/>
                    </a:lnTo>
                    <a:lnTo>
                      <a:pt x="510" y="981"/>
                    </a:lnTo>
                    <a:lnTo>
                      <a:pt x="589" y="905"/>
                    </a:lnTo>
                    <a:lnTo>
                      <a:pt x="589" y="825"/>
                    </a:lnTo>
                    <a:lnTo>
                      <a:pt x="626" y="746"/>
                    </a:lnTo>
                    <a:lnTo>
                      <a:pt x="665" y="706"/>
                    </a:lnTo>
                    <a:lnTo>
                      <a:pt x="705" y="629"/>
                    </a:lnTo>
                    <a:lnTo>
                      <a:pt x="665" y="629"/>
                    </a:lnTo>
                    <a:lnTo>
                      <a:pt x="626" y="590"/>
                    </a:lnTo>
                    <a:lnTo>
                      <a:pt x="589" y="666"/>
                    </a:lnTo>
                    <a:lnTo>
                      <a:pt x="549" y="629"/>
                    </a:lnTo>
                    <a:lnTo>
                      <a:pt x="626" y="551"/>
                    </a:lnTo>
                    <a:lnTo>
                      <a:pt x="705" y="551"/>
                    </a:lnTo>
                    <a:lnTo>
                      <a:pt x="665" y="511"/>
                    </a:lnTo>
                    <a:lnTo>
                      <a:pt x="744" y="471"/>
                    </a:lnTo>
                    <a:lnTo>
                      <a:pt x="705" y="431"/>
                    </a:lnTo>
                    <a:lnTo>
                      <a:pt x="744" y="392"/>
                    </a:lnTo>
                    <a:lnTo>
                      <a:pt x="74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1322">
                <a:extLst>
                  <a:ext uri="{FF2B5EF4-FFF2-40B4-BE49-F238E27FC236}">
                    <a16:creationId xmlns:a16="http://schemas.microsoft.com/office/drawing/2014/main" id="{1E0AEAA9-EABD-A0B2-5682-1D7044041E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0" y="4028"/>
                <a:ext cx="133" cy="78"/>
              </a:xfrm>
              <a:custGeom>
                <a:avLst/>
                <a:gdLst>
                  <a:gd name="T0" fmla="*/ 667 w 667"/>
                  <a:gd name="T1" fmla="*/ 0 h 391"/>
                  <a:gd name="T2" fmla="*/ 588 w 667"/>
                  <a:gd name="T3" fmla="*/ 37 h 391"/>
                  <a:gd name="T4" fmla="*/ 551 w 667"/>
                  <a:gd name="T5" fmla="*/ 37 h 391"/>
                  <a:gd name="T6" fmla="*/ 512 w 667"/>
                  <a:gd name="T7" fmla="*/ 0 h 391"/>
                  <a:gd name="T8" fmla="*/ 432 w 667"/>
                  <a:gd name="T9" fmla="*/ 77 h 391"/>
                  <a:gd name="T10" fmla="*/ 393 w 667"/>
                  <a:gd name="T11" fmla="*/ 77 h 391"/>
                  <a:gd name="T12" fmla="*/ 393 w 667"/>
                  <a:gd name="T13" fmla="*/ 156 h 391"/>
                  <a:gd name="T14" fmla="*/ 313 w 667"/>
                  <a:gd name="T15" fmla="*/ 77 h 391"/>
                  <a:gd name="T16" fmla="*/ 277 w 667"/>
                  <a:gd name="T17" fmla="*/ 77 h 391"/>
                  <a:gd name="T18" fmla="*/ 198 w 667"/>
                  <a:gd name="T19" fmla="*/ 156 h 391"/>
                  <a:gd name="T20" fmla="*/ 158 w 667"/>
                  <a:gd name="T21" fmla="*/ 156 h 391"/>
                  <a:gd name="T22" fmla="*/ 158 w 667"/>
                  <a:gd name="T23" fmla="*/ 196 h 391"/>
                  <a:gd name="T24" fmla="*/ 118 w 667"/>
                  <a:gd name="T25" fmla="*/ 196 h 391"/>
                  <a:gd name="T26" fmla="*/ 39 w 667"/>
                  <a:gd name="T27" fmla="*/ 275 h 391"/>
                  <a:gd name="T28" fmla="*/ 39 w 667"/>
                  <a:gd name="T29" fmla="*/ 314 h 391"/>
                  <a:gd name="T30" fmla="*/ 0 w 667"/>
                  <a:gd name="T31" fmla="*/ 352 h 391"/>
                  <a:gd name="T32" fmla="*/ 0 w 667"/>
                  <a:gd name="T33" fmla="*/ 391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7" h="391">
                    <a:moveTo>
                      <a:pt x="667" y="0"/>
                    </a:moveTo>
                    <a:lnTo>
                      <a:pt x="588" y="37"/>
                    </a:lnTo>
                    <a:lnTo>
                      <a:pt x="551" y="37"/>
                    </a:lnTo>
                    <a:lnTo>
                      <a:pt x="512" y="0"/>
                    </a:lnTo>
                    <a:lnTo>
                      <a:pt x="432" y="77"/>
                    </a:lnTo>
                    <a:lnTo>
                      <a:pt x="393" y="77"/>
                    </a:lnTo>
                    <a:lnTo>
                      <a:pt x="393" y="156"/>
                    </a:lnTo>
                    <a:lnTo>
                      <a:pt x="313" y="77"/>
                    </a:lnTo>
                    <a:lnTo>
                      <a:pt x="277" y="77"/>
                    </a:lnTo>
                    <a:lnTo>
                      <a:pt x="198" y="156"/>
                    </a:lnTo>
                    <a:lnTo>
                      <a:pt x="158" y="156"/>
                    </a:lnTo>
                    <a:lnTo>
                      <a:pt x="158" y="196"/>
                    </a:lnTo>
                    <a:lnTo>
                      <a:pt x="118" y="196"/>
                    </a:lnTo>
                    <a:lnTo>
                      <a:pt x="39" y="275"/>
                    </a:lnTo>
                    <a:lnTo>
                      <a:pt x="39" y="314"/>
                    </a:lnTo>
                    <a:lnTo>
                      <a:pt x="0" y="352"/>
                    </a:lnTo>
                    <a:lnTo>
                      <a:pt x="0" y="39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1323">
                <a:extLst>
                  <a:ext uri="{FF2B5EF4-FFF2-40B4-BE49-F238E27FC236}">
                    <a16:creationId xmlns:a16="http://schemas.microsoft.com/office/drawing/2014/main" id="{B7A26D82-863A-7938-F612-E0D64E343E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4" y="4106"/>
                <a:ext cx="63" cy="103"/>
              </a:xfrm>
              <a:custGeom>
                <a:avLst/>
                <a:gdLst>
                  <a:gd name="T0" fmla="*/ 77 w 314"/>
                  <a:gd name="T1" fmla="*/ 0 h 514"/>
                  <a:gd name="T2" fmla="*/ 77 w 314"/>
                  <a:gd name="T3" fmla="*/ 40 h 514"/>
                  <a:gd name="T4" fmla="*/ 235 w 314"/>
                  <a:gd name="T5" fmla="*/ 40 h 514"/>
                  <a:gd name="T6" fmla="*/ 155 w 314"/>
                  <a:gd name="T7" fmla="*/ 80 h 514"/>
                  <a:gd name="T8" fmla="*/ 155 w 314"/>
                  <a:gd name="T9" fmla="*/ 159 h 514"/>
                  <a:gd name="T10" fmla="*/ 116 w 314"/>
                  <a:gd name="T11" fmla="*/ 159 h 514"/>
                  <a:gd name="T12" fmla="*/ 77 w 314"/>
                  <a:gd name="T13" fmla="*/ 198 h 514"/>
                  <a:gd name="T14" fmla="*/ 40 w 314"/>
                  <a:gd name="T15" fmla="*/ 198 h 514"/>
                  <a:gd name="T16" fmla="*/ 0 w 314"/>
                  <a:gd name="T17" fmla="*/ 275 h 514"/>
                  <a:gd name="T18" fmla="*/ 40 w 314"/>
                  <a:gd name="T19" fmla="*/ 315 h 514"/>
                  <a:gd name="T20" fmla="*/ 40 w 314"/>
                  <a:gd name="T21" fmla="*/ 355 h 514"/>
                  <a:gd name="T22" fmla="*/ 155 w 314"/>
                  <a:gd name="T23" fmla="*/ 394 h 514"/>
                  <a:gd name="T24" fmla="*/ 116 w 314"/>
                  <a:gd name="T25" fmla="*/ 434 h 514"/>
                  <a:gd name="T26" fmla="*/ 195 w 314"/>
                  <a:gd name="T27" fmla="*/ 434 h 514"/>
                  <a:gd name="T28" fmla="*/ 314 w 314"/>
                  <a:gd name="T29" fmla="*/ 514 h 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4" h="514">
                    <a:moveTo>
                      <a:pt x="77" y="0"/>
                    </a:moveTo>
                    <a:lnTo>
                      <a:pt x="77" y="40"/>
                    </a:lnTo>
                    <a:lnTo>
                      <a:pt x="235" y="40"/>
                    </a:lnTo>
                    <a:lnTo>
                      <a:pt x="155" y="80"/>
                    </a:lnTo>
                    <a:lnTo>
                      <a:pt x="155" y="159"/>
                    </a:lnTo>
                    <a:lnTo>
                      <a:pt x="116" y="159"/>
                    </a:lnTo>
                    <a:lnTo>
                      <a:pt x="77" y="198"/>
                    </a:lnTo>
                    <a:lnTo>
                      <a:pt x="40" y="198"/>
                    </a:lnTo>
                    <a:lnTo>
                      <a:pt x="0" y="275"/>
                    </a:lnTo>
                    <a:lnTo>
                      <a:pt x="40" y="315"/>
                    </a:lnTo>
                    <a:lnTo>
                      <a:pt x="40" y="355"/>
                    </a:lnTo>
                    <a:lnTo>
                      <a:pt x="155" y="394"/>
                    </a:lnTo>
                    <a:lnTo>
                      <a:pt x="116" y="434"/>
                    </a:lnTo>
                    <a:lnTo>
                      <a:pt x="195" y="434"/>
                    </a:lnTo>
                    <a:lnTo>
                      <a:pt x="314" y="51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1324">
                <a:extLst>
                  <a:ext uri="{FF2B5EF4-FFF2-40B4-BE49-F238E27FC236}">
                    <a16:creationId xmlns:a16="http://schemas.microsoft.com/office/drawing/2014/main" id="{23570327-FB1A-3DF3-81D5-C72ECD3C25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9" y="3227"/>
                <a:ext cx="259" cy="180"/>
              </a:xfrm>
              <a:custGeom>
                <a:avLst/>
                <a:gdLst>
                  <a:gd name="T0" fmla="*/ 1216 w 1296"/>
                  <a:gd name="T1" fmla="*/ 904 h 904"/>
                  <a:gd name="T2" fmla="*/ 1256 w 1296"/>
                  <a:gd name="T3" fmla="*/ 864 h 904"/>
                  <a:gd name="T4" fmla="*/ 1256 w 1296"/>
                  <a:gd name="T5" fmla="*/ 786 h 904"/>
                  <a:gd name="T6" fmla="*/ 1296 w 1296"/>
                  <a:gd name="T7" fmla="*/ 746 h 904"/>
                  <a:gd name="T8" fmla="*/ 1296 w 1296"/>
                  <a:gd name="T9" fmla="*/ 706 h 904"/>
                  <a:gd name="T10" fmla="*/ 1216 w 1296"/>
                  <a:gd name="T11" fmla="*/ 666 h 904"/>
                  <a:gd name="T12" fmla="*/ 1176 w 1296"/>
                  <a:gd name="T13" fmla="*/ 706 h 904"/>
                  <a:gd name="T14" fmla="*/ 1098 w 1296"/>
                  <a:gd name="T15" fmla="*/ 629 h 904"/>
                  <a:gd name="T16" fmla="*/ 1058 w 1296"/>
                  <a:gd name="T17" fmla="*/ 629 h 904"/>
                  <a:gd name="T18" fmla="*/ 981 w 1296"/>
                  <a:gd name="T19" fmla="*/ 550 h 904"/>
                  <a:gd name="T20" fmla="*/ 943 w 1296"/>
                  <a:gd name="T21" fmla="*/ 471 h 904"/>
                  <a:gd name="T22" fmla="*/ 863 w 1296"/>
                  <a:gd name="T23" fmla="*/ 510 h 904"/>
                  <a:gd name="T24" fmla="*/ 823 w 1296"/>
                  <a:gd name="T25" fmla="*/ 471 h 904"/>
                  <a:gd name="T26" fmla="*/ 783 w 1296"/>
                  <a:gd name="T27" fmla="*/ 550 h 904"/>
                  <a:gd name="T28" fmla="*/ 746 w 1296"/>
                  <a:gd name="T29" fmla="*/ 550 h 904"/>
                  <a:gd name="T30" fmla="*/ 708 w 1296"/>
                  <a:gd name="T31" fmla="*/ 431 h 904"/>
                  <a:gd name="T32" fmla="*/ 708 w 1296"/>
                  <a:gd name="T33" fmla="*/ 391 h 904"/>
                  <a:gd name="T34" fmla="*/ 746 w 1296"/>
                  <a:gd name="T35" fmla="*/ 431 h 904"/>
                  <a:gd name="T36" fmla="*/ 783 w 1296"/>
                  <a:gd name="T37" fmla="*/ 431 h 904"/>
                  <a:gd name="T38" fmla="*/ 783 w 1296"/>
                  <a:gd name="T39" fmla="*/ 352 h 904"/>
                  <a:gd name="T40" fmla="*/ 823 w 1296"/>
                  <a:gd name="T41" fmla="*/ 315 h 904"/>
                  <a:gd name="T42" fmla="*/ 746 w 1296"/>
                  <a:gd name="T43" fmla="*/ 275 h 904"/>
                  <a:gd name="T44" fmla="*/ 668 w 1296"/>
                  <a:gd name="T45" fmla="*/ 315 h 904"/>
                  <a:gd name="T46" fmla="*/ 588 w 1296"/>
                  <a:gd name="T47" fmla="*/ 275 h 904"/>
                  <a:gd name="T48" fmla="*/ 548 w 1296"/>
                  <a:gd name="T49" fmla="*/ 352 h 904"/>
                  <a:gd name="T50" fmla="*/ 509 w 1296"/>
                  <a:gd name="T51" fmla="*/ 352 h 904"/>
                  <a:gd name="T52" fmla="*/ 509 w 1296"/>
                  <a:gd name="T53" fmla="*/ 431 h 904"/>
                  <a:gd name="T54" fmla="*/ 470 w 1296"/>
                  <a:gd name="T55" fmla="*/ 471 h 904"/>
                  <a:gd name="T56" fmla="*/ 393 w 1296"/>
                  <a:gd name="T57" fmla="*/ 431 h 904"/>
                  <a:gd name="T58" fmla="*/ 393 w 1296"/>
                  <a:gd name="T59" fmla="*/ 352 h 904"/>
                  <a:gd name="T60" fmla="*/ 353 w 1296"/>
                  <a:gd name="T61" fmla="*/ 315 h 904"/>
                  <a:gd name="T62" fmla="*/ 353 w 1296"/>
                  <a:gd name="T63" fmla="*/ 157 h 904"/>
                  <a:gd name="T64" fmla="*/ 313 w 1296"/>
                  <a:gd name="T65" fmla="*/ 77 h 904"/>
                  <a:gd name="T66" fmla="*/ 275 w 1296"/>
                  <a:gd name="T67" fmla="*/ 77 h 904"/>
                  <a:gd name="T68" fmla="*/ 235 w 1296"/>
                  <a:gd name="T69" fmla="*/ 40 h 904"/>
                  <a:gd name="T70" fmla="*/ 79 w 1296"/>
                  <a:gd name="T71" fmla="*/ 40 h 904"/>
                  <a:gd name="T72" fmla="*/ 79 w 1296"/>
                  <a:gd name="T73" fmla="*/ 117 h 904"/>
                  <a:gd name="T74" fmla="*/ 40 w 1296"/>
                  <a:gd name="T75" fmla="*/ 157 h 904"/>
                  <a:gd name="T76" fmla="*/ 0 w 1296"/>
                  <a:gd name="T77" fmla="*/ 117 h 904"/>
                  <a:gd name="T78" fmla="*/ 0 w 1296"/>
                  <a:gd name="T79" fmla="*/ 0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96" h="904">
                    <a:moveTo>
                      <a:pt x="1216" y="904"/>
                    </a:moveTo>
                    <a:lnTo>
                      <a:pt x="1256" y="864"/>
                    </a:lnTo>
                    <a:lnTo>
                      <a:pt x="1256" y="786"/>
                    </a:lnTo>
                    <a:lnTo>
                      <a:pt x="1296" y="746"/>
                    </a:lnTo>
                    <a:lnTo>
                      <a:pt x="1296" y="706"/>
                    </a:lnTo>
                    <a:lnTo>
                      <a:pt x="1216" y="666"/>
                    </a:lnTo>
                    <a:lnTo>
                      <a:pt x="1176" y="706"/>
                    </a:lnTo>
                    <a:lnTo>
                      <a:pt x="1098" y="629"/>
                    </a:lnTo>
                    <a:lnTo>
                      <a:pt x="1058" y="629"/>
                    </a:lnTo>
                    <a:lnTo>
                      <a:pt x="981" y="550"/>
                    </a:lnTo>
                    <a:lnTo>
                      <a:pt x="943" y="471"/>
                    </a:lnTo>
                    <a:lnTo>
                      <a:pt x="863" y="510"/>
                    </a:lnTo>
                    <a:lnTo>
                      <a:pt x="823" y="471"/>
                    </a:lnTo>
                    <a:lnTo>
                      <a:pt x="783" y="550"/>
                    </a:lnTo>
                    <a:lnTo>
                      <a:pt x="746" y="550"/>
                    </a:lnTo>
                    <a:lnTo>
                      <a:pt x="708" y="431"/>
                    </a:lnTo>
                    <a:lnTo>
                      <a:pt x="708" y="391"/>
                    </a:lnTo>
                    <a:lnTo>
                      <a:pt x="746" y="431"/>
                    </a:lnTo>
                    <a:lnTo>
                      <a:pt x="783" y="431"/>
                    </a:lnTo>
                    <a:lnTo>
                      <a:pt x="783" y="352"/>
                    </a:lnTo>
                    <a:lnTo>
                      <a:pt x="823" y="315"/>
                    </a:lnTo>
                    <a:lnTo>
                      <a:pt x="746" y="275"/>
                    </a:lnTo>
                    <a:lnTo>
                      <a:pt x="668" y="315"/>
                    </a:lnTo>
                    <a:lnTo>
                      <a:pt x="588" y="275"/>
                    </a:lnTo>
                    <a:lnTo>
                      <a:pt x="548" y="352"/>
                    </a:lnTo>
                    <a:lnTo>
                      <a:pt x="509" y="352"/>
                    </a:lnTo>
                    <a:lnTo>
                      <a:pt x="509" y="431"/>
                    </a:lnTo>
                    <a:lnTo>
                      <a:pt x="470" y="471"/>
                    </a:lnTo>
                    <a:lnTo>
                      <a:pt x="393" y="431"/>
                    </a:lnTo>
                    <a:lnTo>
                      <a:pt x="393" y="352"/>
                    </a:lnTo>
                    <a:lnTo>
                      <a:pt x="353" y="315"/>
                    </a:lnTo>
                    <a:lnTo>
                      <a:pt x="353" y="157"/>
                    </a:lnTo>
                    <a:lnTo>
                      <a:pt x="313" y="77"/>
                    </a:lnTo>
                    <a:lnTo>
                      <a:pt x="275" y="77"/>
                    </a:lnTo>
                    <a:lnTo>
                      <a:pt x="235" y="40"/>
                    </a:lnTo>
                    <a:lnTo>
                      <a:pt x="79" y="40"/>
                    </a:lnTo>
                    <a:lnTo>
                      <a:pt x="79" y="117"/>
                    </a:lnTo>
                    <a:lnTo>
                      <a:pt x="40" y="157"/>
                    </a:lnTo>
                    <a:lnTo>
                      <a:pt x="0" y="11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1325">
                <a:extLst>
                  <a:ext uri="{FF2B5EF4-FFF2-40B4-BE49-F238E27FC236}">
                    <a16:creationId xmlns:a16="http://schemas.microsoft.com/office/drawing/2014/main" id="{A37B0CAC-E92E-9825-DDD3-971AEFE704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3" y="3337"/>
                <a:ext cx="31" cy="39"/>
              </a:xfrm>
              <a:custGeom>
                <a:avLst/>
                <a:gdLst>
                  <a:gd name="T0" fmla="*/ 155 w 155"/>
                  <a:gd name="T1" fmla="*/ 0 h 196"/>
                  <a:gd name="T2" fmla="*/ 155 w 155"/>
                  <a:gd name="T3" fmla="*/ 39 h 196"/>
                  <a:gd name="T4" fmla="*/ 115 w 155"/>
                  <a:gd name="T5" fmla="*/ 79 h 196"/>
                  <a:gd name="T6" fmla="*/ 115 w 155"/>
                  <a:gd name="T7" fmla="*/ 116 h 196"/>
                  <a:gd name="T8" fmla="*/ 39 w 155"/>
                  <a:gd name="T9" fmla="*/ 116 h 196"/>
                  <a:gd name="T10" fmla="*/ 0 w 155"/>
                  <a:gd name="T11" fmla="*/ 79 h 196"/>
                  <a:gd name="T12" fmla="*/ 0 w 155"/>
                  <a:gd name="T13" fmla="*/ 196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5" h="196">
                    <a:moveTo>
                      <a:pt x="155" y="0"/>
                    </a:moveTo>
                    <a:lnTo>
                      <a:pt x="155" y="39"/>
                    </a:lnTo>
                    <a:lnTo>
                      <a:pt x="115" y="79"/>
                    </a:lnTo>
                    <a:lnTo>
                      <a:pt x="115" y="116"/>
                    </a:lnTo>
                    <a:lnTo>
                      <a:pt x="39" y="116"/>
                    </a:lnTo>
                    <a:lnTo>
                      <a:pt x="0" y="79"/>
                    </a:lnTo>
                    <a:lnTo>
                      <a:pt x="0" y="19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1326">
                <a:extLst>
                  <a:ext uri="{FF2B5EF4-FFF2-40B4-BE49-F238E27FC236}">
                    <a16:creationId xmlns:a16="http://schemas.microsoft.com/office/drawing/2014/main" id="{782DC899-CBB8-D4A7-694F-65A1A97184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2" y="3376"/>
                <a:ext cx="110" cy="55"/>
              </a:xfrm>
              <a:custGeom>
                <a:avLst/>
                <a:gdLst>
                  <a:gd name="T0" fmla="*/ 0 w 548"/>
                  <a:gd name="T1" fmla="*/ 275 h 275"/>
                  <a:gd name="T2" fmla="*/ 40 w 548"/>
                  <a:gd name="T3" fmla="*/ 275 h 275"/>
                  <a:gd name="T4" fmla="*/ 40 w 548"/>
                  <a:gd name="T5" fmla="*/ 198 h 275"/>
                  <a:gd name="T6" fmla="*/ 78 w 548"/>
                  <a:gd name="T7" fmla="*/ 198 h 275"/>
                  <a:gd name="T8" fmla="*/ 78 w 548"/>
                  <a:gd name="T9" fmla="*/ 158 h 275"/>
                  <a:gd name="T10" fmla="*/ 115 w 548"/>
                  <a:gd name="T11" fmla="*/ 198 h 275"/>
                  <a:gd name="T12" fmla="*/ 195 w 548"/>
                  <a:gd name="T13" fmla="*/ 118 h 275"/>
                  <a:gd name="T14" fmla="*/ 195 w 548"/>
                  <a:gd name="T15" fmla="*/ 79 h 275"/>
                  <a:gd name="T16" fmla="*/ 275 w 548"/>
                  <a:gd name="T17" fmla="*/ 40 h 275"/>
                  <a:gd name="T18" fmla="*/ 313 w 548"/>
                  <a:gd name="T19" fmla="*/ 0 h 275"/>
                  <a:gd name="T20" fmla="*/ 353 w 548"/>
                  <a:gd name="T21" fmla="*/ 79 h 275"/>
                  <a:gd name="T22" fmla="*/ 430 w 548"/>
                  <a:gd name="T23" fmla="*/ 158 h 275"/>
                  <a:gd name="T24" fmla="*/ 548 w 548"/>
                  <a:gd name="T25" fmla="*/ 158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8" h="275">
                    <a:moveTo>
                      <a:pt x="0" y="275"/>
                    </a:moveTo>
                    <a:lnTo>
                      <a:pt x="40" y="275"/>
                    </a:lnTo>
                    <a:lnTo>
                      <a:pt x="40" y="198"/>
                    </a:lnTo>
                    <a:lnTo>
                      <a:pt x="78" y="198"/>
                    </a:lnTo>
                    <a:lnTo>
                      <a:pt x="78" y="158"/>
                    </a:lnTo>
                    <a:lnTo>
                      <a:pt x="115" y="198"/>
                    </a:lnTo>
                    <a:lnTo>
                      <a:pt x="195" y="118"/>
                    </a:lnTo>
                    <a:lnTo>
                      <a:pt x="195" y="79"/>
                    </a:lnTo>
                    <a:lnTo>
                      <a:pt x="275" y="40"/>
                    </a:lnTo>
                    <a:lnTo>
                      <a:pt x="313" y="0"/>
                    </a:lnTo>
                    <a:lnTo>
                      <a:pt x="353" y="79"/>
                    </a:lnTo>
                    <a:lnTo>
                      <a:pt x="430" y="158"/>
                    </a:lnTo>
                    <a:lnTo>
                      <a:pt x="548" y="15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1327">
                <a:extLst>
                  <a:ext uri="{FF2B5EF4-FFF2-40B4-BE49-F238E27FC236}">
                    <a16:creationId xmlns:a16="http://schemas.microsoft.com/office/drawing/2014/main" id="{23580F87-3285-103C-B48C-63EED5EE0D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2" y="3431"/>
                <a:ext cx="133" cy="157"/>
              </a:xfrm>
              <a:custGeom>
                <a:avLst/>
                <a:gdLst>
                  <a:gd name="T0" fmla="*/ 665 w 665"/>
                  <a:gd name="T1" fmla="*/ 788 h 788"/>
                  <a:gd name="T2" fmla="*/ 588 w 665"/>
                  <a:gd name="T3" fmla="*/ 668 h 788"/>
                  <a:gd name="T4" fmla="*/ 548 w 665"/>
                  <a:gd name="T5" fmla="*/ 589 h 788"/>
                  <a:gd name="T6" fmla="*/ 430 w 665"/>
                  <a:gd name="T7" fmla="*/ 473 h 788"/>
                  <a:gd name="T8" fmla="*/ 390 w 665"/>
                  <a:gd name="T9" fmla="*/ 509 h 788"/>
                  <a:gd name="T10" fmla="*/ 353 w 665"/>
                  <a:gd name="T11" fmla="*/ 509 h 788"/>
                  <a:gd name="T12" fmla="*/ 275 w 665"/>
                  <a:gd name="T13" fmla="*/ 473 h 788"/>
                  <a:gd name="T14" fmla="*/ 275 w 665"/>
                  <a:gd name="T15" fmla="*/ 433 h 788"/>
                  <a:gd name="T16" fmla="*/ 235 w 665"/>
                  <a:gd name="T17" fmla="*/ 354 h 788"/>
                  <a:gd name="T18" fmla="*/ 155 w 665"/>
                  <a:gd name="T19" fmla="*/ 314 h 788"/>
                  <a:gd name="T20" fmla="*/ 78 w 665"/>
                  <a:gd name="T21" fmla="*/ 314 h 788"/>
                  <a:gd name="T22" fmla="*/ 40 w 665"/>
                  <a:gd name="T23" fmla="*/ 274 h 788"/>
                  <a:gd name="T24" fmla="*/ 0 w 665"/>
                  <a:gd name="T25" fmla="*/ 197 h 788"/>
                  <a:gd name="T26" fmla="*/ 115 w 665"/>
                  <a:gd name="T27" fmla="*/ 159 h 788"/>
                  <a:gd name="T28" fmla="*/ 78 w 665"/>
                  <a:gd name="T29" fmla="*/ 79 h 788"/>
                  <a:gd name="T30" fmla="*/ 0 w 665"/>
                  <a:gd name="T31" fmla="*/ 79 h 788"/>
                  <a:gd name="T32" fmla="*/ 0 w 665"/>
                  <a:gd name="T33" fmla="*/ 0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65" h="788">
                    <a:moveTo>
                      <a:pt x="665" y="788"/>
                    </a:moveTo>
                    <a:lnTo>
                      <a:pt x="588" y="668"/>
                    </a:lnTo>
                    <a:lnTo>
                      <a:pt x="548" y="589"/>
                    </a:lnTo>
                    <a:lnTo>
                      <a:pt x="430" y="473"/>
                    </a:lnTo>
                    <a:lnTo>
                      <a:pt x="390" y="509"/>
                    </a:lnTo>
                    <a:lnTo>
                      <a:pt x="353" y="509"/>
                    </a:lnTo>
                    <a:lnTo>
                      <a:pt x="275" y="473"/>
                    </a:lnTo>
                    <a:lnTo>
                      <a:pt x="275" y="433"/>
                    </a:lnTo>
                    <a:lnTo>
                      <a:pt x="235" y="354"/>
                    </a:lnTo>
                    <a:lnTo>
                      <a:pt x="155" y="314"/>
                    </a:lnTo>
                    <a:lnTo>
                      <a:pt x="78" y="314"/>
                    </a:lnTo>
                    <a:lnTo>
                      <a:pt x="40" y="274"/>
                    </a:lnTo>
                    <a:lnTo>
                      <a:pt x="0" y="197"/>
                    </a:lnTo>
                    <a:lnTo>
                      <a:pt x="115" y="159"/>
                    </a:lnTo>
                    <a:lnTo>
                      <a:pt x="78" y="79"/>
                    </a:lnTo>
                    <a:lnTo>
                      <a:pt x="0" y="7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1328">
                <a:extLst>
                  <a:ext uri="{FF2B5EF4-FFF2-40B4-BE49-F238E27FC236}">
                    <a16:creationId xmlns:a16="http://schemas.microsoft.com/office/drawing/2014/main" id="{7B9FC08D-D7A1-E9D9-51BC-21C605F464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4" y="3431"/>
                <a:ext cx="78" cy="39"/>
              </a:xfrm>
              <a:custGeom>
                <a:avLst/>
                <a:gdLst>
                  <a:gd name="T0" fmla="*/ 0 w 393"/>
                  <a:gd name="T1" fmla="*/ 197 h 197"/>
                  <a:gd name="T2" fmla="*/ 38 w 393"/>
                  <a:gd name="T3" fmla="*/ 159 h 197"/>
                  <a:gd name="T4" fmla="*/ 78 w 393"/>
                  <a:gd name="T5" fmla="*/ 197 h 197"/>
                  <a:gd name="T6" fmla="*/ 234 w 393"/>
                  <a:gd name="T7" fmla="*/ 197 h 197"/>
                  <a:gd name="T8" fmla="*/ 273 w 393"/>
                  <a:gd name="T9" fmla="*/ 159 h 197"/>
                  <a:gd name="T10" fmla="*/ 313 w 393"/>
                  <a:gd name="T11" fmla="*/ 159 h 197"/>
                  <a:gd name="T12" fmla="*/ 353 w 393"/>
                  <a:gd name="T13" fmla="*/ 119 h 197"/>
                  <a:gd name="T14" fmla="*/ 353 w 393"/>
                  <a:gd name="T15" fmla="*/ 79 h 197"/>
                  <a:gd name="T16" fmla="*/ 393 w 393"/>
                  <a:gd name="T17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3" h="197">
                    <a:moveTo>
                      <a:pt x="0" y="197"/>
                    </a:moveTo>
                    <a:lnTo>
                      <a:pt x="38" y="159"/>
                    </a:lnTo>
                    <a:lnTo>
                      <a:pt x="78" y="197"/>
                    </a:lnTo>
                    <a:lnTo>
                      <a:pt x="234" y="197"/>
                    </a:lnTo>
                    <a:lnTo>
                      <a:pt x="273" y="159"/>
                    </a:lnTo>
                    <a:lnTo>
                      <a:pt x="313" y="159"/>
                    </a:lnTo>
                    <a:lnTo>
                      <a:pt x="353" y="119"/>
                    </a:lnTo>
                    <a:lnTo>
                      <a:pt x="353" y="79"/>
                    </a:lnTo>
                    <a:lnTo>
                      <a:pt x="39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1329">
                <a:extLst>
                  <a:ext uri="{FF2B5EF4-FFF2-40B4-BE49-F238E27FC236}">
                    <a16:creationId xmlns:a16="http://schemas.microsoft.com/office/drawing/2014/main" id="{BCA5D561-BDFD-7B18-B3C1-7C2BCEB7CD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9" y="3376"/>
                <a:ext cx="55" cy="118"/>
              </a:xfrm>
              <a:custGeom>
                <a:avLst/>
                <a:gdLst>
                  <a:gd name="T0" fmla="*/ 235 w 275"/>
                  <a:gd name="T1" fmla="*/ 589 h 589"/>
                  <a:gd name="T2" fmla="*/ 159 w 275"/>
                  <a:gd name="T3" fmla="*/ 509 h 589"/>
                  <a:gd name="T4" fmla="*/ 195 w 275"/>
                  <a:gd name="T5" fmla="*/ 472 h 589"/>
                  <a:gd name="T6" fmla="*/ 120 w 275"/>
                  <a:gd name="T7" fmla="*/ 434 h 589"/>
                  <a:gd name="T8" fmla="*/ 120 w 275"/>
                  <a:gd name="T9" fmla="*/ 354 h 589"/>
                  <a:gd name="T10" fmla="*/ 0 w 275"/>
                  <a:gd name="T11" fmla="*/ 314 h 589"/>
                  <a:gd name="T12" fmla="*/ 0 w 275"/>
                  <a:gd name="T13" fmla="*/ 275 h 589"/>
                  <a:gd name="T14" fmla="*/ 40 w 275"/>
                  <a:gd name="T15" fmla="*/ 275 h 589"/>
                  <a:gd name="T16" fmla="*/ 80 w 275"/>
                  <a:gd name="T17" fmla="*/ 198 h 589"/>
                  <a:gd name="T18" fmla="*/ 159 w 275"/>
                  <a:gd name="T19" fmla="*/ 235 h 589"/>
                  <a:gd name="T20" fmla="*/ 195 w 275"/>
                  <a:gd name="T21" fmla="*/ 235 h 589"/>
                  <a:gd name="T22" fmla="*/ 235 w 275"/>
                  <a:gd name="T23" fmla="*/ 198 h 589"/>
                  <a:gd name="T24" fmla="*/ 275 w 275"/>
                  <a:gd name="T25" fmla="*/ 198 h 589"/>
                  <a:gd name="T26" fmla="*/ 275 w 275"/>
                  <a:gd name="T27" fmla="*/ 118 h 589"/>
                  <a:gd name="T28" fmla="*/ 235 w 275"/>
                  <a:gd name="T29" fmla="*/ 118 h 589"/>
                  <a:gd name="T30" fmla="*/ 195 w 275"/>
                  <a:gd name="T31" fmla="*/ 79 h 589"/>
                  <a:gd name="T32" fmla="*/ 195 w 275"/>
                  <a:gd name="T33" fmla="*/ 0 h 589"/>
                  <a:gd name="T34" fmla="*/ 120 w 275"/>
                  <a:gd name="T35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5" h="589">
                    <a:moveTo>
                      <a:pt x="235" y="589"/>
                    </a:moveTo>
                    <a:lnTo>
                      <a:pt x="159" y="509"/>
                    </a:lnTo>
                    <a:lnTo>
                      <a:pt x="195" y="472"/>
                    </a:lnTo>
                    <a:lnTo>
                      <a:pt x="120" y="434"/>
                    </a:lnTo>
                    <a:lnTo>
                      <a:pt x="120" y="354"/>
                    </a:lnTo>
                    <a:lnTo>
                      <a:pt x="0" y="314"/>
                    </a:lnTo>
                    <a:lnTo>
                      <a:pt x="0" y="275"/>
                    </a:lnTo>
                    <a:lnTo>
                      <a:pt x="40" y="275"/>
                    </a:lnTo>
                    <a:lnTo>
                      <a:pt x="80" y="198"/>
                    </a:lnTo>
                    <a:lnTo>
                      <a:pt x="159" y="235"/>
                    </a:lnTo>
                    <a:lnTo>
                      <a:pt x="195" y="235"/>
                    </a:lnTo>
                    <a:lnTo>
                      <a:pt x="235" y="198"/>
                    </a:lnTo>
                    <a:lnTo>
                      <a:pt x="275" y="198"/>
                    </a:lnTo>
                    <a:lnTo>
                      <a:pt x="275" y="118"/>
                    </a:lnTo>
                    <a:lnTo>
                      <a:pt x="235" y="118"/>
                    </a:lnTo>
                    <a:lnTo>
                      <a:pt x="195" y="79"/>
                    </a:lnTo>
                    <a:lnTo>
                      <a:pt x="195" y="0"/>
                    </a:lnTo>
                    <a:lnTo>
                      <a:pt x="12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1330">
                <a:extLst>
                  <a:ext uri="{FF2B5EF4-FFF2-40B4-BE49-F238E27FC236}">
                    <a16:creationId xmlns:a16="http://schemas.microsoft.com/office/drawing/2014/main" id="{F7EE7C5E-FC72-9E39-BA25-C1276F4CEC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0" y="3376"/>
                <a:ext cx="13" cy="4"/>
              </a:xfrm>
              <a:custGeom>
                <a:avLst/>
                <a:gdLst>
                  <a:gd name="T0" fmla="*/ 65 w 65"/>
                  <a:gd name="T1" fmla="*/ 0 h 23"/>
                  <a:gd name="T2" fmla="*/ 25 w 65"/>
                  <a:gd name="T3" fmla="*/ 0 h 23"/>
                  <a:gd name="T4" fmla="*/ 0 w 65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" h="23">
                    <a:moveTo>
                      <a:pt x="65" y="0"/>
                    </a:moveTo>
                    <a:lnTo>
                      <a:pt x="25" y="0"/>
                    </a:lnTo>
                    <a:lnTo>
                      <a:pt x="0" y="2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Line 1331">
                <a:extLst>
                  <a:ext uri="{FF2B5EF4-FFF2-40B4-BE49-F238E27FC236}">
                    <a16:creationId xmlns:a16="http://schemas.microsoft.com/office/drawing/2014/main" id="{B3872E96-13F0-80DD-0626-42B0CF2713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47" y="3380"/>
                <a:ext cx="3" cy="19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1332">
                <a:extLst>
                  <a:ext uri="{FF2B5EF4-FFF2-40B4-BE49-F238E27FC236}">
                    <a16:creationId xmlns:a16="http://schemas.microsoft.com/office/drawing/2014/main" id="{08C7AD0E-D6F3-9A4F-8EB2-B434E22E8A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2" y="3376"/>
                <a:ext cx="55" cy="55"/>
              </a:xfrm>
              <a:custGeom>
                <a:avLst/>
                <a:gdLst>
                  <a:gd name="T0" fmla="*/ 275 w 275"/>
                  <a:gd name="T1" fmla="*/ 118 h 275"/>
                  <a:gd name="T2" fmla="*/ 235 w 275"/>
                  <a:gd name="T3" fmla="*/ 118 h 275"/>
                  <a:gd name="T4" fmla="*/ 275 w 275"/>
                  <a:gd name="T5" fmla="*/ 40 h 275"/>
                  <a:gd name="T6" fmla="*/ 235 w 275"/>
                  <a:gd name="T7" fmla="*/ 0 h 275"/>
                  <a:gd name="T8" fmla="*/ 157 w 275"/>
                  <a:gd name="T9" fmla="*/ 40 h 275"/>
                  <a:gd name="T10" fmla="*/ 195 w 275"/>
                  <a:gd name="T11" fmla="*/ 118 h 275"/>
                  <a:gd name="T12" fmla="*/ 117 w 275"/>
                  <a:gd name="T13" fmla="*/ 198 h 275"/>
                  <a:gd name="T14" fmla="*/ 117 w 275"/>
                  <a:gd name="T15" fmla="*/ 275 h 275"/>
                  <a:gd name="T16" fmla="*/ 80 w 275"/>
                  <a:gd name="T17" fmla="*/ 275 h 275"/>
                  <a:gd name="T18" fmla="*/ 40 w 275"/>
                  <a:gd name="T19" fmla="*/ 235 h 275"/>
                  <a:gd name="T20" fmla="*/ 0 w 275"/>
                  <a:gd name="T21" fmla="*/ 158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5" h="275">
                    <a:moveTo>
                      <a:pt x="275" y="118"/>
                    </a:moveTo>
                    <a:lnTo>
                      <a:pt x="235" y="118"/>
                    </a:lnTo>
                    <a:lnTo>
                      <a:pt x="275" y="40"/>
                    </a:lnTo>
                    <a:lnTo>
                      <a:pt x="235" y="0"/>
                    </a:lnTo>
                    <a:lnTo>
                      <a:pt x="157" y="40"/>
                    </a:lnTo>
                    <a:lnTo>
                      <a:pt x="195" y="118"/>
                    </a:lnTo>
                    <a:lnTo>
                      <a:pt x="117" y="198"/>
                    </a:lnTo>
                    <a:lnTo>
                      <a:pt x="117" y="275"/>
                    </a:lnTo>
                    <a:lnTo>
                      <a:pt x="80" y="275"/>
                    </a:lnTo>
                    <a:lnTo>
                      <a:pt x="40" y="235"/>
                    </a:lnTo>
                    <a:lnTo>
                      <a:pt x="0" y="15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1333">
                <a:extLst>
                  <a:ext uri="{FF2B5EF4-FFF2-40B4-BE49-F238E27FC236}">
                    <a16:creationId xmlns:a16="http://schemas.microsoft.com/office/drawing/2014/main" id="{93F743DE-EB4D-9C65-2E9F-378B8FE244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5" y="3551"/>
                <a:ext cx="55" cy="37"/>
              </a:xfrm>
              <a:custGeom>
                <a:avLst/>
                <a:gdLst>
                  <a:gd name="T0" fmla="*/ 272 w 272"/>
                  <a:gd name="T1" fmla="*/ 0 h 189"/>
                  <a:gd name="T2" fmla="*/ 238 w 272"/>
                  <a:gd name="T3" fmla="*/ 69 h 189"/>
                  <a:gd name="T4" fmla="*/ 198 w 272"/>
                  <a:gd name="T5" fmla="*/ 69 h 189"/>
                  <a:gd name="T6" fmla="*/ 198 w 272"/>
                  <a:gd name="T7" fmla="*/ 109 h 189"/>
                  <a:gd name="T8" fmla="*/ 78 w 272"/>
                  <a:gd name="T9" fmla="*/ 109 h 189"/>
                  <a:gd name="T10" fmla="*/ 0 w 272"/>
                  <a:gd name="T11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2" h="189">
                    <a:moveTo>
                      <a:pt x="272" y="0"/>
                    </a:moveTo>
                    <a:lnTo>
                      <a:pt x="238" y="69"/>
                    </a:lnTo>
                    <a:lnTo>
                      <a:pt x="198" y="69"/>
                    </a:lnTo>
                    <a:lnTo>
                      <a:pt x="198" y="109"/>
                    </a:lnTo>
                    <a:lnTo>
                      <a:pt x="78" y="109"/>
                    </a:lnTo>
                    <a:lnTo>
                      <a:pt x="0" y="18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1334">
                <a:extLst>
                  <a:ext uri="{FF2B5EF4-FFF2-40B4-BE49-F238E27FC236}">
                    <a16:creationId xmlns:a16="http://schemas.microsoft.com/office/drawing/2014/main" id="{B064999D-C99B-55C5-BCC5-7186F6A114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3" y="3494"/>
                <a:ext cx="23" cy="55"/>
              </a:xfrm>
              <a:custGeom>
                <a:avLst/>
                <a:gdLst>
                  <a:gd name="T0" fmla="*/ 39 w 115"/>
                  <a:gd name="T1" fmla="*/ 275 h 275"/>
                  <a:gd name="T2" fmla="*/ 0 w 115"/>
                  <a:gd name="T3" fmla="*/ 235 h 275"/>
                  <a:gd name="T4" fmla="*/ 75 w 115"/>
                  <a:gd name="T5" fmla="*/ 159 h 275"/>
                  <a:gd name="T6" fmla="*/ 39 w 115"/>
                  <a:gd name="T7" fmla="*/ 119 h 275"/>
                  <a:gd name="T8" fmla="*/ 75 w 115"/>
                  <a:gd name="T9" fmla="*/ 80 h 275"/>
                  <a:gd name="T10" fmla="*/ 115 w 115"/>
                  <a:gd name="T11" fmla="*/ 80 h 275"/>
                  <a:gd name="T12" fmla="*/ 115 w 115"/>
                  <a:gd name="T13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5" h="275">
                    <a:moveTo>
                      <a:pt x="39" y="275"/>
                    </a:moveTo>
                    <a:lnTo>
                      <a:pt x="0" y="235"/>
                    </a:lnTo>
                    <a:lnTo>
                      <a:pt x="75" y="159"/>
                    </a:lnTo>
                    <a:lnTo>
                      <a:pt x="39" y="119"/>
                    </a:lnTo>
                    <a:lnTo>
                      <a:pt x="75" y="80"/>
                    </a:lnTo>
                    <a:lnTo>
                      <a:pt x="115" y="80"/>
                    </a:lnTo>
                    <a:lnTo>
                      <a:pt x="11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Line 1335">
                <a:extLst>
                  <a:ext uri="{FF2B5EF4-FFF2-40B4-BE49-F238E27FC236}">
                    <a16:creationId xmlns:a16="http://schemas.microsoft.com/office/drawing/2014/main" id="{6B7F63BB-9456-A879-5899-B960278D12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70" y="3549"/>
                <a:ext cx="1" cy="2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Line 1336">
                <a:extLst>
                  <a:ext uri="{FF2B5EF4-FFF2-40B4-BE49-F238E27FC236}">
                    <a16:creationId xmlns:a16="http://schemas.microsoft.com/office/drawing/2014/main" id="{491045BD-513F-AF01-5232-D9B0D695F7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70" y="3549"/>
                <a:ext cx="1" cy="2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1337">
                <a:extLst>
                  <a:ext uri="{FF2B5EF4-FFF2-40B4-BE49-F238E27FC236}">
                    <a16:creationId xmlns:a16="http://schemas.microsoft.com/office/drawing/2014/main" id="{DFE914F8-2689-D671-66A8-B37A984F40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1" y="3549"/>
                <a:ext cx="31" cy="39"/>
              </a:xfrm>
              <a:custGeom>
                <a:avLst/>
                <a:gdLst>
                  <a:gd name="T0" fmla="*/ 156 w 156"/>
                  <a:gd name="T1" fmla="*/ 199 h 199"/>
                  <a:gd name="T2" fmla="*/ 116 w 156"/>
                  <a:gd name="T3" fmla="*/ 199 h 199"/>
                  <a:gd name="T4" fmla="*/ 116 w 156"/>
                  <a:gd name="T5" fmla="*/ 119 h 199"/>
                  <a:gd name="T6" fmla="*/ 0 w 156"/>
                  <a:gd name="T7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6" h="199">
                    <a:moveTo>
                      <a:pt x="156" y="199"/>
                    </a:moveTo>
                    <a:lnTo>
                      <a:pt x="116" y="199"/>
                    </a:lnTo>
                    <a:lnTo>
                      <a:pt x="116" y="11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1338">
                <a:extLst>
                  <a:ext uri="{FF2B5EF4-FFF2-40B4-BE49-F238E27FC236}">
                    <a16:creationId xmlns:a16="http://schemas.microsoft.com/office/drawing/2014/main" id="{E4C1D3F7-8E22-9489-A2F1-94BB03500C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5" y="3164"/>
                <a:ext cx="14" cy="63"/>
              </a:xfrm>
              <a:custGeom>
                <a:avLst/>
                <a:gdLst>
                  <a:gd name="T0" fmla="*/ 69 w 69"/>
                  <a:gd name="T1" fmla="*/ 314 h 314"/>
                  <a:gd name="T2" fmla="*/ 69 w 69"/>
                  <a:gd name="T3" fmla="*/ 274 h 314"/>
                  <a:gd name="T4" fmla="*/ 29 w 69"/>
                  <a:gd name="T5" fmla="*/ 274 h 314"/>
                  <a:gd name="T6" fmla="*/ 0 w 69"/>
                  <a:gd name="T7" fmla="*/ 252 h 314"/>
                  <a:gd name="T8" fmla="*/ 29 w 69"/>
                  <a:gd name="T9" fmla="*/ 195 h 314"/>
                  <a:gd name="T10" fmla="*/ 69 w 69"/>
                  <a:gd name="T11" fmla="*/ 195 h 314"/>
                  <a:gd name="T12" fmla="*/ 69 w 69"/>
                  <a:gd name="T13" fmla="*/ 116 h 314"/>
                  <a:gd name="T14" fmla="*/ 29 w 69"/>
                  <a:gd name="T15" fmla="*/ 76 h 314"/>
                  <a:gd name="T16" fmla="*/ 69 w 69"/>
                  <a:gd name="T17" fmla="*/ 39 h 314"/>
                  <a:gd name="T18" fmla="*/ 29 w 69"/>
                  <a:gd name="T19" fmla="*/ 0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314">
                    <a:moveTo>
                      <a:pt x="69" y="314"/>
                    </a:moveTo>
                    <a:lnTo>
                      <a:pt x="69" y="274"/>
                    </a:lnTo>
                    <a:lnTo>
                      <a:pt x="29" y="274"/>
                    </a:lnTo>
                    <a:lnTo>
                      <a:pt x="0" y="252"/>
                    </a:lnTo>
                    <a:lnTo>
                      <a:pt x="29" y="195"/>
                    </a:lnTo>
                    <a:lnTo>
                      <a:pt x="69" y="195"/>
                    </a:lnTo>
                    <a:lnTo>
                      <a:pt x="69" y="116"/>
                    </a:lnTo>
                    <a:lnTo>
                      <a:pt x="29" y="76"/>
                    </a:lnTo>
                    <a:lnTo>
                      <a:pt x="69" y="39"/>
                    </a:lnTo>
                    <a:lnTo>
                      <a:pt x="2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1339">
                <a:extLst>
                  <a:ext uri="{FF2B5EF4-FFF2-40B4-BE49-F238E27FC236}">
                    <a16:creationId xmlns:a16="http://schemas.microsoft.com/office/drawing/2014/main" id="{8E5F32B7-FF8C-188D-F14A-D41FBE5242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2" y="3203"/>
                <a:ext cx="47" cy="32"/>
              </a:xfrm>
              <a:custGeom>
                <a:avLst/>
                <a:gdLst>
                  <a:gd name="T0" fmla="*/ 235 w 235"/>
                  <a:gd name="T1" fmla="*/ 119 h 159"/>
                  <a:gd name="T2" fmla="*/ 155 w 235"/>
                  <a:gd name="T3" fmla="*/ 119 h 159"/>
                  <a:gd name="T4" fmla="*/ 155 w 235"/>
                  <a:gd name="T5" fmla="*/ 79 h 159"/>
                  <a:gd name="T6" fmla="*/ 116 w 235"/>
                  <a:gd name="T7" fmla="*/ 0 h 159"/>
                  <a:gd name="T8" fmla="*/ 40 w 235"/>
                  <a:gd name="T9" fmla="*/ 40 h 159"/>
                  <a:gd name="T10" fmla="*/ 40 w 235"/>
                  <a:gd name="T11" fmla="*/ 79 h 159"/>
                  <a:gd name="T12" fmla="*/ 79 w 235"/>
                  <a:gd name="T13" fmla="*/ 79 h 159"/>
                  <a:gd name="T14" fmla="*/ 0 w 235"/>
                  <a:gd name="T15" fmla="*/ 119 h 159"/>
                  <a:gd name="T16" fmla="*/ 0 w 235"/>
                  <a:gd name="T17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5" h="159">
                    <a:moveTo>
                      <a:pt x="235" y="119"/>
                    </a:moveTo>
                    <a:lnTo>
                      <a:pt x="155" y="119"/>
                    </a:lnTo>
                    <a:lnTo>
                      <a:pt x="155" y="79"/>
                    </a:lnTo>
                    <a:lnTo>
                      <a:pt x="116" y="0"/>
                    </a:lnTo>
                    <a:lnTo>
                      <a:pt x="40" y="40"/>
                    </a:lnTo>
                    <a:lnTo>
                      <a:pt x="40" y="79"/>
                    </a:lnTo>
                    <a:lnTo>
                      <a:pt x="79" y="79"/>
                    </a:lnTo>
                    <a:lnTo>
                      <a:pt x="0" y="119"/>
                    </a:lnTo>
                    <a:lnTo>
                      <a:pt x="0" y="15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1340">
                <a:extLst>
                  <a:ext uri="{FF2B5EF4-FFF2-40B4-BE49-F238E27FC236}">
                    <a16:creationId xmlns:a16="http://schemas.microsoft.com/office/drawing/2014/main" id="{F300CEB8-2826-C7C0-402D-980279B0F6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3227"/>
                <a:ext cx="71" cy="15"/>
              </a:xfrm>
              <a:custGeom>
                <a:avLst/>
                <a:gdLst>
                  <a:gd name="T0" fmla="*/ 354 w 354"/>
                  <a:gd name="T1" fmla="*/ 40 h 77"/>
                  <a:gd name="T2" fmla="*/ 274 w 354"/>
                  <a:gd name="T3" fmla="*/ 77 h 77"/>
                  <a:gd name="T4" fmla="*/ 195 w 354"/>
                  <a:gd name="T5" fmla="*/ 77 h 77"/>
                  <a:gd name="T6" fmla="*/ 195 w 354"/>
                  <a:gd name="T7" fmla="*/ 0 h 77"/>
                  <a:gd name="T8" fmla="*/ 0 w 354"/>
                  <a:gd name="T9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4" h="77">
                    <a:moveTo>
                      <a:pt x="354" y="40"/>
                    </a:moveTo>
                    <a:lnTo>
                      <a:pt x="274" y="77"/>
                    </a:lnTo>
                    <a:lnTo>
                      <a:pt x="195" y="77"/>
                    </a:lnTo>
                    <a:lnTo>
                      <a:pt x="195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1341">
                <a:extLst>
                  <a:ext uri="{FF2B5EF4-FFF2-40B4-BE49-F238E27FC236}">
                    <a16:creationId xmlns:a16="http://schemas.microsoft.com/office/drawing/2014/main" id="{B705F072-DED7-03BE-87A4-2320C741E5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2" y="3235"/>
                <a:ext cx="31" cy="149"/>
              </a:xfrm>
              <a:custGeom>
                <a:avLst/>
                <a:gdLst>
                  <a:gd name="T0" fmla="*/ 40 w 155"/>
                  <a:gd name="T1" fmla="*/ 746 h 746"/>
                  <a:gd name="T2" fmla="*/ 40 w 155"/>
                  <a:gd name="T3" fmla="*/ 626 h 746"/>
                  <a:gd name="T4" fmla="*/ 116 w 155"/>
                  <a:gd name="T5" fmla="*/ 549 h 746"/>
                  <a:gd name="T6" fmla="*/ 116 w 155"/>
                  <a:gd name="T7" fmla="*/ 510 h 746"/>
                  <a:gd name="T8" fmla="*/ 155 w 155"/>
                  <a:gd name="T9" fmla="*/ 470 h 746"/>
                  <a:gd name="T10" fmla="*/ 116 w 155"/>
                  <a:gd name="T11" fmla="*/ 431 h 746"/>
                  <a:gd name="T12" fmla="*/ 155 w 155"/>
                  <a:gd name="T13" fmla="*/ 351 h 746"/>
                  <a:gd name="T14" fmla="*/ 116 w 155"/>
                  <a:gd name="T15" fmla="*/ 351 h 746"/>
                  <a:gd name="T16" fmla="*/ 155 w 155"/>
                  <a:gd name="T17" fmla="*/ 275 h 746"/>
                  <a:gd name="T18" fmla="*/ 155 w 155"/>
                  <a:gd name="T19" fmla="*/ 195 h 746"/>
                  <a:gd name="T20" fmla="*/ 116 w 155"/>
                  <a:gd name="T21" fmla="*/ 195 h 746"/>
                  <a:gd name="T22" fmla="*/ 79 w 155"/>
                  <a:gd name="T23" fmla="*/ 155 h 746"/>
                  <a:gd name="T24" fmla="*/ 79 w 155"/>
                  <a:gd name="T25" fmla="*/ 37 h 746"/>
                  <a:gd name="T26" fmla="*/ 40 w 155"/>
                  <a:gd name="T27" fmla="*/ 37 h 746"/>
                  <a:gd name="T28" fmla="*/ 0 w 155"/>
                  <a:gd name="T29" fmla="*/ 0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5" h="746">
                    <a:moveTo>
                      <a:pt x="40" y="746"/>
                    </a:moveTo>
                    <a:lnTo>
                      <a:pt x="40" y="626"/>
                    </a:lnTo>
                    <a:lnTo>
                      <a:pt x="116" y="549"/>
                    </a:lnTo>
                    <a:lnTo>
                      <a:pt x="116" y="510"/>
                    </a:lnTo>
                    <a:lnTo>
                      <a:pt x="155" y="470"/>
                    </a:lnTo>
                    <a:lnTo>
                      <a:pt x="116" y="431"/>
                    </a:lnTo>
                    <a:lnTo>
                      <a:pt x="155" y="351"/>
                    </a:lnTo>
                    <a:lnTo>
                      <a:pt x="116" y="351"/>
                    </a:lnTo>
                    <a:lnTo>
                      <a:pt x="155" y="275"/>
                    </a:lnTo>
                    <a:lnTo>
                      <a:pt x="155" y="195"/>
                    </a:lnTo>
                    <a:lnTo>
                      <a:pt x="116" y="195"/>
                    </a:lnTo>
                    <a:lnTo>
                      <a:pt x="79" y="155"/>
                    </a:lnTo>
                    <a:lnTo>
                      <a:pt x="79" y="37"/>
                    </a:lnTo>
                    <a:lnTo>
                      <a:pt x="40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1342">
                <a:extLst>
                  <a:ext uri="{FF2B5EF4-FFF2-40B4-BE49-F238E27FC236}">
                    <a16:creationId xmlns:a16="http://schemas.microsoft.com/office/drawing/2014/main" id="{0A7332A1-52BB-6E6F-56EC-3499EF6483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" y="3227"/>
                <a:ext cx="86" cy="94"/>
              </a:xfrm>
              <a:custGeom>
                <a:avLst/>
                <a:gdLst>
                  <a:gd name="T0" fmla="*/ 0 w 430"/>
                  <a:gd name="T1" fmla="*/ 471 h 471"/>
                  <a:gd name="T2" fmla="*/ 235 w 430"/>
                  <a:gd name="T3" fmla="*/ 471 h 471"/>
                  <a:gd name="T4" fmla="*/ 235 w 430"/>
                  <a:gd name="T5" fmla="*/ 391 h 471"/>
                  <a:gd name="T6" fmla="*/ 274 w 430"/>
                  <a:gd name="T7" fmla="*/ 391 h 471"/>
                  <a:gd name="T8" fmla="*/ 311 w 430"/>
                  <a:gd name="T9" fmla="*/ 352 h 471"/>
                  <a:gd name="T10" fmla="*/ 351 w 430"/>
                  <a:gd name="T11" fmla="*/ 352 h 471"/>
                  <a:gd name="T12" fmla="*/ 430 w 430"/>
                  <a:gd name="T13" fmla="*/ 315 h 471"/>
                  <a:gd name="T14" fmla="*/ 390 w 430"/>
                  <a:gd name="T15" fmla="*/ 275 h 471"/>
                  <a:gd name="T16" fmla="*/ 390 w 430"/>
                  <a:gd name="T17" fmla="*/ 77 h 471"/>
                  <a:gd name="T18" fmla="*/ 430 w 430"/>
                  <a:gd name="T19" fmla="*/ 0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0" h="471">
                    <a:moveTo>
                      <a:pt x="0" y="471"/>
                    </a:moveTo>
                    <a:lnTo>
                      <a:pt x="235" y="471"/>
                    </a:lnTo>
                    <a:lnTo>
                      <a:pt x="235" y="391"/>
                    </a:lnTo>
                    <a:lnTo>
                      <a:pt x="274" y="391"/>
                    </a:lnTo>
                    <a:lnTo>
                      <a:pt x="311" y="352"/>
                    </a:lnTo>
                    <a:lnTo>
                      <a:pt x="351" y="352"/>
                    </a:lnTo>
                    <a:lnTo>
                      <a:pt x="430" y="315"/>
                    </a:lnTo>
                    <a:lnTo>
                      <a:pt x="390" y="275"/>
                    </a:lnTo>
                    <a:lnTo>
                      <a:pt x="390" y="77"/>
                    </a:lnTo>
                    <a:lnTo>
                      <a:pt x="43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1343">
                <a:extLst>
                  <a:ext uri="{FF2B5EF4-FFF2-40B4-BE49-F238E27FC236}">
                    <a16:creationId xmlns:a16="http://schemas.microsoft.com/office/drawing/2014/main" id="{BF95315A-A8DD-0A15-4532-5A3A6C79A6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" y="3211"/>
                <a:ext cx="86" cy="24"/>
              </a:xfrm>
              <a:custGeom>
                <a:avLst/>
                <a:gdLst>
                  <a:gd name="T0" fmla="*/ 430 w 430"/>
                  <a:gd name="T1" fmla="*/ 79 h 119"/>
                  <a:gd name="T2" fmla="*/ 351 w 430"/>
                  <a:gd name="T3" fmla="*/ 39 h 119"/>
                  <a:gd name="T4" fmla="*/ 311 w 430"/>
                  <a:gd name="T5" fmla="*/ 39 h 119"/>
                  <a:gd name="T6" fmla="*/ 156 w 430"/>
                  <a:gd name="T7" fmla="*/ 79 h 119"/>
                  <a:gd name="T8" fmla="*/ 116 w 430"/>
                  <a:gd name="T9" fmla="*/ 119 h 119"/>
                  <a:gd name="T10" fmla="*/ 0 w 430"/>
                  <a:gd name="T11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0" h="119">
                    <a:moveTo>
                      <a:pt x="430" y="79"/>
                    </a:moveTo>
                    <a:lnTo>
                      <a:pt x="351" y="39"/>
                    </a:lnTo>
                    <a:lnTo>
                      <a:pt x="311" y="39"/>
                    </a:lnTo>
                    <a:lnTo>
                      <a:pt x="156" y="79"/>
                    </a:lnTo>
                    <a:lnTo>
                      <a:pt x="116" y="11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1344">
                <a:extLst>
                  <a:ext uri="{FF2B5EF4-FFF2-40B4-BE49-F238E27FC236}">
                    <a16:creationId xmlns:a16="http://schemas.microsoft.com/office/drawing/2014/main" id="{E5A348FC-9F38-7007-6114-1975001B7F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" y="3179"/>
                <a:ext cx="56" cy="40"/>
              </a:xfrm>
              <a:custGeom>
                <a:avLst/>
                <a:gdLst>
                  <a:gd name="T0" fmla="*/ 278 w 278"/>
                  <a:gd name="T1" fmla="*/ 159 h 198"/>
                  <a:gd name="T2" fmla="*/ 199 w 278"/>
                  <a:gd name="T3" fmla="*/ 159 h 198"/>
                  <a:gd name="T4" fmla="*/ 159 w 278"/>
                  <a:gd name="T5" fmla="*/ 198 h 198"/>
                  <a:gd name="T6" fmla="*/ 80 w 278"/>
                  <a:gd name="T7" fmla="*/ 119 h 198"/>
                  <a:gd name="T8" fmla="*/ 80 w 278"/>
                  <a:gd name="T9" fmla="*/ 0 h 198"/>
                  <a:gd name="T10" fmla="*/ 40 w 278"/>
                  <a:gd name="T11" fmla="*/ 40 h 198"/>
                  <a:gd name="T12" fmla="*/ 40 w 278"/>
                  <a:gd name="T13" fmla="*/ 0 h 198"/>
                  <a:gd name="T14" fmla="*/ 0 w 278"/>
                  <a:gd name="T15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8" h="198">
                    <a:moveTo>
                      <a:pt x="278" y="159"/>
                    </a:moveTo>
                    <a:lnTo>
                      <a:pt x="199" y="159"/>
                    </a:lnTo>
                    <a:lnTo>
                      <a:pt x="159" y="198"/>
                    </a:lnTo>
                    <a:lnTo>
                      <a:pt x="80" y="119"/>
                    </a:lnTo>
                    <a:lnTo>
                      <a:pt x="80" y="0"/>
                    </a:lnTo>
                    <a:lnTo>
                      <a:pt x="40" y="40"/>
                    </a:lnTo>
                    <a:lnTo>
                      <a:pt x="40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1345">
                <a:extLst>
                  <a:ext uri="{FF2B5EF4-FFF2-40B4-BE49-F238E27FC236}">
                    <a16:creationId xmlns:a16="http://schemas.microsoft.com/office/drawing/2014/main" id="{FD62711C-A78A-4918-1C08-FE7E9138EC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" y="3211"/>
                <a:ext cx="56" cy="55"/>
              </a:xfrm>
              <a:custGeom>
                <a:avLst/>
                <a:gdLst>
                  <a:gd name="T0" fmla="*/ 278 w 278"/>
                  <a:gd name="T1" fmla="*/ 0 h 274"/>
                  <a:gd name="T2" fmla="*/ 238 w 278"/>
                  <a:gd name="T3" fmla="*/ 39 h 274"/>
                  <a:gd name="T4" fmla="*/ 238 w 278"/>
                  <a:gd name="T5" fmla="*/ 119 h 274"/>
                  <a:gd name="T6" fmla="*/ 199 w 278"/>
                  <a:gd name="T7" fmla="*/ 156 h 274"/>
                  <a:gd name="T8" fmla="*/ 159 w 278"/>
                  <a:gd name="T9" fmla="*/ 119 h 274"/>
                  <a:gd name="T10" fmla="*/ 159 w 278"/>
                  <a:gd name="T11" fmla="*/ 79 h 274"/>
                  <a:gd name="T12" fmla="*/ 80 w 278"/>
                  <a:gd name="T13" fmla="*/ 79 h 274"/>
                  <a:gd name="T14" fmla="*/ 80 w 278"/>
                  <a:gd name="T15" fmla="*/ 156 h 274"/>
                  <a:gd name="T16" fmla="*/ 0 w 278"/>
                  <a:gd name="T17" fmla="*/ 196 h 274"/>
                  <a:gd name="T18" fmla="*/ 40 w 278"/>
                  <a:gd name="T19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8" h="274">
                    <a:moveTo>
                      <a:pt x="278" y="0"/>
                    </a:moveTo>
                    <a:lnTo>
                      <a:pt x="238" y="39"/>
                    </a:lnTo>
                    <a:lnTo>
                      <a:pt x="238" y="119"/>
                    </a:lnTo>
                    <a:lnTo>
                      <a:pt x="199" y="156"/>
                    </a:lnTo>
                    <a:lnTo>
                      <a:pt x="159" y="119"/>
                    </a:lnTo>
                    <a:lnTo>
                      <a:pt x="159" y="79"/>
                    </a:lnTo>
                    <a:lnTo>
                      <a:pt x="80" y="79"/>
                    </a:lnTo>
                    <a:lnTo>
                      <a:pt x="80" y="156"/>
                    </a:lnTo>
                    <a:lnTo>
                      <a:pt x="0" y="196"/>
                    </a:lnTo>
                    <a:lnTo>
                      <a:pt x="40" y="2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1346">
                <a:extLst>
                  <a:ext uri="{FF2B5EF4-FFF2-40B4-BE49-F238E27FC236}">
                    <a16:creationId xmlns:a16="http://schemas.microsoft.com/office/drawing/2014/main" id="{F51D811C-AD56-9108-D734-BE7CDE3988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2" y="3266"/>
                <a:ext cx="55" cy="24"/>
              </a:xfrm>
              <a:custGeom>
                <a:avLst/>
                <a:gdLst>
                  <a:gd name="T0" fmla="*/ 275 w 275"/>
                  <a:gd name="T1" fmla="*/ 0 h 120"/>
                  <a:gd name="T2" fmla="*/ 235 w 275"/>
                  <a:gd name="T3" fmla="*/ 0 h 120"/>
                  <a:gd name="T4" fmla="*/ 235 w 275"/>
                  <a:gd name="T5" fmla="*/ 40 h 120"/>
                  <a:gd name="T6" fmla="*/ 159 w 275"/>
                  <a:gd name="T7" fmla="*/ 40 h 120"/>
                  <a:gd name="T8" fmla="*/ 159 w 275"/>
                  <a:gd name="T9" fmla="*/ 120 h 120"/>
                  <a:gd name="T10" fmla="*/ 119 w 275"/>
                  <a:gd name="T11" fmla="*/ 120 h 120"/>
                  <a:gd name="T12" fmla="*/ 80 w 275"/>
                  <a:gd name="T13" fmla="*/ 80 h 120"/>
                  <a:gd name="T14" fmla="*/ 40 w 275"/>
                  <a:gd name="T15" fmla="*/ 80 h 120"/>
                  <a:gd name="T16" fmla="*/ 40 w 275"/>
                  <a:gd name="T17" fmla="*/ 40 h 120"/>
                  <a:gd name="T18" fmla="*/ 0 w 275"/>
                  <a:gd name="T19" fmla="*/ 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5" h="120">
                    <a:moveTo>
                      <a:pt x="275" y="0"/>
                    </a:moveTo>
                    <a:lnTo>
                      <a:pt x="235" y="0"/>
                    </a:lnTo>
                    <a:lnTo>
                      <a:pt x="235" y="40"/>
                    </a:lnTo>
                    <a:lnTo>
                      <a:pt x="159" y="40"/>
                    </a:lnTo>
                    <a:lnTo>
                      <a:pt x="159" y="120"/>
                    </a:lnTo>
                    <a:lnTo>
                      <a:pt x="119" y="120"/>
                    </a:lnTo>
                    <a:lnTo>
                      <a:pt x="80" y="80"/>
                    </a:lnTo>
                    <a:lnTo>
                      <a:pt x="40" y="80"/>
                    </a:lnTo>
                    <a:lnTo>
                      <a:pt x="4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1347">
                <a:extLst>
                  <a:ext uri="{FF2B5EF4-FFF2-40B4-BE49-F238E27FC236}">
                    <a16:creationId xmlns:a16="http://schemas.microsoft.com/office/drawing/2014/main" id="{1FB3CF84-0573-85B7-C06F-2E74916E75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7" y="3266"/>
                <a:ext cx="48" cy="55"/>
              </a:xfrm>
              <a:custGeom>
                <a:avLst/>
                <a:gdLst>
                  <a:gd name="T0" fmla="*/ 238 w 238"/>
                  <a:gd name="T1" fmla="*/ 276 h 276"/>
                  <a:gd name="T2" fmla="*/ 198 w 238"/>
                  <a:gd name="T3" fmla="*/ 236 h 276"/>
                  <a:gd name="T4" fmla="*/ 40 w 238"/>
                  <a:gd name="T5" fmla="*/ 236 h 276"/>
                  <a:gd name="T6" fmla="*/ 79 w 238"/>
                  <a:gd name="T7" fmla="*/ 196 h 276"/>
                  <a:gd name="T8" fmla="*/ 40 w 238"/>
                  <a:gd name="T9" fmla="*/ 120 h 276"/>
                  <a:gd name="T10" fmla="*/ 0 w 238"/>
                  <a:gd name="T11" fmla="*/ 120 h 276"/>
                  <a:gd name="T12" fmla="*/ 40 w 238"/>
                  <a:gd name="T13" fmla="*/ 40 h 276"/>
                  <a:gd name="T14" fmla="*/ 0 w 238"/>
                  <a:gd name="T15" fmla="*/ 0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8" h="276">
                    <a:moveTo>
                      <a:pt x="238" y="276"/>
                    </a:moveTo>
                    <a:lnTo>
                      <a:pt x="198" y="236"/>
                    </a:lnTo>
                    <a:lnTo>
                      <a:pt x="40" y="236"/>
                    </a:lnTo>
                    <a:lnTo>
                      <a:pt x="79" y="196"/>
                    </a:lnTo>
                    <a:lnTo>
                      <a:pt x="40" y="120"/>
                    </a:lnTo>
                    <a:lnTo>
                      <a:pt x="0" y="120"/>
                    </a:lnTo>
                    <a:lnTo>
                      <a:pt x="4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1348">
                <a:extLst>
                  <a:ext uri="{FF2B5EF4-FFF2-40B4-BE49-F238E27FC236}">
                    <a16:creationId xmlns:a16="http://schemas.microsoft.com/office/drawing/2014/main" id="{6B4AF2CD-C90E-1F3E-B15F-1D0348BD7F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" y="3317"/>
                <a:ext cx="56" cy="67"/>
              </a:xfrm>
              <a:custGeom>
                <a:avLst/>
                <a:gdLst>
                  <a:gd name="T0" fmla="*/ 0 w 278"/>
                  <a:gd name="T1" fmla="*/ 336 h 336"/>
                  <a:gd name="T2" fmla="*/ 40 w 278"/>
                  <a:gd name="T3" fmla="*/ 336 h 336"/>
                  <a:gd name="T4" fmla="*/ 40 w 278"/>
                  <a:gd name="T5" fmla="*/ 256 h 336"/>
                  <a:gd name="T6" fmla="*/ 159 w 278"/>
                  <a:gd name="T7" fmla="*/ 296 h 336"/>
                  <a:gd name="T8" fmla="*/ 159 w 278"/>
                  <a:gd name="T9" fmla="*/ 256 h 336"/>
                  <a:gd name="T10" fmla="*/ 119 w 278"/>
                  <a:gd name="T11" fmla="*/ 179 h 336"/>
                  <a:gd name="T12" fmla="*/ 159 w 278"/>
                  <a:gd name="T13" fmla="*/ 179 h 336"/>
                  <a:gd name="T14" fmla="*/ 119 w 278"/>
                  <a:gd name="T15" fmla="*/ 139 h 336"/>
                  <a:gd name="T16" fmla="*/ 80 w 278"/>
                  <a:gd name="T17" fmla="*/ 60 h 336"/>
                  <a:gd name="T18" fmla="*/ 80 w 278"/>
                  <a:gd name="T19" fmla="*/ 21 h 336"/>
                  <a:gd name="T20" fmla="*/ 100 w 278"/>
                  <a:gd name="T21" fmla="*/ 0 h 336"/>
                  <a:gd name="T22" fmla="*/ 159 w 278"/>
                  <a:gd name="T23" fmla="*/ 21 h 336"/>
                  <a:gd name="T24" fmla="*/ 199 w 278"/>
                  <a:gd name="T25" fmla="*/ 60 h 336"/>
                  <a:gd name="T26" fmla="*/ 238 w 278"/>
                  <a:gd name="T27" fmla="*/ 60 h 336"/>
                  <a:gd name="T28" fmla="*/ 278 w 278"/>
                  <a:gd name="T29" fmla="*/ 21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78" h="336">
                    <a:moveTo>
                      <a:pt x="0" y="336"/>
                    </a:moveTo>
                    <a:lnTo>
                      <a:pt x="40" y="336"/>
                    </a:lnTo>
                    <a:lnTo>
                      <a:pt x="40" y="256"/>
                    </a:lnTo>
                    <a:lnTo>
                      <a:pt x="159" y="296"/>
                    </a:lnTo>
                    <a:lnTo>
                      <a:pt x="159" y="256"/>
                    </a:lnTo>
                    <a:lnTo>
                      <a:pt x="119" y="179"/>
                    </a:lnTo>
                    <a:lnTo>
                      <a:pt x="159" y="179"/>
                    </a:lnTo>
                    <a:lnTo>
                      <a:pt x="119" y="139"/>
                    </a:lnTo>
                    <a:lnTo>
                      <a:pt x="80" y="60"/>
                    </a:lnTo>
                    <a:lnTo>
                      <a:pt x="80" y="21"/>
                    </a:lnTo>
                    <a:lnTo>
                      <a:pt x="100" y="0"/>
                    </a:lnTo>
                    <a:lnTo>
                      <a:pt x="159" y="21"/>
                    </a:lnTo>
                    <a:lnTo>
                      <a:pt x="199" y="60"/>
                    </a:lnTo>
                    <a:lnTo>
                      <a:pt x="238" y="60"/>
                    </a:lnTo>
                    <a:lnTo>
                      <a:pt x="278" y="2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1349">
                <a:extLst>
                  <a:ext uri="{FF2B5EF4-FFF2-40B4-BE49-F238E27FC236}">
                    <a16:creationId xmlns:a16="http://schemas.microsoft.com/office/drawing/2014/main" id="{F37AEE94-335C-8EA2-CA02-32845A7A36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5" y="3384"/>
                <a:ext cx="95" cy="39"/>
              </a:xfrm>
              <a:custGeom>
                <a:avLst/>
                <a:gdLst>
                  <a:gd name="T0" fmla="*/ 473 w 473"/>
                  <a:gd name="T1" fmla="*/ 0 h 195"/>
                  <a:gd name="T2" fmla="*/ 238 w 473"/>
                  <a:gd name="T3" fmla="*/ 0 h 195"/>
                  <a:gd name="T4" fmla="*/ 198 w 473"/>
                  <a:gd name="T5" fmla="*/ 39 h 195"/>
                  <a:gd name="T6" fmla="*/ 118 w 473"/>
                  <a:gd name="T7" fmla="*/ 39 h 195"/>
                  <a:gd name="T8" fmla="*/ 118 w 473"/>
                  <a:gd name="T9" fmla="*/ 78 h 195"/>
                  <a:gd name="T10" fmla="*/ 79 w 473"/>
                  <a:gd name="T11" fmla="*/ 78 h 195"/>
                  <a:gd name="T12" fmla="*/ 0 w 473"/>
                  <a:gd name="T13" fmla="*/ 39 h 195"/>
                  <a:gd name="T14" fmla="*/ 39 w 473"/>
                  <a:gd name="T15" fmla="*/ 195 h 195"/>
                  <a:gd name="T16" fmla="*/ 0 w 473"/>
                  <a:gd name="T17" fmla="*/ 158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3" h="195">
                    <a:moveTo>
                      <a:pt x="473" y="0"/>
                    </a:moveTo>
                    <a:lnTo>
                      <a:pt x="238" y="0"/>
                    </a:lnTo>
                    <a:lnTo>
                      <a:pt x="198" y="39"/>
                    </a:lnTo>
                    <a:lnTo>
                      <a:pt x="118" y="39"/>
                    </a:lnTo>
                    <a:lnTo>
                      <a:pt x="118" y="78"/>
                    </a:lnTo>
                    <a:lnTo>
                      <a:pt x="79" y="78"/>
                    </a:lnTo>
                    <a:lnTo>
                      <a:pt x="0" y="39"/>
                    </a:lnTo>
                    <a:lnTo>
                      <a:pt x="39" y="195"/>
                    </a:lnTo>
                    <a:lnTo>
                      <a:pt x="0" y="15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1350">
                <a:extLst>
                  <a:ext uri="{FF2B5EF4-FFF2-40B4-BE49-F238E27FC236}">
                    <a16:creationId xmlns:a16="http://schemas.microsoft.com/office/drawing/2014/main" id="{8BED009C-EAF9-CCE3-D2E0-9FDDA4C614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4" y="3415"/>
                <a:ext cx="31" cy="102"/>
              </a:xfrm>
              <a:custGeom>
                <a:avLst/>
                <a:gdLst>
                  <a:gd name="T0" fmla="*/ 156 w 156"/>
                  <a:gd name="T1" fmla="*/ 0 h 510"/>
                  <a:gd name="T2" fmla="*/ 156 w 156"/>
                  <a:gd name="T3" fmla="*/ 77 h 510"/>
                  <a:gd name="T4" fmla="*/ 116 w 156"/>
                  <a:gd name="T5" fmla="*/ 116 h 510"/>
                  <a:gd name="T6" fmla="*/ 79 w 156"/>
                  <a:gd name="T7" fmla="*/ 116 h 510"/>
                  <a:gd name="T8" fmla="*/ 79 w 156"/>
                  <a:gd name="T9" fmla="*/ 156 h 510"/>
                  <a:gd name="T10" fmla="*/ 0 w 156"/>
                  <a:gd name="T11" fmla="*/ 196 h 510"/>
                  <a:gd name="T12" fmla="*/ 0 w 156"/>
                  <a:gd name="T13" fmla="*/ 236 h 510"/>
                  <a:gd name="T14" fmla="*/ 40 w 156"/>
                  <a:gd name="T15" fmla="*/ 274 h 510"/>
                  <a:gd name="T16" fmla="*/ 79 w 156"/>
                  <a:gd name="T17" fmla="*/ 236 h 510"/>
                  <a:gd name="T18" fmla="*/ 116 w 156"/>
                  <a:gd name="T19" fmla="*/ 274 h 510"/>
                  <a:gd name="T20" fmla="*/ 116 w 156"/>
                  <a:gd name="T21" fmla="*/ 311 h 510"/>
                  <a:gd name="T22" fmla="*/ 156 w 156"/>
                  <a:gd name="T23" fmla="*/ 311 h 510"/>
                  <a:gd name="T24" fmla="*/ 156 w 156"/>
                  <a:gd name="T25" fmla="*/ 391 h 510"/>
                  <a:gd name="T26" fmla="*/ 116 w 156"/>
                  <a:gd name="T27" fmla="*/ 431 h 510"/>
                  <a:gd name="T28" fmla="*/ 79 w 156"/>
                  <a:gd name="T29" fmla="*/ 391 h 510"/>
                  <a:gd name="T30" fmla="*/ 0 w 156"/>
                  <a:gd name="T31" fmla="*/ 431 h 510"/>
                  <a:gd name="T32" fmla="*/ 0 w 156"/>
                  <a:gd name="T33" fmla="*/ 510 h 510"/>
                  <a:gd name="T34" fmla="*/ 79 w 156"/>
                  <a:gd name="T35" fmla="*/ 51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510">
                    <a:moveTo>
                      <a:pt x="156" y="0"/>
                    </a:moveTo>
                    <a:lnTo>
                      <a:pt x="156" y="77"/>
                    </a:lnTo>
                    <a:lnTo>
                      <a:pt x="116" y="116"/>
                    </a:lnTo>
                    <a:lnTo>
                      <a:pt x="79" y="116"/>
                    </a:lnTo>
                    <a:lnTo>
                      <a:pt x="79" y="156"/>
                    </a:lnTo>
                    <a:lnTo>
                      <a:pt x="0" y="196"/>
                    </a:lnTo>
                    <a:lnTo>
                      <a:pt x="0" y="236"/>
                    </a:lnTo>
                    <a:lnTo>
                      <a:pt x="40" y="274"/>
                    </a:lnTo>
                    <a:lnTo>
                      <a:pt x="79" y="236"/>
                    </a:lnTo>
                    <a:lnTo>
                      <a:pt x="116" y="274"/>
                    </a:lnTo>
                    <a:lnTo>
                      <a:pt x="116" y="311"/>
                    </a:lnTo>
                    <a:lnTo>
                      <a:pt x="156" y="311"/>
                    </a:lnTo>
                    <a:lnTo>
                      <a:pt x="156" y="391"/>
                    </a:lnTo>
                    <a:lnTo>
                      <a:pt x="116" y="431"/>
                    </a:lnTo>
                    <a:lnTo>
                      <a:pt x="79" y="391"/>
                    </a:lnTo>
                    <a:lnTo>
                      <a:pt x="0" y="431"/>
                    </a:lnTo>
                    <a:lnTo>
                      <a:pt x="0" y="510"/>
                    </a:lnTo>
                    <a:lnTo>
                      <a:pt x="79" y="51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1351">
                <a:extLst>
                  <a:ext uri="{FF2B5EF4-FFF2-40B4-BE49-F238E27FC236}">
                    <a16:creationId xmlns:a16="http://schemas.microsoft.com/office/drawing/2014/main" id="{229D3AA5-48F3-76CD-90A1-A34BB90384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7" y="3407"/>
                <a:ext cx="118" cy="24"/>
              </a:xfrm>
              <a:custGeom>
                <a:avLst/>
                <a:gdLst>
                  <a:gd name="T0" fmla="*/ 589 w 589"/>
                  <a:gd name="T1" fmla="*/ 40 h 117"/>
                  <a:gd name="T2" fmla="*/ 549 w 589"/>
                  <a:gd name="T3" fmla="*/ 40 h 117"/>
                  <a:gd name="T4" fmla="*/ 473 w 589"/>
                  <a:gd name="T5" fmla="*/ 77 h 117"/>
                  <a:gd name="T6" fmla="*/ 354 w 589"/>
                  <a:gd name="T7" fmla="*/ 40 h 117"/>
                  <a:gd name="T8" fmla="*/ 275 w 589"/>
                  <a:gd name="T9" fmla="*/ 0 h 117"/>
                  <a:gd name="T10" fmla="*/ 238 w 589"/>
                  <a:gd name="T11" fmla="*/ 0 h 117"/>
                  <a:gd name="T12" fmla="*/ 159 w 589"/>
                  <a:gd name="T13" fmla="*/ 40 h 117"/>
                  <a:gd name="T14" fmla="*/ 119 w 589"/>
                  <a:gd name="T15" fmla="*/ 40 h 117"/>
                  <a:gd name="T16" fmla="*/ 79 w 589"/>
                  <a:gd name="T17" fmla="*/ 117 h 117"/>
                  <a:gd name="T18" fmla="*/ 0 w 589"/>
                  <a:gd name="T19" fmla="*/ 7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9" h="117">
                    <a:moveTo>
                      <a:pt x="589" y="40"/>
                    </a:moveTo>
                    <a:lnTo>
                      <a:pt x="549" y="40"/>
                    </a:lnTo>
                    <a:lnTo>
                      <a:pt x="473" y="77"/>
                    </a:lnTo>
                    <a:lnTo>
                      <a:pt x="354" y="40"/>
                    </a:lnTo>
                    <a:lnTo>
                      <a:pt x="275" y="0"/>
                    </a:lnTo>
                    <a:lnTo>
                      <a:pt x="238" y="0"/>
                    </a:lnTo>
                    <a:lnTo>
                      <a:pt x="159" y="40"/>
                    </a:lnTo>
                    <a:lnTo>
                      <a:pt x="119" y="40"/>
                    </a:lnTo>
                    <a:lnTo>
                      <a:pt x="79" y="117"/>
                    </a:lnTo>
                    <a:lnTo>
                      <a:pt x="0" y="7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1352">
                <a:extLst>
                  <a:ext uri="{FF2B5EF4-FFF2-40B4-BE49-F238E27FC236}">
                    <a16:creationId xmlns:a16="http://schemas.microsoft.com/office/drawing/2014/main" id="{67AA0076-BBFF-B748-A5B6-161F676B9C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9" y="3384"/>
                <a:ext cx="8" cy="39"/>
              </a:xfrm>
              <a:custGeom>
                <a:avLst/>
                <a:gdLst>
                  <a:gd name="T0" fmla="*/ 40 w 40"/>
                  <a:gd name="T1" fmla="*/ 195 h 195"/>
                  <a:gd name="T2" fmla="*/ 40 w 40"/>
                  <a:gd name="T3" fmla="*/ 39 h 195"/>
                  <a:gd name="T4" fmla="*/ 0 w 40"/>
                  <a:gd name="T5" fmla="*/ 39 h 195"/>
                  <a:gd name="T6" fmla="*/ 0 w 40"/>
                  <a:gd name="T7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" h="195">
                    <a:moveTo>
                      <a:pt x="40" y="195"/>
                    </a:moveTo>
                    <a:lnTo>
                      <a:pt x="40" y="39"/>
                    </a:lnTo>
                    <a:lnTo>
                      <a:pt x="0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Line 1353">
                <a:extLst>
                  <a:ext uri="{FF2B5EF4-FFF2-40B4-BE49-F238E27FC236}">
                    <a16:creationId xmlns:a16="http://schemas.microsoft.com/office/drawing/2014/main" id="{F8CA22F2-9ED2-87A3-8C89-4AA08FBE4FE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13" y="3431"/>
                <a:ext cx="8" cy="6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Line 1354">
                <a:extLst>
                  <a:ext uri="{FF2B5EF4-FFF2-40B4-BE49-F238E27FC236}">
                    <a16:creationId xmlns:a16="http://schemas.microsoft.com/office/drawing/2014/main" id="{C93864B8-4E4B-D296-4D97-E8410554524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813" y="3447"/>
                <a:ext cx="8" cy="22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1355">
                <a:extLst>
                  <a:ext uri="{FF2B5EF4-FFF2-40B4-BE49-F238E27FC236}">
                    <a16:creationId xmlns:a16="http://schemas.microsoft.com/office/drawing/2014/main" id="{2896BE84-1A2F-B847-9E9A-F79DA6091F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5" y="3469"/>
                <a:ext cx="86" cy="142"/>
              </a:xfrm>
              <a:custGeom>
                <a:avLst/>
                <a:gdLst>
                  <a:gd name="T0" fmla="*/ 198 w 433"/>
                  <a:gd name="T1" fmla="*/ 711 h 711"/>
                  <a:gd name="T2" fmla="*/ 198 w 433"/>
                  <a:gd name="T3" fmla="*/ 672 h 711"/>
                  <a:gd name="T4" fmla="*/ 119 w 433"/>
                  <a:gd name="T5" fmla="*/ 596 h 711"/>
                  <a:gd name="T6" fmla="*/ 39 w 433"/>
                  <a:gd name="T7" fmla="*/ 556 h 711"/>
                  <a:gd name="T8" fmla="*/ 0 w 433"/>
                  <a:gd name="T9" fmla="*/ 516 h 711"/>
                  <a:gd name="T10" fmla="*/ 39 w 433"/>
                  <a:gd name="T11" fmla="*/ 437 h 711"/>
                  <a:gd name="T12" fmla="*/ 79 w 433"/>
                  <a:gd name="T13" fmla="*/ 397 h 711"/>
                  <a:gd name="T14" fmla="*/ 158 w 433"/>
                  <a:gd name="T15" fmla="*/ 397 h 711"/>
                  <a:gd name="T16" fmla="*/ 198 w 433"/>
                  <a:gd name="T17" fmla="*/ 437 h 711"/>
                  <a:gd name="T18" fmla="*/ 274 w 433"/>
                  <a:gd name="T19" fmla="*/ 357 h 711"/>
                  <a:gd name="T20" fmla="*/ 354 w 433"/>
                  <a:gd name="T21" fmla="*/ 317 h 711"/>
                  <a:gd name="T22" fmla="*/ 274 w 433"/>
                  <a:gd name="T23" fmla="*/ 241 h 711"/>
                  <a:gd name="T24" fmla="*/ 274 w 433"/>
                  <a:gd name="T25" fmla="*/ 122 h 711"/>
                  <a:gd name="T26" fmla="*/ 314 w 433"/>
                  <a:gd name="T27" fmla="*/ 42 h 711"/>
                  <a:gd name="T28" fmla="*/ 393 w 433"/>
                  <a:gd name="T29" fmla="*/ 82 h 711"/>
                  <a:gd name="T30" fmla="*/ 433 w 433"/>
                  <a:gd name="T31" fmla="*/ 42 h 711"/>
                  <a:gd name="T32" fmla="*/ 393 w 433"/>
                  <a:gd name="T33" fmla="*/ 5 h 711"/>
                  <a:gd name="T34" fmla="*/ 393 w 433"/>
                  <a:gd name="T35" fmla="*/ 0 h 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3" h="711">
                    <a:moveTo>
                      <a:pt x="198" y="711"/>
                    </a:moveTo>
                    <a:lnTo>
                      <a:pt x="198" y="672"/>
                    </a:lnTo>
                    <a:lnTo>
                      <a:pt x="119" y="596"/>
                    </a:lnTo>
                    <a:lnTo>
                      <a:pt x="39" y="556"/>
                    </a:lnTo>
                    <a:lnTo>
                      <a:pt x="0" y="516"/>
                    </a:lnTo>
                    <a:lnTo>
                      <a:pt x="39" y="437"/>
                    </a:lnTo>
                    <a:lnTo>
                      <a:pt x="79" y="397"/>
                    </a:lnTo>
                    <a:lnTo>
                      <a:pt x="158" y="397"/>
                    </a:lnTo>
                    <a:lnTo>
                      <a:pt x="198" y="437"/>
                    </a:lnTo>
                    <a:lnTo>
                      <a:pt x="274" y="357"/>
                    </a:lnTo>
                    <a:lnTo>
                      <a:pt x="354" y="317"/>
                    </a:lnTo>
                    <a:lnTo>
                      <a:pt x="274" y="241"/>
                    </a:lnTo>
                    <a:lnTo>
                      <a:pt x="274" y="122"/>
                    </a:lnTo>
                    <a:lnTo>
                      <a:pt x="314" y="42"/>
                    </a:lnTo>
                    <a:lnTo>
                      <a:pt x="393" y="82"/>
                    </a:lnTo>
                    <a:lnTo>
                      <a:pt x="433" y="42"/>
                    </a:lnTo>
                    <a:lnTo>
                      <a:pt x="393" y="5"/>
                    </a:lnTo>
                    <a:lnTo>
                      <a:pt x="39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1356">
                <a:extLst>
                  <a:ext uri="{FF2B5EF4-FFF2-40B4-BE49-F238E27FC236}">
                    <a16:creationId xmlns:a16="http://schemas.microsoft.com/office/drawing/2014/main" id="{CBACF1E1-E142-0802-7C2A-EE4BBA1DF3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7" y="3423"/>
                <a:ext cx="16" cy="40"/>
              </a:xfrm>
              <a:custGeom>
                <a:avLst/>
                <a:gdLst>
                  <a:gd name="T0" fmla="*/ 0 w 79"/>
                  <a:gd name="T1" fmla="*/ 0 h 199"/>
                  <a:gd name="T2" fmla="*/ 40 w 79"/>
                  <a:gd name="T3" fmla="*/ 79 h 199"/>
                  <a:gd name="T4" fmla="*/ 0 w 79"/>
                  <a:gd name="T5" fmla="*/ 119 h 199"/>
                  <a:gd name="T6" fmla="*/ 79 w 79"/>
                  <a:gd name="T7" fmla="*/ 199 h 199"/>
                  <a:gd name="T8" fmla="*/ 79 w 79"/>
                  <a:gd name="T9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9">
                    <a:moveTo>
                      <a:pt x="0" y="0"/>
                    </a:moveTo>
                    <a:lnTo>
                      <a:pt x="40" y="79"/>
                    </a:lnTo>
                    <a:lnTo>
                      <a:pt x="0" y="119"/>
                    </a:lnTo>
                    <a:lnTo>
                      <a:pt x="79" y="199"/>
                    </a:lnTo>
                    <a:lnTo>
                      <a:pt x="79" y="7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Line 1357">
                <a:extLst>
                  <a:ext uri="{FF2B5EF4-FFF2-40B4-BE49-F238E27FC236}">
                    <a16:creationId xmlns:a16="http://schemas.microsoft.com/office/drawing/2014/main" id="{5473271D-C0C4-A6BC-B8B8-8D94C66F5D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21" y="3431"/>
                <a:ext cx="0" cy="16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1358">
                <a:extLst>
                  <a:ext uri="{FF2B5EF4-FFF2-40B4-BE49-F238E27FC236}">
                    <a16:creationId xmlns:a16="http://schemas.microsoft.com/office/drawing/2014/main" id="{1CFBD0C7-99B4-3E13-7A30-0E215B1704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4" y="3564"/>
                <a:ext cx="102" cy="47"/>
              </a:xfrm>
              <a:custGeom>
                <a:avLst/>
                <a:gdLst>
                  <a:gd name="T0" fmla="*/ 0 w 510"/>
                  <a:gd name="T1" fmla="*/ 235 h 235"/>
                  <a:gd name="T2" fmla="*/ 40 w 510"/>
                  <a:gd name="T3" fmla="*/ 235 h 235"/>
                  <a:gd name="T4" fmla="*/ 76 w 510"/>
                  <a:gd name="T5" fmla="*/ 157 h 235"/>
                  <a:gd name="T6" fmla="*/ 40 w 510"/>
                  <a:gd name="T7" fmla="*/ 157 h 235"/>
                  <a:gd name="T8" fmla="*/ 0 w 510"/>
                  <a:gd name="T9" fmla="*/ 120 h 235"/>
                  <a:gd name="T10" fmla="*/ 0 w 510"/>
                  <a:gd name="T11" fmla="*/ 80 h 235"/>
                  <a:gd name="T12" fmla="*/ 40 w 510"/>
                  <a:gd name="T13" fmla="*/ 80 h 235"/>
                  <a:gd name="T14" fmla="*/ 156 w 510"/>
                  <a:gd name="T15" fmla="*/ 0 h 235"/>
                  <a:gd name="T16" fmla="*/ 235 w 510"/>
                  <a:gd name="T17" fmla="*/ 40 h 235"/>
                  <a:gd name="T18" fmla="*/ 235 w 510"/>
                  <a:gd name="T19" fmla="*/ 80 h 235"/>
                  <a:gd name="T20" fmla="*/ 275 w 510"/>
                  <a:gd name="T21" fmla="*/ 80 h 235"/>
                  <a:gd name="T22" fmla="*/ 275 w 510"/>
                  <a:gd name="T23" fmla="*/ 120 h 235"/>
                  <a:gd name="T24" fmla="*/ 314 w 510"/>
                  <a:gd name="T25" fmla="*/ 157 h 235"/>
                  <a:gd name="T26" fmla="*/ 314 w 510"/>
                  <a:gd name="T27" fmla="*/ 196 h 235"/>
                  <a:gd name="T28" fmla="*/ 354 w 510"/>
                  <a:gd name="T29" fmla="*/ 235 h 235"/>
                  <a:gd name="T30" fmla="*/ 510 w 510"/>
                  <a:gd name="T31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10" h="235">
                    <a:moveTo>
                      <a:pt x="0" y="235"/>
                    </a:moveTo>
                    <a:lnTo>
                      <a:pt x="40" y="235"/>
                    </a:lnTo>
                    <a:lnTo>
                      <a:pt x="76" y="157"/>
                    </a:lnTo>
                    <a:lnTo>
                      <a:pt x="40" y="157"/>
                    </a:lnTo>
                    <a:lnTo>
                      <a:pt x="0" y="120"/>
                    </a:lnTo>
                    <a:lnTo>
                      <a:pt x="0" y="80"/>
                    </a:lnTo>
                    <a:lnTo>
                      <a:pt x="40" y="80"/>
                    </a:lnTo>
                    <a:lnTo>
                      <a:pt x="156" y="0"/>
                    </a:lnTo>
                    <a:lnTo>
                      <a:pt x="235" y="40"/>
                    </a:lnTo>
                    <a:lnTo>
                      <a:pt x="235" y="80"/>
                    </a:lnTo>
                    <a:lnTo>
                      <a:pt x="275" y="80"/>
                    </a:lnTo>
                    <a:lnTo>
                      <a:pt x="275" y="120"/>
                    </a:lnTo>
                    <a:lnTo>
                      <a:pt x="314" y="157"/>
                    </a:lnTo>
                    <a:lnTo>
                      <a:pt x="314" y="196"/>
                    </a:lnTo>
                    <a:lnTo>
                      <a:pt x="354" y="235"/>
                    </a:lnTo>
                    <a:lnTo>
                      <a:pt x="510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1359">
                <a:extLst>
                  <a:ext uri="{FF2B5EF4-FFF2-40B4-BE49-F238E27FC236}">
                    <a16:creationId xmlns:a16="http://schemas.microsoft.com/office/drawing/2014/main" id="{193226B8-05CB-A720-FC4E-C000CC1900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" y="3517"/>
                <a:ext cx="31" cy="94"/>
              </a:xfrm>
              <a:custGeom>
                <a:avLst/>
                <a:gdLst>
                  <a:gd name="T0" fmla="*/ 118 w 155"/>
                  <a:gd name="T1" fmla="*/ 0 h 470"/>
                  <a:gd name="T2" fmla="*/ 79 w 155"/>
                  <a:gd name="T3" fmla="*/ 76 h 470"/>
                  <a:gd name="T4" fmla="*/ 155 w 155"/>
                  <a:gd name="T5" fmla="*/ 116 h 470"/>
                  <a:gd name="T6" fmla="*/ 155 w 155"/>
                  <a:gd name="T7" fmla="*/ 156 h 470"/>
                  <a:gd name="T8" fmla="*/ 39 w 155"/>
                  <a:gd name="T9" fmla="*/ 275 h 470"/>
                  <a:gd name="T10" fmla="*/ 118 w 155"/>
                  <a:gd name="T11" fmla="*/ 315 h 470"/>
                  <a:gd name="T12" fmla="*/ 79 w 155"/>
                  <a:gd name="T13" fmla="*/ 355 h 470"/>
                  <a:gd name="T14" fmla="*/ 79 w 155"/>
                  <a:gd name="T15" fmla="*/ 392 h 470"/>
                  <a:gd name="T16" fmla="*/ 0 w 155"/>
                  <a:gd name="T17" fmla="*/ 392 h 470"/>
                  <a:gd name="T18" fmla="*/ 0 w 155"/>
                  <a:gd name="T19" fmla="*/ 47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5" h="470">
                    <a:moveTo>
                      <a:pt x="118" y="0"/>
                    </a:moveTo>
                    <a:lnTo>
                      <a:pt x="79" y="76"/>
                    </a:lnTo>
                    <a:lnTo>
                      <a:pt x="155" y="116"/>
                    </a:lnTo>
                    <a:lnTo>
                      <a:pt x="155" y="156"/>
                    </a:lnTo>
                    <a:lnTo>
                      <a:pt x="39" y="275"/>
                    </a:lnTo>
                    <a:lnTo>
                      <a:pt x="118" y="315"/>
                    </a:lnTo>
                    <a:lnTo>
                      <a:pt x="79" y="355"/>
                    </a:lnTo>
                    <a:lnTo>
                      <a:pt x="79" y="392"/>
                    </a:lnTo>
                    <a:lnTo>
                      <a:pt x="0" y="392"/>
                    </a:lnTo>
                    <a:lnTo>
                      <a:pt x="0" y="47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1360">
                <a:extLst>
                  <a:ext uri="{FF2B5EF4-FFF2-40B4-BE49-F238E27FC236}">
                    <a16:creationId xmlns:a16="http://schemas.microsoft.com/office/drawing/2014/main" id="{3C56B6CD-D946-9E85-A418-075B1FF9AB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0" y="3517"/>
                <a:ext cx="180" cy="71"/>
              </a:xfrm>
              <a:custGeom>
                <a:avLst/>
                <a:gdLst>
                  <a:gd name="T0" fmla="*/ 0 w 903"/>
                  <a:gd name="T1" fmla="*/ 0 h 355"/>
                  <a:gd name="T2" fmla="*/ 116 w 903"/>
                  <a:gd name="T3" fmla="*/ 76 h 355"/>
                  <a:gd name="T4" fmla="*/ 116 w 903"/>
                  <a:gd name="T5" fmla="*/ 116 h 355"/>
                  <a:gd name="T6" fmla="*/ 156 w 903"/>
                  <a:gd name="T7" fmla="*/ 196 h 355"/>
                  <a:gd name="T8" fmla="*/ 156 w 903"/>
                  <a:gd name="T9" fmla="*/ 235 h 355"/>
                  <a:gd name="T10" fmla="*/ 235 w 903"/>
                  <a:gd name="T11" fmla="*/ 275 h 355"/>
                  <a:gd name="T12" fmla="*/ 275 w 903"/>
                  <a:gd name="T13" fmla="*/ 235 h 355"/>
                  <a:gd name="T14" fmla="*/ 275 w 903"/>
                  <a:gd name="T15" fmla="*/ 275 h 355"/>
                  <a:gd name="T16" fmla="*/ 315 w 903"/>
                  <a:gd name="T17" fmla="*/ 275 h 355"/>
                  <a:gd name="T18" fmla="*/ 315 w 903"/>
                  <a:gd name="T19" fmla="*/ 315 h 355"/>
                  <a:gd name="T20" fmla="*/ 351 w 903"/>
                  <a:gd name="T21" fmla="*/ 355 h 355"/>
                  <a:gd name="T22" fmla="*/ 391 w 903"/>
                  <a:gd name="T23" fmla="*/ 315 h 355"/>
                  <a:gd name="T24" fmla="*/ 510 w 903"/>
                  <a:gd name="T25" fmla="*/ 315 h 355"/>
                  <a:gd name="T26" fmla="*/ 589 w 903"/>
                  <a:gd name="T27" fmla="*/ 275 h 355"/>
                  <a:gd name="T28" fmla="*/ 903 w 903"/>
                  <a:gd name="T29" fmla="*/ 275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03" h="355">
                    <a:moveTo>
                      <a:pt x="0" y="0"/>
                    </a:moveTo>
                    <a:lnTo>
                      <a:pt x="116" y="76"/>
                    </a:lnTo>
                    <a:lnTo>
                      <a:pt x="116" y="116"/>
                    </a:lnTo>
                    <a:lnTo>
                      <a:pt x="156" y="196"/>
                    </a:lnTo>
                    <a:lnTo>
                      <a:pt x="156" y="235"/>
                    </a:lnTo>
                    <a:lnTo>
                      <a:pt x="235" y="275"/>
                    </a:lnTo>
                    <a:lnTo>
                      <a:pt x="275" y="235"/>
                    </a:lnTo>
                    <a:lnTo>
                      <a:pt x="275" y="275"/>
                    </a:lnTo>
                    <a:lnTo>
                      <a:pt x="315" y="275"/>
                    </a:lnTo>
                    <a:lnTo>
                      <a:pt x="315" y="315"/>
                    </a:lnTo>
                    <a:lnTo>
                      <a:pt x="351" y="355"/>
                    </a:lnTo>
                    <a:lnTo>
                      <a:pt x="391" y="315"/>
                    </a:lnTo>
                    <a:lnTo>
                      <a:pt x="510" y="315"/>
                    </a:lnTo>
                    <a:lnTo>
                      <a:pt x="589" y="275"/>
                    </a:lnTo>
                    <a:lnTo>
                      <a:pt x="903" y="27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1361">
                <a:extLst>
                  <a:ext uri="{FF2B5EF4-FFF2-40B4-BE49-F238E27FC236}">
                    <a16:creationId xmlns:a16="http://schemas.microsoft.com/office/drawing/2014/main" id="{09B8D6E9-4DDA-1D4B-4B47-0A0A968739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0" y="3376"/>
                <a:ext cx="94" cy="94"/>
              </a:xfrm>
              <a:custGeom>
                <a:avLst/>
                <a:gdLst>
                  <a:gd name="T0" fmla="*/ 470 w 470"/>
                  <a:gd name="T1" fmla="*/ 472 h 472"/>
                  <a:gd name="T2" fmla="*/ 430 w 470"/>
                  <a:gd name="T3" fmla="*/ 394 h 472"/>
                  <a:gd name="T4" fmla="*/ 313 w 470"/>
                  <a:gd name="T5" fmla="*/ 394 h 472"/>
                  <a:gd name="T6" fmla="*/ 274 w 470"/>
                  <a:gd name="T7" fmla="*/ 314 h 472"/>
                  <a:gd name="T8" fmla="*/ 313 w 470"/>
                  <a:gd name="T9" fmla="*/ 235 h 472"/>
                  <a:gd name="T10" fmla="*/ 353 w 470"/>
                  <a:gd name="T11" fmla="*/ 235 h 472"/>
                  <a:gd name="T12" fmla="*/ 353 w 470"/>
                  <a:gd name="T13" fmla="*/ 198 h 472"/>
                  <a:gd name="T14" fmla="*/ 274 w 470"/>
                  <a:gd name="T15" fmla="*/ 158 h 472"/>
                  <a:gd name="T16" fmla="*/ 274 w 470"/>
                  <a:gd name="T17" fmla="*/ 118 h 472"/>
                  <a:gd name="T18" fmla="*/ 155 w 470"/>
                  <a:gd name="T19" fmla="*/ 0 h 472"/>
                  <a:gd name="T20" fmla="*/ 39 w 470"/>
                  <a:gd name="T21" fmla="*/ 0 h 472"/>
                  <a:gd name="T22" fmla="*/ 0 w 470"/>
                  <a:gd name="T23" fmla="*/ 40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0" h="472">
                    <a:moveTo>
                      <a:pt x="470" y="472"/>
                    </a:moveTo>
                    <a:lnTo>
                      <a:pt x="430" y="394"/>
                    </a:lnTo>
                    <a:lnTo>
                      <a:pt x="313" y="394"/>
                    </a:lnTo>
                    <a:lnTo>
                      <a:pt x="274" y="314"/>
                    </a:lnTo>
                    <a:lnTo>
                      <a:pt x="313" y="235"/>
                    </a:lnTo>
                    <a:lnTo>
                      <a:pt x="353" y="235"/>
                    </a:lnTo>
                    <a:lnTo>
                      <a:pt x="353" y="198"/>
                    </a:lnTo>
                    <a:lnTo>
                      <a:pt x="274" y="158"/>
                    </a:lnTo>
                    <a:lnTo>
                      <a:pt x="274" y="118"/>
                    </a:lnTo>
                    <a:lnTo>
                      <a:pt x="155" y="0"/>
                    </a:lnTo>
                    <a:lnTo>
                      <a:pt x="39" y="0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1362">
                <a:extLst>
                  <a:ext uri="{FF2B5EF4-FFF2-40B4-BE49-F238E27FC236}">
                    <a16:creationId xmlns:a16="http://schemas.microsoft.com/office/drawing/2014/main" id="{1FF8493D-E792-B8A6-906D-CA224F274F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0" y="3470"/>
                <a:ext cx="24" cy="102"/>
              </a:xfrm>
              <a:custGeom>
                <a:avLst/>
                <a:gdLst>
                  <a:gd name="T0" fmla="*/ 0 w 117"/>
                  <a:gd name="T1" fmla="*/ 511 h 511"/>
                  <a:gd name="T2" fmla="*/ 77 w 117"/>
                  <a:gd name="T3" fmla="*/ 471 h 511"/>
                  <a:gd name="T4" fmla="*/ 117 w 117"/>
                  <a:gd name="T5" fmla="*/ 352 h 511"/>
                  <a:gd name="T6" fmla="*/ 37 w 117"/>
                  <a:gd name="T7" fmla="*/ 276 h 511"/>
                  <a:gd name="T8" fmla="*/ 77 w 117"/>
                  <a:gd name="T9" fmla="*/ 197 h 511"/>
                  <a:gd name="T10" fmla="*/ 117 w 117"/>
                  <a:gd name="T11" fmla="*/ 157 h 511"/>
                  <a:gd name="T12" fmla="*/ 117 w 117"/>
                  <a:gd name="T13" fmla="*/ 0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" h="511">
                    <a:moveTo>
                      <a:pt x="0" y="511"/>
                    </a:moveTo>
                    <a:lnTo>
                      <a:pt x="77" y="471"/>
                    </a:lnTo>
                    <a:lnTo>
                      <a:pt x="117" y="352"/>
                    </a:lnTo>
                    <a:lnTo>
                      <a:pt x="37" y="276"/>
                    </a:lnTo>
                    <a:lnTo>
                      <a:pt x="77" y="197"/>
                    </a:lnTo>
                    <a:lnTo>
                      <a:pt x="117" y="157"/>
                    </a:lnTo>
                    <a:lnTo>
                      <a:pt x="11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1363">
                <a:extLst>
                  <a:ext uri="{FF2B5EF4-FFF2-40B4-BE49-F238E27FC236}">
                    <a16:creationId xmlns:a16="http://schemas.microsoft.com/office/drawing/2014/main" id="{FDF9BE08-EEF3-9519-ABE0-533291026D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0" y="3572"/>
                <a:ext cx="31" cy="32"/>
              </a:xfrm>
              <a:custGeom>
                <a:avLst/>
                <a:gdLst>
                  <a:gd name="T0" fmla="*/ 155 w 155"/>
                  <a:gd name="T1" fmla="*/ 156 h 156"/>
                  <a:gd name="T2" fmla="*/ 155 w 155"/>
                  <a:gd name="T3" fmla="*/ 117 h 156"/>
                  <a:gd name="T4" fmla="*/ 37 w 155"/>
                  <a:gd name="T5" fmla="*/ 117 h 156"/>
                  <a:gd name="T6" fmla="*/ 0 w 155"/>
                  <a:gd name="T7" fmla="*/ 40 h 156"/>
                  <a:gd name="T8" fmla="*/ 0 w 155"/>
                  <a:gd name="T9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5" h="156">
                    <a:moveTo>
                      <a:pt x="155" y="156"/>
                    </a:moveTo>
                    <a:lnTo>
                      <a:pt x="155" y="117"/>
                    </a:lnTo>
                    <a:lnTo>
                      <a:pt x="37" y="117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1364">
                <a:extLst>
                  <a:ext uri="{FF2B5EF4-FFF2-40B4-BE49-F238E27FC236}">
                    <a16:creationId xmlns:a16="http://schemas.microsoft.com/office/drawing/2014/main" id="{9C176E76-BDD8-10B8-859A-B6AED6D937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1" y="3604"/>
                <a:ext cx="189" cy="31"/>
              </a:xfrm>
              <a:custGeom>
                <a:avLst/>
                <a:gdLst>
                  <a:gd name="T0" fmla="*/ 943 w 943"/>
                  <a:gd name="T1" fmla="*/ 79 h 159"/>
                  <a:gd name="T2" fmla="*/ 863 w 943"/>
                  <a:gd name="T3" fmla="*/ 79 h 159"/>
                  <a:gd name="T4" fmla="*/ 825 w 943"/>
                  <a:gd name="T5" fmla="*/ 119 h 159"/>
                  <a:gd name="T6" fmla="*/ 708 w 943"/>
                  <a:gd name="T7" fmla="*/ 119 h 159"/>
                  <a:gd name="T8" fmla="*/ 668 w 943"/>
                  <a:gd name="T9" fmla="*/ 79 h 159"/>
                  <a:gd name="T10" fmla="*/ 668 w 943"/>
                  <a:gd name="T11" fmla="*/ 0 h 159"/>
                  <a:gd name="T12" fmla="*/ 550 w 943"/>
                  <a:gd name="T13" fmla="*/ 0 h 159"/>
                  <a:gd name="T14" fmla="*/ 550 w 943"/>
                  <a:gd name="T15" fmla="*/ 39 h 159"/>
                  <a:gd name="T16" fmla="*/ 510 w 943"/>
                  <a:gd name="T17" fmla="*/ 39 h 159"/>
                  <a:gd name="T18" fmla="*/ 510 w 943"/>
                  <a:gd name="T19" fmla="*/ 79 h 159"/>
                  <a:gd name="T20" fmla="*/ 433 w 943"/>
                  <a:gd name="T21" fmla="*/ 119 h 159"/>
                  <a:gd name="T22" fmla="*/ 395 w 943"/>
                  <a:gd name="T23" fmla="*/ 79 h 159"/>
                  <a:gd name="T24" fmla="*/ 355 w 943"/>
                  <a:gd name="T25" fmla="*/ 159 h 159"/>
                  <a:gd name="T26" fmla="*/ 315 w 943"/>
                  <a:gd name="T27" fmla="*/ 119 h 159"/>
                  <a:gd name="T28" fmla="*/ 275 w 943"/>
                  <a:gd name="T29" fmla="*/ 39 h 159"/>
                  <a:gd name="T30" fmla="*/ 120 w 943"/>
                  <a:gd name="T31" fmla="*/ 39 h 159"/>
                  <a:gd name="T32" fmla="*/ 40 w 943"/>
                  <a:gd name="T33" fmla="*/ 0 h 159"/>
                  <a:gd name="T34" fmla="*/ 0 w 943"/>
                  <a:gd name="T35" fmla="*/ 39 h 159"/>
                  <a:gd name="T36" fmla="*/ 0 w 943"/>
                  <a:gd name="T37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43" h="159">
                    <a:moveTo>
                      <a:pt x="943" y="79"/>
                    </a:moveTo>
                    <a:lnTo>
                      <a:pt x="863" y="79"/>
                    </a:lnTo>
                    <a:lnTo>
                      <a:pt x="825" y="119"/>
                    </a:lnTo>
                    <a:lnTo>
                      <a:pt x="708" y="119"/>
                    </a:lnTo>
                    <a:lnTo>
                      <a:pt x="668" y="79"/>
                    </a:lnTo>
                    <a:lnTo>
                      <a:pt x="668" y="0"/>
                    </a:lnTo>
                    <a:lnTo>
                      <a:pt x="550" y="0"/>
                    </a:lnTo>
                    <a:lnTo>
                      <a:pt x="550" y="39"/>
                    </a:lnTo>
                    <a:lnTo>
                      <a:pt x="510" y="39"/>
                    </a:lnTo>
                    <a:lnTo>
                      <a:pt x="510" y="79"/>
                    </a:lnTo>
                    <a:lnTo>
                      <a:pt x="433" y="119"/>
                    </a:lnTo>
                    <a:lnTo>
                      <a:pt x="395" y="79"/>
                    </a:lnTo>
                    <a:lnTo>
                      <a:pt x="355" y="159"/>
                    </a:lnTo>
                    <a:lnTo>
                      <a:pt x="315" y="119"/>
                    </a:lnTo>
                    <a:lnTo>
                      <a:pt x="275" y="39"/>
                    </a:lnTo>
                    <a:lnTo>
                      <a:pt x="120" y="39"/>
                    </a:lnTo>
                    <a:lnTo>
                      <a:pt x="40" y="0"/>
                    </a:lnTo>
                    <a:lnTo>
                      <a:pt x="0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1365">
                <a:extLst>
                  <a:ext uri="{FF2B5EF4-FFF2-40B4-BE49-F238E27FC236}">
                    <a16:creationId xmlns:a16="http://schemas.microsoft.com/office/drawing/2014/main" id="{7C8496E0-272F-2854-9E30-9F509BD30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" y="3604"/>
                <a:ext cx="46" cy="66"/>
              </a:xfrm>
              <a:custGeom>
                <a:avLst/>
                <a:gdLst>
                  <a:gd name="T0" fmla="*/ 0 w 234"/>
                  <a:gd name="T1" fmla="*/ 330 h 330"/>
                  <a:gd name="T2" fmla="*/ 0 w 234"/>
                  <a:gd name="T3" fmla="*/ 235 h 330"/>
                  <a:gd name="T4" fmla="*/ 39 w 234"/>
                  <a:gd name="T5" fmla="*/ 235 h 330"/>
                  <a:gd name="T6" fmla="*/ 39 w 234"/>
                  <a:gd name="T7" fmla="*/ 198 h 330"/>
                  <a:gd name="T8" fmla="*/ 116 w 234"/>
                  <a:gd name="T9" fmla="*/ 159 h 330"/>
                  <a:gd name="T10" fmla="*/ 116 w 234"/>
                  <a:gd name="T11" fmla="*/ 119 h 330"/>
                  <a:gd name="T12" fmla="*/ 156 w 234"/>
                  <a:gd name="T13" fmla="*/ 119 h 330"/>
                  <a:gd name="T14" fmla="*/ 156 w 234"/>
                  <a:gd name="T15" fmla="*/ 0 h 330"/>
                  <a:gd name="T16" fmla="*/ 234 w 234"/>
                  <a:gd name="T17" fmla="*/ 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4" h="330">
                    <a:moveTo>
                      <a:pt x="0" y="330"/>
                    </a:moveTo>
                    <a:lnTo>
                      <a:pt x="0" y="235"/>
                    </a:lnTo>
                    <a:lnTo>
                      <a:pt x="39" y="235"/>
                    </a:lnTo>
                    <a:lnTo>
                      <a:pt x="39" y="198"/>
                    </a:lnTo>
                    <a:lnTo>
                      <a:pt x="116" y="159"/>
                    </a:lnTo>
                    <a:lnTo>
                      <a:pt x="116" y="119"/>
                    </a:lnTo>
                    <a:lnTo>
                      <a:pt x="156" y="119"/>
                    </a:lnTo>
                    <a:lnTo>
                      <a:pt x="156" y="0"/>
                    </a:lnTo>
                    <a:lnTo>
                      <a:pt x="234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Line 1366">
                <a:extLst>
                  <a:ext uri="{FF2B5EF4-FFF2-40B4-BE49-F238E27FC236}">
                    <a16:creationId xmlns:a16="http://schemas.microsoft.com/office/drawing/2014/main" id="{079F8ECA-D4D5-612B-CBAF-9519A0E813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065" y="3670"/>
                <a:ext cx="5" cy="2"/>
              </a:xfrm>
              <a:prstGeom prst="line">
                <a:avLst/>
              </a:pr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1367">
                <a:extLst>
                  <a:ext uri="{FF2B5EF4-FFF2-40B4-BE49-F238E27FC236}">
                    <a16:creationId xmlns:a16="http://schemas.microsoft.com/office/drawing/2014/main" id="{98251AA8-3CB7-1BA9-6AE4-A35DA0B6FD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0" y="3666"/>
                <a:ext cx="10" cy="32"/>
              </a:xfrm>
              <a:custGeom>
                <a:avLst/>
                <a:gdLst>
                  <a:gd name="T0" fmla="*/ 54 w 54"/>
                  <a:gd name="T1" fmla="*/ 159 h 159"/>
                  <a:gd name="T2" fmla="*/ 54 w 54"/>
                  <a:gd name="T3" fmla="*/ 0 h 159"/>
                  <a:gd name="T4" fmla="*/ 0 w 54"/>
                  <a:gd name="T5" fmla="*/ 2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4" h="159">
                    <a:moveTo>
                      <a:pt x="54" y="159"/>
                    </a:moveTo>
                    <a:lnTo>
                      <a:pt x="54" y="0"/>
                    </a:lnTo>
                    <a:lnTo>
                      <a:pt x="0" y="2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1368">
                <a:extLst>
                  <a:ext uri="{FF2B5EF4-FFF2-40B4-BE49-F238E27FC236}">
                    <a16:creationId xmlns:a16="http://schemas.microsoft.com/office/drawing/2014/main" id="{EDFEDFD1-736E-4125-7C16-416CE25062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6" y="3596"/>
                <a:ext cx="204" cy="102"/>
              </a:xfrm>
              <a:custGeom>
                <a:avLst/>
                <a:gdLst>
                  <a:gd name="T0" fmla="*/ 0 w 1021"/>
                  <a:gd name="T1" fmla="*/ 78 h 512"/>
                  <a:gd name="T2" fmla="*/ 155 w 1021"/>
                  <a:gd name="T3" fmla="*/ 78 h 512"/>
                  <a:gd name="T4" fmla="*/ 234 w 1021"/>
                  <a:gd name="T5" fmla="*/ 0 h 512"/>
                  <a:gd name="T6" fmla="*/ 274 w 1021"/>
                  <a:gd name="T7" fmla="*/ 0 h 512"/>
                  <a:gd name="T8" fmla="*/ 393 w 1021"/>
                  <a:gd name="T9" fmla="*/ 118 h 512"/>
                  <a:gd name="T10" fmla="*/ 353 w 1021"/>
                  <a:gd name="T11" fmla="*/ 198 h 512"/>
                  <a:gd name="T12" fmla="*/ 433 w 1021"/>
                  <a:gd name="T13" fmla="*/ 237 h 512"/>
                  <a:gd name="T14" fmla="*/ 353 w 1021"/>
                  <a:gd name="T15" fmla="*/ 314 h 512"/>
                  <a:gd name="T16" fmla="*/ 353 w 1021"/>
                  <a:gd name="T17" fmla="*/ 353 h 512"/>
                  <a:gd name="T18" fmla="*/ 628 w 1021"/>
                  <a:gd name="T19" fmla="*/ 353 h 512"/>
                  <a:gd name="T20" fmla="*/ 668 w 1021"/>
                  <a:gd name="T21" fmla="*/ 314 h 512"/>
                  <a:gd name="T22" fmla="*/ 707 w 1021"/>
                  <a:gd name="T23" fmla="*/ 353 h 512"/>
                  <a:gd name="T24" fmla="*/ 707 w 1021"/>
                  <a:gd name="T25" fmla="*/ 393 h 512"/>
                  <a:gd name="T26" fmla="*/ 744 w 1021"/>
                  <a:gd name="T27" fmla="*/ 433 h 512"/>
                  <a:gd name="T28" fmla="*/ 823 w 1021"/>
                  <a:gd name="T29" fmla="*/ 472 h 512"/>
                  <a:gd name="T30" fmla="*/ 823 w 1021"/>
                  <a:gd name="T31" fmla="*/ 393 h 512"/>
                  <a:gd name="T32" fmla="*/ 942 w 1021"/>
                  <a:gd name="T33" fmla="*/ 393 h 512"/>
                  <a:gd name="T34" fmla="*/ 981 w 1021"/>
                  <a:gd name="T35" fmla="*/ 472 h 512"/>
                  <a:gd name="T36" fmla="*/ 1021 w 1021"/>
                  <a:gd name="T37" fmla="*/ 512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21" h="512">
                    <a:moveTo>
                      <a:pt x="0" y="78"/>
                    </a:moveTo>
                    <a:lnTo>
                      <a:pt x="155" y="78"/>
                    </a:lnTo>
                    <a:lnTo>
                      <a:pt x="234" y="0"/>
                    </a:lnTo>
                    <a:lnTo>
                      <a:pt x="274" y="0"/>
                    </a:lnTo>
                    <a:lnTo>
                      <a:pt x="393" y="118"/>
                    </a:lnTo>
                    <a:lnTo>
                      <a:pt x="353" y="198"/>
                    </a:lnTo>
                    <a:lnTo>
                      <a:pt x="433" y="237"/>
                    </a:lnTo>
                    <a:lnTo>
                      <a:pt x="353" y="314"/>
                    </a:lnTo>
                    <a:lnTo>
                      <a:pt x="353" y="353"/>
                    </a:lnTo>
                    <a:lnTo>
                      <a:pt x="628" y="353"/>
                    </a:lnTo>
                    <a:lnTo>
                      <a:pt x="668" y="314"/>
                    </a:lnTo>
                    <a:lnTo>
                      <a:pt x="707" y="353"/>
                    </a:lnTo>
                    <a:lnTo>
                      <a:pt x="707" y="393"/>
                    </a:lnTo>
                    <a:lnTo>
                      <a:pt x="744" y="433"/>
                    </a:lnTo>
                    <a:lnTo>
                      <a:pt x="823" y="472"/>
                    </a:lnTo>
                    <a:lnTo>
                      <a:pt x="823" y="393"/>
                    </a:lnTo>
                    <a:lnTo>
                      <a:pt x="942" y="393"/>
                    </a:lnTo>
                    <a:lnTo>
                      <a:pt x="981" y="472"/>
                    </a:lnTo>
                    <a:lnTo>
                      <a:pt x="1021" y="51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1369">
                <a:extLst>
                  <a:ext uri="{FF2B5EF4-FFF2-40B4-BE49-F238E27FC236}">
                    <a16:creationId xmlns:a16="http://schemas.microsoft.com/office/drawing/2014/main" id="{93B01E1C-1DDC-E114-99E0-4FBDD7DBCB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0" y="3698"/>
                <a:ext cx="149" cy="47"/>
              </a:xfrm>
              <a:custGeom>
                <a:avLst/>
                <a:gdLst>
                  <a:gd name="T0" fmla="*/ 0 w 745"/>
                  <a:gd name="T1" fmla="*/ 0 h 235"/>
                  <a:gd name="T2" fmla="*/ 77 w 745"/>
                  <a:gd name="T3" fmla="*/ 0 h 235"/>
                  <a:gd name="T4" fmla="*/ 77 w 745"/>
                  <a:gd name="T5" fmla="*/ 40 h 235"/>
                  <a:gd name="T6" fmla="*/ 155 w 745"/>
                  <a:gd name="T7" fmla="*/ 40 h 235"/>
                  <a:gd name="T8" fmla="*/ 155 w 745"/>
                  <a:gd name="T9" fmla="*/ 77 h 235"/>
                  <a:gd name="T10" fmla="*/ 117 w 745"/>
                  <a:gd name="T11" fmla="*/ 117 h 235"/>
                  <a:gd name="T12" fmla="*/ 195 w 745"/>
                  <a:gd name="T13" fmla="*/ 195 h 235"/>
                  <a:gd name="T14" fmla="*/ 275 w 745"/>
                  <a:gd name="T15" fmla="*/ 117 h 235"/>
                  <a:gd name="T16" fmla="*/ 312 w 745"/>
                  <a:gd name="T17" fmla="*/ 117 h 235"/>
                  <a:gd name="T18" fmla="*/ 312 w 745"/>
                  <a:gd name="T19" fmla="*/ 77 h 235"/>
                  <a:gd name="T20" fmla="*/ 275 w 745"/>
                  <a:gd name="T21" fmla="*/ 77 h 235"/>
                  <a:gd name="T22" fmla="*/ 275 w 745"/>
                  <a:gd name="T23" fmla="*/ 40 h 235"/>
                  <a:gd name="T24" fmla="*/ 470 w 745"/>
                  <a:gd name="T25" fmla="*/ 40 h 235"/>
                  <a:gd name="T26" fmla="*/ 510 w 745"/>
                  <a:gd name="T27" fmla="*/ 77 h 235"/>
                  <a:gd name="T28" fmla="*/ 510 w 745"/>
                  <a:gd name="T29" fmla="*/ 117 h 235"/>
                  <a:gd name="T30" fmla="*/ 665 w 745"/>
                  <a:gd name="T31" fmla="*/ 77 h 235"/>
                  <a:gd name="T32" fmla="*/ 665 w 745"/>
                  <a:gd name="T33" fmla="*/ 117 h 235"/>
                  <a:gd name="T34" fmla="*/ 705 w 745"/>
                  <a:gd name="T35" fmla="*/ 157 h 235"/>
                  <a:gd name="T36" fmla="*/ 665 w 745"/>
                  <a:gd name="T37" fmla="*/ 195 h 235"/>
                  <a:gd name="T38" fmla="*/ 745 w 745"/>
                  <a:gd name="T39" fmla="*/ 235 h 235"/>
                  <a:gd name="T40" fmla="*/ 745 w 745"/>
                  <a:gd name="T41" fmla="*/ 211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45" h="235">
                    <a:moveTo>
                      <a:pt x="0" y="0"/>
                    </a:moveTo>
                    <a:lnTo>
                      <a:pt x="77" y="0"/>
                    </a:lnTo>
                    <a:lnTo>
                      <a:pt x="77" y="40"/>
                    </a:lnTo>
                    <a:lnTo>
                      <a:pt x="155" y="40"/>
                    </a:lnTo>
                    <a:lnTo>
                      <a:pt x="155" y="77"/>
                    </a:lnTo>
                    <a:lnTo>
                      <a:pt x="117" y="117"/>
                    </a:lnTo>
                    <a:lnTo>
                      <a:pt x="195" y="195"/>
                    </a:lnTo>
                    <a:lnTo>
                      <a:pt x="275" y="117"/>
                    </a:lnTo>
                    <a:lnTo>
                      <a:pt x="312" y="117"/>
                    </a:lnTo>
                    <a:lnTo>
                      <a:pt x="312" y="77"/>
                    </a:lnTo>
                    <a:lnTo>
                      <a:pt x="275" y="77"/>
                    </a:lnTo>
                    <a:lnTo>
                      <a:pt x="275" y="40"/>
                    </a:lnTo>
                    <a:lnTo>
                      <a:pt x="470" y="40"/>
                    </a:lnTo>
                    <a:lnTo>
                      <a:pt x="510" y="77"/>
                    </a:lnTo>
                    <a:lnTo>
                      <a:pt x="510" y="117"/>
                    </a:lnTo>
                    <a:lnTo>
                      <a:pt x="665" y="77"/>
                    </a:lnTo>
                    <a:lnTo>
                      <a:pt x="665" y="117"/>
                    </a:lnTo>
                    <a:lnTo>
                      <a:pt x="705" y="157"/>
                    </a:lnTo>
                    <a:lnTo>
                      <a:pt x="665" y="195"/>
                    </a:lnTo>
                    <a:lnTo>
                      <a:pt x="745" y="235"/>
                    </a:lnTo>
                    <a:lnTo>
                      <a:pt x="745" y="211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1370">
                <a:extLst>
                  <a:ext uri="{FF2B5EF4-FFF2-40B4-BE49-F238E27FC236}">
                    <a16:creationId xmlns:a16="http://schemas.microsoft.com/office/drawing/2014/main" id="{A08ACABC-C88C-07CC-EF3F-79A7ACCD3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3" y="3588"/>
                <a:ext cx="87" cy="94"/>
              </a:xfrm>
              <a:custGeom>
                <a:avLst/>
                <a:gdLst>
                  <a:gd name="T0" fmla="*/ 0 w 433"/>
                  <a:gd name="T1" fmla="*/ 470 h 470"/>
                  <a:gd name="T2" fmla="*/ 78 w 433"/>
                  <a:gd name="T3" fmla="*/ 430 h 470"/>
                  <a:gd name="T4" fmla="*/ 118 w 433"/>
                  <a:gd name="T5" fmla="*/ 430 h 470"/>
                  <a:gd name="T6" fmla="*/ 198 w 433"/>
                  <a:gd name="T7" fmla="*/ 351 h 470"/>
                  <a:gd name="T8" fmla="*/ 237 w 433"/>
                  <a:gd name="T9" fmla="*/ 351 h 470"/>
                  <a:gd name="T10" fmla="*/ 273 w 433"/>
                  <a:gd name="T11" fmla="*/ 390 h 470"/>
                  <a:gd name="T12" fmla="*/ 353 w 433"/>
                  <a:gd name="T13" fmla="*/ 390 h 470"/>
                  <a:gd name="T14" fmla="*/ 353 w 433"/>
                  <a:gd name="T15" fmla="*/ 351 h 470"/>
                  <a:gd name="T16" fmla="*/ 393 w 433"/>
                  <a:gd name="T17" fmla="*/ 311 h 470"/>
                  <a:gd name="T18" fmla="*/ 353 w 433"/>
                  <a:gd name="T19" fmla="*/ 235 h 470"/>
                  <a:gd name="T20" fmla="*/ 393 w 433"/>
                  <a:gd name="T21" fmla="*/ 235 h 470"/>
                  <a:gd name="T22" fmla="*/ 433 w 433"/>
                  <a:gd name="T23" fmla="*/ 155 h 470"/>
                  <a:gd name="T24" fmla="*/ 353 w 433"/>
                  <a:gd name="T25" fmla="*/ 195 h 470"/>
                  <a:gd name="T26" fmla="*/ 313 w 433"/>
                  <a:gd name="T27" fmla="*/ 155 h 470"/>
                  <a:gd name="T28" fmla="*/ 313 w 433"/>
                  <a:gd name="T29" fmla="*/ 195 h 470"/>
                  <a:gd name="T30" fmla="*/ 237 w 433"/>
                  <a:gd name="T31" fmla="*/ 195 h 470"/>
                  <a:gd name="T32" fmla="*/ 237 w 433"/>
                  <a:gd name="T33" fmla="*/ 155 h 470"/>
                  <a:gd name="T34" fmla="*/ 393 w 433"/>
                  <a:gd name="T35" fmla="*/ 0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3" h="470">
                    <a:moveTo>
                      <a:pt x="0" y="470"/>
                    </a:moveTo>
                    <a:lnTo>
                      <a:pt x="78" y="430"/>
                    </a:lnTo>
                    <a:lnTo>
                      <a:pt x="118" y="430"/>
                    </a:lnTo>
                    <a:lnTo>
                      <a:pt x="198" y="351"/>
                    </a:lnTo>
                    <a:lnTo>
                      <a:pt x="237" y="351"/>
                    </a:lnTo>
                    <a:lnTo>
                      <a:pt x="273" y="390"/>
                    </a:lnTo>
                    <a:lnTo>
                      <a:pt x="353" y="390"/>
                    </a:lnTo>
                    <a:lnTo>
                      <a:pt x="353" y="351"/>
                    </a:lnTo>
                    <a:lnTo>
                      <a:pt x="393" y="311"/>
                    </a:lnTo>
                    <a:lnTo>
                      <a:pt x="353" y="235"/>
                    </a:lnTo>
                    <a:lnTo>
                      <a:pt x="393" y="235"/>
                    </a:lnTo>
                    <a:lnTo>
                      <a:pt x="433" y="155"/>
                    </a:lnTo>
                    <a:lnTo>
                      <a:pt x="353" y="195"/>
                    </a:lnTo>
                    <a:lnTo>
                      <a:pt x="313" y="155"/>
                    </a:lnTo>
                    <a:lnTo>
                      <a:pt x="313" y="195"/>
                    </a:lnTo>
                    <a:lnTo>
                      <a:pt x="237" y="195"/>
                    </a:lnTo>
                    <a:lnTo>
                      <a:pt x="237" y="155"/>
                    </a:lnTo>
                    <a:lnTo>
                      <a:pt x="39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1371">
                <a:extLst>
                  <a:ext uri="{FF2B5EF4-FFF2-40B4-BE49-F238E27FC236}">
                    <a16:creationId xmlns:a16="http://schemas.microsoft.com/office/drawing/2014/main" id="{984711E4-3350-7527-53EA-20E97BA34A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0" y="3619"/>
                <a:ext cx="23" cy="63"/>
              </a:xfrm>
              <a:custGeom>
                <a:avLst/>
                <a:gdLst>
                  <a:gd name="T0" fmla="*/ 0 w 117"/>
                  <a:gd name="T1" fmla="*/ 0 h 315"/>
                  <a:gd name="T2" fmla="*/ 40 w 117"/>
                  <a:gd name="T3" fmla="*/ 40 h 315"/>
                  <a:gd name="T4" fmla="*/ 117 w 117"/>
                  <a:gd name="T5" fmla="*/ 40 h 315"/>
                  <a:gd name="T6" fmla="*/ 117 w 117"/>
                  <a:gd name="T7" fmla="*/ 315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7" h="315">
                    <a:moveTo>
                      <a:pt x="0" y="0"/>
                    </a:moveTo>
                    <a:lnTo>
                      <a:pt x="40" y="40"/>
                    </a:lnTo>
                    <a:lnTo>
                      <a:pt x="117" y="40"/>
                    </a:lnTo>
                    <a:lnTo>
                      <a:pt x="117" y="31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1372">
                <a:extLst>
                  <a:ext uri="{FF2B5EF4-FFF2-40B4-BE49-F238E27FC236}">
                    <a16:creationId xmlns:a16="http://schemas.microsoft.com/office/drawing/2014/main" id="{760787F1-B317-B443-9AE7-9A9E807BE5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0" y="3588"/>
                <a:ext cx="15" cy="31"/>
              </a:xfrm>
              <a:custGeom>
                <a:avLst/>
                <a:gdLst>
                  <a:gd name="T0" fmla="*/ 77 w 77"/>
                  <a:gd name="T1" fmla="*/ 0 h 155"/>
                  <a:gd name="T2" fmla="*/ 77 w 77"/>
                  <a:gd name="T3" fmla="*/ 115 h 155"/>
                  <a:gd name="T4" fmla="*/ 40 w 77"/>
                  <a:gd name="T5" fmla="*/ 115 h 155"/>
                  <a:gd name="T6" fmla="*/ 0 w 77"/>
                  <a:gd name="T7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55">
                    <a:moveTo>
                      <a:pt x="77" y="0"/>
                    </a:moveTo>
                    <a:lnTo>
                      <a:pt x="77" y="115"/>
                    </a:lnTo>
                    <a:lnTo>
                      <a:pt x="40" y="115"/>
                    </a:lnTo>
                    <a:lnTo>
                      <a:pt x="0" y="15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1373">
                <a:extLst>
                  <a:ext uri="{FF2B5EF4-FFF2-40B4-BE49-F238E27FC236}">
                    <a16:creationId xmlns:a16="http://schemas.microsoft.com/office/drawing/2014/main" id="{257318C0-AA59-8076-73FA-F4D9AEC60E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9" y="3682"/>
                <a:ext cx="94" cy="57"/>
              </a:xfrm>
              <a:custGeom>
                <a:avLst/>
                <a:gdLst>
                  <a:gd name="T0" fmla="*/ 0 w 470"/>
                  <a:gd name="T1" fmla="*/ 284 h 284"/>
                  <a:gd name="T2" fmla="*/ 0 w 470"/>
                  <a:gd name="T3" fmla="*/ 156 h 284"/>
                  <a:gd name="T4" fmla="*/ 78 w 470"/>
                  <a:gd name="T5" fmla="*/ 79 h 284"/>
                  <a:gd name="T6" fmla="*/ 195 w 470"/>
                  <a:gd name="T7" fmla="*/ 79 h 284"/>
                  <a:gd name="T8" fmla="*/ 235 w 470"/>
                  <a:gd name="T9" fmla="*/ 119 h 284"/>
                  <a:gd name="T10" fmla="*/ 235 w 470"/>
                  <a:gd name="T11" fmla="*/ 79 h 284"/>
                  <a:gd name="T12" fmla="*/ 273 w 470"/>
                  <a:gd name="T13" fmla="*/ 119 h 284"/>
                  <a:gd name="T14" fmla="*/ 353 w 470"/>
                  <a:gd name="T15" fmla="*/ 156 h 284"/>
                  <a:gd name="T16" fmla="*/ 353 w 470"/>
                  <a:gd name="T17" fmla="*/ 39 h 284"/>
                  <a:gd name="T18" fmla="*/ 393 w 470"/>
                  <a:gd name="T19" fmla="*/ 0 h 284"/>
                  <a:gd name="T20" fmla="*/ 470 w 470"/>
                  <a:gd name="T21" fmla="*/ 0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70" h="284">
                    <a:moveTo>
                      <a:pt x="0" y="284"/>
                    </a:moveTo>
                    <a:lnTo>
                      <a:pt x="0" y="156"/>
                    </a:lnTo>
                    <a:lnTo>
                      <a:pt x="78" y="79"/>
                    </a:lnTo>
                    <a:lnTo>
                      <a:pt x="195" y="79"/>
                    </a:lnTo>
                    <a:lnTo>
                      <a:pt x="235" y="119"/>
                    </a:lnTo>
                    <a:lnTo>
                      <a:pt x="235" y="79"/>
                    </a:lnTo>
                    <a:lnTo>
                      <a:pt x="273" y="119"/>
                    </a:lnTo>
                    <a:lnTo>
                      <a:pt x="353" y="156"/>
                    </a:lnTo>
                    <a:lnTo>
                      <a:pt x="353" y="39"/>
                    </a:lnTo>
                    <a:lnTo>
                      <a:pt x="393" y="0"/>
                    </a:lnTo>
                    <a:lnTo>
                      <a:pt x="47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1374">
                <a:extLst>
                  <a:ext uri="{FF2B5EF4-FFF2-40B4-BE49-F238E27FC236}">
                    <a16:creationId xmlns:a16="http://schemas.microsoft.com/office/drawing/2014/main" id="{FA20CCAE-16AF-FE2F-10FC-0D37077121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0" y="3747"/>
                <a:ext cx="15" cy="6"/>
              </a:xfrm>
              <a:custGeom>
                <a:avLst/>
                <a:gdLst>
                  <a:gd name="T0" fmla="*/ 12 w 77"/>
                  <a:gd name="T1" fmla="*/ 19 h 31"/>
                  <a:gd name="T2" fmla="*/ 0 w 77"/>
                  <a:gd name="T3" fmla="*/ 31 h 31"/>
                  <a:gd name="T4" fmla="*/ 77 w 77"/>
                  <a:gd name="T5" fmla="*/ 31 h 31"/>
                  <a:gd name="T6" fmla="*/ 77 w 77"/>
                  <a:gd name="T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31">
                    <a:moveTo>
                      <a:pt x="12" y="19"/>
                    </a:moveTo>
                    <a:lnTo>
                      <a:pt x="0" y="31"/>
                    </a:lnTo>
                    <a:lnTo>
                      <a:pt x="77" y="31"/>
                    </a:lnTo>
                    <a:lnTo>
                      <a:pt x="77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1375">
                <a:extLst>
                  <a:ext uri="{FF2B5EF4-FFF2-40B4-BE49-F238E27FC236}">
                    <a16:creationId xmlns:a16="http://schemas.microsoft.com/office/drawing/2014/main" id="{0B3C587E-9600-DB1B-2D48-0919893EBE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4" y="3745"/>
                <a:ext cx="11" cy="5"/>
              </a:xfrm>
              <a:custGeom>
                <a:avLst/>
                <a:gdLst>
                  <a:gd name="T0" fmla="*/ 59 w 59"/>
                  <a:gd name="T1" fmla="*/ 3 h 23"/>
                  <a:gd name="T2" fmla="*/ 59 w 59"/>
                  <a:gd name="T3" fmla="*/ 0 h 23"/>
                  <a:gd name="T4" fmla="*/ 22 w 59"/>
                  <a:gd name="T5" fmla="*/ 0 h 23"/>
                  <a:gd name="T6" fmla="*/ 0 w 59"/>
                  <a:gd name="T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9" h="23">
                    <a:moveTo>
                      <a:pt x="59" y="3"/>
                    </a:moveTo>
                    <a:lnTo>
                      <a:pt x="59" y="0"/>
                    </a:lnTo>
                    <a:lnTo>
                      <a:pt x="22" y="0"/>
                    </a:lnTo>
                    <a:lnTo>
                      <a:pt x="0" y="23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1376">
                <a:extLst>
                  <a:ext uri="{FF2B5EF4-FFF2-40B4-BE49-F238E27FC236}">
                    <a16:creationId xmlns:a16="http://schemas.microsoft.com/office/drawing/2014/main" id="{DA0B907A-0B7B-9D0F-8778-717AEAE4D3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3" y="3730"/>
                <a:ext cx="16" cy="15"/>
              </a:xfrm>
              <a:custGeom>
                <a:avLst/>
                <a:gdLst>
                  <a:gd name="T0" fmla="*/ 0 w 78"/>
                  <a:gd name="T1" fmla="*/ 64 h 78"/>
                  <a:gd name="T2" fmla="*/ 0 w 78"/>
                  <a:gd name="T3" fmla="*/ 78 h 78"/>
                  <a:gd name="T4" fmla="*/ 78 w 78"/>
                  <a:gd name="T5" fmla="*/ 38 h 78"/>
                  <a:gd name="T6" fmla="*/ 78 w 78"/>
                  <a:gd name="T7" fmla="*/ 0 h 78"/>
                  <a:gd name="T8" fmla="*/ 0 w 78"/>
                  <a:gd name="T9" fmla="*/ 38 h 78"/>
                  <a:gd name="T10" fmla="*/ 0 w 78"/>
                  <a:gd name="T11" fmla="*/ 5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78">
                    <a:moveTo>
                      <a:pt x="0" y="64"/>
                    </a:moveTo>
                    <a:lnTo>
                      <a:pt x="0" y="78"/>
                    </a:lnTo>
                    <a:lnTo>
                      <a:pt x="78" y="38"/>
                    </a:lnTo>
                    <a:lnTo>
                      <a:pt x="78" y="0"/>
                    </a:lnTo>
                    <a:lnTo>
                      <a:pt x="0" y="38"/>
                    </a:lnTo>
                    <a:lnTo>
                      <a:pt x="0" y="5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1377">
                <a:extLst>
                  <a:ext uri="{FF2B5EF4-FFF2-40B4-BE49-F238E27FC236}">
                    <a16:creationId xmlns:a16="http://schemas.microsoft.com/office/drawing/2014/main" id="{9548BF3B-CA16-FE09-6AE2-3DC5D24E74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9" y="3749"/>
                <a:ext cx="31" cy="12"/>
              </a:xfrm>
              <a:custGeom>
                <a:avLst/>
                <a:gdLst>
                  <a:gd name="T0" fmla="*/ 98 w 155"/>
                  <a:gd name="T1" fmla="*/ 0 h 59"/>
                  <a:gd name="T2" fmla="*/ 78 w 155"/>
                  <a:gd name="T3" fmla="*/ 19 h 59"/>
                  <a:gd name="T4" fmla="*/ 0 w 155"/>
                  <a:gd name="T5" fmla="*/ 19 h 59"/>
                  <a:gd name="T6" fmla="*/ 78 w 155"/>
                  <a:gd name="T7" fmla="*/ 59 h 59"/>
                  <a:gd name="T8" fmla="*/ 155 w 155"/>
                  <a:gd name="T9" fmla="*/ 19 h 59"/>
                  <a:gd name="T10" fmla="*/ 155 w 155"/>
                  <a:gd name="T11" fmla="*/ 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" h="59">
                    <a:moveTo>
                      <a:pt x="98" y="0"/>
                    </a:moveTo>
                    <a:lnTo>
                      <a:pt x="78" y="19"/>
                    </a:lnTo>
                    <a:lnTo>
                      <a:pt x="0" y="19"/>
                    </a:lnTo>
                    <a:lnTo>
                      <a:pt x="78" y="59"/>
                    </a:lnTo>
                    <a:lnTo>
                      <a:pt x="155" y="19"/>
                    </a:lnTo>
                    <a:lnTo>
                      <a:pt x="155" y="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1378">
                <a:extLst>
                  <a:ext uri="{FF2B5EF4-FFF2-40B4-BE49-F238E27FC236}">
                    <a16:creationId xmlns:a16="http://schemas.microsoft.com/office/drawing/2014/main" id="{D25DD7A6-66A5-95B8-C43B-313BDBC5A6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0" y="3745"/>
                <a:ext cx="10" cy="5"/>
              </a:xfrm>
              <a:custGeom>
                <a:avLst/>
                <a:gdLst>
                  <a:gd name="T0" fmla="*/ 53 w 53"/>
                  <a:gd name="T1" fmla="*/ 25 h 25"/>
                  <a:gd name="T2" fmla="*/ 53 w 53"/>
                  <a:gd name="T3" fmla="*/ 0 h 25"/>
                  <a:gd name="T4" fmla="*/ 16 w 53"/>
                  <a:gd name="T5" fmla="*/ 0 h 25"/>
                  <a:gd name="T6" fmla="*/ 0 w 53"/>
                  <a:gd name="T7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25">
                    <a:moveTo>
                      <a:pt x="53" y="25"/>
                    </a:moveTo>
                    <a:lnTo>
                      <a:pt x="53" y="0"/>
                    </a:lnTo>
                    <a:lnTo>
                      <a:pt x="1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1379">
                <a:extLst>
                  <a:ext uri="{FF2B5EF4-FFF2-40B4-BE49-F238E27FC236}">
                    <a16:creationId xmlns:a16="http://schemas.microsoft.com/office/drawing/2014/main" id="{0E44E32F-8FE2-5B9D-7D14-9C686CB6CC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9" y="3179"/>
                <a:ext cx="70" cy="24"/>
              </a:xfrm>
              <a:custGeom>
                <a:avLst/>
                <a:gdLst>
                  <a:gd name="T0" fmla="*/ 350 w 350"/>
                  <a:gd name="T1" fmla="*/ 0 h 119"/>
                  <a:gd name="T2" fmla="*/ 314 w 350"/>
                  <a:gd name="T3" fmla="*/ 0 h 119"/>
                  <a:gd name="T4" fmla="*/ 274 w 350"/>
                  <a:gd name="T5" fmla="*/ 40 h 119"/>
                  <a:gd name="T6" fmla="*/ 195 w 350"/>
                  <a:gd name="T7" fmla="*/ 79 h 119"/>
                  <a:gd name="T8" fmla="*/ 195 w 350"/>
                  <a:gd name="T9" fmla="*/ 40 h 119"/>
                  <a:gd name="T10" fmla="*/ 39 w 350"/>
                  <a:gd name="T11" fmla="*/ 119 h 119"/>
                  <a:gd name="T12" fmla="*/ 0 w 350"/>
                  <a:gd name="T13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0" h="119">
                    <a:moveTo>
                      <a:pt x="350" y="0"/>
                    </a:moveTo>
                    <a:lnTo>
                      <a:pt x="314" y="0"/>
                    </a:lnTo>
                    <a:lnTo>
                      <a:pt x="274" y="40"/>
                    </a:lnTo>
                    <a:lnTo>
                      <a:pt x="195" y="79"/>
                    </a:lnTo>
                    <a:lnTo>
                      <a:pt x="195" y="40"/>
                    </a:lnTo>
                    <a:lnTo>
                      <a:pt x="39" y="119"/>
                    </a:lnTo>
                    <a:lnTo>
                      <a:pt x="0" y="11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1380">
                <a:extLst>
                  <a:ext uri="{FF2B5EF4-FFF2-40B4-BE49-F238E27FC236}">
                    <a16:creationId xmlns:a16="http://schemas.microsoft.com/office/drawing/2014/main" id="{7A0065DF-A665-DF5A-F460-B1F42944B6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9" y="3203"/>
                <a:ext cx="23" cy="63"/>
              </a:xfrm>
              <a:custGeom>
                <a:avLst/>
                <a:gdLst>
                  <a:gd name="T0" fmla="*/ 115 w 115"/>
                  <a:gd name="T1" fmla="*/ 314 h 314"/>
                  <a:gd name="T2" fmla="*/ 39 w 115"/>
                  <a:gd name="T3" fmla="*/ 314 h 314"/>
                  <a:gd name="T4" fmla="*/ 0 w 115"/>
                  <a:gd name="T5" fmla="*/ 236 h 314"/>
                  <a:gd name="T6" fmla="*/ 39 w 115"/>
                  <a:gd name="T7" fmla="*/ 159 h 314"/>
                  <a:gd name="T8" fmla="*/ 39 w 115"/>
                  <a:gd name="T9" fmla="*/ 79 h 314"/>
                  <a:gd name="T10" fmla="*/ 0 w 115"/>
                  <a:gd name="T11" fmla="*/ 40 h 314"/>
                  <a:gd name="T12" fmla="*/ 0 w 115"/>
                  <a:gd name="T13" fmla="*/ 0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5" h="314">
                    <a:moveTo>
                      <a:pt x="115" y="314"/>
                    </a:moveTo>
                    <a:lnTo>
                      <a:pt x="39" y="314"/>
                    </a:lnTo>
                    <a:lnTo>
                      <a:pt x="0" y="236"/>
                    </a:lnTo>
                    <a:lnTo>
                      <a:pt x="39" y="159"/>
                    </a:lnTo>
                    <a:lnTo>
                      <a:pt x="39" y="79"/>
                    </a:lnTo>
                    <a:lnTo>
                      <a:pt x="0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1381">
                <a:extLst>
                  <a:ext uri="{FF2B5EF4-FFF2-40B4-BE49-F238E27FC236}">
                    <a16:creationId xmlns:a16="http://schemas.microsoft.com/office/drawing/2014/main" id="{6E7F3DF2-F88A-ED82-5100-24C04C8A2A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2" y="3242"/>
                <a:ext cx="94" cy="63"/>
              </a:xfrm>
              <a:custGeom>
                <a:avLst/>
                <a:gdLst>
                  <a:gd name="T0" fmla="*/ 0 w 470"/>
                  <a:gd name="T1" fmla="*/ 0 h 314"/>
                  <a:gd name="T2" fmla="*/ 79 w 470"/>
                  <a:gd name="T3" fmla="*/ 0 h 314"/>
                  <a:gd name="T4" fmla="*/ 79 w 470"/>
                  <a:gd name="T5" fmla="*/ 40 h 314"/>
                  <a:gd name="T6" fmla="*/ 39 w 470"/>
                  <a:gd name="T7" fmla="*/ 40 h 314"/>
                  <a:gd name="T8" fmla="*/ 39 w 470"/>
                  <a:gd name="T9" fmla="*/ 80 h 314"/>
                  <a:gd name="T10" fmla="*/ 116 w 470"/>
                  <a:gd name="T11" fmla="*/ 158 h 314"/>
                  <a:gd name="T12" fmla="*/ 156 w 470"/>
                  <a:gd name="T13" fmla="*/ 118 h 314"/>
                  <a:gd name="T14" fmla="*/ 235 w 470"/>
                  <a:gd name="T15" fmla="*/ 118 h 314"/>
                  <a:gd name="T16" fmla="*/ 274 w 470"/>
                  <a:gd name="T17" fmla="*/ 158 h 314"/>
                  <a:gd name="T18" fmla="*/ 235 w 470"/>
                  <a:gd name="T19" fmla="*/ 198 h 314"/>
                  <a:gd name="T20" fmla="*/ 274 w 470"/>
                  <a:gd name="T21" fmla="*/ 198 h 314"/>
                  <a:gd name="T22" fmla="*/ 274 w 470"/>
                  <a:gd name="T23" fmla="*/ 238 h 314"/>
                  <a:gd name="T24" fmla="*/ 314 w 470"/>
                  <a:gd name="T25" fmla="*/ 275 h 314"/>
                  <a:gd name="T26" fmla="*/ 391 w 470"/>
                  <a:gd name="T27" fmla="*/ 314 h 314"/>
                  <a:gd name="T28" fmla="*/ 470 w 470"/>
                  <a:gd name="T29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0" h="314">
                    <a:moveTo>
                      <a:pt x="0" y="0"/>
                    </a:moveTo>
                    <a:lnTo>
                      <a:pt x="79" y="0"/>
                    </a:lnTo>
                    <a:lnTo>
                      <a:pt x="79" y="40"/>
                    </a:lnTo>
                    <a:lnTo>
                      <a:pt x="39" y="40"/>
                    </a:lnTo>
                    <a:lnTo>
                      <a:pt x="39" y="80"/>
                    </a:lnTo>
                    <a:lnTo>
                      <a:pt x="116" y="158"/>
                    </a:lnTo>
                    <a:lnTo>
                      <a:pt x="156" y="118"/>
                    </a:lnTo>
                    <a:lnTo>
                      <a:pt x="235" y="118"/>
                    </a:lnTo>
                    <a:lnTo>
                      <a:pt x="274" y="158"/>
                    </a:lnTo>
                    <a:lnTo>
                      <a:pt x="235" y="198"/>
                    </a:lnTo>
                    <a:lnTo>
                      <a:pt x="274" y="198"/>
                    </a:lnTo>
                    <a:lnTo>
                      <a:pt x="274" y="238"/>
                    </a:lnTo>
                    <a:lnTo>
                      <a:pt x="314" y="275"/>
                    </a:lnTo>
                    <a:lnTo>
                      <a:pt x="391" y="314"/>
                    </a:lnTo>
                    <a:lnTo>
                      <a:pt x="470" y="31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1382">
                <a:extLst>
                  <a:ext uri="{FF2B5EF4-FFF2-40B4-BE49-F238E27FC236}">
                    <a16:creationId xmlns:a16="http://schemas.microsoft.com/office/drawing/2014/main" id="{31429455-939D-22AF-9C84-E22A8B3027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" y="3266"/>
                <a:ext cx="46" cy="39"/>
              </a:xfrm>
              <a:custGeom>
                <a:avLst/>
                <a:gdLst>
                  <a:gd name="T0" fmla="*/ 234 w 234"/>
                  <a:gd name="T1" fmla="*/ 0 h 196"/>
                  <a:gd name="T2" fmla="*/ 234 w 234"/>
                  <a:gd name="T3" fmla="*/ 80 h 196"/>
                  <a:gd name="T4" fmla="*/ 158 w 234"/>
                  <a:gd name="T5" fmla="*/ 80 h 196"/>
                  <a:gd name="T6" fmla="*/ 158 w 234"/>
                  <a:gd name="T7" fmla="*/ 120 h 196"/>
                  <a:gd name="T8" fmla="*/ 119 w 234"/>
                  <a:gd name="T9" fmla="*/ 80 h 196"/>
                  <a:gd name="T10" fmla="*/ 39 w 234"/>
                  <a:gd name="T11" fmla="*/ 120 h 196"/>
                  <a:gd name="T12" fmla="*/ 39 w 234"/>
                  <a:gd name="T13" fmla="*/ 157 h 196"/>
                  <a:gd name="T14" fmla="*/ 0 w 234"/>
                  <a:gd name="T15" fmla="*/ 157 h 196"/>
                  <a:gd name="T16" fmla="*/ 0 w 234"/>
                  <a:gd name="T17" fmla="*/ 196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4" h="196">
                    <a:moveTo>
                      <a:pt x="234" y="0"/>
                    </a:moveTo>
                    <a:lnTo>
                      <a:pt x="234" y="80"/>
                    </a:lnTo>
                    <a:lnTo>
                      <a:pt x="158" y="80"/>
                    </a:lnTo>
                    <a:lnTo>
                      <a:pt x="158" y="120"/>
                    </a:lnTo>
                    <a:lnTo>
                      <a:pt x="119" y="80"/>
                    </a:lnTo>
                    <a:lnTo>
                      <a:pt x="39" y="120"/>
                    </a:lnTo>
                    <a:lnTo>
                      <a:pt x="39" y="157"/>
                    </a:lnTo>
                    <a:lnTo>
                      <a:pt x="0" y="157"/>
                    </a:lnTo>
                    <a:lnTo>
                      <a:pt x="0" y="19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1383">
                <a:extLst>
                  <a:ext uri="{FF2B5EF4-FFF2-40B4-BE49-F238E27FC236}">
                    <a16:creationId xmlns:a16="http://schemas.microsoft.com/office/drawing/2014/main" id="{FD3D4144-CC78-C158-D93A-2DF04DEC98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2" y="3305"/>
                <a:ext cx="24" cy="71"/>
              </a:xfrm>
              <a:custGeom>
                <a:avLst/>
                <a:gdLst>
                  <a:gd name="T0" fmla="*/ 116 w 116"/>
                  <a:gd name="T1" fmla="*/ 0 h 355"/>
                  <a:gd name="T2" fmla="*/ 116 w 116"/>
                  <a:gd name="T3" fmla="*/ 80 h 355"/>
                  <a:gd name="T4" fmla="*/ 37 w 116"/>
                  <a:gd name="T5" fmla="*/ 159 h 355"/>
                  <a:gd name="T6" fmla="*/ 37 w 116"/>
                  <a:gd name="T7" fmla="*/ 275 h 355"/>
                  <a:gd name="T8" fmla="*/ 0 w 116"/>
                  <a:gd name="T9" fmla="*/ 355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355">
                    <a:moveTo>
                      <a:pt x="116" y="0"/>
                    </a:moveTo>
                    <a:lnTo>
                      <a:pt x="116" y="80"/>
                    </a:lnTo>
                    <a:lnTo>
                      <a:pt x="37" y="159"/>
                    </a:lnTo>
                    <a:lnTo>
                      <a:pt x="37" y="275"/>
                    </a:lnTo>
                    <a:lnTo>
                      <a:pt x="0" y="35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1384">
                <a:extLst>
                  <a:ext uri="{FF2B5EF4-FFF2-40B4-BE49-F238E27FC236}">
                    <a16:creationId xmlns:a16="http://schemas.microsoft.com/office/drawing/2014/main" id="{FF21AA39-BD74-C8B3-43AB-36EC7F9314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2" y="3352"/>
                <a:ext cx="117" cy="40"/>
              </a:xfrm>
              <a:custGeom>
                <a:avLst/>
                <a:gdLst>
                  <a:gd name="T0" fmla="*/ 0 w 585"/>
                  <a:gd name="T1" fmla="*/ 117 h 196"/>
                  <a:gd name="T2" fmla="*/ 76 w 585"/>
                  <a:gd name="T3" fmla="*/ 77 h 196"/>
                  <a:gd name="T4" fmla="*/ 155 w 585"/>
                  <a:gd name="T5" fmla="*/ 0 h 196"/>
                  <a:gd name="T6" fmla="*/ 155 w 585"/>
                  <a:gd name="T7" fmla="*/ 77 h 196"/>
                  <a:gd name="T8" fmla="*/ 195 w 585"/>
                  <a:gd name="T9" fmla="*/ 77 h 196"/>
                  <a:gd name="T10" fmla="*/ 274 w 585"/>
                  <a:gd name="T11" fmla="*/ 0 h 196"/>
                  <a:gd name="T12" fmla="*/ 311 w 585"/>
                  <a:gd name="T13" fmla="*/ 37 h 196"/>
                  <a:gd name="T14" fmla="*/ 311 w 585"/>
                  <a:gd name="T15" fmla="*/ 157 h 196"/>
                  <a:gd name="T16" fmla="*/ 350 w 585"/>
                  <a:gd name="T17" fmla="*/ 196 h 196"/>
                  <a:gd name="T18" fmla="*/ 390 w 585"/>
                  <a:gd name="T19" fmla="*/ 117 h 196"/>
                  <a:gd name="T20" fmla="*/ 430 w 585"/>
                  <a:gd name="T21" fmla="*/ 117 h 196"/>
                  <a:gd name="T22" fmla="*/ 469 w 585"/>
                  <a:gd name="T23" fmla="*/ 157 h 196"/>
                  <a:gd name="T24" fmla="*/ 585 w 585"/>
                  <a:gd name="T25" fmla="*/ 157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85" h="196">
                    <a:moveTo>
                      <a:pt x="0" y="117"/>
                    </a:moveTo>
                    <a:lnTo>
                      <a:pt x="76" y="77"/>
                    </a:lnTo>
                    <a:lnTo>
                      <a:pt x="155" y="0"/>
                    </a:lnTo>
                    <a:lnTo>
                      <a:pt x="155" y="77"/>
                    </a:lnTo>
                    <a:lnTo>
                      <a:pt x="195" y="77"/>
                    </a:lnTo>
                    <a:lnTo>
                      <a:pt x="274" y="0"/>
                    </a:lnTo>
                    <a:lnTo>
                      <a:pt x="311" y="37"/>
                    </a:lnTo>
                    <a:lnTo>
                      <a:pt x="311" y="157"/>
                    </a:lnTo>
                    <a:lnTo>
                      <a:pt x="350" y="196"/>
                    </a:lnTo>
                    <a:lnTo>
                      <a:pt x="390" y="117"/>
                    </a:lnTo>
                    <a:lnTo>
                      <a:pt x="430" y="117"/>
                    </a:lnTo>
                    <a:lnTo>
                      <a:pt x="469" y="157"/>
                    </a:lnTo>
                    <a:lnTo>
                      <a:pt x="585" y="157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1385">
                <a:extLst>
                  <a:ext uri="{FF2B5EF4-FFF2-40B4-BE49-F238E27FC236}">
                    <a16:creationId xmlns:a16="http://schemas.microsoft.com/office/drawing/2014/main" id="{E370D05D-A5D2-6A23-0D23-895A06F84D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6" y="3172"/>
                <a:ext cx="39" cy="70"/>
              </a:xfrm>
              <a:custGeom>
                <a:avLst/>
                <a:gdLst>
                  <a:gd name="T0" fmla="*/ 79 w 195"/>
                  <a:gd name="T1" fmla="*/ 352 h 352"/>
                  <a:gd name="T2" fmla="*/ 39 w 195"/>
                  <a:gd name="T3" fmla="*/ 315 h 352"/>
                  <a:gd name="T4" fmla="*/ 39 w 195"/>
                  <a:gd name="T5" fmla="*/ 275 h 352"/>
                  <a:gd name="T6" fmla="*/ 0 w 195"/>
                  <a:gd name="T7" fmla="*/ 275 h 352"/>
                  <a:gd name="T8" fmla="*/ 0 w 195"/>
                  <a:gd name="T9" fmla="*/ 196 h 352"/>
                  <a:gd name="T10" fmla="*/ 158 w 195"/>
                  <a:gd name="T11" fmla="*/ 196 h 352"/>
                  <a:gd name="T12" fmla="*/ 195 w 195"/>
                  <a:gd name="T13" fmla="*/ 116 h 352"/>
                  <a:gd name="T14" fmla="*/ 158 w 195"/>
                  <a:gd name="T15" fmla="*/ 116 h 352"/>
                  <a:gd name="T16" fmla="*/ 158 w 195"/>
                  <a:gd name="T17" fmla="*/ 37 h 352"/>
                  <a:gd name="T18" fmla="*/ 118 w 195"/>
                  <a:gd name="T19" fmla="*/ 0 h 352"/>
                  <a:gd name="T20" fmla="*/ 158 w 195"/>
                  <a:gd name="T21" fmla="*/ 0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5" h="352">
                    <a:moveTo>
                      <a:pt x="79" y="352"/>
                    </a:moveTo>
                    <a:lnTo>
                      <a:pt x="39" y="315"/>
                    </a:lnTo>
                    <a:lnTo>
                      <a:pt x="39" y="275"/>
                    </a:lnTo>
                    <a:lnTo>
                      <a:pt x="0" y="275"/>
                    </a:lnTo>
                    <a:lnTo>
                      <a:pt x="0" y="196"/>
                    </a:lnTo>
                    <a:lnTo>
                      <a:pt x="158" y="196"/>
                    </a:lnTo>
                    <a:lnTo>
                      <a:pt x="195" y="116"/>
                    </a:lnTo>
                    <a:lnTo>
                      <a:pt x="158" y="116"/>
                    </a:lnTo>
                    <a:lnTo>
                      <a:pt x="158" y="37"/>
                    </a:lnTo>
                    <a:lnTo>
                      <a:pt x="118" y="0"/>
                    </a:lnTo>
                    <a:lnTo>
                      <a:pt x="15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1386">
                <a:extLst>
                  <a:ext uri="{FF2B5EF4-FFF2-40B4-BE49-F238E27FC236}">
                    <a16:creationId xmlns:a16="http://schemas.microsoft.com/office/drawing/2014/main" id="{5175AC3F-02F6-C15C-15C1-E41A35015A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" y="3242"/>
                <a:ext cx="110" cy="126"/>
              </a:xfrm>
              <a:custGeom>
                <a:avLst/>
                <a:gdLst>
                  <a:gd name="T0" fmla="*/ 0 w 549"/>
                  <a:gd name="T1" fmla="*/ 629 h 629"/>
                  <a:gd name="T2" fmla="*/ 0 w 549"/>
                  <a:gd name="T3" fmla="*/ 589 h 629"/>
                  <a:gd name="T4" fmla="*/ 40 w 549"/>
                  <a:gd name="T5" fmla="*/ 552 h 629"/>
                  <a:gd name="T6" fmla="*/ 77 w 549"/>
                  <a:gd name="T7" fmla="*/ 552 h 629"/>
                  <a:gd name="T8" fmla="*/ 77 w 549"/>
                  <a:gd name="T9" fmla="*/ 394 h 629"/>
                  <a:gd name="T10" fmla="*/ 235 w 549"/>
                  <a:gd name="T11" fmla="*/ 394 h 629"/>
                  <a:gd name="T12" fmla="*/ 235 w 549"/>
                  <a:gd name="T13" fmla="*/ 275 h 629"/>
                  <a:gd name="T14" fmla="*/ 314 w 549"/>
                  <a:gd name="T15" fmla="*/ 275 h 629"/>
                  <a:gd name="T16" fmla="*/ 275 w 549"/>
                  <a:gd name="T17" fmla="*/ 198 h 629"/>
                  <a:gd name="T18" fmla="*/ 314 w 549"/>
                  <a:gd name="T19" fmla="*/ 198 h 629"/>
                  <a:gd name="T20" fmla="*/ 350 w 549"/>
                  <a:gd name="T21" fmla="*/ 238 h 629"/>
                  <a:gd name="T22" fmla="*/ 390 w 549"/>
                  <a:gd name="T23" fmla="*/ 158 h 629"/>
                  <a:gd name="T24" fmla="*/ 430 w 549"/>
                  <a:gd name="T25" fmla="*/ 158 h 629"/>
                  <a:gd name="T26" fmla="*/ 430 w 549"/>
                  <a:gd name="T27" fmla="*/ 80 h 629"/>
                  <a:gd name="T28" fmla="*/ 509 w 549"/>
                  <a:gd name="T29" fmla="*/ 118 h 629"/>
                  <a:gd name="T30" fmla="*/ 509 w 549"/>
                  <a:gd name="T31" fmla="*/ 40 h 629"/>
                  <a:gd name="T32" fmla="*/ 549 w 549"/>
                  <a:gd name="T33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49" h="629">
                    <a:moveTo>
                      <a:pt x="0" y="629"/>
                    </a:moveTo>
                    <a:lnTo>
                      <a:pt x="0" y="589"/>
                    </a:lnTo>
                    <a:lnTo>
                      <a:pt x="40" y="552"/>
                    </a:lnTo>
                    <a:lnTo>
                      <a:pt x="77" y="552"/>
                    </a:lnTo>
                    <a:lnTo>
                      <a:pt x="77" y="394"/>
                    </a:lnTo>
                    <a:lnTo>
                      <a:pt x="235" y="394"/>
                    </a:lnTo>
                    <a:lnTo>
                      <a:pt x="235" y="275"/>
                    </a:lnTo>
                    <a:lnTo>
                      <a:pt x="314" y="275"/>
                    </a:lnTo>
                    <a:lnTo>
                      <a:pt x="275" y="198"/>
                    </a:lnTo>
                    <a:lnTo>
                      <a:pt x="314" y="198"/>
                    </a:lnTo>
                    <a:lnTo>
                      <a:pt x="350" y="238"/>
                    </a:lnTo>
                    <a:lnTo>
                      <a:pt x="390" y="158"/>
                    </a:lnTo>
                    <a:lnTo>
                      <a:pt x="430" y="158"/>
                    </a:lnTo>
                    <a:lnTo>
                      <a:pt x="430" y="80"/>
                    </a:lnTo>
                    <a:lnTo>
                      <a:pt x="509" y="118"/>
                    </a:lnTo>
                    <a:lnTo>
                      <a:pt x="509" y="40"/>
                    </a:lnTo>
                    <a:lnTo>
                      <a:pt x="54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1387">
                <a:extLst>
                  <a:ext uri="{FF2B5EF4-FFF2-40B4-BE49-F238E27FC236}">
                    <a16:creationId xmlns:a16="http://schemas.microsoft.com/office/drawing/2014/main" id="{905690C6-4A8E-61D1-4F05-C90EA6730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" y="3368"/>
                <a:ext cx="102" cy="142"/>
              </a:xfrm>
              <a:custGeom>
                <a:avLst/>
                <a:gdLst>
                  <a:gd name="T0" fmla="*/ 509 w 509"/>
                  <a:gd name="T1" fmla="*/ 709 h 709"/>
                  <a:gd name="T2" fmla="*/ 470 w 509"/>
                  <a:gd name="T3" fmla="*/ 709 h 709"/>
                  <a:gd name="T4" fmla="*/ 470 w 509"/>
                  <a:gd name="T5" fmla="*/ 629 h 709"/>
                  <a:gd name="T6" fmla="*/ 430 w 509"/>
                  <a:gd name="T7" fmla="*/ 669 h 709"/>
                  <a:gd name="T8" fmla="*/ 390 w 509"/>
                  <a:gd name="T9" fmla="*/ 669 h 709"/>
                  <a:gd name="T10" fmla="*/ 390 w 509"/>
                  <a:gd name="T11" fmla="*/ 549 h 709"/>
                  <a:gd name="T12" fmla="*/ 314 w 509"/>
                  <a:gd name="T13" fmla="*/ 512 h 709"/>
                  <a:gd name="T14" fmla="*/ 275 w 509"/>
                  <a:gd name="T15" fmla="*/ 434 h 709"/>
                  <a:gd name="T16" fmla="*/ 275 w 509"/>
                  <a:gd name="T17" fmla="*/ 394 h 709"/>
                  <a:gd name="T18" fmla="*/ 235 w 509"/>
                  <a:gd name="T19" fmla="*/ 354 h 709"/>
                  <a:gd name="T20" fmla="*/ 235 w 509"/>
                  <a:gd name="T21" fmla="*/ 315 h 709"/>
                  <a:gd name="T22" fmla="*/ 155 w 509"/>
                  <a:gd name="T23" fmla="*/ 315 h 709"/>
                  <a:gd name="T24" fmla="*/ 155 w 509"/>
                  <a:gd name="T25" fmla="*/ 275 h 709"/>
                  <a:gd name="T26" fmla="*/ 116 w 509"/>
                  <a:gd name="T27" fmla="*/ 238 h 709"/>
                  <a:gd name="T28" fmla="*/ 77 w 509"/>
                  <a:gd name="T29" fmla="*/ 238 h 709"/>
                  <a:gd name="T30" fmla="*/ 77 w 509"/>
                  <a:gd name="T31" fmla="*/ 198 h 709"/>
                  <a:gd name="T32" fmla="*/ 0 w 509"/>
                  <a:gd name="T33" fmla="*/ 119 h 709"/>
                  <a:gd name="T34" fmla="*/ 0 w 509"/>
                  <a:gd name="T35" fmla="*/ 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9" h="709">
                    <a:moveTo>
                      <a:pt x="509" y="709"/>
                    </a:moveTo>
                    <a:lnTo>
                      <a:pt x="470" y="709"/>
                    </a:lnTo>
                    <a:lnTo>
                      <a:pt x="470" y="629"/>
                    </a:lnTo>
                    <a:lnTo>
                      <a:pt x="430" y="669"/>
                    </a:lnTo>
                    <a:lnTo>
                      <a:pt x="390" y="669"/>
                    </a:lnTo>
                    <a:lnTo>
                      <a:pt x="390" y="549"/>
                    </a:lnTo>
                    <a:lnTo>
                      <a:pt x="314" y="512"/>
                    </a:lnTo>
                    <a:lnTo>
                      <a:pt x="275" y="434"/>
                    </a:lnTo>
                    <a:lnTo>
                      <a:pt x="275" y="394"/>
                    </a:lnTo>
                    <a:lnTo>
                      <a:pt x="235" y="354"/>
                    </a:lnTo>
                    <a:lnTo>
                      <a:pt x="235" y="315"/>
                    </a:lnTo>
                    <a:lnTo>
                      <a:pt x="155" y="315"/>
                    </a:lnTo>
                    <a:lnTo>
                      <a:pt x="155" y="275"/>
                    </a:lnTo>
                    <a:lnTo>
                      <a:pt x="116" y="238"/>
                    </a:lnTo>
                    <a:lnTo>
                      <a:pt x="77" y="238"/>
                    </a:lnTo>
                    <a:lnTo>
                      <a:pt x="77" y="198"/>
                    </a:lnTo>
                    <a:lnTo>
                      <a:pt x="0" y="11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1388">
                <a:extLst>
                  <a:ext uri="{FF2B5EF4-FFF2-40B4-BE49-F238E27FC236}">
                    <a16:creationId xmlns:a16="http://schemas.microsoft.com/office/drawing/2014/main" id="{075E7559-FDFF-4660-A0CD-E5BAF38F9F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5" y="3337"/>
                <a:ext cx="197" cy="55"/>
              </a:xfrm>
              <a:custGeom>
                <a:avLst/>
                <a:gdLst>
                  <a:gd name="T0" fmla="*/ 0 w 983"/>
                  <a:gd name="T1" fmla="*/ 196 h 275"/>
                  <a:gd name="T2" fmla="*/ 40 w 983"/>
                  <a:gd name="T3" fmla="*/ 156 h 275"/>
                  <a:gd name="T4" fmla="*/ 120 w 983"/>
                  <a:gd name="T5" fmla="*/ 116 h 275"/>
                  <a:gd name="T6" fmla="*/ 157 w 983"/>
                  <a:gd name="T7" fmla="*/ 116 h 275"/>
                  <a:gd name="T8" fmla="*/ 157 w 983"/>
                  <a:gd name="T9" fmla="*/ 196 h 275"/>
                  <a:gd name="T10" fmla="*/ 235 w 983"/>
                  <a:gd name="T11" fmla="*/ 196 h 275"/>
                  <a:gd name="T12" fmla="*/ 235 w 983"/>
                  <a:gd name="T13" fmla="*/ 236 h 275"/>
                  <a:gd name="T14" fmla="*/ 275 w 983"/>
                  <a:gd name="T15" fmla="*/ 196 h 275"/>
                  <a:gd name="T16" fmla="*/ 315 w 983"/>
                  <a:gd name="T17" fmla="*/ 196 h 275"/>
                  <a:gd name="T18" fmla="*/ 395 w 983"/>
                  <a:gd name="T19" fmla="*/ 156 h 275"/>
                  <a:gd name="T20" fmla="*/ 434 w 983"/>
                  <a:gd name="T21" fmla="*/ 196 h 275"/>
                  <a:gd name="T22" fmla="*/ 395 w 983"/>
                  <a:gd name="T23" fmla="*/ 236 h 275"/>
                  <a:gd name="T24" fmla="*/ 434 w 983"/>
                  <a:gd name="T25" fmla="*/ 275 h 275"/>
                  <a:gd name="T26" fmla="*/ 510 w 983"/>
                  <a:gd name="T27" fmla="*/ 275 h 275"/>
                  <a:gd name="T28" fmla="*/ 510 w 983"/>
                  <a:gd name="T29" fmla="*/ 196 h 275"/>
                  <a:gd name="T30" fmla="*/ 550 w 983"/>
                  <a:gd name="T31" fmla="*/ 156 h 275"/>
                  <a:gd name="T32" fmla="*/ 510 w 983"/>
                  <a:gd name="T33" fmla="*/ 116 h 275"/>
                  <a:gd name="T34" fmla="*/ 510 w 983"/>
                  <a:gd name="T35" fmla="*/ 39 h 275"/>
                  <a:gd name="T36" fmla="*/ 470 w 983"/>
                  <a:gd name="T37" fmla="*/ 39 h 275"/>
                  <a:gd name="T38" fmla="*/ 510 w 983"/>
                  <a:gd name="T39" fmla="*/ 0 h 275"/>
                  <a:gd name="T40" fmla="*/ 550 w 983"/>
                  <a:gd name="T41" fmla="*/ 39 h 275"/>
                  <a:gd name="T42" fmla="*/ 590 w 983"/>
                  <a:gd name="T43" fmla="*/ 39 h 275"/>
                  <a:gd name="T44" fmla="*/ 629 w 983"/>
                  <a:gd name="T45" fmla="*/ 0 h 275"/>
                  <a:gd name="T46" fmla="*/ 668 w 983"/>
                  <a:gd name="T47" fmla="*/ 0 h 275"/>
                  <a:gd name="T48" fmla="*/ 668 w 983"/>
                  <a:gd name="T49" fmla="*/ 39 h 275"/>
                  <a:gd name="T50" fmla="*/ 629 w 983"/>
                  <a:gd name="T51" fmla="*/ 116 h 275"/>
                  <a:gd name="T52" fmla="*/ 629 w 983"/>
                  <a:gd name="T53" fmla="*/ 156 h 275"/>
                  <a:gd name="T54" fmla="*/ 708 w 983"/>
                  <a:gd name="T55" fmla="*/ 156 h 275"/>
                  <a:gd name="T56" fmla="*/ 825 w 983"/>
                  <a:gd name="T57" fmla="*/ 116 h 275"/>
                  <a:gd name="T58" fmla="*/ 825 w 983"/>
                  <a:gd name="T59" fmla="*/ 196 h 275"/>
                  <a:gd name="T60" fmla="*/ 903 w 983"/>
                  <a:gd name="T61" fmla="*/ 196 h 275"/>
                  <a:gd name="T62" fmla="*/ 943 w 983"/>
                  <a:gd name="T63" fmla="*/ 236 h 275"/>
                  <a:gd name="T64" fmla="*/ 983 w 983"/>
                  <a:gd name="T65" fmla="*/ 156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83" h="275">
                    <a:moveTo>
                      <a:pt x="0" y="196"/>
                    </a:moveTo>
                    <a:lnTo>
                      <a:pt x="40" y="156"/>
                    </a:lnTo>
                    <a:lnTo>
                      <a:pt x="120" y="116"/>
                    </a:lnTo>
                    <a:lnTo>
                      <a:pt x="157" y="116"/>
                    </a:lnTo>
                    <a:lnTo>
                      <a:pt x="157" y="196"/>
                    </a:lnTo>
                    <a:lnTo>
                      <a:pt x="235" y="196"/>
                    </a:lnTo>
                    <a:lnTo>
                      <a:pt x="235" y="236"/>
                    </a:lnTo>
                    <a:lnTo>
                      <a:pt x="275" y="196"/>
                    </a:lnTo>
                    <a:lnTo>
                      <a:pt x="315" y="196"/>
                    </a:lnTo>
                    <a:lnTo>
                      <a:pt x="395" y="156"/>
                    </a:lnTo>
                    <a:lnTo>
                      <a:pt x="434" y="196"/>
                    </a:lnTo>
                    <a:lnTo>
                      <a:pt x="395" y="236"/>
                    </a:lnTo>
                    <a:lnTo>
                      <a:pt x="434" y="275"/>
                    </a:lnTo>
                    <a:lnTo>
                      <a:pt x="510" y="275"/>
                    </a:lnTo>
                    <a:lnTo>
                      <a:pt x="510" y="196"/>
                    </a:lnTo>
                    <a:lnTo>
                      <a:pt x="550" y="156"/>
                    </a:lnTo>
                    <a:lnTo>
                      <a:pt x="510" y="116"/>
                    </a:lnTo>
                    <a:lnTo>
                      <a:pt x="510" y="39"/>
                    </a:lnTo>
                    <a:lnTo>
                      <a:pt x="470" y="39"/>
                    </a:lnTo>
                    <a:lnTo>
                      <a:pt x="510" y="0"/>
                    </a:lnTo>
                    <a:lnTo>
                      <a:pt x="550" y="39"/>
                    </a:lnTo>
                    <a:lnTo>
                      <a:pt x="590" y="39"/>
                    </a:lnTo>
                    <a:lnTo>
                      <a:pt x="629" y="0"/>
                    </a:lnTo>
                    <a:lnTo>
                      <a:pt x="668" y="0"/>
                    </a:lnTo>
                    <a:lnTo>
                      <a:pt x="668" y="39"/>
                    </a:lnTo>
                    <a:lnTo>
                      <a:pt x="629" y="116"/>
                    </a:lnTo>
                    <a:lnTo>
                      <a:pt x="629" y="156"/>
                    </a:lnTo>
                    <a:lnTo>
                      <a:pt x="708" y="156"/>
                    </a:lnTo>
                    <a:lnTo>
                      <a:pt x="825" y="116"/>
                    </a:lnTo>
                    <a:lnTo>
                      <a:pt x="825" y="196"/>
                    </a:lnTo>
                    <a:lnTo>
                      <a:pt x="903" y="196"/>
                    </a:lnTo>
                    <a:lnTo>
                      <a:pt x="943" y="236"/>
                    </a:lnTo>
                    <a:lnTo>
                      <a:pt x="983" y="15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1389">
                <a:extLst>
                  <a:ext uri="{FF2B5EF4-FFF2-40B4-BE49-F238E27FC236}">
                    <a16:creationId xmlns:a16="http://schemas.microsoft.com/office/drawing/2014/main" id="{1CBD4255-ACE8-BBC7-DD8D-7C3720B9BA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3510"/>
                <a:ext cx="235" cy="47"/>
              </a:xfrm>
              <a:custGeom>
                <a:avLst/>
                <a:gdLst>
                  <a:gd name="T0" fmla="*/ 0 w 1176"/>
                  <a:gd name="T1" fmla="*/ 155 h 235"/>
                  <a:gd name="T2" fmla="*/ 78 w 1176"/>
                  <a:gd name="T3" fmla="*/ 79 h 235"/>
                  <a:gd name="T4" fmla="*/ 158 w 1176"/>
                  <a:gd name="T5" fmla="*/ 79 h 235"/>
                  <a:gd name="T6" fmla="*/ 198 w 1176"/>
                  <a:gd name="T7" fmla="*/ 0 h 235"/>
                  <a:gd name="T8" fmla="*/ 237 w 1176"/>
                  <a:gd name="T9" fmla="*/ 39 h 235"/>
                  <a:gd name="T10" fmla="*/ 237 w 1176"/>
                  <a:gd name="T11" fmla="*/ 79 h 235"/>
                  <a:gd name="T12" fmla="*/ 273 w 1176"/>
                  <a:gd name="T13" fmla="*/ 115 h 235"/>
                  <a:gd name="T14" fmla="*/ 273 w 1176"/>
                  <a:gd name="T15" fmla="*/ 195 h 235"/>
                  <a:gd name="T16" fmla="*/ 313 w 1176"/>
                  <a:gd name="T17" fmla="*/ 235 h 235"/>
                  <a:gd name="T18" fmla="*/ 353 w 1176"/>
                  <a:gd name="T19" fmla="*/ 195 h 235"/>
                  <a:gd name="T20" fmla="*/ 353 w 1176"/>
                  <a:gd name="T21" fmla="*/ 155 h 235"/>
                  <a:gd name="T22" fmla="*/ 548 w 1176"/>
                  <a:gd name="T23" fmla="*/ 155 h 235"/>
                  <a:gd name="T24" fmla="*/ 536 w 1176"/>
                  <a:gd name="T25" fmla="*/ 182 h 235"/>
                  <a:gd name="T26" fmla="*/ 588 w 1176"/>
                  <a:gd name="T27" fmla="*/ 155 h 235"/>
                  <a:gd name="T28" fmla="*/ 628 w 1176"/>
                  <a:gd name="T29" fmla="*/ 115 h 235"/>
                  <a:gd name="T30" fmla="*/ 706 w 1176"/>
                  <a:gd name="T31" fmla="*/ 79 h 235"/>
                  <a:gd name="T32" fmla="*/ 826 w 1176"/>
                  <a:gd name="T33" fmla="*/ 39 h 235"/>
                  <a:gd name="T34" fmla="*/ 941 w 1176"/>
                  <a:gd name="T35" fmla="*/ 39 h 235"/>
                  <a:gd name="T36" fmla="*/ 1021 w 1176"/>
                  <a:gd name="T37" fmla="*/ 79 h 235"/>
                  <a:gd name="T38" fmla="*/ 941 w 1176"/>
                  <a:gd name="T39" fmla="*/ 115 h 235"/>
                  <a:gd name="T40" fmla="*/ 981 w 1176"/>
                  <a:gd name="T41" fmla="*/ 195 h 235"/>
                  <a:gd name="T42" fmla="*/ 1061 w 1176"/>
                  <a:gd name="T43" fmla="*/ 235 h 235"/>
                  <a:gd name="T44" fmla="*/ 1176 w 1176"/>
                  <a:gd name="T45" fmla="*/ 235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76" h="235">
                    <a:moveTo>
                      <a:pt x="0" y="155"/>
                    </a:moveTo>
                    <a:lnTo>
                      <a:pt x="78" y="79"/>
                    </a:lnTo>
                    <a:lnTo>
                      <a:pt x="158" y="79"/>
                    </a:lnTo>
                    <a:lnTo>
                      <a:pt x="198" y="0"/>
                    </a:lnTo>
                    <a:lnTo>
                      <a:pt x="237" y="39"/>
                    </a:lnTo>
                    <a:lnTo>
                      <a:pt x="237" y="79"/>
                    </a:lnTo>
                    <a:lnTo>
                      <a:pt x="273" y="115"/>
                    </a:lnTo>
                    <a:lnTo>
                      <a:pt x="273" y="195"/>
                    </a:lnTo>
                    <a:lnTo>
                      <a:pt x="313" y="235"/>
                    </a:lnTo>
                    <a:lnTo>
                      <a:pt x="353" y="195"/>
                    </a:lnTo>
                    <a:lnTo>
                      <a:pt x="353" y="155"/>
                    </a:lnTo>
                    <a:lnTo>
                      <a:pt x="548" y="155"/>
                    </a:lnTo>
                    <a:lnTo>
                      <a:pt x="536" y="182"/>
                    </a:lnTo>
                    <a:lnTo>
                      <a:pt x="588" y="155"/>
                    </a:lnTo>
                    <a:lnTo>
                      <a:pt x="628" y="115"/>
                    </a:lnTo>
                    <a:lnTo>
                      <a:pt x="706" y="79"/>
                    </a:lnTo>
                    <a:lnTo>
                      <a:pt x="826" y="39"/>
                    </a:lnTo>
                    <a:lnTo>
                      <a:pt x="941" y="39"/>
                    </a:lnTo>
                    <a:lnTo>
                      <a:pt x="1021" y="79"/>
                    </a:lnTo>
                    <a:lnTo>
                      <a:pt x="941" y="115"/>
                    </a:lnTo>
                    <a:lnTo>
                      <a:pt x="981" y="195"/>
                    </a:lnTo>
                    <a:lnTo>
                      <a:pt x="1061" y="235"/>
                    </a:lnTo>
                    <a:lnTo>
                      <a:pt x="1176" y="235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1390">
                <a:extLst>
                  <a:ext uri="{FF2B5EF4-FFF2-40B4-BE49-F238E27FC236}">
                    <a16:creationId xmlns:a16="http://schemas.microsoft.com/office/drawing/2014/main" id="{CF9369A4-6263-038E-4671-94CE3064B4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0" y="3510"/>
                <a:ext cx="24" cy="47"/>
              </a:xfrm>
              <a:custGeom>
                <a:avLst/>
                <a:gdLst>
                  <a:gd name="T0" fmla="*/ 0 w 119"/>
                  <a:gd name="T1" fmla="*/ 235 h 235"/>
                  <a:gd name="T2" fmla="*/ 0 w 119"/>
                  <a:gd name="T3" fmla="*/ 155 h 235"/>
                  <a:gd name="T4" fmla="*/ 80 w 119"/>
                  <a:gd name="T5" fmla="*/ 115 h 235"/>
                  <a:gd name="T6" fmla="*/ 119 w 119"/>
                  <a:gd name="T7" fmla="*/ 79 h 235"/>
                  <a:gd name="T8" fmla="*/ 119 w 119"/>
                  <a:gd name="T9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235">
                    <a:moveTo>
                      <a:pt x="0" y="235"/>
                    </a:moveTo>
                    <a:lnTo>
                      <a:pt x="0" y="155"/>
                    </a:lnTo>
                    <a:lnTo>
                      <a:pt x="80" y="115"/>
                    </a:lnTo>
                    <a:lnTo>
                      <a:pt x="119" y="79"/>
                    </a:lnTo>
                    <a:lnTo>
                      <a:pt x="119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1391">
                <a:extLst>
                  <a:ext uri="{FF2B5EF4-FFF2-40B4-BE49-F238E27FC236}">
                    <a16:creationId xmlns:a16="http://schemas.microsoft.com/office/drawing/2014/main" id="{A9E965B9-319D-1F38-D777-77CAF49810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0" y="3557"/>
                <a:ext cx="204" cy="54"/>
              </a:xfrm>
              <a:custGeom>
                <a:avLst/>
                <a:gdLst>
                  <a:gd name="T0" fmla="*/ 0 w 1022"/>
                  <a:gd name="T1" fmla="*/ 0 h 274"/>
                  <a:gd name="T2" fmla="*/ 159 w 1022"/>
                  <a:gd name="T3" fmla="*/ 0 h 274"/>
                  <a:gd name="T4" fmla="*/ 315 w 1022"/>
                  <a:gd name="T5" fmla="*/ 39 h 274"/>
                  <a:gd name="T6" fmla="*/ 354 w 1022"/>
                  <a:gd name="T7" fmla="*/ 0 h 274"/>
                  <a:gd name="T8" fmla="*/ 473 w 1022"/>
                  <a:gd name="T9" fmla="*/ 0 h 274"/>
                  <a:gd name="T10" fmla="*/ 550 w 1022"/>
                  <a:gd name="T11" fmla="*/ 39 h 274"/>
                  <a:gd name="T12" fmla="*/ 589 w 1022"/>
                  <a:gd name="T13" fmla="*/ 79 h 274"/>
                  <a:gd name="T14" fmla="*/ 589 w 1022"/>
                  <a:gd name="T15" fmla="*/ 119 h 274"/>
                  <a:gd name="T16" fmla="*/ 550 w 1022"/>
                  <a:gd name="T17" fmla="*/ 159 h 274"/>
                  <a:gd name="T18" fmla="*/ 550 w 1022"/>
                  <a:gd name="T19" fmla="*/ 196 h 274"/>
                  <a:gd name="T20" fmla="*/ 708 w 1022"/>
                  <a:gd name="T21" fmla="*/ 274 h 274"/>
                  <a:gd name="T22" fmla="*/ 903 w 1022"/>
                  <a:gd name="T23" fmla="*/ 235 h 274"/>
                  <a:gd name="T24" fmla="*/ 1022 w 1022"/>
                  <a:gd name="T25" fmla="*/ 27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22" h="274">
                    <a:moveTo>
                      <a:pt x="0" y="0"/>
                    </a:moveTo>
                    <a:lnTo>
                      <a:pt x="159" y="0"/>
                    </a:lnTo>
                    <a:lnTo>
                      <a:pt x="315" y="39"/>
                    </a:lnTo>
                    <a:lnTo>
                      <a:pt x="354" y="0"/>
                    </a:lnTo>
                    <a:lnTo>
                      <a:pt x="473" y="0"/>
                    </a:lnTo>
                    <a:lnTo>
                      <a:pt x="550" y="39"/>
                    </a:lnTo>
                    <a:lnTo>
                      <a:pt x="589" y="79"/>
                    </a:lnTo>
                    <a:lnTo>
                      <a:pt x="589" y="119"/>
                    </a:lnTo>
                    <a:lnTo>
                      <a:pt x="550" y="159"/>
                    </a:lnTo>
                    <a:lnTo>
                      <a:pt x="550" y="196"/>
                    </a:lnTo>
                    <a:lnTo>
                      <a:pt x="708" y="274"/>
                    </a:lnTo>
                    <a:lnTo>
                      <a:pt x="903" y="235"/>
                    </a:lnTo>
                    <a:lnTo>
                      <a:pt x="1022" y="274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1392">
                <a:extLst>
                  <a:ext uri="{FF2B5EF4-FFF2-40B4-BE49-F238E27FC236}">
                    <a16:creationId xmlns:a16="http://schemas.microsoft.com/office/drawing/2014/main" id="{35D53E36-9E12-0ECA-802D-9C21DE73EF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4" y="3376"/>
                <a:ext cx="94" cy="149"/>
              </a:xfrm>
              <a:custGeom>
                <a:avLst/>
                <a:gdLst>
                  <a:gd name="T0" fmla="*/ 394 w 470"/>
                  <a:gd name="T1" fmla="*/ 0 h 748"/>
                  <a:gd name="T2" fmla="*/ 470 w 470"/>
                  <a:gd name="T3" fmla="*/ 0 h 748"/>
                  <a:gd name="T4" fmla="*/ 431 w 470"/>
                  <a:gd name="T5" fmla="*/ 79 h 748"/>
                  <a:gd name="T6" fmla="*/ 354 w 470"/>
                  <a:gd name="T7" fmla="*/ 79 h 748"/>
                  <a:gd name="T8" fmla="*/ 394 w 470"/>
                  <a:gd name="T9" fmla="*/ 118 h 748"/>
                  <a:gd name="T10" fmla="*/ 354 w 470"/>
                  <a:gd name="T11" fmla="*/ 158 h 748"/>
                  <a:gd name="T12" fmla="*/ 275 w 470"/>
                  <a:gd name="T13" fmla="*/ 158 h 748"/>
                  <a:gd name="T14" fmla="*/ 235 w 470"/>
                  <a:gd name="T15" fmla="*/ 235 h 748"/>
                  <a:gd name="T16" fmla="*/ 235 w 470"/>
                  <a:gd name="T17" fmla="*/ 314 h 748"/>
                  <a:gd name="T18" fmla="*/ 275 w 470"/>
                  <a:gd name="T19" fmla="*/ 314 h 748"/>
                  <a:gd name="T20" fmla="*/ 275 w 470"/>
                  <a:gd name="T21" fmla="*/ 394 h 748"/>
                  <a:gd name="T22" fmla="*/ 235 w 470"/>
                  <a:gd name="T23" fmla="*/ 434 h 748"/>
                  <a:gd name="T24" fmla="*/ 196 w 470"/>
                  <a:gd name="T25" fmla="*/ 509 h 748"/>
                  <a:gd name="T26" fmla="*/ 235 w 470"/>
                  <a:gd name="T27" fmla="*/ 549 h 748"/>
                  <a:gd name="T28" fmla="*/ 275 w 470"/>
                  <a:gd name="T29" fmla="*/ 549 h 748"/>
                  <a:gd name="T30" fmla="*/ 235 w 470"/>
                  <a:gd name="T31" fmla="*/ 629 h 748"/>
                  <a:gd name="T32" fmla="*/ 196 w 470"/>
                  <a:gd name="T33" fmla="*/ 629 h 748"/>
                  <a:gd name="T34" fmla="*/ 156 w 470"/>
                  <a:gd name="T35" fmla="*/ 669 h 748"/>
                  <a:gd name="T36" fmla="*/ 79 w 470"/>
                  <a:gd name="T37" fmla="*/ 708 h 748"/>
                  <a:gd name="T38" fmla="*/ 40 w 470"/>
                  <a:gd name="T39" fmla="*/ 748 h 748"/>
                  <a:gd name="T40" fmla="*/ 0 w 470"/>
                  <a:gd name="T41" fmla="*/ 669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70" h="748">
                    <a:moveTo>
                      <a:pt x="394" y="0"/>
                    </a:moveTo>
                    <a:lnTo>
                      <a:pt x="470" y="0"/>
                    </a:lnTo>
                    <a:lnTo>
                      <a:pt x="431" y="79"/>
                    </a:lnTo>
                    <a:lnTo>
                      <a:pt x="354" y="79"/>
                    </a:lnTo>
                    <a:lnTo>
                      <a:pt x="394" y="118"/>
                    </a:lnTo>
                    <a:lnTo>
                      <a:pt x="354" y="158"/>
                    </a:lnTo>
                    <a:lnTo>
                      <a:pt x="275" y="158"/>
                    </a:lnTo>
                    <a:lnTo>
                      <a:pt x="235" y="235"/>
                    </a:lnTo>
                    <a:lnTo>
                      <a:pt x="235" y="314"/>
                    </a:lnTo>
                    <a:lnTo>
                      <a:pt x="275" y="314"/>
                    </a:lnTo>
                    <a:lnTo>
                      <a:pt x="275" y="394"/>
                    </a:lnTo>
                    <a:lnTo>
                      <a:pt x="235" y="434"/>
                    </a:lnTo>
                    <a:lnTo>
                      <a:pt x="196" y="509"/>
                    </a:lnTo>
                    <a:lnTo>
                      <a:pt x="235" y="549"/>
                    </a:lnTo>
                    <a:lnTo>
                      <a:pt x="275" y="549"/>
                    </a:lnTo>
                    <a:lnTo>
                      <a:pt x="235" y="629"/>
                    </a:lnTo>
                    <a:lnTo>
                      <a:pt x="196" y="629"/>
                    </a:lnTo>
                    <a:lnTo>
                      <a:pt x="156" y="669"/>
                    </a:lnTo>
                    <a:lnTo>
                      <a:pt x="79" y="708"/>
                    </a:lnTo>
                    <a:lnTo>
                      <a:pt x="40" y="748"/>
                    </a:lnTo>
                    <a:lnTo>
                      <a:pt x="0" y="66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1393">
                <a:extLst>
                  <a:ext uri="{FF2B5EF4-FFF2-40B4-BE49-F238E27FC236}">
                    <a16:creationId xmlns:a16="http://schemas.microsoft.com/office/drawing/2014/main" id="{FD968C3C-DBD8-1E23-8E12-494D58359D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2" y="3250"/>
                <a:ext cx="78" cy="126"/>
              </a:xfrm>
              <a:custGeom>
                <a:avLst/>
                <a:gdLst>
                  <a:gd name="T0" fmla="*/ 118 w 393"/>
                  <a:gd name="T1" fmla="*/ 629 h 629"/>
                  <a:gd name="T2" fmla="*/ 118 w 393"/>
                  <a:gd name="T3" fmla="*/ 512 h 629"/>
                  <a:gd name="T4" fmla="*/ 0 w 393"/>
                  <a:gd name="T5" fmla="*/ 512 h 629"/>
                  <a:gd name="T6" fmla="*/ 0 w 393"/>
                  <a:gd name="T7" fmla="*/ 433 h 629"/>
                  <a:gd name="T8" fmla="*/ 40 w 393"/>
                  <a:gd name="T9" fmla="*/ 393 h 629"/>
                  <a:gd name="T10" fmla="*/ 40 w 393"/>
                  <a:gd name="T11" fmla="*/ 354 h 629"/>
                  <a:gd name="T12" fmla="*/ 80 w 393"/>
                  <a:gd name="T13" fmla="*/ 354 h 629"/>
                  <a:gd name="T14" fmla="*/ 118 w 393"/>
                  <a:gd name="T15" fmla="*/ 393 h 629"/>
                  <a:gd name="T16" fmla="*/ 118 w 393"/>
                  <a:gd name="T17" fmla="*/ 433 h 629"/>
                  <a:gd name="T18" fmla="*/ 158 w 393"/>
                  <a:gd name="T19" fmla="*/ 472 h 629"/>
                  <a:gd name="T20" fmla="*/ 198 w 393"/>
                  <a:gd name="T21" fmla="*/ 433 h 629"/>
                  <a:gd name="T22" fmla="*/ 198 w 393"/>
                  <a:gd name="T23" fmla="*/ 393 h 629"/>
                  <a:gd name="T24" fmla="*/ 158 w 393"/>
                  <a:gd name="T25" fmla="*/ 354 h 629"/>
                  <a:gd name="T26" fmla="*/ 198 w 393"/>
                  <a:gd name="T27" fmla="*/ 314 h 629"/>
                  <a:gd name="T28" fmla="*/ 158 w 393"/>
                  <a:gd name="T29" fmla="*/ 235 h 629"/>
                  <a:gd name="T30" fmla="*/ 198 w 393"/>
                  <a:gd name="T31" fmla="*/ 235 h 629"/>
                  <a:gd name="T32" fmla="*/ 238 w 393"/>
                  <a:gd name="T33" fmla="*/ 198 h 629"/>
                  <a:gd name="T34" fmla="*/ 275 w 393"/>
                  <a:gd name="T35" fmla="*/ 198 h 629"/>
                  <a:gd name="T36" fmla="*/ 275 w 393"/>
                  <a:gd name="T37" fmla="*/ 158 h 629"/>
                  <a:gd name="T38" fmla="*/ 353 w 393"/>
                  <a:gd name="T39" fmla="*/ 118 h 629"/>
                  <a:gd name="T40" fmla="*/ 393 w 393"/>
                  <a:gd name="T41" fmla="*/ 118 h 629"/>
                  <a:gd name="T42" fmla="*/ 238 w 393"/>
                  <a:gd name="T43" fmla="*/ 40 h 629"/>
                  <a:gd name="T44" fmla="*/ 238 w 393"/>
                  <a:gd name="T45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93" h="629">
                    <a:moveTo>
                      <a:pt x="118" y="629"/>
                    </a:moveTo>
                    <a:lnTo>
                      <a:pt x="118" y="512"/>
                    </a:lnTo>
                    <a:lnTo>
                      <a:pt x="0" y="512"/>
                    </a:lnTo>
                    <a:lnTo>
                      <a:pt x="0" y="433"/>
                    </a:lnTo>
                    <a:lnTo>
                      <a:pt x="40" y="393"/>
                    </a:lnTo>
                    <a:lnTo>
                      <a:pt x="40" y="354"/>
                    </a:lnTo>
                    <a:lnTo>
                      <a:pt x="80" y="354"/>
                    </a:lnTo>
                    <a:lnTo>
                      <a:pt x="118" y="393"/>
                    </a:lnTo>
                    <a:lnTo>
                      <a:pt x="118" y="433"/>
                    </a:lnTo>
                    <a:lnTo>
                      <a:pt x="158" y="472"/>
                    </a:lnTo>
                    <a:lnTo>
                      <a:pt x="198" y="433"/>
                    </a:lnTo>
                    <a:lnTo>
                      <a:pt x="198" y="393"/>
                    </a:lnTo>
                    <a:lnTo>
                      <a:pt x="158" y="354"/>
                    </a:lnTo>
                    <a:lnTo>
                      <a:pt x="198" y="314"/>
                    </a:lnTo>
                    <a:lnTo>
                      <a:pt x="158" y="235"/>
                    </a:lnTo>
                    <a:lnTo>
                      <a:pt x="198" y="235"/>
                    </a:lnTo>
                    <a:lnTo>
                      <a:pt x="238" y="198"/>
                    </a:lnTo>
                    <a:lnTo>
                      <a:pt x="275" y="198"/>
                    </a:lnTo>
                    <a:lnTo>
                      <a:pt x="275" y="158"/>
                    </a:lnTo>
                    <a:lnTo>
                      <a:pt x="353" y="118"/>
                    </a:lnTo>
                    <a:lnTo>
                      <a:pt x="393" y="118"/>
                    </a:lnTo>
                    <a:lnTo>
                      <a:pt x="238" y="40"/>
                    </a:lnTo>
                    <a:lnTo>
                      <a:pt x="23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1394">
                <a:extLst>
                  <a:ext uri="{FF2B5EF4-FFF2-40B4-BE49-F238E27FC236}">
                    <a16:creationId xmlns:a16="http://schemas.microsoft.com/office/drawing/2014/main" id="{D9FA44F9-7F6C-D500-F475-3B53CFB790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3376"/>
                <a:ext cx="93" cy="23"/>
              </a:xfrm>
              <a:custGeom>
                <a:avLst/>
                <a:gdLst>
                  <a:gd name="T0" fmla="*/ 0 w 468"/>
                  <a:gd name="T1" fmla="*/ 118 h 118"/>
                  <a:gd name="T2" fmla="*/ 75 w 468"/>
                  <a:gd name="T3" fmla="*/ 118 h 118"/>
                  <a:gd name="T4" fmla="*/ 115 w 468"/>
                  <a:gd name="T5" fmla="*/ 79 h 118"/>
                  <a:gd name="T6" fmla="*/ 155 w 468"/>
                  <a:gd name="T7" fmla="*/ 79 h 118"/>
                  <a:gd name="T8" fmla="*/ 155 w 468"/>
                  <a:gd name="T9" fmla="*/ 118 h 118"/>
                  <a:gd name="T10" fmla="*/ 233 w 468"/>
                  <a:gd name="T11" fmla="*/ 79 h 118"/>
                  <a:gd name="T12" fmla="*/ 313 w 468"/>
                  <a:gd name="T13" fmla="*/ 79 h 118"/>
                  <a:gd name="T14" fmla="*/ 350 w 468"/>
                  <a:gd name="T15" fmla="*/ 40 h 118"/>
                  <a:gd name="T16" fmla="*/ 350 w 468"/>
                  <a:gd name="T17" fmla="*/ 0 h 118"/>
                  <a:gd name="T18" fmla="*/ 390 w 468"/>
                  <a:gd name="T19" fmla="*/ 79 h 118"/>
                  <a:gd name="T20" fmla="*/ 430 w 468"/>
                  <a:gd name="T21" fmla="*/ 118 h 118"/>
                  <a:gd name="T22" fmla="*/ 468 w 468"/>
                  <a:gd name="T23" fmla="*/ 79 h 118"/>
                  <a:gd name="T24" fmla="*/ 468 w 468"/>
                  <a:gd name="T25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8" h="118">
                    <a:moveTo>
                      <a:pt x="0" y="118"/>
                    </a:moveTo>
                    <a:lnTo>
                      <a:pt x="75" y="118"/>
                    </a:lnTo>
                    <a:lnTo>
                      <a:pt x="115" y="79"/>
                    </a:lnTo>
                    <a:lnTo>
                      <a:pt x="155" y="79"/>
                    </a:lnTo>
                    <a:lnTo>
                      <a:pt x="155" y="118"/>
                    </a:lnTo>
                    <a:lnTo>
                      <a:pt x="233" y="79"/>
                    </a:lnTo>
                    <a:lnTo>
                      <a:pt x="313" y="79"/>
                    </a:lnTo>
                    <a:lnTo>
                      <a:pt x="350" y="40"/>
                    </a:lnTo>
                    <a:lnTo>
                      <a:pt x="350" y="0"/>
                    </a:lnTo>
                    <a:lnTo>
                      <a:pt x="390" y="79"/>
                    </a:lnTo>
                    <a:lnTo>
                      <a:pt x="430" y="118"/>
                    </a:lnTo>
                    <a:lnTo>
                      <a:pt x="468" y="79"/>
                    </a:lnTo>
                    <a:lnTo>
                      <a:pt x="468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1395">
                <a:extLst>
                  <a:ext uri="{FF2B5EF4-FFF2-40B4-BE49-F238E27FC236}">
                    <a16:creationId xmlns:a16="http://schemas.microsoft.com/office/drawing/2014/main" id="{5B7B9371-DC04-DA41-DA56-98C8B693B2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3399"/>
                <a:ext cx="62" cy="118"/>
              </a:xfrm>
              <a:custGeom>
                <a:avLst/>
                <a:gdLst>
                  <a:gd name="T0" fmla="*/ 313 w 313"/>
                  <a:gd name="T1" fmla="*/ 590 h 590"/>
                  <a:gd name="T2" fmla="*/ 313 w 313"/>
                  <a:gd name="T3" fmla="*/ 511 h 590"/>
                  <a:gd name="T4" fmla="*/ 273 w 313"/>
                  <a:gd name="T5" fmla="*/ 511 h 590"/>
                  <a:gd name="T6" fmla="*/ 273 w 313"/>
                  <a:gd name="T7" fmla="*/ 431 h 590"/>
                  <a:gd name="T8" fmla="*/ 235 w 313"/>
                  <a:gd name="T9" fmla="*/ 431 h 590"/>
                  <a:gd name="T10" fmla="*/ 235 w 313"/>
                  <a:gd name="T11" fmla="*/ 354 h 590"/>
                  <a:gd name="T12" fmla="*/ 195 w 313"/>
                  <a:gd name="T13" fmla="*/ 354 h 590"/>
                  <a:gd name="T14" fmla="*/ 195 w 313"/>
                  <a:gd name="T15" fmla="*/ 276 h 590"/>
                  <a:gd name="T16" fmla="*/ 235 w 313"/>
                  <a:gd name="T17" fmla="*/ 236 h 590"/>
                  <a:gd name="T18" fmla="*/ 195 w 313"/>
                  <a:gd name="T19" fmla="*/ 157 h 590"/>
                  <a:gd name="T20" fmla="*/ 195 w 313"/>
                  <a:gd name="T21" fmla="*/ 117 h 590"/>
                  <a:gd name="T22" fmla="*/ 115 w 313"/>
                  <a:gd name="T23" fmla="*/ 196 h 590"/>
                  <a:gd name="T24" fmla="*/ 76 w 313"/>
                  <a:gd name="T25" fmla="*/ 196 h 590"/>
                  <a:gd name="T26" fmla="*/ 76 w 313"/>
                  <a:gd name="T27" fmla="*/ 117 h 590"/>
                  <a:gd name="T28" fmla="*/ 0 w 313"/>
                  <a:gd name="T29" fmla="*/ 40 h 590"/>
                  <a:gd name="T30" fmla="*/ 0 w 313"/>
                  <a:gd name="T31" fmla="*/ 0 h 590"/>
                  <a:gd name="T32" fmla="*/ 40 w 313"/>
                  <a:gd name="T33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3" h="590">
                    <a:moveTo>
                      <a:pt x="313" y="590"/>
                    </a:moveTo>
                    <a:lnTo>
                      <a:pt x="313" y="511"/>
                    </a:lnTo>
                    <a:lnTo>
                      <a:pt x="273" y="511"/>
                    </a:lnTo>
                    <a:lnTo>
                      <a:pt x="273" y="431"/>
                    </a:lnTo>
                    <a:lnTo>
                      <a:pt x="235" y="431"/>
                    </a:lnTo>
                    <a:lnTo>
                      <a:pt x="235" y="354"/>
                    </a:lnTo>
                    <a:lnTo>
                      <a:pt x="195" y="354"/>
                    </a:lnTo>
                    <a:lnTo>
                      <a:pt x="195" y="276"/>
                    </a:lnTo>
                    <a:lnTo>
                      <a:pt x="235" y="236"/>
                    </a:lnTo>
                    <a:lnTo>
                      <a:pt x="195" y="157"/>
                    </a:lnTo>
                    <a:lnTo>
                      <a:pt x="195" y="117"/>
                    </a:lnTo>
                    <a:lnTo>
                      <a:pt x="115" y="196"/>
                    </a:lnTo>
                    <a:lnTo>
                      <a:pt x="76" y="196"/>
                    </a:lnTo>
                    <a:lnTo>
                      <a:pt x="76" y="117"/>
                    </a:lnTo>
                    <a:lnTo>
                      <a:pt x="0" y="40"/>
                    </a:lnTo>
                    <a:lnTo>
                      <a:pt x="0" y="0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1396">
                <a:extLst>
                  <a:ext uri="{FF2B5EF4-FFF2-40B4-BE49-F238E27FC236}">
                    <a16:creationId xmlns:a16="http://schemas.microsoft.com/office/drawing/2014/main" id="{4C0804A1-1EEE-024A-503E-EC45B7E9CB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1" y="3384"/>
                <a:ext cx="71" cy="71"/>
              </a:xfrm>
              <a:custGeom>
                <a:avLst/>
                <a:gdLst>
                  <a:gd name="T0" fmla="*/ 0 w 355"/>
                  <a:gd name="T1" fmla="*/ 354 h 354"/>
                  <a:gd name="T2" fmla="*/ 40 w 355"/>
                  <a:gd name="T3" fmla="*/ 314 h 354"/>
                  <a:gd name="T4" fmla="*/ 80 w 355"/>
                  <a:gd name="T5" fmla="*/ 314 h 354"/>
                  <a:gd name="T6" fmla="*/ 117 w 355"/>
                  <a:gd name="T7" fmla="*/ 354 h 354"/>
                  <a:gd name="T8" fmla="*/ 195 w 355"/>
                  <a:gd name="T9" fmla="*/ 354 h 354"/>
                  <a:gd name="T10" fmla="*/ 235 w 355"/>
                  <a:gd name="T11" fmla="*/ 314 h 354"/>
                  <a:gd name="T12" fmla="*/ 195 w 355"/>
                  <a:gd name="T13" fmla="*/ 314 h 354"/>
                  <a:gd name="T14" fmla="*/ 195 w 355"/>
                  <a:gd name="T15" fmla="*/ 195 h 354"/>
                  <a:gd name="T16" fmla="*/ 235 w 355"/>
                  <a:gd name="T17" fmla="*/ 158 h 354"/>
                  <a:gd name="T18" fmla="*/ 195 w 355"/>
                  <a:gd name="T19" fmla="*/ 118 h 354"/>
                  <a:gd name="T20" fmla="*/ 195 w 355"/>
                  <a:gd name="T21" fmla="*/ 0 h 354"/>
                  <a:gd name="T22" fmla="*/ 235 w 355"/>
                  <a:gd name="T23" fmla="*/ 0 h 354"/>
                  <a:gd name="T24" fmla="*/ 315 w 355"/>
                  <a:gd name="T25" fmla="*/ 39 h 354"/>
                  <a:gd name="T26" fmla="*/ 355 w 355"/>
                  <a:gd name="T27" fmla="*/ 78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5" h="354">
                    <a:moveTo>
                      <a:pt x="0" y="354"/>
                    </a:moveTo>
                    <a:lnTo>
                      <a:pt x="40" y="314"/>
                    </a:lnTo>
                    <a:lnTo>
                      <a:pt x="80" y="314"/>
                    </a:lnTo>
                    <a:lnTo>
                      <a:pt x="117" y="354"/>
                    </a:lnTo>
                    <a:lnTo>
                      <a:pt x="195" y="354"/>
                    </a:lnTo>
                    <a:lnTo>
                      <a:pt x="235" y="314"/>
                    </a:lnTo>
                    <a:lnTo>
                      <a:pt x="195" y="314"/>
                    </a:lnTo>
                    <a:lnTo>
                      <a:pt x="195" y="195"/>
                    </a:lnTo>
                    <a:lnTo>
                      <a:pt x="235" y="158"/>
                    </a:lnTo>
                    <a:lnTo>
                      <a:pt x="195" y="118"/>
                    </a:lnTo>
                    <a:lnTo>
                      <a:pt x="195" y="0"/>
                    </a:lnTo>
                    <a:lnTo>
                      <a:pt x="235" y="0"/>
                    </a:lnTo>
                    <a:lnTo>
                      <a:pt x="315" y="39"/>
                    </a:lnTo>
                    <a:lnTo>
                      <a:pt x="355" y="7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1397">
                <a:extLst>
                  <a:ext uri="{FF2B5EF4-FFF2-40B4-BE49-F238E27FC236}">
                    <a16:creationId xmlns:a16="http://schemas.microsoft.com/office/drawing/2014/main" id="{7A729AFF-C5D4-3BDA-40E0-741AE852CA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3517"/>
                <a:ext cx="79" cy="32"/>
              </a:xfrm>
              <a:custGeom>
                <a:avLst/>
                <a:gdLst>
                  <a:gd name="T0" fmla="*/ 392 w 392"/>
                  <a:gd name="T1" fmla="*/ 116 h 156"/>
                  <a:gd name="T2" fmla="*/ 392 w 392"/>
                  <a:gd name="T3" fmla="*/ 156 h 156"/>
                  <a:gd name="T4" fmla="*/ 275 w 392"/>
                  <a:gd name="T5" fmla="*/ 76 h 156"/>
                  <a:gd name="T6" fmla="*/ 275 w 392"/>
                  <a:gd name="T7" fmla="*/ 156 h 156"/>
                  <a:gd name="T8" fmla="*/ 235 w 392"/>
                  <a:gd name="T9" fmla="*/ 116 h 156"/>
                  <a:gd name="T10" fmla="*/ 235 w 392"/>
                  <a:gd name="T11" fmla="*/ 76 h 156"/>
                  <a:gd name="T12" fmla="*/ 195 w 392"/>
                  <a:gd name="T13" fmla="*/ 76 h 156"/>
                  <a:gd name="T14" fmla="*/ 235 w 392"/>
                  <a:gd name="T15" fmla="*/ 40 h 156"/>
                  <a:gd name="T16" fmla="*/ 195 w 392"/>
                  <a:gd name="T17" fmla="*/ 0 h 156"/>
                  <a:gd name="T18" fmla="*/ 157 w 392"/>
                  <a:gd name="T19" fmla="*/ 76 h 156"/>
                  <a:gd name="T20" fmla="*/ 117 w 392"/>
                  <a:gd name="T21" fmla="*/ 76 h 156"/>
                  <a:gd name="T22" fmla="*/ 77 w 392"/>
                  <a:gd name="T23" fmla="*/ 40 h 156"/>
                  <a:gd name="T24" fmla="*/ 77 w 392"/>
                  <a:gd name="T25" fmla="*/ 0 h 156"/>
                  <a:gd name="T26" fmla="*/ 0 w 392"/>
                  <a:gd name="T27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92" h="156">
                    <a:moveTo>
                      <a:pt x="392" y="116"/>
                    </a:moveTo>
                    <a:lnTo>
                      <a:pt x="392" y="156"/>
                    </a:lnTo>
                    <a:lnTo>
                      <a:pt x="275" y="76"/>
                    </a:lnTo>
                    <a:lnTo>
                      <a:pt x="275" y="156"/>
                    </a:lnTo>
                    <a:lnTo>
                      <a:pt x="235" y="116"/>
                    </a:lnTo>
                    <a:lnTo>
                      <a:pt x="235" y="76"/>
                    </a:lnTo>
                    <a:lnTo>
                      <a:pt x="195" y="76"/>
                    </a:lnTo>
                    <a:lnTo>
                      <a:pt x="235" y="40"/>
                    </a:lnTo>
                    <a:lnTo>
                      <a:pt x="195" y="0"/>
                    </a:lnTo>
                    <a:lnTo>
                      <a:pt x="157" y="76"/>
                    </a:lnTo>
                    <a:lnTo>
                      <a:pt x="117" y="76"/>
                    </a:lnTo>
                    <a:lnTo>
                      <a:pt x="77" y="40"/>
                    </a:lnTo>
                    <a:lnTo>
                      <a:pt x="77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1398">
                <a:extLst>
                  <a:ext uri="{FF2B5EF4-FFF2-40B4-BE49-F238E27FC236}">
                    <a16:creationId xmlns:a16="http://schemas.microsoft.com/office/drawing/2014/main" id="{33CCBF74-E0FD-F7A4-3751-9D377F6C75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3517"/>
                <a:ext cx="32" cy="126"/>
              </a:xfrm>
              <a:custGeom>
                <a:avLst/>
                <a:gdLst>
                  <a:gd name="T0" fmla="*/ 0 w 157"/>
                  <a:gd name="T1" fmla="*/ 0 h 629"/>
                  <a:gd name="T2" fmla="*/ 0 w 157"/>
                  <a:gd name="T3" fmla="*/ 40 h 629"/>
                  <a:gd name="T4" fmla="*/ 40 w 157"/>
                  <a:gd name="T5" fmla="*/ 76 h 629"/>
                  <a:gd name="T6" fmla="*/ 40 w 157"/>
                  <a:gd name="T7" fmla="*/ 156 h 629"/>
                  <a:gd name="T8" fmla="*/ 117 w 157"/>
                  <a:gd name="T9" fmla="*/ 196 h 629"/>
                  <a:gd name="T10" fmla="*/ 157 w 157"/>
                  <a:gd name="T11" fmla="*/ 275 h 629"/>
                  <a:gd name="T12" fmla="*/ 117 w 157"/>
                  <a:gd name="T13" fmla="*/ 315 h 629"/>
                  <a:gd name="T14" fmla="*/ 117 w 157"/>
                  <a:gd name="T15" fmla="*/ 392 h 629"/>
                  <a:gd name="T16" fmla="*/ 77 w 157"/>
                  <a:gd name="T17" fmla="*/ 431 h 629"/>
                  <a:gd name="T18" fmla="*/ 117 w 157"/>
                  <a:gd name="T19" fmla="*/ 510 h 629"/>
                  <a:gd name="T20" fmla="*/ 40 w 157"/>
                  <a:gd name="T21" fmla="*/ 510 h 629"/>
                  <a:gd name="T22" fmla="*/ 117 w 157"/>
                  <a:gd name="T23" fmla="*/ 550 h 629"/>
                  <a:gd name="T24" fmla="*/ 117 w 157"/>
                  <a:gd name="T25" fmla="*/ 590 h 629"/>
                  <a:gd name="T26" fmla="*/ 77 w 157"/>
                  <a:gd name="T27" fmla="*/ 629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7" h="629">
                    <a:moveTo>
                      <a:pt x="0" y="0"/>
                    </a:moveTo>
                    <a:lnTo>
                      <a:pt x="0" y="40"/>
                    </a:lnTo>
                    <a:lnTo>
                      <a:pt x="40" y="76"/>
                    </a:lnTo>
                    <a:lnTo>
                      <a:pt x="40" y="156"/>
                    </a:lnTo>
                    <a:lnTo>
                      <a:pt x="117" y="196"/>
                    </a:lnTo>
                    <a:lnTo>
                      <a:pt x="157" y="275"/>
                    </a:lnTo>
                    <a:lnTo>
                      <a:pt x="117" y="315"/>
                    </a:lnTo>
                    <a:lnTo>
                      <a:pt x="117" y="392"/>
                    </a:lnTo>
                    <a:lnTo>
                      <a:pt x="77" y="431"/>
                    </a:lnTo>
                    <a:lnTo>
                      <a:pt x="117" y="510"/>
                    </a:lnTo>
                    <a:lnTo>
                      <a:pt x="40" y="510"/>
                    </a:lnTo>
                    <a:lnTo>
                      <a:pt x="117" y="550"/>
                    </a:lnTo>
                    <a:lnTo>
                      <a:pt x="117" y="590"/>
                    </a:lnTo>
                    <a:lnTo>
                      <a:pt x="77" y="629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1399">
                <a:extLst>
                  <a:ext uri="{FF2B5EF4-FFF2-40B4-BE49-F238E27FC236}">
                    <a16:creationId xmlns:a16="http://schemas.microsoft.com/office/drawing/2014/main" id="{4A96CFBB-D06B-3709-D9AA-10F422404B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3541"/>
                <a:ext cx="29" cy="61"/>
              </a:xfrm>
              <a:custGeom>
                <a:avLst/>
                <a:gdLst>
                  <a:gd name="T0" fmla="*/ 40 w 149"/>
                  <a:gd name="T1" fmla="*/ 0 h 306"/>
                  <a:gd name="T2" fmla="*/ 78 w 149"/>
                  <a:gd name="T3" fmla="*/ 80 h 306"/>
                  <a:gd name="T4" fmla="*/ 0 w 149"/>
                  <a:gd name="T5" fmla="*/ 159 h 306"/>
                  <a:gd name="T6" fmla="*/ 40 w 149"/>
                  <a:gd name="T7" fmla="*/ 239 h 306"/>
                  <a:gd name="T8" fmla="*/ 118 w 149"/>
                  <a:gd name="T9" fmla="*/ 276 h 306"/>
                  <a:gd name="T10" fmla="*/ 149 w 149"/>
                  <a:gd name="T11" fmla="*/ 306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9" h="306">
                    <a:moveTo>
                      <a:pt x="40" y="0"/>
                    </a:moveTo>
                    <a:lnTo>
                      <a:pt x="78" y="80"/>
                    </a:lnTo>
                    <a:lnTo>
                      <a:pt x="0" y="159"/>
                    </a:lnTo>
                    <a:lnTo>
                      <a:pt x="40" y="239"/>
                    </a:lnTo>
                    <a:lnTo>
                      <a:pt x="118" y="276"/>
                    </a:lnTo>
                    <a:lnTo>
                      <a:pt x="149" y="306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1400">
                <a:extLst>
                  <a:ext uri="{FF2B5EF4-FFF2-40B4-BE49-F238E27FC236}">
                    <a16:creationId xmlns:a16="http://schemas.microsoft.com/office/drawing/2014/main" id="{DC95149B-D4C2-67B4-1E78-38EACAF60E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2" y="3547"/>
                <a:ext cx="99" cy="72"/>
              </a:xfrm>
              <a:custGeom>
                <a:avLst/>
                <a:gdLst>
                  <a:gd name="T0" fmla="*/ 0 w 496"/>
                  <a:gd name="T1" fmla="*/ 361 h 361"/>
                  <a:gd name="T2" fmla="*/ 120 w 496"/>
                  <a:gd name="T3" fmla="*/ 243 h 361"/>
                  <a:gd name="T4" fmla="*/ 275 w 496"/>
                  <a:gd name="T5" fmla="*/ 206 h 361"/>
                  <a:gd name="T6" fmla="*/ 275 w 496"/>
                  <a:gd name="T7" fmla="*/ 166 h 361"/>
                  <a:gd name="T8" fmla="*/ 315 w 496"/>
                  <a:gd name="T9" fmla="*/ 166 h 361"/>
                  <a:gd name="T10" fmla="*/ 394 w 496"/>
                  <a:gd name="T11" fmla="*/ 126 h 361"/>
                  <a:gd name="T12" fmla="*/ 433 w 496"/>
                  <a:gd name="T13" fmla="*/ 47 h 361"/>
                  <a:gd name="T14" fmla="*/ 473 w 496"/>
                  <a:gd name="T15" fmla="*/ 47 h 361"/>
                  <a:gd name="T16" fmla="*/ 496 w 496"/>
                  <a:gd name="T17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6" h="361">
                    <a:moveTo>
                      <a:pt x="0" y="361"/>
                    </a:moveTo>
                    <a:lnTo>
                      <a:pt x="120" y="243"/>
                    </a:lnTo>
                    <a:lnTo>
                      <a:pt x="275" y="206"/>
                    </a:lnTo>
                    <a:lnTo>
                      <a:pt x="275" y="166"/>
                    </a:lnTo>
                    <a:lnTo>
                      <a:pt x="315" y="166"/>
                    </a:lnTo>
                    <a:lnTo>
                      <a:pt x="394" y="126"/>
                    </a:lnTo>
                    <a:lnTo>
                      <a:pt x="433" y="47"/>
                    </a:lnTo>
                    <a:lnTo>
                      <a:pt x="473" y="47"/>
                    </a:lnTo>
                    <a:lnTo>
                      <a:pt x="496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1401">
                <a:extLst>
                  <a:ext uri="{FF2B5EF4-FFF2-40B4-BE49-F238E27FC236}">
                    <a16:creationId xmlns:a16="http://schemas.microsoft.com/office/drawing/2014/main" id="{94B06D9E-60FB-5F93-D4A0-5493C138BD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3619"/>
                <a:ext cx="7" cy="0"/>
              </a:xfrm>
              <a:custGeom>
                <a:avLst/>
                <a:gdLst>
                  <a:gd name="T0" fmla="*/ 3 w 38"/>
                  <a:gd name="T1" fmla="*/ 0 h 2"/>
                  <a:gd name="T2" fmla="*/ 0 w 38"/>
                  <a:gd name="T3" fmla="*/ 2 h 2"/>
                  <a:gd name="T4" fmla="*/ 38 w 38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" h="2">
                    <a:moveTo>
                      <a:pt x="3" y="0"/>
                    </a:moveTo>
                    <a:lnTo>
                      <a:pt x="0" y="2"/>
                    </a:lnTo>
                    <a:lnTo>
                      <a:pt x="38" y="2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1402">
                <a:extLst>
                  <a:ext uri="{FF2B5EF4-FFF2-40B4-BE49-F238E27FC236}">
                    <a16:creationId xmlns:a16="http://schemas.microsoft.com/office/drawing/2014/main" id="{7244997B-CD47-23DC-02BE-E64FADCC7C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3602"/>
                <a:ext cx="21" cy="17"/>
              </a:xfrm>
              <a:custGeom>
                <a:avLst/>
                <a:gdLst>
                  <a:gd name="T0" fmla="*/ 109 w 109"/>
                  <a:gd name="T1" fmla="*/ 0 h 88"/>
                  <a:gd name="T2" fmla="*/ 3 w 109"/>
                  <a:gd name="T3" fmla="*/ 86 h 88"/>
                  <a:gd name="T4" fmla="*/ 0 w 109"/>
                  <a:gd name="T5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9" h="88">
                    <a:moveTo>
                      <a:pt x="109" y="0"/>
                    </a:moveTo>
                    <a:lnTo>
                      <a:pt x="3" y="86"/>
                    </a:lnTo>
                    <a:lnTo>
                      <a:pt x="0" y="88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1403">
                <a:extLst>
                  <a:ext uri="{FF2B5EF4-FFF2-40B4-BE49-F238E27FC236}">
                    <a16:creationId xmlns:a16="http://schemas.microsoft.com/office/drawing/2014/main" id="{6E5FE0A1-6850-7706-2D6F-13834F2588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2" y="3619"/>
                <a:ext cx="70" cy="24"/>
              </a:xfrm>
              <a:custGeom>
                <a:avLst/>
                <a:gdLst>
                  <a:gd name="T0" fmla="*/ 0 w 353"/>
                  <a:gd name="T1" fmla="*/ 119 h 119"/>
                  <a:gd name="T2" fmla="*/ 275 w 353"/>
                  <a:gd name="T3" fmla="*/ 119 h 119"/>
                  <a:gd name="T4" fmla="*/ 315 w 353"/>
                  <a:gd name="T5" fmla="*/ 80 h 119"/>
                  <a:gd name="T6" fmla="*/ 353 w 353"/>
                  <a:gd name="T7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3" h="119">
                    <a:moveTo>
                      <a:pt x="0" y="119"/>
                    </a:moveTo>
                    <a:lnTo>
                      <a:pt x="275" y="119"/>
                    </a:lnTo>
                    <a:lnTo>
                      <a:pt x="315" y="80"/>
                    </a:lnTo>
                    <a:lnTo>
                      <a:pt x="353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1404">
                <a:extLst>
                  <a:ext uri="{FF2B5EF4-FFF2-40B4-BE49-F238E27FC236}">
                    <a16:creationId xmlns:a16="http://schemas.microsoft.com/office/drawing/2014/main" id="{A877198A-B6CB-2B22-E41B-89ED558B1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3" y="3643"/>
                <a:ext cx="39" cy="31"/>
              </a:xfrm>
              <a:custGeom>
                <a:avLst/>
                <a:gdLst>
                  <a:gd name="T0" fmla="*/ 0 w 195"/>
                  <a:gd name="T1" fmla="*/ 156 h 156"/>
                  <a:gd name="T2" fmla="*/ 40 w 195"/>
                  <a:gd name="T3" fmla="*/ 116 h 156"/>
                  <a:gd name="T4" fmla="*/ 118 w 195"/>
                  <a:gd name="T5" fmla="*/ 77 h 156"/>
                  <a:gd name="T6" fmla="*/ 195 w 195"/>
                  <a:gd name="T7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" h="156">
                    <a:moveTo>
                      <a:pt x="0" y="156"/>
                    </a:moveTo>
                    <a:lnTo>
                      <a:pt x="40" y="116"/>
                    </a:lnTo>
                    <a:lnTo>
                      <a:pt x="118" y="77"/>
                    </a:lnTo>
                    <a:lnTo>
                      <a:pt x="195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1405">
                <a:extLst>
                  <a:ext uri="{FF2B5EF4-FFF2-40B4-BE49-F238E27FC236}">
                    <a16:creationId xmlns:a16="http://schemas.microsoft.com/office/drawing/2014/main" id="{C08C92B1-7124-1DE2-B346-F80D843D9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6" y="3674"/>
                <a:ext cx="77" cy="124"/>
              </a:xfrm>
              <a:custGeom>
                <a:avLst/>
                <a:gdLst>
                  <a:gd name="T0" fmla="*/ 0 w 381"/>
                  <a:gd name="T1" fmla="*/ 617 h 617"/>
                  <a:gd name="T2" fmla="*/ 12 w 381"/>
                  <a:gd name="T3" fmla="*/ 604 h 617"/>
                  <a:gd name="T4" fmla="*/ 66 w 381"/>
                  <a:gd name="T5" fmla="*/ 550 h 617"/>
                  <a:gd name="T6" fmla="*/ 106 w 381"/>
                  <a:gd name="T7" fmla="*/ 394 h 617"/>
                  <a:gd name="T8" fmla="*/ 186 w 381"/>
                  <a:gd name="T9" fmla="*/ 276 h 617"/>
                  <a:gd name="T10" fmla="*/ 226 w 381"/>
                  <a:gd name="T11" fmla="*/ 196 h 617"/>
                  <a:gd name="T12" fmla="*/ 301 w 381"/>
                  <a:gd name="T13" fmla="*/ 119 h 617"/>
                  <a:gd name="T14" fmla="*/ 381 w 381"/>
                  <a:gd name="T15" fmla="*/ 0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1" h="617">
                    <a:moveTo>
                      <a:pt x="0" y="617"/>
                    </a:moveTo>
                    <a:lnTo>
                      <a:pt x="12" y="604"/>
                    </a:lnTo>
                    <a:lnTo>
                      <a:pt x="66" y="550"/>
                    </a:lnTo>
                    <a:lnTo>
                      <a:pt x="106" y="394"/>
                    </a:lnTo>
                    <a:lnTo>
                      <a:pt x="186" y="276"/>
                    </a:lnTo>
                    <a:lnTo>
                      <a:pt x="226" y="196"/>
                    </a:lnTo>
                    <a:lnTo>
                      <a:pt x="301" y="119"/>
                    </a:lnTo>
                    <a:lnTo>
                      <a:pt x="381" y="0"/>
                    </a:lnTo>
                  </a:path>
                </a:pathLst>
              </a:custGeom>
              <a:noFill/>
              <a:ln w="1588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1406">
                <a:extLst>
                  <a:ext uri="{FF2B5EF4-FFF2-40B4-BE49-F238E27FC236}">
                    <a16:creationId xmlns:a16="http://schemas.microsoft.com/office/drawing/2014/main" id="{B504730D-9AD0-1502-905C-05A94F804C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3" y="429"/>
                <a:ext cx="1216" cy="1249"/>
              </a:xfrm>
              <a:custGeom>
                <a:avLst/>
                <a:gdLst>
                  <a:gd name="T0" fmla="*/ 4710 w 6082"/>
                  <a:gd name="T1" fmla="*/ 6210 h 6247"/>
                  <a:gd name="T2" fmla="*/ 5064 w 6082"/>
                  <a:gd name="T3" fmla="*/ 6210 h 6247"/>
                  <a:gd name="T4" fmla="*/ 5140 w 6082"/>
                  <a:gd name="T5" fmla="*/ 6051 h 6247"/>
                  <a:gd name="T6" fmla="*/ 5219 w 6082"/>
                  <a:gd name="T7" fmla="*/ 6011 h 6247"/>
                  <a:gd name="T8" fmla="*/ 5299 w 6082"/>
                  <a:gd name="T9" fmla="*/ 5737 h 6247"/>
                  <a:gd name="T10" fmla="*/ 5299 w 6082"/>
                  <a:gd name="T11" fmla="*/ 5227 h 6247"/>
                  <a:gd name="T12" fmla="*/ 5338 w 6082"/>
                  <a:gd name="T13" fmla="*/ 4992 h 6247"/>
                  <a:gd name="T14" fmla="*/ 5259 w 6082"/>
                  <a:gd name="T15" fmla="*/ 4598 h 6247"/>
                  <a:gd name="T16" fmla="*/ 5378 w 6082"/>
                  <a:gd name="T17" fmla="*/ 4362 h 6247"/>
                  <a:gd name="T18" fmla="*/ 5494 w 6082"/>
                  <a:gd name="T19" fmla="*/ 4008 h 6247"/>
                  <a:gd name="T20" fmla="*/ 5533 w 6082"/>
                  <a:gd name="T21" fmla="*/ 3733 h 6247"/>
                  <a:gd name="T22" fmla="*/ 5613 w 6082"/>
                  <a:gd name="T23" fmla="*/ 3339 h 6247"/>
                  <a:gd name="T24" fmla="*/ 5768 w 6082"/>
                  <a:gd name="T25" fmla="*/ 3104 h 6247"/>
                  <a:gd name="T26" fmla="*/ 5927 w 6082"/>
                  <a:gd name="T27" fmla="*/ 2987 h 6247"/>
                  <a:gd name="T28" fmla="*/ 6082 w 6082"/>
                  <a:gd name="T29" fmla="*/ 2554 h 6247"/>
                  <a:gd name="T30" fmla="*/ 5887 w 6082"/>
                  <a:gd name="T31" fmla="*/ 2475 h 6247"/>
                  <a:gd name="T32" fmla="*/ 5689 w 6082"/>
                  <a:gd name="T33" fmla="*/ 2398 h 6247"/>
                  <a:gd name="T34" fmla="*/ 5454 w 6082"/>
                  <a:gd name="T35" fmla="*/ 2398 h 6247"/>
                  <a:gd name="T36" fmla="*/ 5103 w 6082"/>
                  <a:gd name="T37" fmla="*/ 2358 h 6247"/>
                  <a:gd name="T38" fmla="*/ 4905 w 6082"/>
                  <a:gd name="T39" fmla="*/ 2123 h 6247"/>
                  <a:gd name="T40" fmla="*/ 4749 w 6082"/>
                  <a:gd name="T41" fmla="*/ 2240 h 6247"/>
                  <a:gd name="T42" fmla="*/ 4551 w 6082"/>
                  <a:gd name="T43" fmla="*/ 2280 h 6247"/>
                  <a:gd name="T44" fmla="*/ 4356 w 6082"/>
                  <a:gd name="T45" fmla="*/ 2318 h 6247"/>
                  <a:gd name="T46" fmla="*/ 4201 w 6082"/>
                  <a:gd name="T47" fmla="*/ 2123 h 6247"/>
                  <a:gd name="T48" fmla="*/ 4041 w 6082"/>
                  <a:gd name="T49" fmla="*/ 2083 h 6247"/>
                  <a:gd name="T50" fmla="*/ 4003 w 6082"/>
                  <a:gd name="T51" fmla="*/ 2240 h 6247"/>
                  <a:gd name="T52" fmla="*/ 3806 w 6082"/>
                  <a:gd name="T53" fmla="*/ 2200 h 6247"/>
                  <a:gd name="T54" fmla="*/ 3728 w 6082"/>
                  <a:gd name="T55" fmla="*/ 2044 h 6247"/>
                  <a:gd name="T56" fmla="*/ 3573 w 6082"/>
                  <a:gd name="T57" fmla="*/ 1846 h 6247"/>
                  <a:gd name="T58" fmla="*/ 3533 w 6082"/>
                  <a:gd name="T59" fmla="*/ 1729 h 6247"/>
                  <a:gd name="T60" fmla="*/ 3376 w 6082"/>
                  <a:gd name="T61" fmla="*/ 1534 h 6247"/>
                  <a:gd name="T62" fmla="*/ 3139 w 6082"/>
                  <a:gd name="T63" fmla="*/ 1494 h 6247"/>
                  <a:gd name="T64" fmla="*/ 2943 w 6082"/>
                  <a:gd name="T65" fmla="*/ 1494 h 6247"/>
                  <a:gd name="T66" fmla="*/ 2865 w 6082"/>
                  <a:gd name="T67" fmla="*/ 1610 h 6247"/>
                  <a:gd name="T68" fmla="*/ 2630 w 6082"/>
                  <a:gd name="T69" fmla="*/ 1534 h 6247"/>
                  <a:gd name="T70" fmla="*/ 2315 w 6082"/>
                  <a:gd name="T71" fmla="*/ 1415 h 6247"/>
                  <a:gd name="T72" fmla="*/ 2080 w 6082"/>
                  <a:gd name="T73" fmla="*/ 1454 h 6247"/>
                  <a:gd name="T74" fmla="*/ 1885 w 6082"/>
                  <a:gd name="T75" fmla="*/ 1534 h 6247"/>
                  <a:gd name="T76" fmla="*/ 1806 w 6082"/>
                  <a:gd name="T77" fmla="*/ 1295 h 6247"/>
                  <a:gd name="T78" fmla="*/ 1611 w 6082"/>
                  <a:gd name="T79" fmla="*/ 1219 h 6247"/>
                  <a:gd name="T80" fmla="*/ 1333 w 6082"/>
                  <a:gd name="T81" fmla="*/ 1020 h 6247"/>
                  <a:gd name="T82" fmla="*/ 1178 w 6082"/>
                  <a:gd name="T83" fmla="*/ 865 h 6247"/>
                  <a:gd name="T84" fmla="*/ 903 w 6082"/>
                  <a:gd name="T85" fmla="*/ 511 h 6247"/>
                  <a:gd name="T86" fmla="*/ 864 w 6082"/>
                  <a:gd name="T87" fmla="*/ 391 h 6247"/>
                  <a:gd name="T88" fmla="*/ 903 w 6082"/>
                  <a:gd name="T89" fmla="*/ 196 h 6247"/>
                  <a:gd name="T90" fmla="*/ 983 w 6082"/>
                  <a:gd name="T91" fmla="*/ 80 h 6247"/>
                  <a:gd name="T92" fmla="*/ 824 w 6082"/>
                  <a:gd name="T93" fmla="*/ 80 h 6247"/>
                  <a:gd name="T94" fmla="*/ 668 w 6082"/>
                  <a:gd name="T95" fmla="*/ 236 h 6247"/>
                  <a:gd name="T96" fmla="*/ 510 w 6082"/>
                  <a:gd name="T97" fmla="*/ 471 h 6247"/>
                  <a:gd name="T98" fmla="*/ 315 w 6082"/>
                  <a:gd name="T99" fmla="*/ 551 h 6247"/>
                  <a:gd name="T100" fmla="*/ 0 w 6082"/>
                  <a:gd name="T101" fmla="*/ 511 h 6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082" h="6247">
                    <a:moveTo>
                      <a:pt x="4631" y="6091"/>
                    </a:moveTo>
                    <a:lnTo>
                      <a:pt x="4749" y="6091"/>
                    </a:lnTo>
                    <a:lnTo>
                      <a:pt x="4710" y="6170"/>
                    </a:lnTo>
                    <a:lnTo>
                      <a:pt x="4710" y="6210"/>
                    </a:lnTo>
                    <a:lnTo>
                      <a:pt x="4826" y="6210"/>
                    </a:lnTo>
                    <a:lnTo>
                      <a:pt x="4866" y="6247"/>
                    </a:lnTo>
                    <a:lnTo>
                      <a:pt x="4905" y="6210"/>
                    </a:lnTo>
                    <a:lnTo>
                      <a:pt x="5064" y="6210"/>
                    </a:lnTo>
                    <a:lnTo>
                      <a:pt x="5140" y="6170"/>
                    </a:lnTo>
                    <a:lnTo>
                      <a:pt x="5179" y="6131"/>
                    </a:lnTo>
                    <a:lnTo>
                      <a:pt x="5103" y="6091"/>
                    </a:lnTo>
                    <a:lnTo>
                      <a:pt x="5140" y="6051"/>
                    </a:lnTo>
                    <a:lnTo>
                      <a:pt x="5140" y="6091"/>
                    </a:lnTo>
                    <a:lnTo>
                      <a:pt x="5219" y="6091"/>
                    </a:lnTo>
                    <a:lnTo>
                      <a:pt x="5259" y="6051"/>
                    </a:lnTo>
                    <a:lnTo>
                      <a:pt x="5219" y="6011"/>
                    </a:lnTo>
                    <a:lnTo>
                      <a:pt x="5219" y="5933"/>
                    </a:lnTo>
                    <a:lnTo>
                      <a:pt x="5299" y="5896"/>
                    </a:lnTo>
                    <a:lnTo>
                      <a:pt x="5378" y="5816"/>
                    </a:lnTo>
                    <a:lnTo>
                      <a:pt x="5299" y="5737"/>
                    </a:lnTo>
                    <a:lnTo>
                      <a:pt x="5219" y="5581"/>
                    </a:lnTo>
                    <a:lnTo>
                      <a:pt x="5259" y="5541"/>
                    </a:lnTo>
                    <a:lnTo>
                      <a:pt x="5259" y="5306"/>
                    </a:lnTo>
                    <a:lnTo>
                      <a:pt x="5299" y="5227"/>
                    </a:lnTo>
                    <a:lnTo>
                      <a:pt x="5259" y="5187"/>
                    </a:lnTo>
                    <a:lnTo>
                      <a:pt x="5299" y="5107"/>
                    </a:lnTo>
                    <a:lnTo>
                      <a:pt x="5299" y="5031"/>
                    </a:lnTo>
                    <a:lnTo>
                      <a:pt x="5338" y="4992"/>
                    </a:lnTo>
                    <a:lnTo>
                      <a:pt x="5338" y="4873"/>
                    </a:lnTo>
                    <a:lnTo>
                      <a:pt x="5299" y="4833"/>
                    </a:lnTo>
                    <a:lnTo>
                      <a:pt x="5259" y="4753"/>
                    </a:lnTo>
                    <a:lnTo>
                      <a:pt x="5259" y="4598"/>
                    </a:lnTo>
                    <a:lnTo>
                      <a:pt x="5299" y="4558"/>
                    </a:lnTo>
                    <a:lnTo>
                      <a:pt x="5299" y="4478"/>
                    </a:lnTo>
                    <a:lnTo>
                      <a:pt x="5338" y="4402"/>
                    </a:lnTo>
                    <a:lnTo>
                      <a:pt x="5378" y="4362"/>
                    </a:lnTo>
                    <a:lnTo>
                      <a:pt x="5414" y="4283"/>
                    </a:lnTo>
                    <a:lnTo>
                      <a:pt x="5414" y="4164"/>
                    </a:lnTo>
                    <a:lnTo>
                      <a:pt x="5494" y="4127"/>
                    </a:lnTo>
                    <a:lnTo>
                      <a:pt x="5494" y="4008"/>
                    </a:lnTo>
                    <a:lnTo>
                      <a:pt x="5454" y="3929"/>
                    </a:lnTo>
                    <a:lnTo>
                      <a:pt x="5494" y="3852"/>
                    </a:lnTo>
                    <a:lnTo>
                      <a:pt x="5494" y="3773"/>
                    </a:lnTo>
                    <a:lnTo>
                      <a:pt x="5533" y="3733"/>
                    </a:lnTo>
                    <a:lnTo>
                      <a:pt x="5573" y="3653"/>
                    </a:lnTo>
                    <a:lnTo>
                      <a:pt x="5533" y="3498"/>
                    </a:lnTo>
                    <a:lnTo>
                      <a:pt x="5613" y="3378"/>
                    </a:lnTo>
                    <a:lnTo>
                      <a:pt x="5613" y="3339"/>
                    </a:lnTo>
                    <a:lnTo>
                      <a:pt x="5689" y="3303"/>
                    </a:lnTo>
                    <a:lnTo>
                      <a:pt x="5729" y="3223"/>
                    </a:lnTo>
                    <a:lnTo>
                      <a:pt x="5768" y="3183"/>
                    </a:lnTo>
                    <a:lnTo>
                      <a:pt x="5768" y="3104"/>
                    </a:lnTo>
                    <a:lnTo>
                      <a:pt x="5808" y="3064"/>
                    </a:lnTo>
                    <a:lnTo>
                      <a:pt x="5847" y="3064"/>
                    </a:lnTo>
                    <a:lnTo>
                      <a:pt x="5887" y="2987"/>
                    </a:lnTo>
                    <a:lnTo>
                      <a:pt x="5927" y="2987"/>
                    </a:lnTo>
                    <a:lnTo>
                      <a:pt x="5966" y="2948"/>
                    </a:lnTo>
                    <a:lnTo>
                      <a:pt x="5966" y="2909"/>
                    </a:lnTo>
                    <a:lnTo>
                      <a:pt x="6082" y="2673"/>
                    </a:lnTo>
                    <a:lnTo>
                      <a:pt x="6082" y="2554"/>
                    </a:lnTo>
                    <a:lnTo>
                      <a:pt x="6003" y="2554"/>
                    </a:lnTo>
                    <a:lnTo>
                      <a:pt x="5927" y="2514"/>
                    </a:lnTo>
                    <a:lnTo>
                      <a:pt x="5887" y="2514"/>
                    </a:lnTo>
                    <a:lnTo>
                      <a:pt x="5887" y="2475"/>
                    </a:lnTo>
                    <a:lnTo>
                      <a:pt x="5808" y="2435"/>
                    </a:lnTo>
                    <a:lnTo>
                      <a:pt x="5768" y="2435"/>
                    </a:lnTo>
                    <a:lnTo>
                      <a:pt x="5729" y="2398"/>
                    </a:lnTo>
                    <a:lnTo>
                      <a:pt x="5689" y="2398"/>
                    </a:lnTo>
                    <a:lnTo>
                      <a:pt x="5652" y="2435"/>
                    </a:lnTo>
                    <a:lnTo>
                      <a:pt x="5613" y="2398"/>
                    </a:lnTo>
                    <a:lnTo>
                      <a:pt x="5573" y="2435"/>
                    </a:lnTo>
                    <a:lnTo>
                      <a:pt x="5454" y="2398"/>
                    </a:lnTo>
                    <a:lnTo>
                      <a:pt x="5454" y="2435"/>
                    </a:lnTo>
                    <a:lnTo>
                      <a:pt x="5219" y="2435"/>
                    </a:lnTo>
                    <a:lnTo>
                      <a:pt x="5219" y="2358"/>
                    </a:lnTo>
                    <a:lnTo>
                      <a:pt x="5103" y="2358"/>
                    </a:lnTo>
                    <a:lnTo>
                      <a:pt x="4984" y="2240"/>
                    </a:lnTo>
                    <a:lnTo>
                      <a:pt x="4984" y="2160"/>
                    </a:lnTo>
                    <a:lnTo>
                      <a:pt x="4944" y="2160"/>
                    </a:lnTo>
                    <a:lnTo>
                      <a:pt x="4905" y="2123"/>
                    </a:lnTo>
                    <a:lnTo>
                      <a:pt x="4826" y="2160"/>
                    </a:lnTo>
                    <a:lnTo>
                      <a:pt x="4789" y="2160"/>
                    </a:lnTo>
                    <a:lnTo>
                      <a:pt x="4789" y="2240"/>
                    </a:lnTo>
                    <a:lnTo>
                      <a:pt x="4749" y="2240"/>
                    </a:lnTo>
                    <a:lnTo>
                      <a:pt x="4710" y="2280"/>
                    </a:lnTo>
                    <a:lnTo>
                      <a:pt x="4710" y="2318"/>
                    </a:lnTo>
                    <a:lnTo>
                      <a:pt x="4631" y="2280"/>
                    </a:lnTo>
                    <a:lnTo>
                      <a:pt x="4551" y="2280"/>
                    </a:lnTo>
                    <a:lnTo>
                      <a:pt x="4514" y="2318"/>
                    </a:lnTo>
                    <a:lnTo>
                      <a:pt x="4436" y="2280"/>
                    </a:lnTo>
                    <a:lnTo>
                      <a:pt x="4396" y="2280"/>
                    </a:lnTo>
                    <a:lnTo>
                      <a:pt x="4356" y="2318"/>
                    </a:lnTo>
                    <a:lnTo>
                      <a:pt x="4316" y="2280"/>
                    </a:lnTo>
                    <a:lnTo>
                      <a:pt x="4276" y="2160"/>
                    </a:lnTo>
                    <a:lnTo>
                      <a:pt x="4240" y="2160"/>
                    </a:lnTo>
                    <a:lnTo>
                      <a:pt x="4201" y="2123"/>
                    </a:lnTo>
                    <a:lnTo>
                      <a:pt x="4161" y="2123"/>
                    </a:lnTo>
                    <a:lnTo>
                      <a:pt x="4121" y="2083"/>
                    </a:lnTo>
                    <a:lnTo>
                      <a:pt x="4081" y="2123"/>
                    </a:lnTo>
                    <a:lnTo>
                      <a:pt x="4041" y="2083"/>
                    </a:lnTo>
                    <a:lnTo>
                      <a:pt x="4003" y="2123"/>
                    </a:lnTo>
                    <a:lnTo>
                      <a:pt x="4003" y="2160"/>
                    </a:lnTo>
                    <a:lnTo>
                      <a:pt x="4041" y="2200"/>
                    </a:lnTo>
                    <a:lnTo>
                      <a:pt x="4003" y="2240"/>
                    </a:lnTo>
                    <a:lnTo>
                      <a:pt x="4003" y="2280"/>
                    </a:lnTo>
                    <a:lnTo>
                      <a:pt x="3886" y="2240"/>
                    </a:lnTo>
                    <a:lnTo>
                      <a:pt x="3846" y="2240"/>
                    </a:lnTo>
                    <a:lnTo>
                      <a:pt x="3806" y="2200"/>
                    </a:lnTo>
                    <a:lnTo>
                      <a:pt x="3846" y="2123"/>
                    </a:lnTo>
                    <a:lnTo>
                      <a:pt x="3768" y="2123"/>
                    </a:lnTo>
                    <a:lnTo>
                      <a:pt x="3768" y="2044"/>
                    </a:lnTo>
                    <a:lnTo>
                      <a:pt x="3728" y="2044"/>
                    </a:lnTo>
                    <a:lnTo>
                      <a:pt x="3688" y="1964"/>
                    </a:lnTo>
                    <a:lnTo>
                      <a:pt x="3688" y="1925"/>
                    </a:lnTo>
                    <a:lnTo>
                      <a:pt x="3611" y="1885"/>
                    </a:lnTo>
                    <a:lnTo>
                      <a:pt x="3573" y="1846"/>
                    </a:lnTo>
                    <a:lnTo>
                      <a:pt x="3573" y="1809"/>
                    </a:lnTo>
                    <a:lnTo>
                      <a:pt x="3611" y="1809"/>
                    </a:lnTo>
                    <a:lnTo>
                      <a:pt x="3611" y="1729"/>
                    </a:lnTo>
                    <a:lnTo>
                      <a:pt x="3533" y="1729"/>
                    </a:lnTo>
                    <a:lnTo>
                      <a:pt x="3533" y="1649"/>
                    </a:lnTo>
                    <a:lnTo>
                      <a:pt x="3493" y="1610"/>
                    </a:lnTo>
                    <a:lnTo>
                      <a:pt x="3413" y="1571"/>
                    </a:lnTo>
                    <a:lnTo>
                      <a:pt x="3376" y="1534"/>
                    </a:lnTo>
                    <a:lnTo>
                      <a:pt x="3338" y="1534"/>
                    </a:lnTo>
                    <a:lnTo>
                      <a:pt x="3298" y="1571"/>
                    </a:lnTo>
                    <a:lnTo>
                      <a:pt x="3218" y="1571"/>
                    </a:lnTo>
                    <a:lnTo>
                      <a:pt x="3139" y="1494"/>
                    </a:lnTo>
                    <a:lnTo>
                      <a:pt x="3100" y="1494"/>
                    </a:lnTo>
                    <a:lnTo>
                      <a:pt x="3063" y="1454"/>
                    </a:lnTo>
                    <a:lnTo>
                      <a:pt x="3023" y="1454"/>
                    </a:lnTo>
                    <a:lnTo>
                      <a:pt x="2943" y="1494"/>
                    </a:lnTo>
                    <a:lnTo>
                      <a:pt x="2905" y="1494"/>
                    </a:lnTo>
                    <a:lnTo>
                      <a:pt x="2905" y="1534"/>
                    </a:lnTo>
                    <a:lnTo>
                      <a:pt x="2865" y="1571"/>
                    </a:lnTo>
                    <a:lnTo>
                      <a:pt x="2865" y="1610"/>
                    </a:lnTo>
                    <a:lnTo>
                      <a:pt x="2788" y="1571"/>
                    </a:lnTo>
                    <a:lnTo>
                      <a:pt x="2748" y="1610"/>
                    </a:lnTo>
                    <a:lnTo>
                      <a:pt x="2670" y="1610"/>
                    </a:lnTo>
                    <a:lnTo>
                      <a:pt x="2630" y="1534"/>
                    </a:lnTo>
                    <a:lnTo>
                      <a:pt x="2590" y="1494"/>
                    </a:lnTo>
                    <a:lnTo>
                      <a:pt x="2511" y="1534"/>
                    </a:lnTo>
                    <a:lnTo>
                      <a:pt x="2355" y="1375"/>
                    </a:lnTo>
                    <a:lnTo>
                      <a:pt x="2315" y="1415"/>
                    </a:lnTo>
                    <a:lnTo>
                      <a:pt x="2120" y="1415"/>
                    </a:lnTo>
                    <a:lnTo>
                      <a:pt x="2120" y="1494"/>
                    </a:lnTo>
                    <a:lnTo>
                      <a:pt x="2080" y="1494"/>
                    </a:lnTo>
                    <a:lnTo>
                      <a:pt x="2080" y="1454"/>
                    </a:lnTo>
                    <a:lnTo>
                      <a:pt x="2001" y="1454"/>
                    </a:lnTo>
                    <a:lnTo>
                      <a:pt x="1962" y="1494"/>
                    </a:lnTo>
                    <a:lnTo>
                      <a:pt x="1922" y="1494"/>
                    </a:lnTo>
                    <a:lnTo>
                      <a:pt x="1885" y="1534"/>
                    </a:lnTo>
                    <a:lnTo>
                      <a:pt x="1846" y="1494"/>
                    </a:lnTo>
                    <a:lnTo>
                      <a:pt x="1885" y="1454"/>
                    </a:lnTo>
                    <a:lnTo>
                      <a:pt x="1846" y="1415"/>
                    </a:lnTo>
                    <a:lnTo>
                      <a:pt x="1806" y="1295"/>
                    </a:lnTo>
                    <a:lnTo>
                      <a:pt x="1767" y="1255"/>
                    </a:lnTo>
                    <a:lnTo>
                      <a:pt x="1687" y="1219"/>
                    </a:lnTo>
                    <a:lnTo>
                      <a:pt x="1648" y="1255"/>
                    </a:lnTo>
                    <a:lnTo>
                      <a:pt x="1611" y="1219"/>
                    </a:lnTo>
                    <a:lnTo>
                      <a:pt x="1648" y="1140"/>
                    </a:lnTo>
                    <a:lnTo>
                      <a:pt x="1611" y="1100"/>
                    </a:lnTo>
                    <a:lnTo>
                      <a:pt x="1413" y="1100"/>
                    </a:lnTo>
                    <a:lnTo>
                      <a:pt x="1333" y="1020"/>
                    </a:lnTo>
                    <a:lnTo>
                      <a:pt x="1297" y="944"/>
                    </a:lnTo>
                    <a:lnTo>
                      <a:pt x="1217" y="905"/>
                    </a:lnTo>
                    <a:lnTo>
                      <a:pt x="1178" y="905"/>
                    </a:lnTo>
                    <a:lnTo>
                      <a:pt x="1178" y="865"/>
                    </a:lnTo>
                    <a:lnTo>
                      <a:pt x="943" y="865"/>
                    </a:lnTo>
                    <a:lnTo>
                      <a:pt x="943" y="666"/>
                    </a:lnTo>
                    <a:lnTo>
                      <a:pt x="983" y="589"/>
                    </a:lnTo>
                    <a:lnTo>
                      <a:pt x="903" y="511"/>
                    </a:lnTo>
                    <a:lnTo>
                      <a:pt x="864" y="511"/>
                    </a:lnTo>
                    <a:lnTo>
                      <a:pt x="824" y="471"/>
                    </a:lnTo>
                    <a:lnTo>
                      <a:pt x="824" y="431"/>
                    </a:lnTo>
                    <a:lnTo>
                      <a:pt x="864" y="391"/>
                    </a:lnTo>
                    <a:lnTo>
                      <a:pt x="864" y="354"/>
                    </a:lnTo>
                    <a:lnTo>
                      <a:pt x="903" y="275"/>
                    </a:lnTo>
                    <a:lnTo>
                      <a:pt x="864" y="236"/>
                    </a:lnTo>
                    <a:lnTo>
                      <a:pt x="903" y="196"/>
                    </a:lnTo>
                    <a:lnTo>
                      <a:pt x="903" y="156"/>
                    </a:lnTo>
                    <a:lnTo>
                      <a:pt x="943" y="156"/>
                    </a:lnTo>
                    <a:lnTo>
                      <a:pt x="943" y="80"/>
                    </a:lnTo>
                    <a:lnTo>
                      <a:pt x="983" y="80"/>
                    </a:lnTo>
                    <a:lnTo>
                      <a:pt x="943" y="40"/>
                    </a:lnTo>
                    <a:lnTo>
                      <a:pt x="864" y="40"/>
                    </a:lnTo>
                    <a:lnTo>
                      <a:pt x="864" y="0"/>
                    </a:lnTo>
                    <a:lnTo>
                      <a:pt x="824" y="80"/>
                    </a:lnTo>
                    <a:lnTo>
                      <a:pt x="785" y="117"/>
                    </a:lnTo>
                    <a:lnTo>
                      <a:pt x="748" y="117"/>
                    </a:lnTo>
                    <a:lnTo>
                      <a:pt x="708" y="156"/>
                    </a:lnTo>
                    <a:lnTo>
                      <a:pt x="668" y="236"/>
                    </a:lnTo>
                    <a:lnTo>
                      <a:pt x="668" y="391"/>
                    </a:lnTo>
                    <a:lnTo>
                      <a:pt x="589" y="431"/>
                    </a:lnTo>
                    <a:lnTo>
                      <a:pt x="510" y="431"/>
                    </a:lnTo>
                    <a:lnTo>
                      <a:pt x="510" y="471"/>
                    </a:lnTo>
                    <a:lnTo>
                      <a:pt x="473" y="471"/>
                    </a:lnTo>
                    <a:lnTo>
                      <a:pt x="394" y="511"/>
                    </a:lnTo>
                    <a:lnTo>
                      <a:pt x="354" y="511"/>
                    </a:lnTo>
                    <a:lnTo>
                      <a:pt x="315" y="551"/>
                    </a:lnTo>
                    <a:lnTo>
                      <a:pt x="235" y="511"/>
                    </a:lnTo>
                    <a:lnTo>
                      <a:pt x="159" y="511"/>
                    </a:lnTo>
                    <a:lnTo>
                      <a:pt x="120" y="471"/>
                    </a:lnTo>
                    <a:lnTo>
                      <a:pt x="0" y="511"/>
                    </a:lnTo>
                  </a:path>
                </a:pathLst>
              </a:custGeom>
              <a:noFill/>
              <a:ln w="12700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1407">
                <a:extLst>
                  <a:ext uri="{FF2B5EF4-FFF2-40B4-BE49-F238E27FC236}">
                    <a16:creationId xmlns:a16="http://schemas.microsoft.com/office/drawing/2014/main" id="{8E5ED051-F78E-B5D0-2E1C-4832F64410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4"/>
                <a:ext cx="800" cy="527"/>
              </a:xfrm>
              <a:custGeom>
                <a:avLst/>
                <a:gdLst>
                  <a:gd name="T0" fmla="*/ 3923 w 4001"/>
                  <a:gd name="T1" fmla="*/ 2634 h 2634"/>
                  <a:gd name="T2" fmla="*/ 3846 w 4001"/>
                  <a:gd name="T3" fmla="*/ 2594 h 2634"/>
                  <a:gd name="T4" fmla="*/ 3846 w 4001"/>
                  <a:gd name="T5" fmla="*/ 2514 h 2634"/>
                  <a:gd name="T6" fmla="*/ 4001 w 4001"/>
                  <a:gd name="T7" fmla="*/ 2359 h 2634"/>
                  <a:gd name="T8" fmla="*/ 3923 w 4001"/>
                  <a:gd name="T9" fmla="*/ 2279 h 2634"/>
                  <a:gd name="T10" fmla="*/ 3846 w 4001"/>
                  <a:gd name="T11" fmla="*/ 2203 h 2634"/>
                  <a:gd name="T12" fmla="*/ 3886 w 4001"/>
                  <a:gd name="T13" fmla="*/ 2083 h 2634"/>
                  <a:gd name="T14" fmla="*/ 3962 w 4001"/>
                  <a:gd name="T15" fmla="*/ 1928 h 2634"/>
                  <a:gd name="T16" fmla="*/ 3886 w 4001"/>
                  <a:gd name="T17" fmla="*/ 1928 h 2634"/>
                  <a:gd name="T18" fmla="*/ 3806 w 4001"/>
                  <a:gd name="T19" fmla="*/ 1888 h 2634"/>
                  <a:gd name="T20" fmla="*/ 3766 w 4001"/>
                  <a:gd name="T21" fmla="*/ 1809 h 2634"/>
                  <a:gd name="T22" fmla="*/ 3688 w 4001"/>
                  <a:gd name="T23" fmla="*/ 1729 h 2634"/>
                  <a:gd name="T24" fmla="*/ 3608 w 4001"/>
                  <a:gd name="T25" fmla="*/ 1729 h 2634"/>
                  <a:gd name="T26" fmla="*/ 3531 w 4001"/>
                  <a:gd name="T27" fmla="*/ 1769 h 2634"/>
                  <a:gd name="T28" fmla="*/ 3373 w 4001"/>
                  <a:gd name="T29" fmla="*/ 1689 h 2634"/>
                  <a:gd name="T30" fmla="*/ 3258 w 4001"/>
                  <a:gd name="T31" fmla="*/ 1729 h 2634"/>
                  <a:gd name="T32" fmla="*/ 3218 w 4001"/>
                  <a:gd name="T33" fmla="*/ 1848 h 2634"/>
                  <a:gd name="T34" fmla="*/ 3178 w 4001"/>
                  <a:gd name="T35" fmla="*/ 1769 h 2634"/>
                  <a:gd name="T36" fmla="*/ 3138 w 4001"/>
                  <a:gd name="T37" fmla="*/ 1494 h 2634"/>
                  <a:gd name="T38" fmla="*/ 3060 w 4001"/>
                  <a:gd name="T39" fmla="*/ 1375 h 2634"/>
                  <a:gd name="T40" fmla="*/ 2903 w 4001"/>
                  <a:gd name="T41" fmla="*/ 1414 h 2634"/>
                  <a:gd name="T42" fmla="*/ 2903 w 4001"/>
                  <a:gd name="T43" fmla="*/ 1299 h 2634"/>
                  <a:gd name="T44" fmla="*/ 2785 w 4001"/>
                  <a:gd name="T45" fmla="*/ 1375 h 2634"/>
                  <a:gd name="T46" fmla="*/ 2628 w 4001"/>
                  <a:gd name="T47" fmla="*/ 1339 h 2634"/>
                  <a:gd name="T48" fmla="*/ 2550 w 4001"/>
                  <a:gd name="T49" fmla="*/ 1140 h 2634"/>
                  <a:gd name="T50" fmla="*/ 2510 w 4001"/>
                  <a:gd name="T51" fmla="*/ 865 h 2634"/>
                  <a:gd name="T52" fmla="*/ 2431 w 4001"/>
                  <a:gd name="T53" fmla="*/ 825 h 2634"/>
                  <a:gd name="T54" fmla="*/ 2395 w 4001"/>
                  <a:gd name="T55" fmla="*/ 748 h 2634"/>
                  <a:gd name="T56" fmla="*/ 2275 w 4001"/>
                  <a:gd name="T57" fmla="*/ 748 h 2634"/>
                  <a:gd name="T58" fmla="*/ 2196 w 4001"/>
                  <a:gd name="T59" fmla="*/ 748 h 2634"/>
                  <a:gd name="T60" fmla="*/ 2040 w 4001"/>
                  <a:gd name="T61" fmla="*/ 785 h 2634"/>
                  <a:gd name="T62" fmla="*/ 2000 w 4001"/>
                  <a:gd name="T63" fmla="*/ 945 h 2634"/>
                  <a:gd name="T64" fmla="*/ 1842 w 4001"/>
                  <a:gd name="T65" fmla="*/ 865 h 2634"/>
                  <a:gd name="T66" fmla="*/ 1765 w 4001"/>
                  <a:gd name="T67" fmla="*/ 748 h 2634"/>
                  <a:gd name="T68" fmla="*/ 1726 w 4001"/>
                  <a:gd name="T69" fmla="*/ 630 h 2634"/>
                  <a:gd name="T70" fmla="*/ 1568 w 4001"/>
                  <a:gd name="T71" fmla="*/ 550 h 2634"/>
                  <a:gd name="T72" fmla="*/ 1568 w 4001"/>
                  <a:gd name="T73" fmla="*/ 511 h 2634"/>
                  <a:gd name="T74" fmla="*/ 1531 w 4001"/>
                  <a:gd name="T75" fmla="*/ 394 h 2634"/>
                  <a:gd name="T76" fmla="*/ 1568 w 4001"/>
                  <a:gd name="T77" fmla="*/ 236 h 2634"/>
                  <a:gd name="T78" fmla="*/ 1492 w 4001"/>
                  <a:gd name="T79" fmla="*/ 40 h 2634"/>
                  <a:gd name="T80" fmla="*/ 1412 w 4001"/>
                  <a:gd name="T81" fmla="*/ 40 h 2634"/>
                  <a:gd name="T82" fmla="*/ 1293 w 4001"/>
                  <a:gd name="T83" fmla="*/ 80 h 2634"/>
                  <a:gd name="T84" fmla="*/ 1019 w 4001"/>
                  <a:gd name="T85" fmla="*/ 119 h 2634"/>
                  <a:gd name="T86" fmla="*/ 902 w 4001"/>
                  <a:gd name="T87" fmla="*/ 159 h 2634"/>
                  <a:gd name="T88" fmla="*/ 823 w 4001"/>
                  <a:gd name="T89" fmla="*/ 196 h 2634"/>
                  <a:gd name="T90" fmla="*/ 784 w 4001"/>
                  <a:gd name="T91" fmla="*/ 196 h 2634"/>
                  <a:gd name="T92" fmla="*/ 628 w 4001"/>
                  <a:gd name="T93" fmla="*/ 236 h 2634"/>
                  <a:gd name="T94" fmla="*/ 430 w 4001"/>
                  <a:gd name="T95" fmla="*/ 276 h 2634"/>
                  <a:gd name="T96" fmla="*/ 274 w 4001"/>
                  <a:gd name="T97" fmla="*/ 316 h 2634"/>
                  <a:gd name="T98" fmla="*/ 195 w 4001"/>
                  <a:gd name="T99" fmla="*/ 434 h 2634"/>
                  <a:gd name="T100" fmla="*/ 39 w 4001"/>
                  <a:gd name="T101" fmla="*/ 471 h 2634"/>
                  <a:gd name="T102" fmla="*/ 79 w 4001"/>
                  <a:gd name="T103" fmla="*/ 630 h 2634"/>
                  <a:gd name="T104" fmla="*/ 39 w 4001"/>
                  <a:gd name="T105" fmla="*/ 785 h 2634"/>
                  <a:gd name="T106" fmla="*/ 0 w 4001"/>
                  <a:gd name="T107" fmla="*/ 905 h 2634"/>
                  <a:gd name="T108" fmla="*/ 39 w 4001"/>
                  <a:gd name="T109" fmla="*/ 1219 h 2634"/>
                  <a:gd name="T110" fmla="*/ 116 w 4001"/>
                  <a:gd name="T111" fmla="*/ 1339 h 2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001" h="2634">
                    <a:moveTo>
                      <a:pt x="4001" y="2634"/>
                    </a:moveTo>
                    <a:lnTo>
                      <a:pt x="3923" y="2634"/>
                    </a:lnTo>
                    <a:lnTo>
                      <a:pt x="3923" y="2594"/>
                    </a:lnTo>
                    <a:lnTo>
                      <a:pt x="3846" y="2594"/>
                    </a:lnTo>
                    <a:lnTo>
                      <a:pt x="3886" y="2554"/>
                    </a:lnTo>
                    <a:lnTo>
                      <a:pt x="3846" y="2514"/>
                    </a:lnTo>
                    <a:lnTo>
                      <a:pt x="3886" y="2438"/>
                    </a:lnTo>
                    <a:lnTo>
                      <a:pt x="4001" y="2359"/>
                    </a:lnTo>
                    <a:lnTo>
                      <a:pt x="3962" y="2359"/>
                    </a:lnTo>
                    <a:lnTo>
                      <a:pt x="3923" y="2279"/>
                    </a:lnTo>
                    <a:lnTo>
                      <a:pt x="3923" y="2203"/>
                    </a:lnTo>
                    <a:lnTo>
                      <a:pt x="3846" y="2203"/>
                    </a:lnTo>
                    <a:lnTo>
                      <a:pt x="3886" y="2123"/>
                    </a:lnTo>
                    <a:lnTo>
                      <a:pt x="3886" y="2083"/>
                    </a:lnTo>
                    <a:lnTo>
                      <a:pt x="3846" y="2044"/>
                    </a:lnTo>
                    <a:lnTo>
                      <a:pt x="3962" y="1928"/>
                    </a:lnTo>
                    <a:lnTo>
                      <a:pt x="3923" y="1888"/>
                    </a:lnTo>
                    <a:lnTo>
                      <a:pt x="3886" y="1928"/>
                    </a:lnTo>
                    <a:lnTo>
                      <a:pt x="3846" y="1928"/>
                    </a:lnTo>
                    <a:lnTo>
                      <a:pt x="3806" y="1888"/>
                    </a:lnTo>
                    <a:lnTo>
                      <a:pt x="3806" y="1848"/>
                    </a:lnTo>
                    <a:lnTo>
                      <a:pt x="3766" y="1809"/>
                    </a:lnTo>
                    <a:lnTo>
                      <a:pt x="3766" y="1769"/>
                    </a:lnTo>
                    <a:lnTo>
                      <a:pt x="3688" y="1729"/>
                    </a:lnTo>
                    <a:lnTo>
                      <a:pt x="3688" y="1689"/>
                    </a:lnTo>
                    <a:lnTo>
                      <a:pt x="3608" y="1729"/>
                    </a:lnTo>
                    <a:lnTo>
                      <a:pt x="3571" y="1729"/>
                    </a:lnTo>
                    <a:lnTo>
                      <a:pt x="3531" y="1769"/>
                    </a:lnTo>
                    <a:lnTo>
                      <a:pt x="3453" y="1769"/>
                    </a:lnTo>
                    <a:lnTo>
                      <a:pt x="3373" y="1689"/>
                    </a:lnTo>
                    <a:lnTo>
                      <a:pt x="3333" y="1729"/>
                    </a:lnTo>
                    <a:lnTo>
                      <a:pt x="3258" y="1729"/>
                    </a:lnTo>
                    <a:lnTo>
                      <a:pt x="3218" y="1769"/>
                    </a:lnTo>
                    <a:lnTo>
                      <a:pt x="3218" y="1848"/>
                    </a:lnTo>
                    <a:lnTo>
                      <a:pt x="3178" y="1809"/>
                    </a:lnTo>
                    <a:lnTo>
                      <a:pt x="3178" y="1769"/>
                    </a:lnTo>
                    <a:lnTo>
                      <a:pt x="3138" y="1769"/>
                    </a:lnTo>
                    <a:lnTo>
                      <a:pt x="3138" y="1494"/>
                    </a:lnTo>
                    <a:lnTo>
                      <a:pt x="3098" y="1454"/>
                    </a:lnTo>
                    <a:lnTo>
                      <a:pt x="3060" y="1375"/>
                    </a:lnTo>
                    <a:lnTo>
                      <a:pt x="2983" y="1375"/>
                    </a:lnTo>
                    <a:lnTo>
                      <a:pt x="2903" y="1414"/>
                    </a:lnTo>
                    <a:lnTo>
                      <a:pt x="2863" y="1375"/>
                    </a:lnTo>
                    <a:lnTo>
                      <a:pt x="2903" y="1299"/>
                    </a:lnTo>
                    <a:lnTo>
                      <a:pt x="2863" y="1299"/>
                    </a:lnTo>
                    <a:lnTo>
                      <a:pt x="2785" y="1375"/>
                    </a:lnTo>
                    <a:lnTo>
                      <a:pt x="2668" y="1375"/>
                    </a:lnTo>
                    <a:lnTo>
                      <a:pt x="2628" y="1339"/>
                    </a:lnTo>
                    <a:lnTo>
                      <a:pt x="2550" y="1299"/>
                    </a:lnTo>
                    <a:lnTo>
                      <a:pt x="2550" y="1140"/>
                    </a:lnTo>
                    <a:lnTo>
                      <a:pt x="2510" y="1060"/>
                    </a:lnTo>
                    <a:lnTo>
                      <a:pt x="2510" y="865"/>
                    </a:lnTo>
                    <a:lnTo>
                      <a:pt x="2431" y="865"/>
                    </a:lnTo>
                    <a:lnTo>
                      <a:pt x="2431" y="825"/>
                    </a:lnTo>
                    <a:lnTo>
                      <a:pt x="2395" y="785"/>
                    </a:lnTo>
                    <a:lnTo>
                      <a:pt x="2395" y="748"/>
                    </a:lnTo>
                    <a:lnTo>
                      <a:pt x="2315" y="670"/>
                    </a:lnTo>
                    <a:lnTo>
                      <a:pt x="2275" y="748"/>
                    </a:lnTo>
                    <a:lnTo>
                      <a:pt x="2235" y="709"/>
                    </a:lnTo>
                    <a:lnTo>
                      <a:pt x="2196" y="748"/>
                    </a:lnTo>
                    <a:lnTo>
                      <a:pt x="2120" y="785"/>
                    </a:lnTo>
                    <a:lnTo>
                      <a:pt x="2040" y="785"/>
                    </a:lnTo>
                    <a:lnTo>
                      <a:pt x="2040" y="905"/>
                    </a:lnTo>
                    <a:lnTo>
                      <a:pt x="2000" y="945"/>
                    </a:lnTo>
                    <a:lnTo>
                      <a:pt x="1922" y="865"/>
                    </a:lnTo>
                    <a:lnTo>
                      <a:pt x="1842" y="865"/>
                    </a:lnTo>
                    <a:lnTo>
                      <a:pt x="1842" y="825"/>
                    </a:lnTo>
                    <a:lnTo>
                      <a:pt x="1765" y="748"/>
                    </a:lnTo>
                    <a:lnTo>
                      <a:pt x="1765" y="709"/>
                    </a:lnTo>
                    <a:lnTo>
                      <a:pt x="1726" y="630"/>
                    </a:lnTo>
                    <a:lnTo>
                      <a:pt x="1607" y="630"/>
                    </a:lnTo>
                    <a:lnTo>
                      <a:pt x="1568" y="550"/>
                    </a:lnTo>
                    <a:lnTo>
                      <a:pt x="1531" y="550"/>
                    </a:lnTo>
                    <a:lnTo>
                      <a:pt x="1568" y="511"/>
                    </a:lnTo>
                    <a:lnTo>
                      <a:pt x="1568" y="434"/>
                    </a:lnTo>
                    <a:lnTo>
                      <a:pt x="1531" y="394"/>
                    </a:lnTo>
                    <a:lnTo>
                      <a:pt x="1607" y="316"/>
                    </a:lnTo>
                    <a:lnTo>
                      <a:pt x="1568" y="236"/>
                    </a:lnTo>
                    <a:lnTo>
                      <a:pt x="1492" y="159"/>
                    </a:lnTo>
                    <a:lnTo>
                      <a:pt x="1492" y="40"/>
                    </a:lnTo>
                    <a:lnTo>
                      <a:pt x="1452" y="0"/>
                    </a:lnTo>
                    <a:lnTo>
                      <a:pt x="1412" y="40"/>
                    </a:lnTo>
                    <a:lnTo>
                      <a:pt x="1372" y="40"/>
                    </a:lnTo>
                    <a:lnTo>
                      <a:pt x="1293" y="80"/>
                    </a:lnTo>
                    <a:lnTo>
                      <a:pt x="1058" y="80"/>
                    </a:lnTo>
                    <a:lnTo>
                      <a:pt x="1019" y="119"/>
                    </a:lnTo>
                    <a:lnTo>
                      <a:pt x="942" y="119"/>
                    </a:lnTo>
                    <a:lnTo>
                      <a:pt x="902" y="159"/>
                    </a:lnTo>
                    <a:lnTo>
                      <a:pt x="863" y="159"/>
                    </a:lnTo>
                    <a:lnTo>
                      <a:pt x="823" y="196"/>
                    </a:lnTo>
                    <a:lnTo>
                      <a:pt x="823" y="236"/>
                    </a:lnTo>
                    <a:lnTo>
                      <a:pt x="784" y="196"/>
                    </a:lnTo>
                    <a:lnTo>
                      <a:pt x="744" y="196"/>
                    </a:lnTo>
                    <a:lnTo>
                      <a:pt x="628" y="236"/>
                    </a:lnTo>
                    <a:lnTo>
                      <a:pt x="470" y="236"/>
                    </a:lnTo>
                    <a:lnTo>
                      <a:pt x="430" y="276"/>
                    </a:lnTo>
                    <a:lnTo>
                      <a:pt x="354" y="276"/>
                    </a:lnTo>
                    <a:lnTo>
                      <a:pt x="274" y="316"/>
                    </a:lnTo>
                    <a:lnTo>
                      <a:pt x="195" y="394"/>
                    </a:lnTo>
                    <a:lnTo>
                      <a:pt x="195" y="434"/>
                    </a:lnTo>
                    <a:lnTo>
                      <a:pt x="116" y="471"/>
                    </a:lnTo>
                    <a:lnTo>
                      <a:pt x="39" y="471"/>
                    </a:lnTo>
                    <a:lnTo>
                      <a:pt x="39" y="590"/>
                    </a:lnTo>
                    <a:lnTo>
                      <a:pt x="79" y="630"/>
                    </a:lnTo>
                    <a:lnTo>
                      <a:pt x="79" y="709"/>
                    </a:lnTo>
                    <a:lnTo>
                      <a:pt x="39" y="785"/>
                    </a:lnTo>
                    <a:lnTo>
                      <a:pt x="39" y="825"/>
                    </a:lnTo>
                    <a:lnTo>
                      <a:pt x="0" y="905"/>
                    </a:lnTo>
                    <a:lnTo>
                      <a:pt x="39" y="984"/>
                    </a:lnTo>
                    <a:lnTo>
                      <a:pt x="39" y="1219"/>
                    </a:lnTo>
                    <a:lnTo>
                      <a:pt x="79" y="1259"/>
                    </a:lnTo>
                    <a:lnTo>
                      <a:pt x="116" y="1339"/>
                    </a:lnTo>
                  </a:path>
                </a:pathLst>
              </a:custGeom>
              <a:noFill/>
              <a:ln w="12700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1408">
                <a:extLst>
                  <a:ext uri="{FF2B5EF4-FFF2-40B4-BE49-F238E27FC236}">
                    <a16:creationId xmlns:a16="http://schemas.microsoft.com/office/drawing/2014/main" id="{89A19658-B83A-E61E-EE27-BDBFB1E5D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3" y="531"/>
                <a:ext cx="228" cy="518"/>
              </a:xfrm>
              <a:custGeom>
                <a:avLst/>
                <a:gdLst>
                  <a:gd name="T0" fmla="*/ 0 w 1138"/>
                  <a:gd name="T1" fmla="*/ 2553 h 2593"/>
                  <a:gd name="T2" fmla="*/ 117 w 1138"/>
                  <a:gd name="T3" fmla="*/ 2437 h 2593"/>
                  <a:gd name="T4" fmla="*/ 157 w 1138"/>
                  <a:gd name="T5" fmla="*/ 2358 h 2593"/>
                  <a:gd name="T6" fmla="*/ 195 w 1138"/>
                  <a:gd name="T7" fmla="*/ 2318 h 2593"/>
                  <a:gd name="T8" fmla="*/ 275 w 1138"/>
                  <a:gd name="T9" fmla="*/ 2238 h 2593"/>
                  <a:gd name="T10" fmla="*/ 235 w 1138"/>
                  <a:gd name="T11" fmla="*/ 2162 h 2593"/>
                  <a:gd name="T12" fmla="*/ 117 w 1138"/>
                  <a:gd name="T13" fmla="*/ 2083 h 2593"/>
                  <a:gd name="T14" fmla="*/ 195 w 1138"/>
                  <a:gd name="T15" fmla="*/ 2043 h 2593"/>
                  <a:gd name="T16" fmla="*/ 157 w 1138"/>
                  <a:gd name="T17" fmla="*/ 1964 h 2593"/>
                  <a:gd name="T18" fmla="*/ 394 w 1138"/>
                  <a:gd name="T19" fmla="*/ 1887 h 2593"/>
                  <a:gd name="T20" fmla="*/ 315 w 1138"/>
                  <a:gd name="T21" fmla="*/ 1807 h 2593"/>
                  <a:gd name="T22" fmla="*/ 235 w 1138"/>
                  <a:gd name="T23" fmla="*/ 1769 h 2593"/>
                  <a:gd name="T24" fmla="*/ 275 w 1138"/>
                  <a:gd name="T25" fmla="*/ 1689 h 2593"/>
                  <a:gd name="T26" fmla="*/ 235 w 1138"/>
                  <a:gd name="T27" fmla="*/ 1572 h 2593"/>
                  <a:gd name="T28" fmla="*/ 235 w 1138"/>
                  <a:gd name="T29" fmla="*/ 1493 h 2593"/>
                  <a:gd name="T30" fmla="*/ 275 w 1138"/>
                  <a:gd name="T31" fmla="*/ 1453 h 2593"/>
                  <a:gd name="T32" fmla="*/ 355 w 1138"/>
                  <a:gd name="T33" fmla="*/ 1414 h 2593"/>
                  <a:gd name="T34" fmla="*/ 510 w 1138"/>
                  <a:gd name="T35" fmla="*/ 1374 h 2593"/>
                  <a:gd name="T36" fmla="*/ 550 w 1138"/>
                  <a:gd name="T37" fmla="*/ 1335 h 2593"/>
                  <a:gd name="T38" fmla="*/ 470 w 1138"/>
                  <a:gd name="T39" fmla="*/ 1298 h 2593"/>
                  <a:gd name="T40" fmla="*/ 705 w 1138"/>
                  <a:gd name="T41" fmla="*/ 1335 h 2593"/>
                  <a:gd name="T42" fmla="*/ 785 w 1138"/>
                  <a:gd name="T43" fmla="*/ 1414 h 2593"/>
                  <a:gd name="T44" fmla="*/ 824 w 1138"/>
                  <a:gd name="T45" fmla="*/ 1218 h 2593"/>
                  <a:gd name="T46" fmla="*/ 824 w 1138"/>
                  <a:gd name="T47" fmla="*/ 1099 h 2593"/>
                  <a:gd name="T48" fmla="*/ 863 w 1138"/>
                  <a:gd name="T49" fmla="*/ 1023 h 2593"/>
                  <a:gd name="T50" fmla="*/ 824 w 1138"/>
                  <a:gd name="T51" fmla="*/ 943 h 2593"/>
                  <a:gd name="T52" fmla="*/ 824 w 1138"/>
                  <a:gd name="T53" fmla="*/ 904 h 2593"/>
                  <a:gd name="T54" fmla="*/ 785 w 1138"/>
                  <a:gd name="T55" fmla="*/ 784 h 2593"/>
                  <a:gd name="T56" fmla="*/ 903 w 1138"/>
                  <a:gd name="T57" fmla="*/ 784 h 2593"/>
                  <a:gd name="T58" fmla="*/ 943 w 1138"/>
                  <a:gd name="T59" fmla="*/ 669 h 2593"/>
                  <a:gd name="T60" fmla="*/ 983 w 1138"/>
                  <a:gd name="T61" fmla="*/ 629 h 2593"/>
                  <a:gd name="T62" fmla="*/ 1020 w 1138"/>
                  <a:gd name="T63" fmla="*/ 549 h 2593"/>
                  <a:gd name="T64" fmla="*/ 1098 w 1138"/>
                  <a:gd name="T65" fmla="*/ 470 h 2593"/>
                  <a:gd name="T66" fmla="*/ 1059 w 1138"/>
                  <a:gd name="T67" fmla="*/ 433 h 2593"/>
                  <a:gd name="T68" fmla="*/ 1098 w 1138"/>
                  <a:gd name="T69" fmla="*/ 394 h 2593"/>
                  <a:gd name="T70" fmla="*/ 1098 w 1138"/>
                  <a:gd name="T71" fmla="*/ 274 h 2593"/>
                  <a:gd name="T72" fmla="*/ 1138 w 1138"/>
                  <a:gd name="T73" fmla="*/ 195 h 2593"/>
                  <a:gd name="T74" fmla="*/ 1059 w 1138"/>
                  <a:gd name="T75" fmla="*/ 118 h 2593"/>
                  <a:gd name="T76" fmla="*/ 1098 w 1138"/>
                  <a:gd name="T77" fmla="*/ 0 h 25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38" h="2593">
                    <a:moveTo>
                      <a:pt x="0" y="2593"/>
                    </a:moveTo>
                    <a:lnTo>
                      <a:pt x="0" y="2553"/>
                    </a:lnTo>
                    <a:lnTo>
                      <a:pt x="40" y="2437"/>
                    </a:lnTo>
                    <a:lnTo>
                      <a:pt x="117" y="2437"/>
                    </a:lnTo>
                    <a:lnTo>
                      <a:pt x="117" y="2398"/>
                    </a:lnTo>
                    <a:lnTo>
                      <a:pt x="157" y="2358"/>
                    </a:lnTo>
                    <a:lnTo>
                      <a:pt x="157" y="2318"/>
                    </a:lnTo>
                    <a:lnTo>
                      <a:pt x="195" y="2318"/>
                    </a:lnTo>
                    <a:lnTo>
                      <a:pt x="235" y="2238"/>
                    </a:lnTo>
                    <a:lnTo>
                      <a:pt x="275" y="2238"/>
                    </a:lnTo>
                    <a:lnTo>
                      <a:pt x="275" y="2201"/>
                    </a:lnTo>
                    <a:lnTo>
                      <a:pt x="235" y="2162"/>
                    </a:lnTo>
                    <a:lnTo>
                      <a:pt x="117" y="2162"/>
                    </a:lnTo>
                    <a:lnTo>
                      <a:pt x="117" y="2083"/>
                    </a:lnTo>
                    <a:lnTo>
                      <a:pt x="157" y="2083"/>
                    </a:lnTo>
                    <a:lnTo>
                      <a:pt x="195" y="2043"/>
                    </a:lnTo>
                    <a:lnTo>
                      <a:pt x="195" y="2003"/>
                    </a:lnTo>
                    <a:lnTo>
                      <a:pt x="157" y="1964"/>
                    </a:lnTo>
                    <a:lnTo>
                      <a:pt x="195" y="1887"/>
                    </a:lnTo>
                    <a:lnTo>
                      <a:pt x="394" y="1887"/>
                    </a:lnTo>
                    <a:lnTo>
                      <a:pt x="394" y="1807"/>
                    </a:lnTo>
                    <a:lnTo>
                      <a:pt x="315" y="1807"/>
                    </a:lnTo>
                    <a:lnTo>
                      <a:pt x="315" y="1769"/>
                    </a:lnTo>
                    <a:lnTo>
                      <a:pt x="235" y="1769"/>
                    </a:lnTo>
                    <a:lnTo>
                      <a:pt x="235" y="1729"/>
                    </a:lnTo>
                    <a:lnTo>
                      <a:pt x="275" y="1689"/>
                    </a:lnTo>
                    <a:lnTo>
                      <a:pt x="235" y="1612"/>
                    </a:lnTo>
                    <a:lnTo>
                      <a:pt x="235" y="1572"/>
                    </a:lnTo>
                    <a:lnTo>
                      <a:pt x="195" y="1533"/>
                    </a:lnTo>
                    <a:lnTo>
                      <a:pt x="235" y="1493"/>
                    </a:lnTo>
                    <a:lnTo>
                      <a:pt x="275" y="1493"/>
                    </a:lnTo>
                    <a:lnTo>
                      <a:pt x="275" y="1453"/>
                    </a:lnTo>
                    <a:lnTo>
                      <a:pt x="355" y="1453"/>
                    </a:lnTo>
                    <a:lnTo>
                      <a:pt x="355" y="1414"/>
                    </a:lnTo>
                    <a:lnTo>
                      <a:pt x="510" y="1414"/>
                    </a:lnTo>
                    <a:lnTo>
                      <a:pt x="510" y="1374"/>
                    </a:lnTo>
                    <a:lnTo>
                      <a:pt x="550" y="1374"/>
                    </a:lnTo>
                    <a:lnTo>
                      <a:pt x="550" y="1335"/>
                    </a:lnTo>
                    <a:lnTo>
                      <a:pt x="510" y="1335"/>
                    </a:lnTo>
                    <a:lnTo>
                      <a:pt x="470" y="1298"/>
                    </a:lnTo>
                    <a:lnTo>
                      <a:pt x="668" y="1298"/>
                    </a:lnTo>
                    <a:lnTo>
                      <a:pt x="705" y="1335"/>
                    </a:lnTo>
                    <a:lnTo>
                      <a:pt x="745" y="1335"/>
                    </a:lnTo>
                    <a:lnTo>
                      <a:pt x="785" y="1414"/>
                    </a:lnTo>
                    <a:lnTo>
                      <a:pt x="824" y="1374"/>
                    </a:lnTo>
                    <a:lnTo>
                      <a:pt x="824" y="1218"/>
                    </a:lnTo>
                    <a:lnTo>
                      <a:pt x="863" y="1178"/>
                    </a:lnTo>
                    <a:lnTo>
                      <a:pt x="824" y="1099"/>
                    </a:lnTo>
                    <a:lnTo>
                      <a:pt x="824" y="1060"/>
                    </a:lnTo>
                    <a:lnTo>
                      <a:pt x="863" y="1023"/>
                    </a:lnTo>
                    <a:lnTo>
                      <a:pt x="863" y="983"/>
                    </a:lnTo>
                    <a:lnTo>
                      <a:pt x="824" y="943"/>
                    </a:lnTo>
                    <a:lnTo>
                      <a:pt x="863" y="904"/>
                    </a:lnTo>
                    <a:lnTo>
                      <a:pt x="824" y="904"/>
                    </a:lnTo>
                    <a:lnTo>
                      <a:pt x="824" y="824"/>
                    </a:lnTo>
                    <a:lnTo>
                      <a:pt x="785" y="784"/>
                    </a:lnTo>
                    <a:lnTo>
                      <a:pt x="824" y="744"/>
                    </a:lnTo>
                    <a:lnTo>
                      <a:pt x="903" y="784"/>
                    </a:lnTo>
                    <a:lnTo>
                      <a:pt x="943" y="744"/>
                    </a:lnTo>
                    <a:lnTo>
                      <a:pt x="943" y="669"/>
                    </a:lnTo>
                    <a:lnTo>
                      <a:pt x="983" y="669"/>
                    </a:lnTo>
                    <a:lnTo>
                      <a:pt x="983" y="629"/>
                    </a:lnTo>
                    <a:lnTo>
                      <a:pt x="1020" y="589"/>
                    </a:lnTo>
                    <a:lnTo>
                      <a:pt x="1020" y="549"/>
                    </a:lnTo>
                    <a:lnTo>
                      <a:pt x="1098" y="549"/>
                    </a:lnTo>
                    <a:lnTo>
                      <a:pt x="1098" y="470"/>
                    </a:lnTo>
                    <a:lnTo>
                      <a:pt x="1138" y="470"/>
                    </a:lnTo>
                    <a:lnTo>
                      <a:pt x="1059" y="433"/>
                    </a:lnTo>
                    <a:lnTo>
                      <a:pt x="1059" y="394"/>
                    </a:lnTo>
                    <a:lnTo>
                      <a:pt x="1098" y="394"/>
                    </a:lnTo>
                    <a:lnTo>
                      <a:pt x="1059" y="354"/>
                    </a:lnTo>
                    <a:lnTo>
                      <a:pt x="1098" y="274"/>
                    </a:lnTo>
                    <a:lnTo>
                      <a:pt x="1098" y="235"/>
                    </a:lnTo>
                    <a:lnTo>
                      <a:pt x="1138" y="195"/>
                    </a:lnTo>
                    <a:lnTo>
                      <a:pt x="1138" y="118"/>
                    </a:lnTo>
                    <a:lnTo>
                      <a:pt x="1059" y="118"/>
                    </a:lnTo>
                    <a:lnTo>
                      <a:pt x="1059" y="40"/>
                    </a:lnTo>
                    <a:lnTo>
                      <a:pt x="1098" y="0"/>
                    </a:lnTo>
                  </a:path>
                </a:pathLst>
              </a:custGeom>
              <a:noFill/>
              <a:ln w="12700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1409">
                <a:extLst>
                  <a:ext uri="{FF2B5EF4-FFF2-40B4-BE49-F238E27FC236}">
                    <a16:creationId xmlns:a16="http://schemas.microsoft.com/office/drawing/2014/main" id="{93ECFF17-CCC7-CFD2-DF00-A3DACD9506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4" y="869"/>
                <a:ext cx="549" cy="188"/>
              </a:xfrm>
              <a:custGeom>
                <a:avLst/>
                <a:gdLst>
                  <a:gd name="T0" fmla="*/ 2708 w 2748"/>
                  <a:gd name="T1" fmla="*/ 944 h 944"/>
                  <a:gd name="T2" fmla="*/ 2590 w 2748"/>
                  <a:gd name="T3" fmla="*/ 864 h 944"/>
                  <a:gd name="T4" fmla="*/ 2553 w 2748"/>
                  <a:gd name="T5" fmla="*/ 787 h 944"/>
                  <a:gd name="T6" fmla="*/ 2473 w 2748"/>
                  <a:gd name="T7" fmla="*/ 787 h 944"/>
                  <a:gd name="T8" fmla="*/ 2435 w 2748"/>
                  <a:gd name="T9" fmla="*/ 669 h 944"/>
                  <a:gd name="T10" fmla="*/ 2395 w 2748"/>
                  <a:gd name="T11" fmla="*/ 629 h 944"/>
                  <a:gd name="T12" fmla="*/ 2315 w 2748"/>
                  <a:gd name="T13" fmla="*/ 589 h 944"/>
                  <a:gd name="T14" fmla="*/ 2276 w 2748"/>
                  <a:gd name="T15" fmla="*/ 549 h 944"/>
                  <a:gd name="T16" fmla="*/ 2276 w 2748"/>
                  <a:gd name="T17" fmla="*/ 433 h 944"/>
                  <a:gd name="T18" fmla="*/ 2240 w 2748"/>
                  <a:gd name="T19" fmla="*/ 354 h 944"/>
                  <a:gd name="T20" fmla="*/ 2160 w 2748"/>
                  <a:gd name="T21" fmla="*/ 314 h 944"/>
                  <a:gd name="T22" fmla="*/ 2080 w 2748"/>
                  <a:gd name="T23" fmla="*/ 354 h 944"/>
                  <a:gd name="T24" fmla="*/ 1965 w 2748"/>
                  <a:gd name="T25" fmla="*/ 394 h 944"/>
                  <a:gd name="T26" fmla="*/ 1845 w 2748"/>
                  <a:gd name="T27" fmla="*/ 354 h 944"/>
                  <a:gd name="T28" fmla="*/ 1767 w 2748"/>
                  <a:gd name="T29" fmla="*/ 394 h 944"/>
                  <a:gd name="T30" fmla="*/ 1610 w 2748"/>
                  <a:gd name="T31" fmla="*/ 394 h 944"/>
                  <a:gd name="T32" fmla="*/ 1571 w 2748"/>
                  <a:gd name="T33" fmla="*/ 354 h 944"/>
                  <a:gd name="T34" fmla="*/ 1492 w 2748"/>
                  <a:gd name="T35" fmla="*/ 394 h 944"/>
                  <a:gd name="T36" fmla="*/ 1413 w 2748"/>
                  <a:gd name="T37" fmla="*/ 314 h 944"/>
                  <a:gd name="T38" fmla="*/ 1376 w 2748"/>
                  <a:gd name="T39" fmla="*/ 354 h 944"/>
                  <a:gd name="T40" fmla="*/ 1337 w 2748"/>
                  <a:gd name="T41" fmla="*/ 314 h 944"/>
                  <a:gd name="T42" fmla="*/ 1297 w 2748"/>
                  <a:gd name="T43" fmla="*/ 275 h 944"/>
                  <a:gd name="T44" fmla="*/ 1217 w 2748"/>
                  <a:gd name="T45" fmla="*/ 314 h 944"/>
                  <a:gd name="T46" fmla="*/ 1178 w 2748"/>
                  <a:gd name="T47" fmla="*/ 235 h 944"/>
                  <a:gd name="T48" fmla="*/ 1138 w 2748"/>
                  <a:gd name="T49" fmla="*/ 198 h 944"/>
                  <a:gd name="T50" fmla="*/ 943 w 2748"/>
                  <a:gd name="T51" fmla="*/ 118 h 944"/>
                  <a:gd name="T52" fmla="*/ 903 w 2748"/>
                  <a:gd name="T53" fmla="*/ 158 h 944"/>
                  <a:gd name="T54" fmla="*/ 787 w 2748"/>
                  <a:gd name="T55" fmla="*/ 198 h 944"/>
                  <a:gd name="T56" fmla="*/ 787 w 2748"/>
                  <a:gd name="T57" fmla="*/ 118 h 944"/>
                  <a:gd name="T58" fmla="*/ 708 w 2748"/>
                  <a:gd name="T59" fmla="*/ 118 h 944"/>
                  <a:gd name="T60" fmla="*/ 589 w 2748"/>
                  <a:gd name="T61" fmla="*/ 40 h 944"/>
                  <a:gd name="T62" fmla="*/ 473 w 2748"/>
                  <a:gd name="T63" fmla="*/ 118 h 944"/>
                  <a:gd name="T64" fmla="*/ 354 w 2748"/>
                  <a:gd name="T65" fmla="*/ 158 h 944"/>
                  <a:gd name="T66" fmla="*/ 275 w 2748"/>
                  <a:gd name="T67" fmla="*/ 118 h 944"/>
                  <a:gd name="T68" fmla="*/ 199 w 2748"/>
                  <a:gd name="T69" fmla="*/ 158 h 944"/>
                  <a:gd name="T70" fmla="*/ 80 w 2748"/>
                  <a:gd name="T71" fmla="*/ 118 h 944"/>
                  <a:gd name="T72" fmla="*/ 80 w 2748"/>
                  <a:gd name="T73" fmla="*/ 0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748" h="944">
                    <a:moveTo>
                      <a:pt x="2748" y="904"/>
                    </a:moveTo>
                    <a:lnTo>
                      <a:pt x="2708" y="944"/>
                    </a:lnTo>
                    <a:lnTo>
                      <a:pt x="2630" y="864"/>
                    </a:lnTo>
                    <a:lnTo>
                      <a:pt x="2590" y="864"/>
                    </a:lnTo>
                    <a:lnTo>
                      <a:pt x="2590" y="824"/>
                    </a:lnTo>
                    <a:lnTo>
                      <a:pt x="2553" y="787"/>
                    </a:lnTo>
                    <a:lnTo>
                      <a:pt x="2553" y="709"/>
                    </a:lnTo>
                    <a:lnTo>
                      <a:pt x="2473" y="787"/>
                    </a:lnTo>
                    <a:lnTo>
                      <a:pt x="2473" y="748"/>
                    </a:lnTo>
                    <a:lnTo>
                      <a:pt x="2435" y="669"/>
                    </a:lnTo>
                    <a:lnTo>
                      <a:pt x="2395" y="709"/>
                    </a:lnTo>
                    <a:lnTo>
                      <a:pt x="2395" y="629"/>
                    </a:lnTo>
                    <a:lnTo>
                      <a:pt x="2355" y="589"/>
                    </a:lnTo>
                    <a:lnTo>
                      <a:pt x="2315" y="589"/>
                    </a:lnTo>
                    <a:lnTo>
                      <a:pt x="2315" y="549"/>
                    </a:lnTo>
                    <a:lnTo>
                      <a:pt x="2276" y="549"/>
                    </a:lnTo>
                    <a:lnTo>
                      <a:pt x="2240" y="512"/>
                    </a:lnTo>
                    <a:lnTo>
                      <a:pt x="2276" y="433"/>
                    </a:lnTo>
                    <a:lnTo>
                      <a:pt x="2276" y="394"/>
                    </a:lnTo>
                    <a:lnTo>
                      <a:pt x="2240" y="354"/>
                    </a:lnTo>
                    <a:lnTo>
                      <a:pt x="2240" y="314"/>
                    </a:lnTo>
                    <a:lnTo>
                      <a:pt x="2160" y="314"/>
                    </a:lnTo>
                    <a:lnTo>
                      <a:pt x="2080" y="275"/>
                    </a:lnTo>
                    <a:lnTo>
                      <a:pt x="2080" y="354"/>
                    </a:lnTo>
                    <a:lnTo>
                      <a:pt x="2002" y="354"/>
                    </a:lnTo>
                    <a:lnTo>
                      <a:pt x="1965" y="394"/>
                    </a:lnTo>
                    <a:lnTo>
                      <a:pt x="1925" y="354"/>
                    </a:lnTo>
                    <a:lnTo>
                      <a:pt x="1845" y="354"/>
                    </a:lnTo>
                    <a:lnTo>
                      <a:pt x="1806" y="394"/>
                    </a:lnTo>
                    <a:lnTo>
                      <a:pt x="1767" y="394"/>
                    </a:lnTo>
                    <a:lnTo>
                      <a:pt x="1687" y="314"/>
                    </a:lnTo>
                    <a:lnTo>
                      <a:pt x="1610" y="394"/>
                    </a:lnTo>
                    <a:lnTo>
                      <a:pt x="1571" y="394"/>
                    </a:lnTo>
                    <a:lnTo>
                      <a:pt x="1571" y="354"/>
                    </a:lnTo>
                    <a:lnTo>
                      <a:pt x="1532" y="394"/>
                    </a:lnTo>
                    <a:lnTo>
                      <a:pt x="1492" y="394"/>
                    </a:lnTo>
                    <a:lnTo>
                      <a:pt x="1492" y="354"/>
                    </a:lnTo>
                    <a:lnTo>
                      <a:pt x="1413" y="314"/>
                    </a:lnTo>
                    <a:lnTo>
                      <a:pt x="1376" y="314"/>
                    </a:lnTo>
                    <a:lnTo>
                      <a:pt x="1376" y="354"/>
                    </a:lnTo>
                    <a:lnTo>
                      <a:pt x="1337" y="354"/>
                    </a:lnTo>
                    <a:lnTo>
                      <a:pt x="1337" y="314"/>
                    </a:lnTo>
                    <a:lnTo>
                      <a:pt x="1297" y="314"/>
                    </a:lnTo>
                    <a:lnTo>
                      <a:pt x="1297" y="275"/>
                    </a:lnTo>
                    <a:lnTo>
                      <a:pt x="1257" y="314"/>
                    </a:lnTo>
                    <a:lnTo>
                      <a:pt x="1217" y="314"/>
                    </a:lnTo>
                    <a:lnTo>
                      <a:pt x="1217" y="275"/>
                    </a:lnTo>
                    <a:lnTo>
                      <a:pt x="1178" y="235"/>
                    </a:lnTo>
                    <a:lnTo>
                      <a:pt x="1138" y="235"/>
                    </a:lnTo>
                    <a:lnTo>
                      <a:pt x="1138" y="198"/>
                    </a:lnTo>
                    <a:lnTo>
                      <a:pt x="1022" y="198"/>
                    </a:lnTo>
                    <a:lnTo>
                      <a:pt x="943" y="118"/>
                    </a:lnTo>
                    <a:lnTo>
                      <a:pt x="903" y="118"/>
                    </a:lnTo>
                    <a:lnTo>
                      <a:pt x="903" y="158"/>
                    </a:lnTo>
                    <a:lnTo>
                      <a:pt x="864" y="198"/>
                    </a:lnTo>
                    <a:lnTo>
                      <a:pt x="787" y="198"/>
                    </a:lnTo>
                    <a:lnTo>
                      <a:pt x="827" y="158"/>
                    </a:lnTo>
                    <a:lnTo>
                      <a:pt x="787" y="118"/>
                    </a:lnTo>
                    <a:lnTo>
                      <a:pt x="747" y="158"/>
                    </a:lnTo>
                    <a:lnTo>
                      <a:pt x="708" y="118"/>
                    </a:lnTo>
                    <a:lnTo>
                      <a:pt x="589" y="118"/>
                    </a:lnTo>
                    <a:lnTo>
                      <a:pt x="589" y="40"/>
                    </a:lnTo>
                    <a:lnTo>
                      <a:pt x="513" y="80"/>
                    </a:lnTo>
                    <a:lnTo>
                      <a:pt x="473" y="118"/>
                    </a:lnTo>
                    <a:lnTo>
                      <a:pt x="394" y="118"/>
                    </a:lnTo>
                    <a:lnTo>
                      <a:pt x="354" y="158"/>
                    </a:lnTo>
                    <a:lnTo>
                      <a:pt x="275" y="158"/>
                    </a:lnTo>
                    <a:lnTo>
                      <a:pt x="275" y="118"/>
                    </a:lnTo>
                    <a:lnTo>
                      <a:pt x="238" y="158"/>
                    </a:lnTo>
                    <a:lnTo>
                      <a:pt x="199" y="158"/>
                    </a:lnTo>
                    <a:lnTo>
                      <a:pt x="159" y="118"/>
                    </a:lnTo>
                    <a:lnTo>
                      <a:pt x="80" y="118"/>
                    </a:lnTo>
                    <a:lnTo>
                      <a:pt x="40" y="80"/>
                    </a:lnTo>
                    <a:lnTo>
                      <a:pt x="80" y="0"/>
                    </a:lnTo>
                    <a:lnTo>
                      <a:pt x="0" y="0"/>
                    </a:lnTo>
                  </a:path>
                </a:pathLst>
              </a:custGeom>
              <a:noFill/>
              <a:ln w="12700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1410">
                <a:extLst>
                  <a:ext uri="{FF2B5EF4-FFF2-40B4-BE49-F238E27FC236}">
                    <a16:creationId xmlns:a16="http://schemas.microsoft.com/office/drawing/2014/main" id="{183777F5-0DC7-E48D-08DC-55B8526B0B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2" y="1049"/>
                <a:ext cx="47" cy="212"/>
              </a:xfrm>
              <a:custGeom>
                <a:avLst/>
                <a:gdLst>
                  <a:gd name="T0" fmla="*/ 40 w 238"/>
                  <a:gd name="T1" fmla="*/ 1060 h 1060"/>
                  <a:gd name="T2" fmla="*/ 40 w 238"/>
                  <a:gd name="T3" fmla="*/ 983 h 1060"/>
                  <a:gd name="T4" fmla="*/ 0 w 238"/>
                  <a:gd name="T5" fmla="*/ 983 h 1060"/>
                  <a:gd name="T6" fmla="*/ 40 w 238"/>
                  <a:gd name="T7" fmla="*/ 904 h 1060"/>
                  <a:gd name="T8" fmla="*/ 0 w 238"/>
                  <a:gd name="T9" fmla="*/ 865 h 1060"/>
                  <a:gd name="T10" fmla="*/ 80 w 238"/>
                  <a:gd name="T11" fmla="*/ 825 h 1060"/>
                  <a:gd name="T12" fmla="*/ 0 w 238"/>
                  <a:gd name="T13" fmla="*/ 748 h 1060"/>
                  <a:gd name="T14" fmla="*/ 80 w 238"/>
                  <a:gd name="T15" fmla="*/ 748 h 1060"/>
                  <a:gd name="T16" fmla="*/ 158 w 238"/>
                  <a:gd name="T17" fmla="*/ 708 h 1060"/>
                  <a:gd name="T18" fmla="*/ 118 w 238"/>
                  <a:gd name="T19" fmla="*/ 669 h 1060"/>
                  <a:gd name="T20" fmla="*/ 118 w 238"/>
                  <a:gd name="T21" fmla="*/ 629 h 1060"/>
                  <a:gd name="T22" fmla="*/ 158 w 238"/>
                  <a:gd name="T23" fmla="*/ 629 h 1060"/>
                  <a:gd name="T24" fmla="*/ 198 w 238"/>
                  <a:gd name="T25" fmla="*/ 589 h 1060"/>
                  <a:gd name="T26" fmla="*/ 158 w 238"/>
                  <a:gd name="T27" fmla="*/ 589 h 1060"/>
                  <a:gd name="T28" fmla="*/ 238 w 238"/>
                  <a:gd name="T29" fmla="*/ 549 h 1060"/>
                  <a:gd name="T30" fmla="*/ 198 w 238"/>
                  <a:gd name="T31" fmla="*/ 510 h 1060"/>
                  <a:gd name="T32" fmla="*/ 238 w 238"/>
                  <a:gd name="T33" fmla="*/ 473 h 1060"/>
                  <a:gd name="T34" fmla="*/ 158 w 238"/>
                  <a:gd name="T35" fmla="*/ 473 h 1060"/>
                  <a:gd name="T36" fmla="*/ 80 w 238"/>
                  <a:gd name="T37" fmla="*/ 510 h 1060"/>
                  <a:gd name="T38" fmla="*/ 118 w 238"/>
                  <a:gd name="T39" fmla="*/ 473 h 1060"/>
                  <a:gd name="T40" fmla="*/ 80 w 238"/>
                  <a:gd name="T41" fmla="*/ 434 h 1060"/>
                  <a:gd name="T42" fmla="*/ 118 w 238"/>
                  <a:gd name="T43" fmla="*/ 354 h 1060"/>
                  <a:gd name="T44" fmla="*/ 118 w 238"/>
                  <a:gd name="T45" fmla="*/ 274 h 1060"/>
                  <a:gd name="T46" fmla="*/ 80 w 238"/>
                  <a:gd name="T47" fmla="*/ 274 h 1060"/>
                  <a:gd name="T48" fmla="*/ 80 w 238"/>
                  <a:gd name="T49" fmla="*/ 235 h 1060"/>
                  <a:gd name="T50" fmla="*/ 0 w 238"/>
                  <a:gd name="T51" fmla="*/ 235 h 1060"/>
                  <a:gd name="T52" fmla="*/ 40 w 238"/>
                  <a:gd name="T53" fmla="*/ 159 h 1060"/>
                  <a:gd name="T54" fmla="*/ 80 w 238"/>
                  <a:gd name="T55" fmla="*/ 159 h 1060"/>
                  <a:gd name="T56" fmla="*/ 0 w 238"/>
                  <a:gd name="T57" fmla="*/ 79 h 1060"/>
                  <a:gd name="T58" fmla="*/ 158 w 238"/>
                  <a:gd name="T59" fmla="*/ 79 h 1060"/>
                  <a:gd name="T60" fmla="*/ 158 w 238"/>
                  <a:gd name="T61" fmla="*/ 0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38" h="1060">
                    <a:moveTo>
                      <a:pt x="40" y="1060"/>
                    </a:moveTo>
                    <a:lnTo>
                      <a:pt x="40" y="983"/>
                    </a:lnTo>
                    <a:lnTo>
                      <a:pt x="0" y="983"/>
                    </a:lnTo>
                    <a:lnTo>
                      <a:pt x="40" y="904"/>
                    </a:lnTo>
                    <a:lnTo>
                      <a:pt x="0" y="865"/>
                    </a:lnTo>
                    <a:lnTo>
                      <a:pt x="80" y="825"/>
                    </a:lnTo>
                    <a:lnTo>
                      <a:pt x="0" y="748"/>
                    </a:lnTo>
                    <a:lnTo>
                      <a:pt x="80" y="748"/>
                    </a:lnTo>
                    <a:lnTo>
                      <a:pt x="158" y="708"/>
                    </a:lnTo>
                    <a:lnTo>
                      <a:pt x="118" y="669"/>
                    </a:lnTo>
                    <a:lnTo>
                      <a:pt x="118" y="629"/>
                    </a:lnTo>
                    <a:lnTo>
                      <a:pt x="158" y="629"/>
                    </a:lnTo>
                    <a:lnTo>
                      <a:pt x="198" y="589"/>
                    </a:lnTo>
                    <a:lnTo>
                      <a:pt x="158" y="589"/>
                    </a:lnTo>
                    <a:lnTo>
                      <a:pt x="238" y="549"/>
                    </a:lnTo>
                    <a:lnTo>
                      <a:pt x="198" y="510"/>
                    </a:lnTo>
                    <a:lnTo>
                      <a:pt x="238" y="473"/>
                    </a:lnTo>
                    <a:lnTo>
                      <a:pt x="158" y="473"/>
                    </a:lnTo>
                    <a:lnTo>
                      <a:pt x="80" y="510"/>
                    </a:lnTo>
                    <a:lnTo>
                      <a:pt x="118" y="473"/>
                    </a:lnTo>
                    <a:lnTo>
                      <a:pt x="80" y="434"/>
                    </a:lnTo>
                    <a:lnTo>
                      <a:pt x="118" y="354"/>
                    </a:lnTo>
                    <a:lnTo>
                      <a:pt x="118" y="274"/>
                    </a:lnTo>
                    <a:lnTo>
                      <a:pt x="80" y="274"/>
                    </a:lnTo>
                    <a:lnTo>
                      <a:pt x="80" y="235"/>
                    </a:lnTo>
                    <a:lnTo>
                      <a:pt x="0" y="235"/>
                    </a:lnTo>
                    <a:lnTo>
                      <a:pt x="40" y="159"/>
                    </a:lnTo>
                    <a:lnTo>
                      <a:pt x="80" y="159"/>
                    </a:lnTo>
                    <a:lnTo>
                      <a:pt x="0" y="79"/>
                    </a:lnTo>
                    <a:lnTo>
                      <a:pt x="158" y="79"/>
                    </a:lnTo>
                    <a:lnTo>
                      <a:pt x="158" y="0"/>
                    </a:lnTo>
                  </a:path>
                </a:pathLst>
              </a:custGeom>
              <a:noFill/>
              <a:ln w="12700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13" name="Freeform 1412">
              <a:extLst>
                <a:ext uri="{FF2B5EF4-FFF2-40B4-BE49-F238E27FC236}">
                  <a16:creationId xmlns:a16="http://schemas.microsoft.com/office/drawing/2014/main" id="{B72D8DB9-A3A3-1D17-DE28-BCDEF54AA7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0" y="1261"/>
              <a:ext cx="251" cy="213"/>
            </a:xfrm>
            <a:custGeom>
              <a:avLst/>
              <a:gdLst>
                <a:gd name="T0" fmla="*/ 1256 w 1256"/>
                <a:gd name="T1" fmla="*/ 1023 h 1063"/>
                <a:gd name="T2" fmla="*/ 1216 w 1256"/>
                <a:gd name="T3" fmla="*/ 1063 h 1063"/>
                <a:gd name="T4" fmla="*/ 1177 w 1256"/>
                <a:gd name="T5" fmla="*/ 983 h 1063"/>
                <a:gd name="T6" fmla="*/ 1138 w 1256"/>
                <a:gd name="T7" fmla="*/ 1063 h 1063"/>
                <a:gd name="T8" fmla="*/ 1061 w 1256"/>
                <a:gd name="T9" fmla="*/ 1063 h 1063"/>
                <a:gd name="T10" fmla="*/ 1021 w 1256"/>
                <a:gd name="T11" fmla="*/ 1023 h 1063"/>
                <a:gd name="T12" fmla="*/ 1021 w 1256"/>
                <a:gd name="T13" fmla="*/ 1063 h 1063"/>
                <a:gd name="T14" fmla="*/ 746 w 1256"/>
                <a:gd name="T15" fmla="*/ 1063 h 1063"/>
                <a:gd name="T16" fmla="*/ 786 w 1256"/>
                <a:gd name="T17" fmla="*/ 983 h 1063"/>
                <a:gd name="T18" fmla="*/ 746 w 1256"/>
                <a:gd name="T19" fmla="*/ 943 h 1063"/>
                <a:gd name="T20" fmla="*/ 707 w 1256"/>
                <a:gd name="T21" fmla="*/ 983 h 1063"/>
                <a:gd name="T22" fmla="*/ 668 w 1256"/>
                <a:gd name="T23" fmla="*/ 943 h 1063"/>
                <a:gd name="T24" fmla="*/ 668 w 1256"/>
                <a:gd name="T25" fmla="*/ 904 h 1063"/>
                <a:gd name="T26" fmla="*/ 707 w 1256"/>
                <a:gd name="T27" fmla="*/ 904 h 1063"/>
                <a:gd name="T28" fmla="*/ 668 w 1256"/>
                <a:gd name="T29" fmla="*/ 828 h 1063"/>
                <a:gd name="T30" fmla="*/ 628 w 1256"/>
                <a:gd name="T31" fmla="*/ 828 h 1063"/>
                <a:gd name="T32" fmla="*/ 628 w 1256"/>
                <a:gd name="T33" fmla="*/ 748 h 1063"/>
                <a:gd name="T34" fmla="*/ 588 w 1256"/>
                <a:gd name="T35" fmla="*/ 709 h 1063"/>
                <a:gd name="T36" fmla="*/ 628 w 1256"/>
                <a:gd name="T37" fmla="*/ 669 h 1063"/>
                <a:gd name="T38" fmla="*/ 588 w 1256"/>
                <a:gd name="T39" fmla="*/ 669 h 1063"/>
                <a:gd name="T40" fmla="*/ 548 w 1256"/>
                <a:gd name="T41" fmla="*/ 589 h 1063"/>
                <a:gd name="T42" fmla="*/ 512 w 1256"/>
                <a:gd name="T43" fmla="*/ 589 h 1063"/>
                <a:gd name="T44" fmla="*/ 512 w 1256"/>
                <a:gd name="T45" fmla="*/ 512 h 1063"/>
                <a:gd name="T46" fmla="*/ 473 w 1256"/>
                <a:gd name="T47" fmla="*/ 552 h 1063"/>
                <a:gd name="T48" fmla="*/ 433 w 1256"/>
                <a:gd name="T49" fmla="*/ 552 h 1063"/>
                <a:gd name="T50" fmla="*/ 393 w 1256"/>
                <a:gd name="T51" fmla="*/ 589 h 1063"/>
                <a:gd name="T52" fmla="*/ 353 w 1256"/>
                <a:gd name="T53" fmla="*/ 512 h 1063"/>
                <a:gd name="T54" fmla="*/ 353 w 1256"/>
                <a:gd name="T55" fmla="*/ 474 h 1063"/>
                <a:gd name="T56" fmla="*/ 313 w 1256"/>
                <a:gd name="T57" fmla="*/ 474 h 1063"/>
                <a:gd name="T58" fmla="*/ 275 w 1256"/>
                <a:gd name="T59" fmla="*/ 512 h 1063"/>
                <a:gd name="T60" fmla="*/ 235 w 1256"/>
                <a:gd name="T61" fmla="*/ 474 h 1063"/>
                <a:gd name="T62" fmla="*/ 313 w 1256"/>
                <a:gd name="T63" fmla="*/ 394 h 1063"/>
                <a:gd name="T64" fmla="*/ 313 w 1256"/>
                <a:gd name="T65" fmla="*/ 277 h 1063"/>
                <a:gd name="T66" fmla="*/ 275 w 1256"/>
                <a:gd name="T67" fmla="*/ 277 h 1063"/>
                <a:gd name="T68" fmla="*/ 275 w 1256"/>
                <a:gd name="T69" fmla="*/ 238 h 1063"/>
                <a:gd name="T70" fmla="*/ 235 w 1256"/>
                <a:gd name="T71" fmla="*/ 158 h 1063"/>
                <a:gd name="T72" fmla="*/ 198 w 1256"/>
                <a:gd name="T73" fmla="*/ 158 h 1063"/>
                <a:gd name="T74" fmla="*/ 118 w 1256"/>
                <a:gd name="T75" fmla="*/ 40 h 1063"/>
                <a:gd name="T76" fmla="*/ 78 w 1256"/>
                <a:gd name="T77" fmla="*/ 40 h 1063"/>
                <a:gd name="T78" fmla="*/ 0 w 1256"/>
                <a:gd name="T79" fmla="*/ 79 h 1063"/>
                <a:gd name="T80" fmla="*/ 0 w 1256"/>
                <a:gd name="T81" fmla="*/ 0 h 1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56" h="1063">
                  <a:moveTo>
                    <a:pt x="1256" y="1023"/>
                  </a:moveTo>
                  <a:lnTo>
                    <a:pt x="1216" y="1063"/>
                  </a:lnTo>
                  <a:lnTo>
                    <a:pt x="1177" y="983"/>
                  </a:lnTo>
                  <a:lnTo>
                    <a:pt x="1138" y="1063"/>
                  </a:lnTo>
                  <a:lnTo>
                    <a:pt x="1061" y="1063"/>
                  </a:lnTo>
                  <a:lnTo>
                    <a:pt x="1021" y="1023"/>
                  </a:lnTo>
                  <a:lnTo>
                    <a:pt x="1021" y="1063"/>
                  </a:lnTo>
                  <a:lnTo>
                    <a:pt x="746" y="1063"/>
                  </a:lnTo>
                  <a:lnTo>
                    <a:pt x="786" y="983"/>
                  </a:lnTo>
                  <a:lnTo>
                    <a:pt x="746" y="943"/>
                  </a:lnTo>
                  <a:lnTo>
                    <a:pt x="707" y="983"/>
                  </a:lnTo>
                  <a:lnTo>
                    <a:pt x="668" y="943"/>
                  </a:lnTo>
                  <a:lnTo>
                    <a:pt x="668" y="904"/>
                  </a:lnTo>
                  <a:lnTo>
                    <a:pt x="707" y="904"/>
                  </a:lnTo>
                  <a:lnTo>
                    <a:pt x="668" y="828"/>
                  </a:lnTo>
                  <a:lnTo>
                    <a:pt x="628" y="828"/>
                  </a:lnTo>
                  <a:lnTo>
                    <a:pt x="628" y="748"/>
                  </a:lnTo>
                  <a:lnTo>
                    <a:pt x="588" y="709"/>
                  </a:lnTo>
                  <a:lnTo>
                    <a:pt x="628" y="669"/>
                  </a:lnTo>
                  <a:lnTo>
                    <a:pt x="588" y="669"/>
                  </a:lnTo>
                  <a:lnTo>
                    <a:pt x="548" y="589"/>
                  </a:lnTo>
                  <a:lnTo>
                    <a:pt x="512" y="589"/>
                  </a:lnTo>
                  <a:lnTo>
                    <a:pt x="512" y="512"/>
                  </a:lnTo>
                  <a:lnTo>
                    <a:pt x="473" y="552"/>
                  </a:lnTo>
                  <a:lnTo>
                    <a:pt x="433" y="552"/>
                  </a:lnTo>
                  <a:lnTo>
                    <a:pt x="393" y="589"/>
                  </a:lnTo>
                  <a:lnTo>
                    <a:pt x="353" y="512"/>
                  </a:lnTo>
                  <a:lnTo>
                    <a:pt x="353" y="474"/>
                  </a:lnTo>
                  <a:lnTo>
                    <a:pt x="313" y="474"/>
                  </a:lnTo>
                  <a:lnTo>
                    <a:pt x="275" y="512"/>
                  </a:lnTo>
                  <a:lnTo>
                    <a:pt x="235" y="474"/>
                  </a:lnTo>
                  <a:lnTo>
                    <a:pt x="313" y="394"/>
                  </a:lnTo>
                  <a:lnTo>
                    <a:pt x="313" y="277"/>
                  </a:lnTo>
                  <a:lnTo>
                    <a:pt x="275" y="277"/>
                  </a:lnTo>
                  <a:lnTo>
                    <a:pt x="275" y="238"/>
                  </a:lnTo>
                  <a:lnTo>
                    <a:pt x="235" y="158"/>
                  </a:lnTo>
                  <a:lnTo>
                    <a:pt x="198" y="158"/>
                  </a:lnTo>
                  <a:lnTo>
                    <a:pt x="118" y="40"/>
                  </a:lnTo>
                  <a:lnTo>
                    <a:pt x="78" y="40"/>
                  </a:lnTo>
                  <a:lnTo>
                    <a:pt x="0" y="79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1413">
              <a:extLst>
                <a:ext uri="{FF2B5EF4-FFF2-40B4-BE49-F238E27FC236}">
                  <a16:creationId xmlns:a16="http://schemas.microsoft.com/office/drawing/2014/main" id="{EE48C0DC-0CAA-F777-5420-DE276E3A88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1" y="1261"/>
              <a:ext cx="149" cy="111"/>
            </a:xfrm>
            <a:custGeom>
              <a:avLst/>
              <a:gdLst>
                <a:gd name="T0" fmla="*/ 745 w 745"/>
                <a:gd name="T1" fmla="*/ 0 h 552"/>
                <a:gd name="T2" fmla="*/ 668 w 745"/>
                <a:gd name="T3" fmla="*/ 0 h 552"/>
                <a:gd name="T4" fmla="*/ 668 w 745"/>
                <a:gd name="T5" fmla="*/ 40 h 552"/>
                <a:gd name="T6" fmla="*/ 510 w 745"/>
                <a:gd name="T7" fmla="*/ 40 h 552"/>
                <a:gd name="T8" fmla="*/ 470 w 745"/>
                <a:gd name="T9" fmla="*/ 79 h 552"/>
                <a:gd name="T10" fmla="*/ 430 w 745"/>
                <a:gd name="T11" fmla="*/ 40 h 552"/>
                <a:gd name="T12" fmla="*/ 430 w 745"/>
                <a:gd name="T13" fmla="*/ 79 h 552"/>
                <a:gd name="T14" fmla="*/ 391 w 745"/>
                <a:gd name="T15" fmla="*/ 79 h 552"/>
                <a:gd name="T16" fmla="*/ 355 w 745"/>
                <a:gd name="T17" fmla="*/ 40 h 552"/>
                <a:gd name="T18" fmla="*/ 315 w 745"/>
                <a:gd name="T19" fmla="*/ 40 h 552"/>
                <a:gd name="T20" fmla="*/ 275 w 745"/>
                <a:gd name="T21" fmla="*/ 79 h 552"/>
                <a:gd name="T22" fmla="*/ 275 w 745"/>
                <a:gd name="T23" fmla="*/ 119 h 552"/>
                <a:gd name="T24" fmla="*/ 235 w 745"/>
                <a:gd name="T25" fmla="*/ 119 h 552"/>
                <a:gd name="T26" fmla="*/ 195 w 745"/>
                <a:gd name="T27" fmla="*/ 79 h 552"/>
                <a:gd name="T28" fmla="*/ 156 w 745"/>
                <a:gd name="T29" fmla="*/ 158 h 552"/>
                <a:gd name="T30" fmla="*/ 117 w 745"/>
                <a:gd name="T31" fmla="*/ 198 h 552"/>
                <a:gd name="T32" fmla="*/ 156 w 745"/>
                <a:gd name="T33" fmla="*/ 238 h 552"/>
                <a:gd name="T34" fmla="*/ 156 w 745"/>
                <a:gd name="T35" fmla="*/ 354 h 552"/>
                <a:gd name="T36" fmla="*/ 0 w 745"/>
                <a:gd name="T37" fmla="*/ 512 h 552"/>
                <a:gd name="T38" fmla="*/ 0 w 745"/>
                <a:gd name="T39" fmla="*/ 552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45" h="552">
                  <a:moveTo>
                    <a:pt x="745" y="0"/>
                  </a:moveTo>
                  <a:lnTo>
                    <a:pt x="668" y="0"/>
                  </a:lnTo>
                  <a:lnTo>
                    <a:pt x="668" y="40"/>
                  </a:lnTo>
                  <a:lnTo>
                    <a:pt x="510" y="40"/>
                  </a:lnTo>
                  <a:lnTo>
                    <a:pt x="470" y="79"/>
                  </a:lnTo>
                  <a:lnTo>
                    <a:pt x="430" y="40"/>
                  </a:lnTo>
                  <a:lnTo>
                    <a:pt x="430" y="79"/>
                  </a:lnTo>
                  <a:lnTo>
                    <a:pt x="391" y="79"/>
                  </a:lnTo>
                  <a:lnTo>
                    <a:pt x="355" y="40"/>
                  </a:lnTo>
                  <a:lnTo>
                    <a:pt x="315" y="40"/>
                  </a:lnTo>
                  <a:lnTo>
                    <a:pt x="275" y="79"/>
                  </a:lnTo>
                  <a:lnTo>
                    <a:pt x="275" y="119"/>
                  </a:lnTo>
                  <a:lnTo>
                    <a:pt x="235" y="119"/>
                  </a:lnTo>
                  <a:lnTo>
                    <a:pt x="195" y="79"/>
                  </a:lnTo>
                  <a:lnTo>
                    <a:pt x="156" y="158"/>
                  </a:lnTo>
                  <a:lnTo>
                    <a:pt x="117" y="198"/>
                  </a:lnTo>
                  <a:lnTo>
                    <a:pt x="156" y="238"/>
                  </a:lnTo>
                  <a:lnTo>
                    <a:pt x="156" y="354"/>
                  </a:lnTo>
                  <a:lnTo>
                    <a:pt x="0" y="512"/>
                  </a:lnTo>
                  <a:lnTo>
                    <a:pt x="0" y="552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1414">
              <a:extLst>
                <a:ext uri="{FF2B5EF4-FFF2-40B4-BE49-F238E27FC236}">
                  <a16:creationId xmlns:a16="http://schemas.microsoft.com/office/drawing/2014/main" id="{BF106A28-83C9-7698-B33F-5EBF586683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9" y="1372"/>
              <a:ext cx="95" cy="636"/>
            </a:xfrm>
            <a:custGeom>
              <a:avLst/>
              <a:gdLst>
                <a:gd name="T0" fmla="*/ 198 w 473"/>
                <a:gd name="T1" fmla="*/ 0 h 3180"/>
                <a:gd name="T2" fmla="*/ 275 w 473"/>
                <a:gd name="T3" fmla="*/ 117 h 3180"/>
                <a:gd name="T4" fmla="*/ 314 w 473"/>
                <a:gd name="T5" fmla="*/ 157 h 3180"/>
                <a:gd name="T6" fmla="*/ 353 w 473"/>
                <a:gd name="T7" fmla="*/ 196 h 3180"/>
                <a:gd name="T8" fmla="*/ 393 w 473"/>
                <a:gd name="T9" fmla="*/ 276 h 3180"/>
                <a:gd name="T10" fmla="*/ 433 w 473"/>
                <a:gd name="T11" fmla="*/ 391 h 3180"/>
                <a:gd name="T12" fmla="*/ 473 w 473"/>
                <a:gd name="T13" fmla="*/ 431 h 3180"/>
                <a:gd name="T14" fmla="*/ 353 w 473"/>
                <a:gd name="T15" fmla="*/ 551 h 3180"/>
                <a:gd name="T16" fmla="*/ 275 w 473"/>
                <a:gd name="T17" fmla="*/ 666 h 3180"/>
                <a:gd name="T18" fmla="*/ 314 w 473"/>
                <a:gd name="T19" fmla="*/ 746 h 3180"/>
                <a:gd name="T20" fmla="*/ 275 w 473"/>
                <a:gd name="T21" fmla="*/ 825 h 3180"/>
                <a:gd name="T22" fmla="*/ 275 w 473"/>
                <a:gd name="T23" fmla="*/ 865 h 3180"/>
                <a:gd name="T24" fmla="*/ 158 w 473"/>
                <a:gd name="T25" fmla="*/ 905 h 3180"/>
                <a:gd name="T26" fmla="*/ 40 w 473"/>
                <a:gd name="T27" fmla="*/ 942 h 3180"/>
                <a:gd name="T28" fmla="*/ 158 w 473"/>
                <a:gd name="T29" fmla="*/ 1100 h 3180"/>
                <a:gd name="T30" fmla="*/ 158 w 473"/>
                <a:gd name="T31" fmla="*/ 1180 h 3180"/>
                <a:gd name="T32" fmla="*/ 158 w 473"/>
                <a:gd name="T33" fmla="*/ 1217 h 3180"/>
                <a:gd name="T34" fmla="*/ 238 w 473"/>
                <a:gd name="T35" fmla="*/ 1375 h 3180"/>
                <a:gd name="T36" fmla="*/ 118 w 473"/>
                <a:gd name="T37" fmla="*/ 1375 h 3180"/>
                <a:gd name="T38" fmla="*/ 0 w 473"/>
                <a:gd name="T39" fmla="*/ 1415 h 3180"/>
                <a:gd name="T40" fmla="*/ 73 w 473"/>
                <a:gd name="T41" fmla="*/ 1523 h 3180"/>
                <a:gd name="T42" fmla="*/ 110 w 473"/>
                <a:gd name="T43" fmla="*/ 1594 h 3180"/>
                <a:gd name="T44" fmla="*/ 115 w 473"/>
                <a:gd name="T45" fmla="*/ 1707 h 3180"/>
                <a:gd name="T46" fmla="*/ 39 w 473"/>
                <a:gd name="T47" fmla="*/ 1901 h 3180"/>
                <a:gd name="T48" fmla="*/ 90 w 473"/>
                <a:gd name="T49" fmla="*/ 1966 h 3180"/>
                <a:gd name="T50" fmla="*/ 206 w 473"/>
                <a:gd name="T51" fmla="*/ 2073 h 3180"/>
                <a:gd name="T52" fmla="*/ 238 w 473"/>
                <a:gd name="T53" fmla="*/ 2240 h 3180"/>
                <a:gd name="T54" fmla="*/ 280 w 473"/>
                <a:gd name="T55" fmla="*/ 2373 h 3180"/>
                <a:gd name="T56" fmla="*/ 304 w 473"/>
                <a:gd name="T57" fmla="*/ 2457 h 3180"/>
                <a:gd name="T58" fmla="*/ 376 w 473"/>
                <a:gd name="T59" fmla="*/ 2624 h 3180"/>
                <a:gd name="T60" fmla="*/ 352 w 473"/>
                <a:gd name="T61" fmla="*/ 2708 h 3180"/>
                <a:gd name="T62" fmla="*/ 328 w 473"/>
                <a:gd name="T63" fmla="*/ 2913 h 3180"/>
                <a:gd name="T64" fmla="*/ 364 w 473"/>
                <a:gd name="T65" fmla="*/ 3045 h 3180"/>
                <a:gd name="T66" fmla="*/ 352 w 473"/>
                <a:gd name="T67" fmla="*/ 3093 h 3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3" h="3180">
                  <a:moveTo>
                    <a:pt x="158" y="0"/>
                  </a:moveTo>
                  <a:lnTo>
                    <a:pt x="198" y="0"/>
                  </a:lnTo>
                  <a:lnTo>
                    <a:pt x="275" y="37"/>
                  </a:lnTo>
                  <a:lnTo>
                    <a:pt x="275" y="117"/>
                  </a:lnTo>
                  <a:lnTo>
                    <a:pt x="314" y="117"/>
                  </a:lnTo>
                  <a:lnTo>
                    <a:pt x="314" y="157"/>
                  </a:lnTo>
                  <a:lnTo>
                    <a:pt x="353" y="157"/>
                  </a:lnTo>
                  <a:lnTo>
                    <a:pt x="353" y="196"/>
                  </a:lnTo>
                  <a:lnTo>
                    <a:pt x="393" y="236"/>
                  </a:lnTo>
                  <a:lnTo>
                    <a:pt x="393" y="276"/>
                  </a:lnTo>
                  <a:lnTo>
                    <a:pt x="433" y="315"/>
                  </a:lnTo>
                  <a:lnTo>
                    <a:pt x="433" y="391"/>
                  </a:lnTo>
                  <a:lnTo>
                    <a:pt x="473" y="391"/>
                  </a:lnTo>
                  <a:lnTo>
                    <a:pt x="473" y="431"/>
                  </a:lnTo>
                  <a:lnTo>
                    <a:pt x="393" y="551"/>
                  </a:lnTo>
                  <a:lnTo>
                    <a:pt x="353" y="551"/>
                  </a:lnTo>
                  <a:lnTo>
                    <a:pt x="275" y="626"/>
                  </a:lnTo>
                  <a:lnTo>
                    <a:pt x="275" y="666"/>
                  </a:lnTo>
                  <a:lnTo>
                    <a:pt x="238" y="666"/>
                  </a:lnTo>
                  <a:lnTo>
                    <a:pt x="314" y="746"/>
                  </a:lnTo>
                  <a:lnTo>
                    <a:pt x="275" y="746"/>
                  </a:lnTo>
                  <a:lnTo>
                    <a:pt x="275" y="825"/>
                  </a:lnTo>
                  <a:lnTo>
                    <a:pt x="314" y="825"/>
                  </a:lnTo>
                  <a:lnTo>
                    <a:pt x="275" y="865"/>
                  </a:lnTo>
                  <a:lnTo>
                    <a:pt x="238" y="865"/>
                  </a:lnTo>
                  <a:lnTo>
                    <a:pt x="158" y="905"/>
                  </a:lnTo>
                  <a:lnTo>
                    <a:pt x="118" y="905"/>
                  </a:lnTo>
                  <a:lnTo>
                    <a:pt x="40" y="942"/>
                  </a:lnTo>
                  <a:lnTo>
                    <a:pt x="0" y="1021"/>
                  </a:lnTo>
                  <a:lnTo>
                    <a:pt x="158" y="1100"/>
                  </a:lnTo>
                  <a:lnTo>
                    <a:pt x="118" y="1140"/>
                  </a:lnTo>
                  <a:lnTo>
                    <a:pt x="158" y="1180"/>
                  </a:lnTo>
                  <a:lnTo>
                    <a:pt x="198" y="1180"/>
                  </a:lnTo>
                  <a:lnTo>
                    <a:pt x="158" y="1217"/>
                  </a:lnTo>
                  <a:lnTo>
                    <a:pt x="158" y="1335"/>
                  </a:lnTo>
                  <a:lnTo>
                    <a:pt x="238" y="1375"/>
                  </a:lnTo>
                  <a:lnTo>
                    <a:pt x="198" y="1415"/>
                  </a:lnTo>
                  <a:lnTo>
                    <a:pt x="118" y="1375"/>
                  </a:lnTo>
                  <a:lnTo>
                    <a:pt x="118" y="1415"/>
                  </a:lnTo>
                  <a:lnTo>
                    <a:pt x="0" y="1415"/>
                  </a:lnTo>
                  <a:lnTo>
                    <a:pt x="40" y="1494"/>
                  </a:lnTo>
                  <a:lnTo>
                    <a:pt x="73" y="1523"/>
                  </a:lnTo>
                  <a:lnTo>
                    <a:pt x="79" y="1564"/>
                  </a:lnTo>
                  <a:lnTo>
                    <a:pt x="110" y="1594"/>
                  </a:lnTo>
                  <a:lnTo>
                    <a:pt x="141" y="1681"/>
                  </a:lnTo>
                  <a:lnTo>
                    <a:pt x="115" y="1707"/>
                  </a:lnTo>
                  <a:lnTo>
                    <a:pt x="118" y="1743"/>
                  </a:lnTo>
                  <a:lnTo>
                    <a:pt x="39" y="1901"/>
                  </a:lnTo>
                  <a:lnTo>
                    <a:pt x="42" y="1930"/>
                  </a:lnTo>
                  <a:lnTo>
                    <a:pt x="90" y="1966"/>
                  </a:lnTo>
                  <a:lnTo>
                    <a:pt x="149" y="2037"/>
                  </a:lnTo>
                  <a:lnTo>
                    <a:pt x="206" y="2073"/>
                  </a:lnTo>
                  <a:lnTo>
                    <a:pt x="238" y="2200"/>
                  </a:lnTo>
                  <a:lnTo>
                    <a:pt x="238" y="2240"/>
                  </a:lnTo>
                  <a:lnTo>
                    <a:pt x="258" y="2284"/>
                  </a:lnTo>
                  <a:lnTo>
                    <a:pt x="280" y="2373"/>
                  </a:lnTo>
                  <a:lnTo>
                    <a:pt x="304" y="2396"/>
                  </a:lnTo>
                  <a:lnTo>
                    <a:pt x="304" y="2457"/>
                  </a:lnTo>
                  <a:lnTo>
                    <a:pt x="292" y="2553"/>
                  </a:lnTo>
                  <a:lnTo>
                    <a:pt x="376" y="2624"/>
                  </a:lnTo>
                  <a:lnTo>
                    <a:pt x="376" y="2672"/>
                  </a:lnTo>
                  <a:lnTo>
                    <a:pt x="352" y="2708"/>
                  </a:lnTo>
                  <a:lnTo>
                    <a:pt x="376" y="2793"/>
                  </a:lnTo>
                  <a:lnTo>
                    <a:pt x="328" y="2913"/>
                  </a:lnTo>
                  <a:lnTo>
                    <a:pt x="352" y="2937"/>
                  </a:lnTo>
                  <a:lnTo>
                    <a:pt x="364" y="3045"/>
                  </a:lnTo>
                  <a:lnTo>
                    <a:pt x="341" y="3081"/>
                  </a:lnTo>
                  <a:lnTo>
                    <a:pt x="352" y="3093"/>
                  </a:lnTo>
                  <a:lnTo>
                    <a:pt x="303" y="318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1415">
              <a:extLst>
                <a:ext uri="{FF2B5EF4-FFF2-40B4-BE49-F238E27FC236}">
                  <a16:creationId xmlns:a16="http://schemas.microsoft.com/office/drawing/2014/main" id="{2FFAD26B-3D0C-6D0F-6FD0-033E3C57F5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3" y="1458"/>
              <a:ext cx="8" cy="8"/>
            </a:xfrm>
            <a:custGeom>
              <a:avLst/>
              <a:gdLst>
                <a:gd name="T0" fmla="*/ 40 w 40"/>
                <a:gd name="T1" fmla="*/ 40 h 40"/>
                <a:gd name="T2" fmla="*/ 40 w 40"/>
                <a:gd name="T3" fmla="*/ 0 h 40"/>
                <a:gd name="T4" fmla="*/ 0 w 40"/>
                <a:gd name="T5" fmla="*/ 0 h 40"/>
                <a:gd name="T6" fmla="*/ 40 w 40"/>
                <a:gd name="T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40" y="4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1416">
              <a:extLst>
                <a:ext uri="{FF2B5EF4-FFF2-40B4-BE49-F238E27FC236}">
                  <a16:creationId xmlns:a16="http://schemas.microsoft.com/office/drawing/2014/main" id="{16CD75C7-AC3E-C29D-D776-88EE37DB9A7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1" y="1419"/>
              <a:ext cx="926" cy="228"/>
            </a:xfrm>
            <a:custGeom>
              <a:avLst/>
              <a:gdLst>
                <a:gd name="T0" fmla="*/ 4591 w 4630"/>
                <a:gd name="T1" fmla="*/ 1020 h 1139"/>
                <a:gd name="T2" fmla="*/ 4511 w 4630"/>
                <a:gd name="T3" fmla="*/ 944 h 1139"/>
                <a:gd name="T4" fmla="*/ 4435 w 4630"/>
                <a:gd name="T5" fmla="*/ 944 h 1139"/>
                <a:gd name="T6" fmla="*/ 4435 w 4630"/>
                <a:gd name="T7" fmla="*/ 785 h 1139"/>
                <a:gd name="T8" fmla="*/ 4236 w 4630"/>
                <a:gd name="T9" fmla="*/ 510 h 1139"/>
                <a:gd name="T10" fmla="*/ 4121 w 4630"/>
                <a:gd name="T11" fmla="*/ 390 h 1139"/>
                <a:gd name="T12" fmla="*/ 4041 w 4630"/>
                <a:gd name="T13" fmla="*/ 354 h 1139"/>
                <a:gd name="T14" fmla="*/ 3886 w 4630"/>
                <a:gd name="T15" fmla="*/ 275 h 1139"/>
                <a:gd name="T16" fmla="*/ 3728 w 4630"/>
                <a:gd name="T17" fmla="*/ 155 h 1139"/>
                <a:gd name="T18" fmla="*/ 3648 w 4630"/>
                <a:gd name="T19" fmla="*/ 235 h 1139"/>
                <a:gd name="T20" fmla="*/ 3493 w 4630"/>
                <a:gd name="T21" fmla="*/ 235 h 1139"/>
                <a:gd name="T22" fmla="*/ 3413 w 4630"/>
                <a:gd name="T23" fmla="*/ 116 h 1139"/>
                <a:gd name="T24" fmla="*/ 3218 w 4630"/>
                <a:gd name="T25" fmla="*/ 116 h 1139"/>
                <a:gd name="T26" fmla="*/ 3178 w 4630"/>
                <a:gd name="T27" fmla="*/ 195 h 1139"/>
                <a:gd name="T28" fmla="*/ 3060 w 4630"/>
                <a:gd name="T29" fmla="*/ 116 h 1139"/>
                <a:gd name="T30" fmla="*/ 2983 w 4630"/>
                <a:gd name="T31" fmla="*/ 0 h 1139"/>
                <a:gd name="T32" fmla="*/ 2785 w 4630"/>
                <a:gd name="T33" fmla="*/ 155 h 1139"/>
                <a:gd name="T34" fmla="*/ 2708 w 4630"/>
                <a:gd name="T35" fmla="*/ 79 h 1139"/>
                <a:gd name="T36" fmla="*/ 2630 w 4630"/>
                <a:gd name="T37" fmla="*/ 155 h 1139"/>
                <a:gd name="T38" fmla="*/ 2550 w 4630"/>
                <a:gd name="T39" fmla="*/ 275 h 1139"/>
                <a:gd name="T40" fmla="*/ 2510 w 4630"/>
                <a:gd name="T41" fmla="*/ 430 h 1139"/>
                <a:gd name="T42" fmla="*/ 2395 w 4630"/>
                <a:gd name="T43" fmla="*/ 470 h 1139"/>
                <a:gd name="T44" fmla="*/ 2315 w 4630"/>
                <a:gd name="T45" fmla="*/ 589 h 1139"/>
                <a:gd name="T46" fmla="*/ 2315 w 4630"/>
                <a:gd name="T47" fmla="*/ 706 h 1139"/>
                <a:gd name="T48" fmla="*/ 2275 w 4630"/>
                <a:gd name="T49" fmla="*/ 824 h 1139"/>
                <a:gd name="T50" fmla="*/ 2080 w 4630"/>
                <a:gd name="T51" fmla="*/ 824 h 1139"/>
                <a:gd name="T52" fmla="*/ 1845 w 4630"/>
                <a:gd name="T53" fmla="*/ 944 h 1139"/>
                <a:gd name="T54" fmla="*/ 1766 w 4630"/>
                <a:gd name="T55" fmla="*/ 981 h 1139"/>
                <a:gd name="T56" fmla="*/ 1647 w 4630"/>
                <a:gd name="T57" fmla="*/ 1059 h 1139"/>
                <a:gd name="T58" fmla="*/ 1608 w 4630"/>
                <a:gd name="T59" fmla="*/ 981 h 1139"/>
                <a:gd name="T60" fmla="*/ 1531 w 4630"/>
                <a:gd name="T61" fmla="*/ 824 h 1139"/>
                <a:gd name="T62" fmla="*/ 1412 w 4630"/>
                <a:gd name="T63" fmla="*/ 904 h 1139"/>
                <a:gd name="T64" fmla="*/ 1257 w 4630"/>
                <a:gd name="T65" fmla="*/ 785 h 1139"/>
                <a:gd name="T66" fmla="*/ 1138 w 4630"/>
                <a:gd name="T67" fmla="*/ 669 h 1139"/>
                <a:gd name="T68" fmla="*/ 1177 w 4630"/>
                <a:gd name="T69" fmla="*/ 589 h 1139"/>
                <a:gd name="T70" fmla="*/ 1177 w 4630"/>
                <a:gd name="T71" fmla="*/ 470 h 1139"/>
                <a:gd name="T72" fmla="*/ 1098 w 4630"/>
                <a:gd name="T73" fmla="*/ 275 h 1139"/>
                <a:gd name="T74" fmla="*/ 943 w 4630"/>
                <a:gd name="T75" fmla="*/ 315 h 1139"/>
                <a:gd name="T76" fmla="*/ 903 w 4630"/>
                <a:gd name="T77" fmla="*/ 195 h 1139"/>
                <a:gd name="T78" fmla="*/ 668 w 4630"/>
                <a:gd name="T79" fmla="*/ 40 h 1139"/>
                <a:gd name="T80" fmla="*/ 549 w 4630"/>
                <a:gd name="T81" fmla="*/ 195 h 1139"/>
                <a:gd name="T82" fmla="*/ 354 w 4630"/>
                <a:gd name="T83" fmla="*/ 195 h 1139"/>
                <a:gd name="T84" fmla="*/ 155 w 4630"/>
                <a:gd name="T85" fmla="*/ 195 h 1139"/>
                <a:gd name="T86" fmla="*/ 119 w 4630"/>
                <a:gd name="T87" fmla="*/ 275 h 1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630" h="1139">
                  <a:moveTo>
                    <a:pt x="4591" y="1139"/>
                  </a:moveTo>
                  <a:lnTo>
                    <a:pt x="4630" y="1059"/>
                  </a:lnTo>
                  <a:lnTo>
                    <a:pt x="4591" y="1020"/>
                  </a:lnTo>
                  <a:lnTo>
                    <a:pt x="4551" y="1020"/>
                  </a:lnTo>
                  <a:lnTo>
                    <a:pt x="4551" y="944"/>
                  </a:lnTo>
                  <a:lnTo>
                    <a:pt x="4511" y="944"/>
                  </a:lnTo>
                  <a:lnTo>
                    <a:pt x="4511" y="904"/>
                  </a:lnTo>
                  <a:lnTo>
                    <a:pt x="4435" y="904"/>
                  </a:lnTo>
                  <a:lnTo>
                    <a:pt x="4435" y="944"/>
                  </a:lnTo>
                  <a:lnTo>
                    <a:pt x="4396" y="904"/>
                  </a:lnTo>
                  <a:lnTo>
                    <a:pt x="4396" y="785"/>
                  </a:lnTo>
                  <a:lnTo>
                    <a:pt x="4435" y="785"/>
                  </a:lnTo>
                  <a:lnTo>
                    <a:pt x="4435" y="629"/>
                  </a:lnTo>
                  <a:lnTo>
                    <a:pt x="4356" y="550"/>
                  </a:lnTo>
                  <a:lnTo>
                    <a:pt x="4236" y="510"/>
                  </a:lnTo>
                  <a:lnTo>
                    <a:pt x="4200" y="510"/>
                  </a:lnTo>
                  <a:lnTo>
                    <a:pt x="4121" y="430"/>
                  </a:lnTo>
                  <a:lnTo>
                    <a:pt x="4121" y="390"/>
                  </a:lnTo>
                  <a:lnTo>
                    <a:pt x="4081" y="430"/>
                  </a:lnTo>
                  <a:lnTo>
                    <a:pt x="4041" y="390"/>
                  </a:lnTo>
                  <a:lnTo>
                    <a:pt x="4041" y="354"/>
                  </a:lnTo>
                  <a:lnTo>
                    <a:pt x="3963" y="315"/>
                  </a:lnTo>
                  <a:lnTo>
                    <a:pt x="3923" y="275"/>
                  </a:lnTo>
                  <a:lnTo>
                    <a:pt x="3886" y="275"/>
                  </a:lnTo>
                  <a:lnTo>
                    <a:pt x="3806" y="235"/>
                  </a:lnTo>
                  <a:lnTo>
                    <a:pt x="3806" y="195"/>
                  </a:lnTo>
                  <a:lnTo>
                    <a:pt x="3728" y="155"/>
                  </a:lnTo>
                  <a:lnTo>
                    <a:pt x="3728" y="116"/>
                  </a:lnTo>
                  <a:lnTo>
                    <a:pt x="3648" y="195"/>
                  </a:lnTo>
                  <a:lnTo>
                    <a:pt x="3648" y="235"/>
                  </a:lnTo>
                  <a:lnTo>
                    <a:pt x="3571" y="235"/>
                  </a:lnTo>
                  <a:lnTo>
                    <a:pt x="3533" y="275"/>
                  </a:lnTo>
                  <a:lnTo>
                    <a:pt x="3493" y="235"/>
                  </a:lnTo>
                  <a:lnTo>
                    <a:pt x="3453" y="155"/>
                  </a:lnTo>
                  <a:lnTo>
                    <a:pt x="3413" y="155"/>
                  </a:lnTo>
                  <a:lnTo>
                    <a:pt x="3413" y="116"/>
                  </a:lnTo>
                  <a:lnTo>
                    <a:pt x="3373" y="116"/>
                  </a:lnTo>
                  <a:lnTo>
                    <a:pt x="3298" y="155"/>
                  </a:lnTo>
                  <a:lnTo>
                    <a:pt x="3218" y="116"/>
                  </a:lnTo>
                  <a:lnTo>
                    <a:pt x="3218" y="155"/>
                  </a:lnTo>
                  <a:lnTo>
                    <a:pt x="3178" y="155"/>
                  </a:lnTo>
                  <a:lnTo>
                    <a:pt x="3178" y="195"/>
                  </a:lnTo>
                  <a:lnTo>
                    <a:pt x="3099" y="195"/>
                  </a:lnTo>
                  <a:lnTo>
                    <a:pt x="3099" y="155"/>
                  </a:lnTo>
                  <a:lnTo>
                    <a:pt x="3060" y="116"/>
                  </a:lnTo>
                  <a:lnTo>
                    <a:pt x="3023" y="116"/>
                  </a:lnTo>
                  <a:lnTo>
                    <a:pt x="3023" y="40"/>
                  </a:lnTo>
                  <a:lnTo>
                    <a:pt x="2983" y="0"/>
                  </a:lnTo>
                  <a:lnTo>
                    <a:pt x="2903" y="0"/>
                  </a:lnTo>
                  <a:lnTo>
                    <a:pt x="2825" y="79"/>
                  </a:lnTo>
                  <a:lnTo>
                    <a:pt x="2785" y="155"/>
                  </a:lnTo>
                  <a:lnTo>
                    <a:pt x="2748" y="155"/>
                  </a:lnTo>
                  <a:lnTo>
                    <a:pt x="2708" y="195"/>
                  </a:lnTo>
                  <a:lnTo>
                    <a:pt x="2708" y="79"/>
                  </a:lnTo>
                  <a:lnTo>
                    <a:pt x="2669" y="116"/>
                  </a:lnTo>
                  <a:lnTo>
                    <a:pt x="2669" y="155"/>
                  </a:lnTo>
                  <a:lnTo>
                    <a:pt x="2630" y="155"/>
                  </a:lnTo>
                  <a:lnTo>
                    <a:pt x="2590" y="235"/>
                  </a:lnTo>
                  <a:lnTo>
                    <a:pt x="2630" y="275"/>
                  </a:lnTo>
                  <a:lnTo>
                    <a:pt x="2550" y="275"/>
                  </a:lnTo>
                  <a:lnTo>
                    <a:pt x="2550" y="315"/>
                  </a:lnTo>
                  <a:lnTo>
                    <a:pt x="2510" y="354"/>
                  </a:lnTo>
                  <a:lnTo>
                    <a:pt x="2510" y="430"/>
                  </a:lnTo>
                  <a:lnTo>
                    <a:pt x="2471" y="390"/>
                  </a:lnTo>
                  <a:lnTo>
                    <a:pt x="2395" y="390"/>
                  </a:lnTo>
                  <a:lnTo>
                    <a:pt x="2395" y="470"/>
                  </a:lnTo>
                  <a:lnTo>
                    <a:pt x="2355" y="470"/>
                  </a:lnTo>
                  <a:lnTo>
                    <a:pt x="2315" y="510"/>
                  </a:lnTo>
                  <a:lnTo>
                    <a:pt x="2315" y="589"/>
                  </a:lnTo>
                  <a:lnTo>
                    <a:pt x="2355" y="629"/>
                  </a:lnTo>
                  <a:lnTo>
                    <a:pt x="2355" y="669"/>
                  </a:lnTo>
                  <a:lnTo>
                    <a:pt x="2315" y="706"/>
                  </a:lnTo>
                  <a:lnTo>
                    <a:pt x="2315" y="785"/>
                  </a:lnTo>
                  <a:lnTo>
                    <a:pt x="2275" y="785"/>
                  </a:lnTo>
                  <a:lnTo>
                    <a:pt x="2275" y="824"/>
                  </a:lnTo>
                  <a:lnTo>
                    <a:pt x="2196" y="824"/>
                  </a:lnTo>
                  <a:lnTo>
                    <a:pt x="2120" y="745"/>
                  </a:lnTo>
                  <a:lnTo>
                    <a:pt x="2080" y="824"/>
                  </a:lnTo>
                  <a:lnTo>
                    <a:pt x="1882" y="824"/>
                  </a:lnTo>
                  <a:lnTo>
                    <a:pt x="1882" y="904"/>
                  </a:lnTo>
                  <a:lnTo>
                    <a:pt x="1845" y="944"/>
                  </a:lnTo>
                  <a:lnTo>
                    <a:pt x="1845" y="981"/>
                  </a:lnTo>
                  <a:lnTo>
                    <a:pt x="1806" y="1020"/>
                  </a:lnTo>
                  <a:lnTo>
                    <a:pt x="1766" y="981"/>
                  </a:lnTo>
                  <a:lnTo>
                    <a:pt x="1727" y="981"/>
                  </a:lnTo>
                  <a:lnTo>
                    <a:pt x="1687" y="1059"/>
                  </a:lnTo>
                  <a:lnTo>
                    <a:pt x="1647" y="1059"/>
                  </a:lnTo>
                  <a:lnTo>
                    <a:pt x="1608" y="1020"/>
                  </a:lnTo>
                  <a:lnTo>
                    <a:pt x="1647" y="981"/>
                  </a:lnTo>
                  <a:lnTo>
                    <a:pt x="1608" y="981"/>
                  </a:lnTo>
                  <a:lnTo>
                    <a:pt x="1608" y="944"/>
                  </a:lnTo>
                  <a:lnTo>
                    <a:pt x="1531" y="904"/>
                  </a:lnTo>
                  <a:lnTo>
                    <a:pt x="1531" y="824"/>
                  </a:lnTo>
                  <a:lnTo>
                    <a:pt x="1492" y="824"/>
                  </a:lnTo>
                  <a:lnTo>
                    <a:pt x="1452" y="904"/>
                  </a:lnTo>
                  <a:lnTo>
                    <a:pt x="1412" y="904"/>
                  </a:lnTo>
                  <a:lnTo>
                    <a:pt x="1333" y="864"/>
                  </a:lnTo>
                  <a:lnTo>
                    <a:pt x="1293" y="785"/>
                  </a:lnTo>
                  <a:lnTo>
                    <a:pt x="1257" y="785"/>
                  </a:lnTo>
                  <a:lnTo>
                    <a:pt x="1177" y="824"/>
                  </a:lnTo>
                  <a:lnTo>
                    <a:pt x="1177" y="669"/>
                  </a:lnTo>
                  <a:lnTo>
                    <a:pt x="1138" y="669"/>
                  </a:lnTo>
                  <a:lnTo>
                    <a:pt x="1098" y="629"/>
                  </a:lnTo>
                  <a:lnTo>
                    <a:pt x="1138" y="589"/>
                  </a:lnTo>
                  <a:lnTo>
                    <a:pt x="1177" y="589"/>
                  </a:lnTo>
                  <a:lnTo>
                    <a:pt x="1217" y="550"/>
                  </a:lnTo>
                  <a:lnTo>
                    <a:pt x="1217" y="510"/>
                  </a:lnTo>
                  <a:lnTo>
                    <a:pt x="1177" y="470"/>
                  </a:lnTo>
                  <a:lnTo>
                    <a:pt x="1138" y="390"/>
                  </a:lnTo>
                  <a:lnTo>
                    <a:pt x="1098" y="390"/>
                  </a:lnTo>
                  <a:lnTo>
                    <a:pt x="1098" y="275"/>
                  </a:lnTo>
                  <a:lnTo>
                    <a:pt x="1019" y="275"/>
                  </a:lnTo>
                  <a:lnTo>
                    <a:pt x="1019" y="354"/>
                  </a:lnTo>
                  <a:lnTo>
                    <a:pt x="943" y="315"/>
                  </a:lnTo>
                  <a:lnTo>
                    <a:pt x="1019" y="235"/>
                  </a:lnTo>
                  <a:lnTo>
                    <a:pt x="982" y="195"/>
                  </a:lnTo>
                  <a:lnTo>
                    <a:pt x="903" y="195"/>
                  </a:lnTo>
                  <a:lnTo>
                    <a:pt x="903" y="79"/>
                  </a:lnTo>
                  <a:lnTo>
                    <a:pt x="708" y="79"/>
                  </a:lnTo>
                  <a:lnTo>
                    <a:pt x="668" y="40"/>
                  </a:lnTo>
                  <a:lnTo>
                    <a:pt x="549" y="40"/>
                  </a:lnTo>
                  <a:lnTo>
                    <a:pt x="510" y="79"/>
                  </a:lnTo>
                  <a:lnTo>
                    <a:pt x="549" y="195"/>
                  </a:lnTo>
                  <a:lnTo>
                    <a:pt x="433" y="195"/>
                  </a:lnTo>
                  <a:lnTo>
                    <a:pt x="354" y="235"/>
                  </a:lnTo>
                  <a:lnTo>
                    <a:pt x="354" y="195"/>
                  </a:lnTo>
                  <a:lnTo>
                    <a:pt x="314" y="195"/>
                  </a:lnTo>
                  <a:lnTo>
                    <a:pt x="195" y="235"/>
                  </a:lnTo>
                  <a:lnTo>
                    <a:pt x="155" y="195"/>
                  </a:lnTo>
                  <a:lnTo>
                    <a:pt x="155" y="235"/>
                  </a:lnTo>
                  <a:lnTo>
                    <a:pt x="119" y="235"/>
                  </a:lnTo>
                  <a:lnTo>
                    <a:pt x="119" y="275"/>
                  </a:lnTo>
                  <a:lnTo>
                    <a:pt x="80" y="315"/>
                  </a:lnTo>
                  <a:lnTo>
                    <a:pt x="0" y="235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1417">
              <a:extLst>
                <a:ext uri="{FF2B5EF4-FFF2-40B4-BE49-F238E27FC236}">
                  <a16:creationId xmlns:a16="http://schemas.microsoft.com/office/drawing/2014/main" id="{D893FA77-A8E1-BB42-B34C-6DFA5FF3BA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5" y="1647"/>
              <a:ext cx="314" cy="519"/>
            </a:xfrm>
            <a:custGeom>
              <a:avLst/>
              <a:gdLst>
                <a:gd name="T0" fmla="*/ 0 w 1568"/>
                <a:gd name="T1" fmla="*/ 2594 h 2594"/>
                <a:gd name="T2" fmla="*/ 37 w 1568"/>
                <a:gd name="T3" fmla="*/ 2514 h 2594"/>
                <a:gd name="T4" fmla="*/ 0 w 1568"/>
                <a:gd name="T5" fmla="*/ 2474 h 2594"/>
                <a:gd name="T6" fmla="*/ 37 w 1568"/>
                <a:gd name="T7" fmla="*/ 2437 h 2594"/>
                <a:gd name="T8" fmla="*/ 76 w 1568"/>
                <a:gd name="T9" fmla="*/ 2358 h 2594"/>
                <a:gd name="T10" fmla="*/ 155 w 1568"/>
                <a:gd name="T11" fmla="*/ 2279 h 2594"/>
                <a:gd name="T12" fmla="*/ 76 w 1568"/>
                <a:gd name="T13" fmla="*/ 2200 h 2594"/>
                <a:gd name="T14" fmla="*/ 430 w 1568"/>
                <a:gd name="T15" fmla="*/ 1848 h 2594"/>
                <a:gd name="T16" fmla="*/ 588 w 1568"/>
                <a:gd name="T17" fmla="*/ 1769 h 2594"/>
                <a:gd name="T18" fmla="*/ 588 w 1568"/>
                <a:gd name="T19" fmla="*/ 1689 h 2594"/>
                <a:gd name="T20" fmla="*/ 548 w 1568"/>
                <a:gd name="T21" fmla="*/ 1649 h 2594"/>
                <a:gd name="T22" fmla="*/ 588 w 1568"/>
                <a:gd name="T23" fmla="*/ 1534 h 2594"/>
                <a:gd name="T24" fmla="*/ 588 w 1568"/>
                <a:gd name="T25" fmla="*/ 1414 h 2594"/>
                <a:gd name="T26" fmla="*/ 548 w 1568"/>
                <a:gd name="T27" fmla="*/ 1375 h 2594"/>
                <a:gd name="T28" fmla="*/ 588 w 1568"/>
                <a:gd name="T29" fmla="*/ 1295 h 2594"/>
                <a:gd name="T30" fmla="*/ 625 w 1568"/>
                <a:gd name="T31" fmla="*/ 1259 h 2594"/>
                <a:gd name="T32" fmla="*/ 665 w 1568"/>
                <a:gd name="T33" fmla="*/ 1295 h 2594"/>
                <a:gd name="T34" fmla="*/ 783 w 1568"/>
                <a:gd name="T35" fmla="*/ 1219 h 2594"/>
                <a:gd name="T36" fmla="*/ 863 w 1568"/>
                <a:gd name="T37" fmla="*/ 1179 h 2594"/>
                <a:gd name="T38" fmla="*/ 978 w 1568"/>
                <a:gd name="T39" fmla="*/ 1060 h 2594"/>
                <a:gd name="T40" fmla="*/ 940 w 1568"/>
                <a:gd name="T41" fmla="*/ 1020 h 2594"/>
                <a:gd name="T42" fmla="*/ 978 w 1568"/>
                <a:gd name="T43" fmla="*/ 980 h 2594"/>
                <a:gd name="T44" fmla="*/ 1018 w 1568"/>
                <a:gd name="T45" fmla="*/ 980 h 2594"/>
                <a:gd name="T46" fmla="*/ 1018 w 1568"/>
                <a:gd name="T47" fmla="*/ 943 h 2594"/>
                <a:gd name="T48" fmla="*/ 1138 w 1568"/>
                <a:gd name="T49" fmla="*/ 865 h 2594"/>
                <a:gd name="T50" fmla="*/ 1138 w 1568"/>
                <a:gd name="T51" fmla="*/ 825 h 2594"/>
                <a:gd name="T52" fmla="*/ 1253 w 1568"/>
                <a:gd name="T53" fmla="*/ 708 h 2594"/>
                <a:gd name="T54" fmla="*/ 1333 w 1568"/>
                <a:gd name="T55" fmla="*/ 590 h 2594"/>
                <a:gd name="T56" fmla="*/ 1333 w 1568"/>
                <a:gd name="T57" fmla="*/ 511 h 2594"/>
                <a:gd name="T58" fmla="*/ 1373 w 1568"/>
                <a:gd name="T59" fmla="*/ 471 h 2594"/>
                <a:gd name="T60" fmla="*/ 1412 w 1568"/>
                <a:gd name="T61" fmla="*/ 471 h 2594"/>
                <a:gd name="T62" fmla="*/ 1412 w 1568"/>
                <a:gd name="T63" fmla="*/ 394 h 2594"/>
                <a:gd name="T64" fmla="*/ 1488 w 1568"/>
                <a:gd name="T65" fmla="*/ 394 h 2594"/>
                <a:gd name="T66" fmla="*/ 1488 w 1568"/>
                <a:gd name="T67" fmla="*/ 314 h 2594"/>
                <a:gd name="T68" fmla="*/ 1373 w 1568"/>
                <a:gd name="T69" fmla="*/ 314 h 2594"/>
                <a:gd name="T70" fmla="*/ 1293 w 1568"/>
                <a:gd name="T71" fmla="*/ 354 h 2594"/>
                <a:gd name="T72" fmla="*/ 1213 w 1568"/>
                <a:gd name="T73" fmla="*/ 354 h 2594"/>
                <a:gd name="T74" fmla="*/ 1213 w 1568"/>
                <a:gd name="T75" fmla="*/ 275 h 2594"/>
                <a:gd name="T76" fmla="*/ 1253 w 1568"/>
                <a:gd name="T77" fmla="*/ 236 h 2594"/>
                <a:gd name="T78" fmla="*/ 1293 w 1568"/>
                <a:gd name="T79" fmla="*/ 236 h 2594"/>
                <a:gd name="T80" fmla="*/ 1293 w 1568"/>
                <a:gd name="T81" fmla="*/ 156 h 2594"/>
                <a:gd name="T82" fmla="*/ 1333 w 1568"/>
                <a:gd name="T83" fmla="*/ 119 h 2594"/>
                <a:gd name="T84" fmla="*/ 1373 w 1568"/>
                <a:gd name="T85" fmla="*/ 119 h 2594"/>
                <a:gd name="T86" fmla="*/ 1373 w 1568"/>
                <a:gd name="T87" fmla="*/ 0 h 2594"/>
                <a:gd name="T88" fmla="*/ 1568 w 1568"/>
                <a:gd name="T89" fmla="*/ 0 h 2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68" h="2594">
                  <a:moveTo>
                    <a:pt x="0" y="2594"/>
                  </a:moveTo>
                  <a:lnTo>
                    <a:pt x="37" y="2514"/>
                  </a:lnTo>
                  <a:lnTo>
                    <a:pt x="0" y="2474"/>
                  </a:lnTo>
                  <a:lnTo>
                    <a:pt x="37" y="2437"/>
                  </a:lnTo>
                  <a:lnTo>
                    <a:pt x="76" y="2358"/>
                  </a:lnTo>
                  <a:lnTo>
                    <a:pt x="155" y="2279"/>
                  </a:lnTo>
                  <a:lnTo>
                    <a:pt x="76" y="2200"/>
                  </a:lnTo>
                  <a:lnTo>
                    <a:pt x="430" y="1848"/>
                  </a:lnTo>
                  <a:lnTo>
                    <a:pt x="588" y="1769"/>
                  </a:lnTo>
                  <a:lnTo>
                    <a:pt x="588" y="1689"/>
                  </a:lnTo>
                  <a:lnTo>
                    <a:pt x="548" y="1649"/>
                  </a:lnTo>
                  <a:lnTo>
                    <a:pt x="588" y="1534"/>
                  </a:lnTo>
                  <a:lnTo>
                    <a:pt x="588" y="1414"/>
                  </a:lnTo>
                  <a:lnTo>
                    <a:pt x="548" y="1375"/>
                  </a:lnTo>
                  <a:lnTo>
                    <a:pt x="588" y="1295"/>
                  </a:lnTo>
                  <a:lnTo>
                    <a:pt x="625" y="1259"/>
                  </a:lnTo>
                  <a:lnTo>
                    <a:pt x="665" y="1295"/>
                  </a:lnTo>
                  <a:lnTo>
                    <a:pt x="783" y="1219"/>
                  </a:lnTo>
                  <a:lnTo>
                    <a:pt x="863" y="1179"/>
                  </a:lnTo>
                  <a:lnTo>
                    <a:pt x="978" y="1060"/>
                  </a:lnTo>
                  <a:lnTo>
                    <a:pt x="940" y="1020"/>
                  </a:lnTo>
                  <a:lnTo>
                    <a:pt x="978" y="980"/>
                  </a:lnTo>
                  <a:lnTo>
                    <a:pt x="1018" y="980"/>
                  </a:lnTo>
                  <a:lnTo>
                    <a:pt x="1018" y="943"/>
                  </a:lnTo>
                  <a:lnTo>
                    <a:pt x="1138" y="865"/>
                  </a:lnTo>
                  <a:lnTo>
                    <a:pt x="1138" y="825"/>
                  </a:lnTo>
                  <a:lnTo>
                    <a:pt x="1253" y="708"/>
                  </a:lnTo>
                  <a:lnTo>
                    <a:pt x="1333" y="590"/>
                  </a:lnTo>
                  <a:lnTo>
                    <a:pt x="1333" y="511"/>
                  </a:lnTo>
                  <a:lnTo>
                    <a:pt x="1373" y="471"/>
                  </a:lnTo>
                  <a:lnTo>
                    <a:pt x="1412" y="471"/>
                  </a:lnTo>
                  <a:lnTo>
                    <a:pt x="1412" y="394"/>
                  </a:lnTo>
                  <a:lnTo>
                    <a:pt x="1488" y="394"/>
                  </a:lnTo>
                  <a:lnTo>
                    <a:pt x="1488" y="314"/>
                  </a:lnTo>
                  <a:lnTo>
                    <a:pt x="1373" y="314"/>
                  </a:lnTo>
                  <a:lnTo>
                    <a:pt x="1293" y="354"/>
                  </a:lnTo>
                  <a:lnTo>
                    <a:pt x="1213" y="354"/>
                  </a:lnTo>
                  <a:lnTo>
                    <a:pt x="1213" y="275"/>
                  </a:lnTo>
                  <a:lnTo>
                    <a:pt x="1253" y="236"/>
                  </a:lnTo>
                  <a:lnTo>
                    <a:pt x="1293" y="236"/>
                  </a:lnTo>
                  <a:lnTo>
                    <a:pt x="1293" y="156"/>
                  </a:lnTo>
                  <a:lnTo>
                    <a:pt x="1333" y="119"/>
                  </a:lnTo>
                  <a:lnTo>
                    <a:pt x="1373" y="119"/>
                  </a:lnTo>
                  <a:lnTo>
                    <a:pt x="1373" y="0"/>
                  </a:lnTo>
                  <a:lnTo>
                    <a:pt x="1568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1418">
              <a:extLst>
                <a:ext uri="{FF2B5EF4-FFF2-40B4-BE49-F238E27FC236}">
                  <a16:creationId xmlns:a16="http://schemas.microsoft.com/office/drawing/2014/main" id="{0756650D-41C8-3375-7EC3-F0BA959FC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8" y="2126"/>
              <a:ext cx="407" cy="140"/>
            </a:xfrm>
            <a:custGeom>
              <a:avLst/>
              <a:gdLst>
                <a:gd name="T0" fmla="*/ 0 w 2036"/>
                <a:gd name="T1" fmla="*/ 699 h 699"/>
                <a:gd name="T2" fmla="*/ 20 w 2036"/>
                <a:gd name="T3" fmla="*/ 668 h 699"/>
                <a:gd name="T4" fmla="*/ 20 w 2036"/>
                <a:gd name="T5" fmla="*/ 627 h 699"/>
                <a:gd name="T6" fmla="*/ 52 w 2036"/>
                <a:gd name="T7" fmla="*/ 575 h 699"/>
                <a:gd name="T8" fmla="*/ 52 w 2036"/>
                <a:gd name="T9" fmla="*/ 524 h 699"/>
                <a:gd name="T10" fmla="*/ 83 w 2036"/>
                <a:gd name="T11" fmla="*/ 463 h 699"/>
                <a:gd name="T12" fmla="*/ 83 w 2036"/>
                <a:gd name="T13" fmla="*/ 410 h 699"/>
                <a:gd name="T14" fmla="*/ 93 w 2036"/>
                <a:gd name="T15" fmla="*/ 367 h 699"/>
                <a:gd name="T16" fmla="*/ 134 w 2036"/>
                <a:gd name="T17" fmla="*/ 285 h 699"/>
                <a:gd name="T18" fmla="*/ 134 w 2036"/>
                <a:gd name="T19" fmla="*/ 244 h 699"/>
                <a:gd name="T20" fmla="*/ 144 w 2036"/>
                <a:gd name="T21" fmla="*/ 181 h 699"/>
                <a:gd name="T22" fmla="*/ 175 w 2036"/>
                <a:gd name="T23" fmla="*/ 140 h 699"/>
                <a:gd name="T24" fmla="*/ 175 w 2036"/>
                <a:gd name="T25" fmla="*/ 79 h 699"/>
                <a:gd name="T26" fmla="*/ 206 w 2036"/>
                <a:gd name="T27" fmla="*/ 17 h 699"/>
                <a:gd name="T28" fmla="*/ 227 w 2036"/>
                <a:gd name="T29" fmla="*/ 17 h 699"/>
                <a:gd name="T30" fmla="*/ 247 w 2036"/>
                <a:gd name="T31" fmla="*/ 48 h 699"/>
                <a:gd name="T32" fmla="*/ 272 w 2036"/>
                <a:gd name="T33" fmla="*/ 16 h 699"/>
                <a:gd name="T34" fmla="*/ 346 w 2036"/>
                <a:gd name="T35" fmla="*/ 39 h 699"/>
                <a:gd name="T36" fmla="*/ 425 w 2036"/>
                <a:gd name="T37" fmla="*/ 76 h 699"/>
                <a:gd name="T38" fmla="*/ 465 w 2036"/>
                <a:gd name="T39" fmla="*/ 39 h 699"/>
                <a:gd name="T40" fmla="*/ 544 w 2036"/>
                <a:gd name="T41" fmla="*/ 39 h 699"/>
                <a:gd name="T42" fmla="*/ 583 w 2036"/>
                <a:gd name="T43" fmla="*/ 0 h 699"/>
                <a:gd name="T44" fmla="*/ 660 w 2036"/>
                <a:gd name="T45" fmla="*/ 39 h 699"/>
                <a:gd name="T46" fmla="*/ 660 w 2036"/>
                <a:gd name="T47" fmla="*/ 116 h 699"/>
                <a:gd name="T48" fmla="*/ 700 w 2036"/>
                <a:gd name="T49" fmla="*/ 156 h 699"/>
                <a:gd name="T50" fmla="*/ 740 w 2036"/>
                <a:gd name="T51" fmla="*/ 116 h 699"/>
                <a:gd name="T52" fmla="*/ 779 w 2036"/>
                <a:gd name="T53" fmla="*/ 156 h 699"/>
                <a:gd name="T54" fmla="*/ 819 w 2036"/>
                <a:gd name="T55" fmla="*/ 156 h 699"/>
                <a:gd name="T56" fmla="*/ 819 w 2036"/>
                <a:gd name="T57" fmla="*/ 236 h 699"/>
                <a:gd name="T58" fmla="*/ 935 w 2036"/>
                <a:gd name="T59" fmla="*/ 314 h 699"/>
                <a:gd name="T60" fmla="*/ 935 w 2036"/>
                <a:gd name="T61" fmla="*/ 391 h 699"/>
                <a:gd name="T62" fmla="*/ 974 w 2036"/>
                <a:gd name="T63" fmla="*/ 431 h 699"/>
                <a:gd name="T64" fmla="*/ 974 w 2036"/>
                <a:gd name="T65" fmla="*/ 471 h 699"/>
                <a:gd name="T66" fmla="*/ 1014 w 2036"/>
                <a:gd name="T67" fmla="*/ 471 h 699"/>
                <a:gd name="T68" fmla="*/ 1014 w 2036"/>
                <a:gd name="T69" fmla="*/ 391 h 699"/>
                <a:gd name="T70" fmla="*/ 1053 w 2036"/>
                <a:gd name="T71" fmla="*/ 471 h 699"/>
                <a:gd name="T72" fmla="*/ 1093 w 2036"/>
                <a:gd name="T73" fmla="*/ 431 h 699"/>
                <a:gd name="T74" fmla="*/ 1093 w 2036"/>
                <a:gd name="T75" fmla="*/ 510 h 699"/>
                <a:gd name="T76" fmla="*/ 1053 w 2036"/>
                <a:gd name="T77" fmla="*/ 550 h 699"/>
                <a:gd name="T78" fmla="*/ 1093 w 2036"/>
                <a:gd name="T79" fmla="*/ 589 h 699"/>
                <a:gd name="T80" fmla="*/ 1133 w 2036"/>
                <a:gd name="T81" fmla="*/ 550 h 699"/>
                <a:gd name="T82" fmla="*/ 1173 w 2036"/>
                <a:gd name="T83" fmla="*/ 589 h 699"/>
                <a:gd name="T84" fmla="*/ 1249 w 2036"/>
                <a:gd name="T85" fmla="*/ 510 h 699"/>
                <a:gd name="T86" fmla="*/ 1288 w 2036"/>
                <a:gd name="T87" fmla="*/ 510 h 699"/>
                <a:gd name="T88" fmla="*/ 1328 w 2036"/>
                <a:gd name="T89" fmla="*/ 471 h 699"/>
                <a:gd name="T90" fmla="*/ 1328 w 2036"/>
                <a:gd name="T91" fmla="*/ 431 h 699"/>
                <a:gd name="T92" fmla="*/ 1368 w 2036"/>
                <a:gd name="T93" fmla="*/ 391 h 699"/>
                <a:gd name="T94" fmla="*/ 1447 w 2036"/>
                <a:gd name="T95" fmla="*/ 431 h 699"/>
                <a:gd name="T96" fmla="*/ 1447 w 2036"/>
                <a:gd name="T97" fmla="*/ 471 h 699"/>
                <a:gd name="T98" fmla="*/ 1484 w 2036"/>
                <a:gd name="T99" fmla="*/ 471 h 699"/>
                <a:gd name="T100" fmla="*/ 1484 w 2036"/>
                <a:gd name="T101" fmla="*/ 510 h 699"/>
                <a:gd name="T102" fmla="*/ 1523 w 2036"/>
                <a:gd name="T103" fmla="*/ 589 h 699"/>
                <a:gd name="T104" fmla="*/ 1523 w 2036"/>
                <a:gd name="T105" fmla="*/ 550 h 699"/>
                <a:gd name="T106" fmla="*/ 1721 w 2036"/>
                <a:gd name="T107" fmla="*/ 550 h 699"/>
                <a:gd name="T108" fmla="*/ 1761 w 2036"/>
                <a:gd name="T109" fmla="*/ 510 h 699"/>
                <a:gd name="T110" fmla="*/ 1798 w 2036"/>
                <a:gd name="T111" fmla="*/ 510 h 699"/>
                <a:gd name="T112" fmla="*/ 1838 w 2036"/>
                <a:gd name="T113" fmla="*/ 431 h 699"/>
                <a:gd name="T114" fmla="*/ 1916 w 2036"/>
                <a:gd name="T115" fmla="*/ 351 h 699"/>
                <a:gd name="T116" fmla="*/ 1916 w 2036"/>
                <a:gd name="T117" fmla="*/ 314 h 699"/>
                <a:gd name="T118" fmla="*/ 2036 w 2036"/>
                <a:gd name="T119" fmla="*/ 196 h 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036" h="699">
                  <a:moveTo>
                    <a:pt x="0" y="699"/>
                  </a:moveTo>
                  <a:lnTo>
                    <a:pt x="20" y="668"/>
                  </a:lnTo>
                  <a:lnTo>
                    <a:pt x="20" y="627"/>
                  </a:lnTo>
                  <a:lnTo>
                    <a:pt x="52" y="575"/>
                  </a:lnTo>
                  <a:lnTo>
                    <a:pt x="52" y="524"/>
                  </a:lnTo>
                  <a:lnTo>
                    <a:pt x="83" y="463"/>
                  </a:lnTo>
                  <a:lnTo>
                    <a:pt x="83" y="410"/>
                  </a:lnTo>
                  <a:lnTo>
                    <a:pt x="93" y="367"/>
                  </a:lnTo>
                  <a:lnTo>
                    <a:pt x="134" y="285"/>
                  </a:lnTo>
                  <a:lnTo>
                    <a:pt x="134" y="244"/>
                  </a:lnTo>
                  <a:lnTo>
                    <a:pt x="144" y="181"/>
                  </a:lnTo>
                  <a:lnTo>
                    <a:pt x="175" y="140"/>
                  </a:lnTo>
                  <a:lnTo>
                    <a:pt x="175" y="79"/>
                  </a:lnTo>
                  <a:lnTo>
                    <a:pt x="206" y="17"/>
                  </a:lnTo>
                  <a:lnTo>
                    <a:pt x="227" y="17"/>
                  </a:lnTo>
                  <a:lnTo>
                    <a:pt x="247" y="48"/>
                  </a:lnTo>
                  <a:lnTo>
                    <a:pt x="272" y="16"/>
                  </a:lnTo>
                  <a:lnTo>
                    <a:pt x="346" y="39"/>
                  </a:lnTo>
                  <a:lnTo>
                    <a:pt x="425" y="76"/>
                  </a:lnTo>
                  <a:lnTo>
                    <a:pt x="465" y="39"/>
                  </a:lnTo>
                  <a:lnTo>
                    <a:pt x="544" y="39"/>
                  </a:lnTo>
                  <a:lnTo>
                    <a:pt x="583" y="0"/>
                  </a:lnTo>
                  <a:lnTo>
                    <a:pt x="660" y="39"/>
                  </a:lnTo>
                  <a:lnTo>
                    <a:pt x="660" y="116"/>
                  </a:lnTo>
                  <a:lnTo>
                    <a:pt x="700" y="156"/>
                  </a:lnTo>
                  <a:lnTo>
                    <a:pt x="740" y="116"/>
                  </a:lnTo>
                  <a:lnTo>
                    <a:pt x="779" y="156"/>
                  </a:lnTo>
                  <a:lnTo>
                    <a:pt x="819" y="156"/>
                  </a:lnTo>
                  <a:lnTo>
                    <a:pt x="819" y="236"/>
                  </a:lnTo>
                  <a:lnTo>
                    <a:pt x="935" y="314"/>
                  </a:lnTo>
                  <a:lnTo>
                    <a:pt x="935" y="391"/>
                  </a:lnTo>
                  <a:lnTo>
                    <a:pt x="974" y="431"/>
                  </a:lnTo>
                  <a:lnTo>
                    <a:pt x="974" y="471"/>
                  </a:lnTo>
                  <a:lnTo>
                    <a:pt x="1014" y="471"/>
                  </a:lnTo>
                  <a:lnTo>
                    <a:pt x="1014" y="391"/>
                  </a:lnTo>
                  <a:lnTo>
                    <a:pt x="1053" y="471"/>
                  </a:lnTo>
                  <a:lnTo>
                    <a:pt x="1093" y="431"/>
                  </a:lnTo>
                  <a:lnTo>
                    <a:pt x="1093" y="510"/>
                  </a:lnTo>
                  <a:lnTo>
                    <a:pt x="1053" y="550"/>
                  </a:lnTo>
                  <a:lnTo>
                    <a:pt x="1093" y="589"/>
                  </a:lnTo>
                  <a:lnTo>
                    <a:pt x="1133" y="550"/>
                  </a:lnTo>
                  <a:lnTo>
                    <a:pt x="1173" y="589"/>
                  </a:lnTo>
                  <a:lnTo>
                    <a:pt x="1249" y="510"/>
                  </a:lnTo>
                  <a:lnTo>
                    <a:pt x="1288" y="510"/>
                  </a:lnTo>
                  <a:lnTo>
                    <a:pt x="1328" y="471"/>
                  </a:lnTo>
                  <a:lnTo>
                    <a:pt x="1328" y="431"/>
                  </a:lnTo>
                  <a:lnTo>
                    <a:pt x="1368" y="391"/>
                  </a:lnTo>
                  <a:lnTo>
                    <a:pt x="1447" y="431"/>
                  </a:lnTo>
                  <a:lnTo>
                    <a:pt x="1447" y="471"/>
                  </a:lnTo>
                  <a:lnTo>
                    <a:pt x="1484" y="471"/>
                  </a:lnTo>
                  <a:lnTo>
                    <a:pt x="1484" y="510"/>
                  </a:lnTo>
                  <a:lnTo>
                    <a:pt x="1523" y="589"/>
                  </a:lnTo>
                  <a:lnTo>
                    <a:pt x="1523" y="550"/>
                  </a:lnTo>
                  <a:lnTo>
                    <a:pt x="1721" y="550"/>
                  </a:lnTo>
                  <a:lnTo>
                    <a:pt x="1761" y="510"/>
                  </a:lnTo>
                  <a:lnTo>
                    <a:pt x="1798" y="510"/>
                  </a:lnTo>
                  <a:lnTo>
                    <a:pt x="1838" y="431"/>
                  </a:lnTo>
                  <a:lnTo>
                    <a:pt x="1916" y="351"/>
                  </a:lnTo>
                  <a:lnTo>
                    <a:pt x="1916" y="314"/>
                  </a:lnTo>
                  <a:lnTo>
                    <a:pt x="2036" y="196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1419">
              <a:extLst>
                <a:ext uri="{FF2B5EF4-FFF2-40B4-BE49-F238E27FC236}">
                  <a16:creationId xmlns:a16="http://schemas.microsoft.com/office/drawing/2014/main" id="{9294D0E2-EB60-FFF0-3E79-75ECDB0331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4" y="2158"/>
              <a:ext cx="416" cy="605"/>
            </a:xfrm>
            <a:custGeom>
              <a:avLst/>
              <a:gdLst>
                <a:gd name="T0" fmla="*/ 1296 w 2079"/>
                <a:gd name="T1" fmla="*/ 2987 h 3027"/>
                <a:gd name="T2" fmla="*/ 1411 w 2079"/>
                <a:gd name="T3" fmla="*/ 2947 h 3027"/>
                <a:gd name="T4" fmla="*/ 1491 w 2079"/>
                <a:gd name="T5" fmla="*/ 2908 h 3027"/>
                <a:gd name="T6" fmla="*/ 1646 w 2079"/>
                <a:gd name="T7" fmla="*/ 2947 h 3027"/>
                <a:gd name="T8" fmla="*/ 1726 w 2079"/>
                <a:gd name="T9" fmla="*/ 2828 h 3027"/>
                <a:gd name="T10" fmla="*/ 1844 w 2079"/>
                <a:gd name="T11" fmla="*/ 2752 h 3027"/>
                <a:gd name="T12" fmla="*/ 2000 w 2079"/>
                <a:gd name="T13" fmla="*/ 2673 h 3027"/>
                <a:gd name="T14" fmla="*/ 2000 w 2079"/>
                <a:gd name="T15" fmla="*/ 2553 h 3027"/>
                <a:gd name="T16" fmla="*/ 2000 w 2079"/>
                <a:gd name="T17" fmla="*/ 2476 h 3027"/>
                <a:gd name="T18" fmla="*/ 2039 w 2079"/>
                <a:gd name="T19" fmla="*/ 2398 h 3027"/>
                <a:gd name="T20" fmla="*/ 2079 w 2079"/>
                <a:gd name="T21" fmla="*/ 2358 h 3027"/>
                <a:gd name="T22" fmla="*/ 2039 w 2079"/>
                <a:gd name="T23" fmla="*/ 2278 h 3027"/>
                <a:gd name="T24" fmla="*/ 1921 w 2079"/>
                <a:gd name="T25" fmla="*/ 2162 h 3027"/>
                <a:gd name="T26" fmla="*/ 1844 w 2079"/>
                <a:gd name="T27" fmla="*/ 2122 h 3027"/>
                <a:gd name="T28" fmla="*/ 1765 w 2079"/>
                <a:gd name="T29" fmla="*/ 2083 h 3027"/>
                <a:gd name="T30" fmla="*/ 1726 w 2079"/>
                <a:gd name="T31" fmla="*/ 1887 h 3027"/>
                <a:gd name="T32" fmla="*/ 1765 w 2079"/>
                <a:gd name="T33" fmla="*/ 1769 h 3027"/>
                <a:gd name="T34" fmla="*/ 1646 w 2079"/>
                <a:gd name="T35" fmla="*/ 1769 h 3027"/>
                <a:gd name="T36" fmla="*/ 1609 w 2079"/>
                <a:gd name="T37" fmla="*/ 1729 h 3027"/>
                <a:gd name="T38" fmla="*/ 1491 w 2079"/>
                <a:gd name="T39" fmla="*/ 1649 h 3027"/>
                <a:gd name="T40" fmla="*/ 1411 w 2079"/>
                <a:gd name="T41" fmla="*/ 1453 h 3027"/>
                <a:gd name="T42" fmla="*/ 1411 w 2079"/>
                <a:gd name="T43" fmla="*/ 1375 h 3027"/>
                <a:gd name="T44" fmla="*/ 1491 w 2079"/>
                <a:gd name="T45" fmla="*/ 1338 h 3027"/>
                <a:gd name="T46" fmla="*/ 1646 w 2079"/>
                <a:gd name="T47" fmla="*/ 1298 h 3027"/>
                <a:gd name="T48" fmla="*/ 1726 w 2079"/>
                <a:gd name="T49" fmla="*/ 1258 h 3027"/>
                <a:gd name="T50" fmla="*/ 1805 w 2079"/>
                <a:gd name="T51" fmla="*/ 1099 h 3027"/>
                <a:gd name="T52" fmla="*/ 1726 w 2079"/>
                <a:gd name="T53" fmla="*/ 1023 h 3027"/>
                <a:gd name="T54" fmla="*/ 1726 w 2079"/>
                <a:gd name="T55" fmla="*/ 944 h 3027"/>
                <a:gd name="T56" fmla="*/ 1646 w 2079"/>
                <a:gd name="T57" fmla="*/ 864 h 3027"/>
                <a:gd name="T58" fmla="*/ 1531 w 2079"/>
                <a:gd name="T59" fmla="*/ 864 h 3027"/>
                <a:gd name="T60" fmla="*/ 1531 w 2079"/>
                <a:gd name="T61" fmla="*/ 784 h 3027"/>
                <a:gd name="T62" fmla="*/ 1411 w 2079"/>
                <a:gd name="T63" fmla="*/ 669 h 3027"/>
                <a:gd name="T64" fmla="*/ 1371 w 2079"/>
                <a:gd name="T65" fmla="*/ 473 h 3027"/>
                <a:gd name="T66" fmla="*/ 1451 w 2079"/>
                <a:gd name="T67" fmla="*/ 354 h 3027"/>
                <a:gd name="T68" fmla="*/ 1411 w 2079"/>
                <a:gd name="T69" fmla="*/ 235 h 3027"/>
                <a:gd name="T70" fmla="*/ 1296 w 2079"/>
                <a:gd name="T71" fmla="*/ 158 h 3027"/>
                <a:gd name="T72" fmla="*/ 1335 w 2079"/>
                <a:gd name="T73" fmla="*/ 80 h 3027"/>
                <a:gd name="T74" fmla="*/ 1296 w 2079"/>
                <a:gd name="T75" fmla="*/ 0 h 3027"/>
                <a:gd name="T76" fmla="*/ 1098 w 2079"/>
                <a:gd name="T77" fmla="*/ 40 h 3027"/>
                <a:gd name="T78" fmla="*/ 823 w 2079"/>
                <a:gd name="T79" fmla="*/ 80 h 3027"/>
                <a:gd name="T80" fmla="*/ 783 w 2079"/>
                <a:gd name="T81" fmla="*/ 118 h 3027"/>
                <a:gd name="T82" fmla="*/ 668 w 2079"/>
                <a:gd name="T83" fmla="*/ 195 h 3027"/>
                <a:gd name="T84" fmla="*/ 628 w 2079"/>
                <a:gd name="T85" fmla="*/ 118 h 3027"/>
                <a:gd name="T86" fmla="*/ 508 w 2079"/>
                <a:gd name="T87" fmla="*/ 195 h 3027"/>
                <a:gd name="T88" fmla="*/ 471 w 2079"/>
                <a:gd name="T89" fmla="*/ 354 h 3027"/>
                <a:gd name="T90" fmla="*/ 548 w 2079"/>
                <a:gd name="T91" fmla="*/ 394 h 3027"/>
                <a:gd name="T92" fmla="*/ 548 w 2079"/>
                <a:gd name="T93" fmla="*/ 473 h 3027"/>
                <a:gd name="T94" fmla="*/ 433 w 2079"/>
                <a:gd name="T95" fmla="*/ 510 h 3027"/>
                <a:gd name="T96" fmla="*/ 313 w 2079"/>
                <a:gd name="T97" fmla="*/ 669 h 3027"/>
                <a:gd name="T98" fmla="*/ 38 w 2079"/>
                <a:gd name="T99" fmla="*/ 709 h 3027"/>
                <a:gd name="T100" fmla="*/ 38 w 2079"/>
                <a:gd name="T101" fmla="*/ 629 h 3027"/>
                <a:gd name="T102" fmla="*/ 0 w 2079"/>
                <a:gd name="T103" fmla="*/ 550 h 3027"/>
                <a:gd name="T104" fmla="*/ 38 w 2079"/>
                <a:gd name="T105" fmla="*/ 510 h 3027"/>
                <a:gd name="T106" fmla="*/ 118 w 2079"/>
                <a:gd name="T107" fmla="*/ 473 h 3027"/>
                <a:gd name="T108" fmla="*/ 158 w 2079"/>
                <a:gd name="T109" fmla="*/ 433 h 3027"/>
                <a:gd name="T110" fmla="*/ 273 w 2079"/>
                <a:gd name="T111" fmla="*/ 394 h 3027"/>
                <a:gd name="T112" fmla="*/ 273 w 2079"/>
                <a:gd name="T113" fmla="*/ 275 h 3027"/>
                <a:gd name="T114" fmla="*/ 353 w 2079"/>
                <a:gd name="T115" fmla="*/ 158 h 3027"/>
                <a:gd name="T116" fmla="*/ 158 w 2079"/>
                <a:gd name="T117" fmla="*/ 40 h 30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79" h="3027">
                  <a:moveTo>
                    <a:pt x="1216" y="3027"/>
                  </a:moveTo>
                  <a:lnTo>
                    <a:pt x="1296" y="2987"/>
                  </a:lnTo>
                  <a:lnTo>
                    <a:pt x="1296" y="2947"/>
                  </a:lnTo>
                  <a:lnTo>
                    <a:pt x="1411" y="2947"/>
                  </a:lnTo>
                  <a:lnTo>
                    <a:pt x="1451" y="2908"/>
                  </a:lnTo>
                  <a:lnTo>
                    <a:pt x="1491" y="2908"/>
                  </a:lnTo>
                  <a:lnTo>
                    <a:pt x="1570" y="2987"/>
                  </a:lnTo>
                  <a:lnTo>
                    <a:pt x="1646" y="2947"/>
                  </a:lnTo>
                  <a:lnTo>
                    <a:pt x="1609" y="2908"/>
                  </a:lnTo>
                  <a:lnTo>
                    <a:pt x="1726" y="2828"/>
                  </a:lnTo>
                  <a:lnTo>
                    <a:pt x="1765" y="2792"/>
                  </a:lnTo>
                  <a:lnTo>
                    <a:pt x="1844" y="2752"/>
                  </a:lnTo>
                  <a:lnTo>
                    <a:pt x="1921" y="2752"/>
                  </a:lnTo>
                  <a:lnTo>
                    <a:pt x="2000" y="2673"/>
                  </a:lnTo>
                  <a:lnTo>
                    <a:pt x="2039" y="2593"/>
                  </a:lnTo>
                  <a:lnTo>
                    <a:pt x="2000" y="2553"/>
                  </a:lnTo>
                  <a:lnTo>
                    <a:pt x="1961" y="2476"/>
                  </a:lnTo>
                  <a:lnTo>
                    <a:pt x="2000" y="2476"/>
                  </a:lnTo>
                  <a:lnTo>
                    <a:pt x="2000" y="2438"/>
                  </a:lnTo>
                  <a:lnTo>
                    <a:pt x="2039" y="2398"/>
                  </a:lnTo>
                  <a:lnTo>
                    <a:pt x="2039" y="2358"/>
                  </a:lnTo>
                  <a:lnTo>
                    <a:pt x="2079" y="2358"/>
                  </a:lnTo>
                  <a:lnTo>
                    <a:pt x="2079" y="2278"/>
                  </a:lnTo>
                  <a:lnTo>
                    <a:pt x="2039" y="2278"/>
                  </a:lnTo>
                  <a:lnTo>
                    <a:pt x="1961" y="2239"/>
                  </a:lnTo>
                  <a:lnTo>
                    <a:pt x="1921" y="2162"/>
                  </a:lnTo>
                  <a:lnTo>
                    <a:pt x="1844" y="2162"/>
                  </a:lnTo>
                  <a:lnTo>
                    <a:pt x="1844" y="2122"/>
                  </a:lnTo>
                  <a:lnTo>
                    <a:pt x="1805" y="2122"/>
                  </a:lnTo>
                  <a:lnTo>
                    <a:pt x="1765" y="2083"/>
                  </a:lnTo>
                  <a:lnTo>
                    <a:pt x="1765" y="1924"/>
                  </a:lnTo>
                  <a:lnTo>
                    <a:pt x="1726" y="1887"/>
                  </a:lnTo>
                  <a:lnTo>
                    <a:pt x="1726" y="1808"/>
                  </a:lnTo>
                  <a:lnTo>
                    <a:pt x="1765" y="1769"/>
                  </a:lnTo>
                  <a:lnTo>
                    <a:pt x="1686" y="1729"/>
                  </a:lnTo>
                  <a:lnTo>
                    <a:pt x="1646" y="1769"/>
                  </a:lnTo>
                  <a:lnTo>
                    <a:pt x="1609" y="1769"/>
                  </a:lnTo>
                  <a:lnTo>
                    <a:pt x="1609" y="1729"/>
                  </a:lnTo>
                  <a:lnTo>
                    <a:pt x="1570" y="1689"/>
                  </a:lnTo>
                  <a:lnTo>
                    <a:pt x="1491" y="1649"/>
                  </a:lnTo>
                  <a:lnTo>
                    <a:pt x="1451" y="1573"/>
                  </a:lnTo>
                  <a:lnTo>
                    <a:pt x="1411" y="1453"/>
                  </a:lnTo>
                  <a:lnTo>
                    <a:pt x="1451" y="1415"/>
                  </a:lnTo>
                  <a:lnTo>
                    <a:pt x="1411" y="1375"/>
                  </a:lnTo>
                  <a:lnTo>
                    <a:pt x="1451" y="1338"/>
                  </a:lnTo>
                  <a:lnTo>
                    <a:pt x="1491" y="1338"/>
                  </a:lnTo>
                  <a:lnTo>
                    <a:pt x="1531" y="1298"/>
                  </a:lnTo>
                  <a:lnTo>
                    <a:pt x="1646" y="1298"/>
                  </a:lnTo>
                  <a:lnTo>
                    <a:pt x="1646" y="1258"/>
                  </a:lnTo>
                  <a:lnTo>
                    <a:pt x="1726" y="1258"/>
                  </a:lnTo>
                  <a:lnTo>
                    <a:pt x="1726" y="1179"/>
                  </a:lnTo>
                  <a:lnTo>
                    <a:pt x="1805" y="1099"/>
                  </a:lnTo>
                  <a:lnTo>
                    <a:pt x="1765" y="1023"/>
                  </a:lnTo>
                  <a:lnTo>
                    <a:pt x="1726" y="1023"/>
                  </a:lnTo>
                  <a:lnTo>
                    <a:pt x="1765" y="983"/>
                  </a:lnTo>
                  <a:lnTo>
                    <a:pt x="1726" y="944"/>
                  </a:lnTo>
                  <a:lnTo>
                    <a:pt x="1686" y="944"/>
                  </a:lnTo>
                  <a:lnTo>
                    <a:pt x="1646" y="864"/>
                  </a:lnTo>
                  <a:lnTo>
                    <a:pt x="1570" y="784"/>
                  </a:lnTo>
                  <a:lnTo>
                    <a:pt x="1531" y="864"/>
                  </a:lnTo>
                  <a:lnTo>
                    <a:pt x="1491" y="824"/>
                  </a:lnTo>
                  <a:lnTo>
                    <a:pt x="1531" y="784"/>
                  </a:lnTo>
                  <a:lnTo>
                    <a:pt x="1531" y="669"/>
                  </a:lnTo>
                  <a:lnTo>
                    <a:pt x="1411" y="669"/>
                  </a:lnTo>
                  <a:lnTo>
                    <a:pt x="1371" y="629"/>
                  </a:lnTo>
                  <a:lnTo>
                    <a:pt x="1371" y="473"/>
                  </a:lnTo>
                  <a:lnTo>
                    <a:pt x="1411" y="354"/>
                  </a:lnTo>
                  <a:lnTo>
                    <a:pt x="1451" y="354"/>
                  </a:lnTo>
                  <a:lnTo>
                    <a:pt x="1451" y="275"/>
                  </a:lnTo>
                  <a:lnTo>
                    <a:pt x="1411" y="235"/>
                  </a:lnTo>
                  <a:lnTo>
                    <a:pt x="1335" y="195"/>
                  </a:lnTo>
                  <a:lnTo>
                    <a:pt x="1296" y="158"/>
                  </a:lnTo>
                  <a:lnTo>
                    <a:pt x="1296" y="118"/>
                  </a:lnTo>
                  <a:lnTo>
                    <a:pt x="1335" y="80"/>
                  </a:lnTo>
                  <a:lnTo>
                    <a:pt x="1335" y="40"/>
                  </a:lnTo>
                  <a:lnTo>
                    <a:pt x="1296" y="0"/>
                  </a:lnTo>
                  <a:lnTo>
                    <a:pt x="1216" y="0"/>
                  </a:lnTo>
                  <a:lnTo>
                    <a:pt x="1098" y="40"/>
                  </a:lnTo>
                  <a:lnTo>
                    <a:pt x="901" y="40"/>
                  </a:lnTo>
                  <a:lnTo>
                    <a:pt x="823" y="80"/>
                  </a:lnTo>
                  <a:lnTo>
                    <a:pt x="823" y="118"/>
                  </a:lnTo>
                  <a:lnTo>
                    <a:pt x="783" y="118"/>
                  </a:lnTo>
                  <a:lnTo>
                    <a:pt x="706" y="158"/>
                  </a:lnTo>
                  <a:lnTo>
                    <a:pt x="668" y="195"/>
                  </a:lnTo>
                  <a:lnTo>
                    <a:pt x="668" y="158"/>
                  </a:lnTo>
                  <a:lnTo>
                    <a:pt x="628" y="118"/>
                  </a:lnTo>
                  <a:lnTo>
                    <a:pt x="588" y="118"/>
                  </a:lnTo>
                  <a:lnTo>
                    <a:pt x="508" y="195"/>
                  </a:lnTo>
                  <a:lnTo>
                    <a:pt x="471" y="275"/>
                  </a:lnTo>
                  <a:lnTo>
                    <a:pt x="471" y="354"/>
                  </a:lnTo>
                  <a:lnTo>
                    <a:pt x="508" y="433"/>
                  </a:lnTo>
                  <a:lnTo>
                    <a:pt x="548" y="394"/>
                  </a:lnTo>
                  <a:lnTo>
                    <a:pt x="588" y="394"/>
                  </a:lnTo>
                  <a:lnTo>
                    <a:pt x="548" y="473"/>
                  </a:lnTo>
                  <a:lnTo>
                    <a:pt x="508" y="473"/>
                  </a:lnTo>
                  <a:lnTo>
                    <a:pt x="433" y="510"/>
                  </a:lnTo>
                  <a:lnTo>
                    <a:pt x="433" y="550"/>
                  </a:lnTo>
                  <a:lnTo>
                    <a:pt x="313" y="669"/>
                  </a:lnTo>
                  <a:lnTo>
                    <a:pt x="78" y="669"/>
                  </a:lnTo>
                  <a:lnTo>
                    <a:pt x="38" y="709"/>
                  </a:lnTo>
                  <a:lnTo>
                    <a:pt x="0" y="709"/>
                  </a:lnTo>
                  <a:lnTo>
                    <a:pt x="38" y="629"/>
                  </a:lnTo>
                  <a:lnTo>
                    <a:pt x="78" y="589"/>
                  </a:lnTo>
                  <a:lnTo>
                    <a:pt x="0" y="550"/>
                  </a:lnTo>
                  <a:lnTo>
                    <a:pt x="38" y="550"/>
                  </a:lnTo>
                  <a:lnTo>
                    <a:pt x="38" y="510"/>
                  </a:lnTo>
                  <a:lnTo>
                    <a:pt x="78" y="510"/>
                  </a:lnTo>
                  <a:lnTo>
                    <a:pt x="118" y="473"/>
                  </a:lnTo>
                  <a:lnTo>
                    <a:pt x="158" y="473"/>
                  </a:lnTo>
                  <a:lnTo>
                    <a:pt x="158" y="433"/>
                  </a:lnTo>
                  <a:lnTo>
                    <a:pt x="273" y="433"/>
                  </a:lnTo>
                  <a:lnTo>
                    <a:pt x="273" y="394"/>
                  </a:lnTo>
                  <a:lnTo>
                    <a:pt x="234" y="354"/>
                  </a:lnTo>
                  <a:lnTo>
                    <a:pt x="273" y="275"/>
                  </a:lnTo>
                  <a:lnTo>
                    <a:pt x="273" y="235"/>
                  </a:lnTo>
                  <a:lnTo>
                    <a:pt x="353" y="158"/>
                  </a:lnTo>
                  <a:lnTo>
                    <a:pt x="195" y="40"/>
                  </a:lnTo>
                  <a:lnTo>
                    <a:pt x="158" y="4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1420">
              <a:extLst>
                <a:ext uri="{FF2B5EF4-FFF2-40B4-BE49-F238E27FC236}">
                  <a16:creationId xmlns:a16="http://schemas.microsoft.com/office/drawing/2014/main" id="{C7D4D8E4-EA74-0B29-413E-755ADBD1E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0" y="2008"/>
              <a:ext cx="567" cy="291"/>
            </a:xfrm>
            <a:custGeom>
              <a:avLst/>
              <a:gdLst>
                <a:gd name="T0" fmla="*/ 11 w 2838"/>
                <a:gd name="T1" fmla="*/ 3 h 1458"/>
                <a:gd name="T2" fmla="*/ 90 w 2838"/>
                <a:gd name="T3" fmla="*/ 120 h 1458"/>
                <a:gd name="T4" fmla="*/ 170 w 2838"/>
                <a:gd name="T5" fmla="*/ 159 h 1458"/>
                <a:gd name="T6" fmla="*/ 210 w 2838"/>
                <a:gd name="T7" fmla="*/ 199 h 1458"/>
                <a:gd name="T8" fmla="*/ 325 w 2838"/>
                <a:gd name="T9" fmla="*/ 238 h 1458"/>
                <a:gd name="T10" fmla="*/ 443 w 2838"/>
                <a:gd name="T11" fmla="*/ 199 h 1458"/>
                <a:gd name="T12" fmla="*/ 523 w 2838"/>
                <a:gd name="T13" fmla="*/ 238 h 1458"/>
                <a:gd name="T14" fmla="*/ 640 w 2838"/>
                <a:gd name="T15" fmla="*/ 199 h 1458"/>
                <a:gd name="T16" fmla="*/ 678 w 2838"/>
                <a:gd name="T17" fmla="*/ 238 h 1458"/>
                <a:gd name="T18" fmla="*/ 718 w 2838"/>
                <a:gd name="T19" fmla="*/ 318 h 1458"/>
                <a:gd name="T20" fmla="*/ 835 w 2838"/>
                <a:gd name="T21" fmla="*/ 238 h 1458"/>
                <a:gd name="T22" fmla="*/ 913 w 2838"/>
                <a:gd name="T23" fmla="*/ 159 h 1458"/>
                <a:gd name="T24" fmla="*/ 953 w 2838"/>
                <a:gd name="T25" fmla="*/ 80 h 1458"/>
                <a:gd name="T26" fmla="*/ 993 w 2838"/>
                <a:gd name="T27" fmla="*/ 238 h 1458"/>
                <a:gd name="T28" fmla="*/ 1073 w 2838"/>
                <a:gd name="T29" fmla="*/ 355 h 1458"/>
                <a:gd name="T30" fmla="*/ 1112 w 2838"/>
                <a:gd name="T31" fmla="*/ 435 h 1458"/>
                <a:gd name="T32" fmla="*/ 1148 w 2838"/>
                <a:gd name="T33" fmla="*/ 593 h 1458"/>
                <a:gd name="T34" fmla="*/ 1268 w 2838"/>
                <a:gd name="T35" fmla="*/ 632 h 1458"/>
                <a:gd name="T36" fmla="*/ 1307 w 2838"/>
                <a:gd name="T37" fmla="*/ 632 h 1458"/>
                <a:gd name="T38" fmla="*/ 1386 w 2838"/>
                <a:gd name="T39" fmla="*/ 709 h 1458"/>
                <a:gd name="T40" fmla="*/ 1503 w 2838"/>
                <a:gd name="T41" fmla="*/ 709 h 1458"/>
                <a:gd name="T42" fmla="*/ 1542 w 2838"/>
                <a:gd name="T43" fmla="*/ 829 h 1458"/>
                <a:gd name="T44" fmla="*/ 1581 w 2838"/>
                <a:gd name="T45" fmla="*/ 1064 h 1458"/>
                <a:gd name="T46" fmla="*/ 1463 w 2838"/>
                <a:gd name="T47" fmla="*/ 1103 h 1458"/>
                <a:gd name="T48" fmla="*/ 1386 w 2838"/>
                <a:gd name="T49" fmla="*/ 1143 h 1458"/>
                <a:gd name="T50" fmla="*/ 1423 w 2838"/>
                <a:gd name="T51" fmla="*/ 1259 h 1458"/>
                <a:gd name="T52" fmla="*/ 1423 w 2838"/>
                <a:gd name="T53" fmla="*/ 1338 h 1458"/>
                <a:gd name="T54" fmla="*/ 1542 w 2838"/>
                <a:gd name="T55" fmla="*/ 1458 h 1458"/>
                <a:gd name="T56" fmla="*/ 1701 w 2838"/>
                <a:gd name="T57" fmla="*/ 1378 h 1458"/>
                <a:gd name="T58" fmla="*/ 1777 w 2838"/>
                <a:gd name="T59" fmla="*/ 1418 h 1458"/>
                <a:gd name="T60" fmla="*/ 1856 w 2838"/>
                <a:gd name="T61" fmla="*/ 1378 h 1458"/>
                <a:gd name="T62" fmla="*/ 1975 w 2838"/>
                <a:gd name="T63" fmla="*/ 1418 h 1458"/>
                <a:gd name="T64" fmla="*/ 2011 w 2838"/>
                <a:gd name="T65" fmla="*/ 1458 h 1458"/>
                <a:gd name="T66" fmla="*/ 2170 w 2838"/>
                <a:gd name="T67" fmla="*/ 1418 h 1458"/>
                <a:gd name="T68" fmla="*/ 2210 w 2838"/>
                <a:gd name="T69" fmla="*/ 1299 h 1458"/>
                <a:gd name="T70" fmla="*/ 2210 w 2838"/>
                <a:gd name="T71" fmla="*/ 1259 h 1458"/>
                <a:gd name="T72" fmla="*/ 2366 w 2838"/>
                <a:gd name="T73" fmla="*/ 1143 h 1458"/>
                <a:gd name="T74" fmla="*/ 2445 w 2838"/>
                <a:gd name="T75" fmla="*/ 1182 h 1458"/>
                <a:gd name="T76" fmla="*/ 2484 w 2838"/>
                <a:gd name="T77" fmla="*/ 1182 h 1458"/>
                <a:gd name="T78" fmla="*/ 2564 w 2838"/>
                <a:gd name="T79" fmla="*/ 1182 h 1458"/>
                <a:gd name="T80" fmla="*/ 2640 w 2838"/>
                <a:gd name="T81" fmla="*/ 1143 h 1458"/>
                <a:gd name="T82" fmla="*/ 2680 w 2838"/>
                <a:gd name="T83" fmla="*/ 1143 h 1458"/>
                <a:gd name="T84" fmla="*/ 2719 w 2838"/>
                <a:gd name="T85" fmla="*/ 1182 h 1458"/>
                <a:gd name="T86" fmla="*/ 2680 w 2838"/>
                <a:gd name="T87" fmla="*/ 1222 h 1458"/>
                <a:gd name="T88" fmla="*/ 2759 w 2838"/>
                <a:gd name="T89" fmla="*/ 1259 h 1458"/>
                <a:gd name="T90" fmla="*/ 2759 w 2838"/>
                <a:gd name="T91" fmla="*/ 1338 h 1458"/>
                <a:gd name="T92" fmla="*/ 2759 w 2838"/>
                <a:gd name="T93" fmla="*/ 1378 h 1458"/>
                <a:gd name="T94" fmla="*/ 2838 w 2838"/>
                <a:gd name="T95" fmla="*/ 1418 h 1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838" h="1458">
                  <a:moveTo>
                    <a:pt x="0" y="0"/>
                  </a:moveTo>
                  <a:lnTo>
                    <a:pt x="11" y="3"/>
                  </a:lnTo>
                  <a:lnTo>
                    <a:pt x="11" y="80"/>
                  </a:lnTo>
                  <a:lnTo>
                    <a:pt x="90" y="120"/>
                  </a:lnTo>
                  <a:lnTo>
                    <a:pt x="130" y="159"/>
                  </a:lnTo>
                  <a:lnTo>
                    <a:pt x="170" y="159"/>
                  </a:lnTo>
                  <a:lnTo>
                    <a:pt x="170" y="199"/>
                  </a:lnTo>
                  <a:lnTo>
                    <a:pt x="210" y="199"/>
                  </a:lnTo>
                  <a:lnTo>
                    <a:pt x="285" y="278"/>
                  </a:lnTo>
                  <a:lnTo>
                    <a:pt x="325" y="238"/>
                  </a:lnTo>
                  <a:lnTo>
                    <a:pt x="405" y="199"/>
                  </a:lnTo>
                  <a:lnTo>
                    <a:pt x="443" y="199"/>
                  </a:lnTo>
                  <a:lnTo>
                    <a:pt x="443" y="238"/>
                  </a:lnTo>
                  <a:lnTo>
                    <a:pt x="523" y="238"/>
                  </a:lnTo>
                  <a:lnTo>
                    <a:pt x="560" y="199"/>
                  </a:lnTo>
                  <a:lnTo>
                    <a:pt x="640" y="199"/>
                  </a:lnTo>
                  <a:lnTo>
                    <a:pt x="640" y="238"/>
                  </a:lnTo>
                  <a:lnTo>
                    <a:pt x="678" y="238"/>
                  </a:lnTo>
                  <a:lnTo>
                    <a:pt x="678" y="318"/>
                  </a:lnTo>
                  <a:lnTo>
                    <a:pt x="718" y="318"/>
                  </a:lnTo>
                  <a:lnTo>
                    <a:pt x="798" y="238"/>
                  </a:lnTo>
                  <a:lnTo>
                    <a:pt x="835" y="238"/>
                  </a:lnTo>
                  <a:lnTo>
                    <a:pt x="835" y="159"/>
                  </a:lnTo>
                  <a:lnTo>
                    <a:pt x="913" y="159"/>
                  </a:lnTo>
                  <a:lnTo>
                    <a:pt x="875" y="80"/>
                  </a:lnTo>
                  <a:lnTo>
                    <a:pt x="953" y="80"/>
                  </a:lnTo>
                  <a:lnTo>
                    <a:pt x="993" y="199"/>
                  </a:lnTo>
                  <a:lnTo>
                    <a:pt x="993" y="238"/>
                  </a:lnTo>
                  <a:lnTo>
                    <a:pt x="1073" y="318"/>
                  </a:lnTo>
                  <a:lnTo>
                    <a:pt x="1073" y="355"/>
                  </a:lnTo>
                  <a:lnTo>
                    <a:pt x="1112" y="355"/>
                  </a:lnTo>
                  <a:lnTo>
                    <a:pt x="1112" y="435"/>
                  </a:lnTo>
                  <a:lnTo>
                    <a:pt x="1148" y="435"/>
                  </a:lnTo>
                  <a:lnTo>
                    <a:pt x="1148" y="593"/>
                  </a:lnTo>
                  <a:lnTo>
                    <a:pt x="1188" y="632"/>
                  </a:lnTo>
                  <a:lnTo>
                    <a:pt x="1268" y="632"/>
                  </a:lnTo>
                  <a:lnTo>
                    <a:pt x="1307" y="593"/>
                  </a:lnTo>
                  <a:lnTo>
                    <a:pt x="1307" y="632"/>
                  </a:lnTo>
                  <a:lnTo>
                    <a:pt x="1346" y="709"/>
                  </a:lnTo>
                  <a:lnTo>
                    <a:pt x="1386" y="709"/>
                  </a:lnTo>
                  <a:lnTo>
                    <a:pt x="1423" y="669"/>
                  </a:lnTo>
                  <a:lnTo>
                    <a:pt x="1503" y="709"/>
                  </a:lnTo>
                  <a:lnTo>
                    <a:pt x="1581" y="789"/>
                  </a:lnTo>
                  <a:lnTo>
                    <a:pt x="1542" y="829"/>
                  </a:lnTo>
                  <a:lnTo>
                    <a:pt x="1542" y="1064"/>
                  </a:lnTo>
                  <a:lnTo>
                    <a:pt x="1581" y="1064"/>
                  </a:lnTo>
                  <a:lnTo>
                    <a:pt x="1542" y="1103"/>
                  </a:lnTo>
                  <a:lnTo>
                    <a:pt x="1463" y="1103"/>
                  </a:lnTo>
                  <a:lnTo>
                    <a:pt x="1463" y="1143"/>
                  </a:lnTo>
                  <a:lnTo>
                    <a:pt x="1386" y="1143"/>
                  </a:lnTo>
                  <a:lnTo>
                    <a:pt x="1423" y="1182"/>
                  </a:lnTo>
                  <a:lnTo>
                    <a:pt x="1423" y="1259"/>
                  </a:lnTo>
                  <a:lnTo>
                    <a:pt x="1386" y="1338"/>
                  </a:lnTo>
                  <a:lnTo>
                    <a:pt x="1423" y="1338"/>
                  </a:lnTo>
                  <a:lnTo>
                    <a:pt x="1503" y="1378"/>
                  </a:lnTo>
                  <a:lnTo>
                    <a:pt x="1542" y="1458"/>
                  </a:lnTo>
                  <a:lnTo>
                    <a:pt x="1621" y="1458"/>
                  </a:lnTo>
                  <a:lnTo>
                    <a:pt x="1701" y="1378"/>
                  </a:lnTo>
                  <a:lnTo>
                    <a:pt x="1738" y="1378"/>
                  </a:lnTo>
                  <a:lnTo>
                    <a:pt x="1777" y="1418"/>
                  </a:lnTo>
                  <a:lnTo>
                    <a:pt x="1856" y="1418"/>
                  </a:lnTo>
                  <a:lnTo>
                    <a:pt x="1856" y="1378"/>
                  </a:lnTo>
                  <a:lnTo>
                    <a:pt x="1936" y="1418"/>
                  </a:lnTo>
                  <a:lnTo>
                    <a:pt x="1975" y="1418"/>
                  </a:lnTo>
                  <a:lnTo>
                    <a:pt x="1975" y="1458"/>
                  </a:lnTo>
                  <a:lnTo>
                    <a:pt x="2011" y="1458"/>
                  </a:lnTo>
                  <a:lnTo>
                    <a:pt x="2051" y="1418"/>
                  </a:lnTo>
                  <a:lnTo>
                    <a:pt x="2170" y="1418"/>
                  </a:lnTo>
                  <a:lnTo>
                    <a:pt x="2170" y="1378"/>
                  </a:lnTo>
                  <a:lnTo>
                    <a:pt x="2210" y="1299"/>
                  </a:lnTo>
                  <a:lnTo>
                    <a:pt x="2170" y="1259"/>
                  </a:lnTo>
                  <a:lnTo>
                    <a:pt x="2210" y="1259"/>
                  </a:lnTo>
                  <a:lnTo>
                    <a:pt x="2210" y="1143"/>
                  </a:lnTo>
                  <a:lnTo>
                    <a:pt x="2366" y="1143"/>
                  </a:lnTo>
                  <a:lnTo>
                    <a:pt x="2366" y="1222"/>
                  </a:lnTo>
                  <a:lnTo>
                    <a:pt x="2445" y="1182"/>
                  </a:lnTo>
                  <a:lnTo>
                    <a:pt x="2484" y="1143"/>
                  </a:lnTo>
                  <a:lnTo>
                    <a:pt x="2484" y="1182"/>
                  </a:lnTo>
                  <a:lnTo>
                    <a:pt x="2564" y="1222"/>
                  </a:lnTo>
                  <a:lnTo>
                    <a:pt x="2564" y="1182"/>
                  </a:lnTo>
                  <a:lnTo>
                    <a:pt x="2601" y="1103"/>
                  </a:lnTo>
                  <a:lnTo>
                    <a:pt x="2640" y="1143"/>
                  </a:lnTo>
                  <a:lnTo>
                    <a:pt x="2680" y="1103"/>
                  </a:lnTo>
                  <a:lnTo>
                    <a:pt x="2680" y="1143"/>
                  </a:lnTo>
                  <a:lnTo>
                    <a:pt x="2719" y="1143"/>
                  </a:lnTo>
                  <a:lnTo>
                    <a:pt x="2719" y="1182"/>
                  </a:lnTo>
                  <a:lnTo>
                    <a:pt x="2680" y="1182"/>
                  </a:lnTo>
                  <a:lnTo>
                    <a:pt x="2680" y="1222"/>
                  </a:lnTo>
                  <a:lnTo>
                    <a:pt x="2719" y="1259"/>
                  </a:lnTo>
                  <a:lnTo>
                    <a:pt x="2759" y="1259"/>
                  </a:lnTo>
                  <a:lnTo>
                    <a:pt x="2719" y="1299"/>
                  </a:lnTo>
                  <a:lnTo>
                    <a:pt x="2759" y="1338"/>
                  </a:lnTo>
                  <a:lnTo>
                    <a:pt x="2719" y="1378"/>
                  </a:lnTo>
                  <a:lnTo>
                    <a:pt x="2759" y="1378"/>
                  </a:lnTo>
                  <a:lnTo>
                    <a:pt x="2799" y="1418"/>
                  </a:lnTo>
                  <a:lnTo>
                    <a:pt x="2838" y="1418"/>
                  </a:lnTo>
                  <a:lnTo>
                    <a:pt x="2838" y="1299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1421">
              <a:extLst>
                <a:ext uri="{FF2B5EF4-FFF2-40B4-BE49-F238E27FC236}">
                  <a16:creationId xmlns:a16="http://schemas.microsoft.com/office/drawing/2014/main" id="{5F737F13-97AA-F64C-CE88-D14E1253556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9" y="2001"/>
              <a:ext cx="241" cy="180"/>
            </a:xfrm>
            <a:custGeom>
              <a:avLst/>
              <a:gdLst>
                <a:gd name="T0" fmla="*/ 1203 w 1203"/>
                <a:gd name="T1" fmla="*/ 36 h 903"/>
                <a:gd name="T2" fmla="*/ 1098 w 1203"/>
                <a:gd name="T3" fmla="*/ 0 h 903"/>
                <a:gd name="T4" fmla="*/ 1058 w 1203"/>
                <a:gd name="T5" fmla="*/ 39 h 903"/>
                <a:gd name="T6" fmla="*/ 1018 w 1203"/>
                <a:gd name="T7" fmla="*/ 39 h 903"/>
                <a:gd name="T8" fmla="*/ 900 w 1203"/>
                <a:gd name="T9" fmla="*/ 156 h 903"/>
                <a:gd name="T10" fmla="*/ 900 w 1203"/>
                <a:gd name="T11" fmla="*/ 195 h 903"/>
                <a:gd name="T12" fmla="*/ 860 w 1203"/>
                <a:gd name="T13" fmla="*/ 156 h 903"/>
                <a:gd name="T14" fmla="*/ 823 w 1203"/>
                <a:gd name="T15" fmla="*/ 156 h 903"/>
                <a:gd name="T16" fmla="*/ 783 w 1203"/>
                <a:gd name="T17" fmla="*/ 195 h 903"/>
                <a:gd name="T18" fmla="*/ 744 w 1203"/>
                <a:gd name="T19" fmla="*/ 156 h 903"/>
                <a:gd name="T20" fmla="*/ 665 w 1203"/>
                <a:gd name="T21" fmla="*/ 156 h 903"/>
                <a:gd name="T22" fmla="*/ 665 w 1203"/>
                <a:gd name="T23" fmla="*/ 195 h 903"/>
                <a:gd name="T24" fmla="*/ 586 w 1203"/>
                <a:gd name="T25" fmla="*/ 274 h 903"/>
                <a:gd name="T26" fmla="*/ 549 w 1203"/>
                <a:gd name="T27" fmla="*/ 274 h 903"/>
                <a:gd name="T28" fmla="*/ 549 w 1203"/>
                <a:gd name="T29" fmla="*/ 354 h 903"/>
                <a:gd name="T30" fmla="*/ 470 w 1203"/>
                <a:gd name="T31" fmla="*/ 354 h 903"/>
                <a:gd name="T32" fmla="*/ 510 w 1203"/>
                <a:gd name="T33" fmla="*/ 391 h 903"/>
                <a:gd name="T34" fmla="*/ 510 w 1203"/>
                <a:gd name="T35" fmla="*/ 431 h 903"/>
                <a:gd name="T36" fmla="*/ 470 w 1203"/>
                <a:gd name="T37" fmla="*/ 471 h 903"/>
                <a:gd name="T38" fmla="*/ 510 w 1203"/>
                <a:gd name="T39" fmla="*/ 510 h 903"/>
                <a:gd name="T40" fmla="*/ 510 w 1203"/>
                <a:gd name="T41" fmla="*/ 549 h 903"/>
                <a:gd name="T42" fmla="*/ 549 w 1203"/>
                <a:gd name="T43" fmla="*/ 589 h 903"/>
                <a:gd name="T44" fmla="*/ 470 w 1203"/>
                <a:gd name="T45" fmla="*/ 629 h 903"/>
                <a:gd name="T46" fmla="*/ 430 w 1203"/>
                <a:gd name="T47" fmla="*/ 668 h 903"/>
                <a:gd name="T48" fmla="*/ 390 w 1203"/>
                <a:gd name="T49" fmla="*/ 629 h 903"/>
                <a:gd name="T50" fmla="*/ 351 w 1203"/>
                <a:gd name="T51" fmla="*/ 668 h 903"/>
                <a:gd name="T52" fmla="*/ 311 w 1203"/>
                <a:gd name="T53" fmla="*/ 629 h 903"/>
                <a:gd name="T54" fmla="*/ 275 w 1203"/>
                <a:gd name="T55" fmla="*/ 668 h 903"/>
                <a:gd name="T56" fmla="*/ 155 w 1203"/>
                <a:gd name="T57" fmla="*/ 668 h 903"/>
                <a:gd name="T58" fmla="*/ 76 w 1203"/>
                <a:gd name="T59" fmla="*/ 705 h 903"/>
                <a:gd name="T60" fmla="*/ 76 w 1203"/>
                <a:gd name="T61" fmla="*/ 785 h 903"/>
                <a:gd name="T62" fmla="*/ 37 w 1203"/>
                <a:gd name="T63" fmla="*/ 785 h 903"/>
                <a:gd name="T64" fmla="*/ 0 w 1203"/>
                <a:gd name="T65" fmla="*/ 825 h 903"/>
                <a:gd name="T66" fmla="*/ 0 w 1203"/>
                <a:gd name="T67" fmla="*/ 903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03" h="903">
                  <a:moveTo>
                    <a:pt x="1203" y="36"/>
                  </a:moveTo>
                  <a:lnTo>
                    <a:pt x="1098" y="0"/>
                  </a:lnTo>
                  <a:lnTo>
                    <a:pt x="1058" y="39"/>
                  </a:lnTo>
                  <a:lnTo>
                    <a:pt x="1018" y="39"/>
                  </a:lnTo>
                  <a:lnTo>
                    <a:pt x="900" y="156"/>
                  </a:lnTo>
                  <a:lnTo>
                    <a:pt x="900" y="195"/>
                  </a:lnTo>
                  <a:lnTo>
                    <a:pt x="860" y="156"/>
                  </a:lnTo>
                  <a:lnTo>
                    <a:pt x="823" y="156"/>
                  </a:lnTo>
                  <a:lnTo>
                    <a:pt x="783" y="195"/>
                  </a:lnTo>
                  <a:lnTo>
                    <a:pt x="744" y="156"/>
                  </a:lnTo>
                  <a:lnTo>
                    <a:pt x="665" y="156"/>
                  </a:lnTo>
                  <a:lnTo>
                    <a:pt x="665" y="195"/>
                  </a:lnTo>
                  <a:lnTo>
                    <a:pt x="586" y="274"/>
                  </a:lnTo>
                  <a:lnTo>
                    <a:pt x="549" y="274"/>
                  </a:lnTo>
                  <a:lnTo>
                    <a:pt x="549" y="354"/>
                  </a:lnTo>
                  <a:lnTo>
                    <a:pt x="470" y="354"/>
                  </a:lnTo>
                  <a:lnTo>
                    <a:pt x="510" y="391"/>
                  </a:lnTo>
                  <a:lnTo>
                    <a:pt x="510" y="431"/>
                  </a:lnTo>
                  <a:lnTo>
                    <a:pt x="470" y="471"/>
                  </a:lnTo>
                  <a:lnTo>
                    <a:pt x="510" y="510"/>
                  </a:lnTo>
                  <a:lnTo>
                    <a:pt x="510" y="549"/>
                  </a:lnTo>
                  <a:lnTo>
                    <a:pt x="549" y="589"/>
                  </a:lnTo>
                  <a:lnTo>
                    <a:pt x="470" y="629"/>
                  </a:lnTo>
                  <a:lnTo>
                    <a:pt x="430" y="668"/>
                  </a:lnTo>
                  <a:lnTo>
                    <a:pt x="390" y="629"/>
                  </a:lnTo>
                  <a:lnTo>
                    <a:pt x="351" y="668"/>
                  </a:lnTo>
                  <a:lnTo>
                    <a:pt x="311" y="629"/>
                  </a:lnTo>
                  <a:lnTo>
                    <a:pt x="275" y="668"/>
                  </a:lnTo>
                  <a:lnTo>
                    <a:pt x="155" y="668"/>
                  </a:lnTo>
                  <a:lnTo>
                    <a:pt x="76" y="705"/>
                  </a:lnTo>
                  <a:lnTo>
                    <a:pt x="76" y="785"/>
                  </a:lnTo>
                  <a:lnTo>
                    <a:pt x="37" y="785"/>
                  </a:lnTo>
                  <a:lnTo>
                    <a:pt x="0" y="825"/>
                  </a:lnTo>
                  <a:lnTo>
                    <a:pt x="0" y="903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1422">
              <a:extLst>
                <a:ext uri="{FF2B5EF4-FFF2-40B4-BE49-F238E27FC236}">
                  <a16:creationId xmlns:a16="http://schemas.microsoft.com/office/drawing/2014/main" id="{3D86F41B-AC3C-F03E-AFFD-67C71EEE53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0" y="2849"/>
              <a:ext cx="863" cy="330"/>
            </a:xfrm>
            <a:custGeom>
              <a:avLst/>
              <a:gdLst>
                <a:gd name="T0" fmla="*/ 4236 w 4315"/>
                <a:gd name="T1" fmla="*/ 1612 h 1649"/>
                <a:gd name="T2" fmla="*/ 3962 w 4315"/>
                <a:gd name="T3" fmla="*/ 1493 h 1649"/>
                <a:gd name="T4" fmla="*/ 3885 w 4315"/>
                <a:gd name="T5" fmla="*/ 1453 h 1649"/>
                <a:gd name="T6" fmla="*/ 3766 w 4315"/>
                <a:gd name="T7" fmla="*/ 1533 h 1649"/>
                <a:gd name="T8" fmla="*/ 3647 w 4315"/>
                <a:gd name="T9" fmla="*/ 1649 h 1649"/>
                <a:gd name="T10" fmla="*/ 3532 w 4315"/>
                <a:gd name="T11" fmla="*/ 1533 h 1649"/>
                <a:gd name="T12" fmla="*/ 3334 w 4315"/>
                <a:gd name="T13" fmla="*/ 1533 h 1649"/>
                <a:gd name="T14" fmla="*/ 3334 w 4315"/>
                <a:gd name="T15" fmla="*/ 1338 h 1649"/>
                <a:gd name="T16" fmla="*/ 3257 w 4315"/>
                <a:gd name="T17" fmla="*/ 1218 h 1649"/>
                <a:gd name="T18" fmla="*/ 3177 w 4315"/>
                <a:gd name="T19" fmla="*/ 1102 h 1649"/>
                <a:gd name="T20" fmla="*/ 3099 w 4315"/>
                <a:gd name="T21" fmla="*/ 944 h 1649"/>
                <a:gd name="T22" fmla="*/ 3019 w 4315"/>
                <a:gd name="T23" fmla="*/ 864 h 1649"/>
                <a:gd name="T24" fmla="*/ 2982 w 4315"/>
                <a:gd name="T25" fmla="*/ 549 h 1649"/>
                <a:gd name="T26" fmla="*/ 2903 w 4315"/>
                <a:gd name="T27" fmla="*/ 510 h 1649"/>
                <a:gd name="T28" fmla="*/ 2784 w 4315"/>
                <a:gd name="T29" fmla="*/ 353 h 1649"/>
                <a:gd name="T30" fmla="*/ 2629 w 4315"/>
                <a:gd name="T31" fmla="*/ 235 h 1649"/>
                <a:gd name="T32" fmla="*/ 2509 w 4315"/>
                <a:gd name="T33" fmla="*/ 393 h 1649"/>
                <a:gd name="T34" fmla="*/ 2354 w 4315"/>
                <a:gd name="T35" fmla="*/ 433 h 1649"/>
                <a:gd name="T36" fmla="*/ 2236 w 4315"/>
                <a:gd name="T37" fmla="*/ 198 h 1649"/>
                <a:gd name="T38" fmla="*/ 2156 w 4315"/>
                <a:gd name="T39" fmla="*/ 39 h 1649"/>
                <a:gd name="T40" fmla="*/ 2039 w 4315"/>
                <a:gd name="T41" fmla="*/ 158 h 1649"/>
                <a:gd name="T42" fmla="*/ 1921 w 4315"/>
                <a:gd name="T43" fmla="*/ 198 h 1649"/>
                <a:gd name="T44" fmla="*/ 1806 w 4315"/>
                <a:gd name="T45" fmla="*/ 198 h 1649"/>
                <a:gd name="T46" fmla="*/ 1726 w 4315"/>
                <a:gd name="T47" fmla="*/ 353 h 1649"/>
                <a:gd name="T48" fmla="*/ 1607 w 4315"/>
                <a:gd name="T49" fmla="*/ 433 h 1649"/>
                <a:gd name="T50" fmla="*/ 1607 w 4315"/>
                <a:gd name="T51" fmla="*/ 629 h 1649"/>
                <a:gd name="T52" fmla="*/ 1491 w 4315"/>
                <a:gd name="T53" fmla="*/ 787 h 1649"/>
                <a:gd name="T54" fmla="*/ 1411 w 4315"/>
                <a:gd name="T55" fmla="*/ 433 h 1649"/>
                <a:gd name="T56" fmla="*/ 1293 w 4315"/>
                <a:gd name="T57" fmla="*/ 315 h 1649"/>
                <a:gd name="T58" fmla="*/ 1176 w 4315"/>
                <a:gd name="T59" fmla="*/ 315 h 1649"/>
                <a:gd name="T60" fmla="*/ 1098 w 4315"/>
                <a:gd name="T61" fmla="*/ 118 h 1649"/>
                <a:gd name="T62" fmla="*/ 979 w 4315"/>
                <a:gd name="T63" fmla="*/ 235 h 1649"/>
                <a:gd name="T64" fmla="*/ 903 w 4315"/>
                <a:gd name="T65" fmla="*/ 353 h 1649"/>
                <a:gd name="T66" fmla="*/ 823 w 4315"/>
                <a:gd name="T67" fmla="*/ 473 h 1649"/>
                <a:gd name="T68" fmla="*/ 704 w 4315"/>
                <a:gd name="T69" fmla="*/ 787 h 1649"/>
                <a:gd name="T70" fmla="*/ 548 w 4315"/>
                <a:gd name="T71" fmla="*/ 787 h 1649"/>
                <a:gd name="T72" fmla="*/ 430 w 4315"/>
                <a:gd name="T73" fmla="*/ 787 h 1649"/>
                <a:gd name="T74" fmla="*/ 313 w 4315"/>
                <a:gd name="T75" fmla="*/ 787 h 1649"/>
                <a:gd name="T76" fmla="*/ 234 w 4315"/>
                <a:gd name="T77" fmla="*/ 864 h 1649"/>
                <a:gd name="T78" fmla="*/ 155 w 4315"/>
                <a:gd name="T79" fmla="*/ 747 h 1649"/>
                <a:gd name="T80" fmla="*/ 116 w 4315"/>
                <a:gd name="T81" fmla="*/ 669 h 1649"/>
                <a:gd name="T82" fmla="*/ 195 w 4315"/>
                <a:gd name="T83" fmla="*/ 473 h 1649"/>
                <a:gd name="T84" fmla="*/ 116 w 4315"/>
                <a:gd name="T85" fmla="*/ 393 h 1649"/>
                <a:gd name="T86" fmla="*/ 39 w 4315"/>
                <a:gd name="T87" fmla="*/ 235 h 1649"/>
                <a:gd name="T88" fmla="*/ 39 w 4315"/>
                <a:gd name="T89" fmla="*/ 118 h 1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15" h="1649">
                  <a:moveTo>
                    <a:pt x="4315" y="1649"/>
                  </a:moveTo>
                  <a:lnTo>
                    <a:pt x="4276" y="1612"/>
                  </a:lnTo>
                  <a:lnTo>
                    <a:pt x="4236" y="1612"/>
                  </a:lnTo>
                  <a:lnTo>
                    <a:pt x="4160" y="1573"/>
                  </a:lnTo>
                  <a:lnTo>
                    <a:pt x="4080" y="1493"/>
                  </a:lnTo>
                  <a:lnTo>
                    <a:pt x="3962" y="1493"/>
                  </a:lnTo>
                  <a:lnTo>
                    <a:pt x="3962" y="1612"/>
                  </a:lnTo>
                  <a:lnTo>
                    <a:pt x="3885" y="1612"/>
                  </a:lnTo>
                  <a:lnTo>
                    <a:pt x="3885" y="1453"/>
                  </a:lnTo>
                  <a:lnTo>
                    <a:pt x="3845" y="1493"/>
                  </a:lnTo>
                  <a:lnTo>
                    <a:pt x="3766" y="1493"/>
                  </a:lnTo>
                  <a:lnTo>
                    <a:pt x="3766" y="1533"/>
                  </a:lnTo>
                  <a:lnTo>
                    <a:pt x="3687" y="1533"/>
                  </a:lnTo>
                  <a:lnTo>
                    <a:pt x="3687" y="1612"/>
                  </a:lnTo>
                  <a:lnTo>
                    <a:pt x="3647" y="1649"/>
                  </a:lnTo>
                  <a:lnTo>
                    <a:pt x="3607" y="1649"/>
                  </a:lnTo>
                  <a:lnTo>
                    <a:pt x="3532" y="1573"/>
                  </a:lnTo>
                  <a:lnTo>
                    <a:pt x="3532" y="1533"/>
                  </a:lnTo>
                  <a:lnTo>
                    <a:pt x="3452" y="1573"/>
                  </a:lnTo>
                  <a:lnTo>
                    <a:pt x="3412" y="1493"/>
                  </a:lnTo>
                  <a:lnTo>
                    <a:pt x="3334" y="1533"/>
                  </a:lnTo>
                  <a:lnTo>
                    <a:pt x="3297" y="1533"/>
                  </a:lnTo>
                  <a:lnTo>
                    <a:pt x="3297" y="1377"/>
                  </a:lnTo>
                  <a:lnTo>
                    <a:pt x="3334" y="1338"/>
                  </a:lnTo>
                  <a:lnTo>
                    <a:pt x="3297" y="1298"/>
                  </a:lnTo>
                  <a:lnTo>
                    <a:pt x="3297" y="1258"/>
                  </a:lnTo>
                  <a:lnTo>
                    <a:pt x="3257" y="1218"/>
                  </a:lnTo>
                  <a:lnTo>
                    <a:pt x="3217" y="1218"/>
                  </a:lnTo>
                  <a:lnTo>
                    <a:pt x="3177" y="1179"/>
                  </a:lnTo>
                  <a:lnTo>
                    <a:pt x="3177" y="1102"/>
                  </a:lnTo>
                  <a:lnTo>
                    <a:pt x="3138" y="1023"/>
                  </a:lnTo>
                  <a:lnTo>
                    <a:pt x="3138" y="944"/>
                  </a:lnTo>
                  <a:lnTo>
                    <a:pt x="3099" y="944"/>
                  </a:lnTo>
                  <a:lnTo>
                    <a:pt x="3059" y="904"/>
                  </a:lnTo>
                  <a:lnTo>
                    <a:pt x="3059" y="864"/>
                  </a:lnTo>
                  <a:lnTo>
                    <a:pt x="3019" y="864"/>
                  </a:lnTo>
                  <a:lnTo>
                    <a:pt x="3019" y="669"/>
                  </a:lnTo>
                  <a:lnTo>
                    <a:pt x="2982" y="669"/>
                  </a:lnTo>
                  <a:lnTo>
                    <a:pt x="2982" y="549"/>
                  </a:lnTo>
                  <a:lnTo>
                    <a:pt x="2942" y="549"/>
                  </a:lnTo>
                  <a:lnTo>
                    <a:pt x="2942" y="510"/>
                  </a:lnTo>
                  <a:lnTo>
                    <a:pt x="2903" y="510"/>
                  </a:lnTo>
                  <a:lnTo>
                    <a:pt x="2824" y="433"/>
                  </a:lnTo>
                  <a:lnTo>
                    <a:pt x="2824" y="393"/>
                  </a:lnTo>
                  <a:lnTo>
                    <a:pt x="2784" y="353"/>
                  </a:lnTo>
                  <a:lnTo>
                    <a:pt x="2669" y="353"/>
                  </a:lnTo>
                  <a:lnTo>
                    <a:pt x="2669" y="315"/>
                  </a:lnTo>
                  <a:lnTo>
                    <a:pt x="2629" y="235"/>
                  </a:lnTo>
                  <a:lnTo>
                    <a:pt x="2549" y="275"/>
                  </a:lnTo>
                  <a:lnTo>
                    <a:pt x="2549" y="315"/>
                  </a:lnTo>
                  <a:lnTo>
                    <a:pt x="2509" y="393"/>
                  </a:lnTo>
                  <a:lnTo>
                    <a:pt x="2509" y="353"/>
                  </a:lnTo>
                  <a:lnTo>
                    <a:pt x="2394" y="393"/>
                  </a:lnTo>
                  <a:lnTo>
                    <a:pt x="2354" y="433"/>
                  </a:lnTo>
                  <a:lnTo>
                    <a:pt x="2274" y="315"/>
                  </a:lnTo>
                  <a:lnTo>
                    <a:pt x="2274" y="235"/>
                  </a:lnTo>
                  <a:lnTo>
                    <a:pt x="2236" y="198"/>
                  </a:lnTo>
                  <a:lnTo>
                    <a:pt x="2236" y="118"/>
                  </a:lnTo>
                  <a:lnTo>
                    <a:pt x="2156" y="79"/>
                  </a:lnTo>
                  <a:lnTo>
                    <a:pt x="2156" y="39"/>
                  </a:lnTo>
                  <a:lnTo>
                    <a:pt x="2119" y="79"/>
                  </a:lnTo>
                  <a:lnTo>
                    <a:pt x="2039" y="118"/>
                  </a:lnTo>
                  <a:lnTo>
                    <a:pt x="2039" y="158"/>
                  </a:lnTo>
                  <a:lnTo>
                    <a:pt x="1961" y="118"/>
                  </a:lnTo>
                  <a:lnTo>
                    <a:pt x="1961" y="158"/>
                  </a:lnTo>
                  <a:lnTo>
                    <a:pt x="1921" y="198"/>
                  </a:lnTo>
                  <a:lnTo>
                    <a:pt x="1921" y="235"/>
                  </a:lnTo>
                  <a:lnTo>
                    <a:pt x="1842" y="275"/>
                  </a:lnTo>
                  <a:lnTo>
                    <a:pt x="1806" y="198"/>
                  </a:lnTo>
                  <a:lnTo>
                    <a:pt x="1766" y="198"/>
                  </a:lnTo>
                  <a:lnTo>
                    <a:pt x="1726" y="235"/>
                  </a:lnTo>
                  <a:lnTo>
                    <a:pt x="1726" y="353"/>
                  </a:lnTo>
                  <a:lnTo>
                    <a:pt x="1686" y="353"/>
                  </a:lnTo>
                  <a:lnTo>
                    <a:pt x="1686" y="393"/>
                  </a:lnTo>
                  <a:lnTo>
                    <a:pt x="1607" y="433"/>
                  </a:lnTo>
                  <a:lnTo>
                    <a:pt x="1646" y="473"/>
                  </a:lnTo>
                  <a:lnTo>
                    <a:pt x="1607" y="549"/>
                  </a:lnTo>
                  <a:lnTo>
                    <a:pt x="1607" y="629"/>
                  </a:lnTo>
                  <a:lnTo>
                    <a:pt x="1568" y="629"/>
                  </a:lnTo>
                  <a:lnTo>
                    <a:pt x="1531" y="787"/>
                  </a:lnTo>
                  <a:lnTo>
                    <a:pt x="1491" y="787"/>
                  </a:lnTo>
                  <a:lnTo>
                    <a:pt x="1451" y="708"/>
                  </a:lnTo>
                  <a:lnTo>
                    <a:pt x="1451" y="473"/>
                  </a:lnTo>
                  <a:lnTo>
                    <a:pt x="1411" y="433"/>
                  </a:lnTo>
                  <a:lnTo>
                    <a:pt x="1372" y="473"/>
                  </a:lnTo>
                  <a:lnTo>
                    <a:pt x="1333" y="433"/>
                  </a:lnTo>
                  <a:lnTo>
                    <a:pt x="1293" y="315"/>
                  </a:lnTo>
                  <a:lnTo>
                    <a:pt x="1333" y="275"/>
                  </a:lnTo>
                  <a:lnTo>
                    <a:pt x="1216" y="275"/>
                  </a:lnTo>
                  <a:lnTo>
                    <a:pt x="1176" y="315"/>
                  </a:lnTo>
                  <a:lnTo>
                    <a:pt x="1176" y="198"/>
                  </a:lnTo>
                  <a:lnTo>
                    <a:pt x="1137" y="118"/>
                  </a:lnTo>
                  <a:lnTo>
                    <a:pt x="1098" y="118"/>
                  </a:lnTo>
                  <a:lnTo>
                    <a:pt x="1058" y="198"/>
                  </a:lnTo>
                  <a:lnTo>
                    <a:pt x="1018" y="198"/>
                  </a:lnTo>
                  <a:lnTo>
                    <a:pt x="979" y="235"/>
                  </a:lnTo>
                  <a:lnTo>
                    <a:pt x="979" y="275"/>
                  </a:lnTo>
                  <a:lnTo>
                    <a:pt x="942" y="275"/>
                  </a:lnTo>
                  <a:lnTo>
                    <a:pt x="903" y="353"/>
                  </a:lnTo>
                  <a:lnTo>
                    <a:pt x="903" y="433"/>
                  </a:lnTo>
                  <a:lnTo>
                    <a:pt x="863" y="473"/>
                  </a:lnTo>
                  <a:lnTo>
                    <a:pt x="823" y="473"/>
                  </a:lnTo>
                  <a:lnTo>
                    <a:pt x="823" y="589"/>
                  </a:lnTo>
                  <a:lnTo>
                    <a:pt x="704" y="708"/>
                  </a:lnTo>
                  <a:lnTo>
                    <a:pt x="704" y="787"/>
                  </a:lnTo>
                  <a:lnTo>
                    <a:pt x="668" y="787"/>
                  </a:lnTo>
                  <a:lnTo>
                    <a:pt x="628" y="824"/>
                  </a:lnTo>
                  <a:lnTo>
                    <a:pt x="548" y="787"/>
                  </a:lnTo>
                  <a:lnTo>
                    <a:pt x="509" y="787"/>
                  </a:lnTo>
                  <a:lnTo>
                    <a:pt x="469" y="824"/>
                  </a:lnTo>
                  <a:lnTo>
                    <a:pt x="430" y="787"/>
                  </a:lnTo>
                  <a:lnTo>
                    <a:pt x="430" y="747"/>
                  </a:lnTo>
                  <a:lnTo>
                    <a:pt x="353" y="747"/>
                  </a:lnTo>
                  <a:lnTo>
                    <a:pt x="313" y="787"/>
                  </a:lnTo>
                  <a:lnTo>
                    <a:pt x="234" y="787"/>
                  </a:lnTo>
                  <a:lnTo>
                    <a:pt x="274" y="864"/>
                  </a:lnTo>
                  <a:lnTo>
                    <a:pt x="234" y="864"/>
                  </a:lnTo>
                  <a:lnTo>
                    <a:pt x="195" y="824"/>
                  </a:lnTo>
                  <a:lnTo>
                    <a:pt x="155" y="824"/>
                  </a:lnTo>
                  <a:lnTo>
                    <a:pt x="155" y="747"/>
                  </a:lnTo>
                  <a:lnTo>
                    <a:pt x="195" y="708"/>
                  </a:lnTo>
                  <a:lnTo>
                    <a:pt x="155" y="669"/>
                  </a:lnTo>
                  <a:lnTo>
                    <a:pt x="116" y="669"/>
                  </a:lnTo>
                  <a:lnTo>
                    <a:pt x="155" y="629"/>
                  </a:lnTo>
                  <a:lnTo>
                    <a:pt x="155" y="473"/>
                  </a:lnTo>
                  <a:lnTo>
                    <a:pt x="195" y="473"/>
                  </a:lnTo>
                  <a:lnTo>
                    <a:pt x="155" y="433"/>
                  </a:lnTo>
                  <a:lnTo>
                    <a:pt x="155" y="393"/>
                  </a:lnTo>
                  <a:lnTo>
                    <a:pt x="116" y="393"/>
                  </a:lnTo>
                  <a:lnTo>
                    <a:pt x="116" y="353"/>
                  </a:lnTo>
                  <a:lnTo>
                    <a:pt x="79" y="315"/>
                  </a:lnTo>
                  <a:lnTo>
                    <a:pt x="39" y="235"/>
                  </a:lnTo>
                  <a:lnTo>
                    <a:pt x="39" y="198"/>
                  </a:lnTo>
                  <a:lnTo>
                    <a:pt x="79" y="158"/>
                  </a:lnTo>
                  <a:lnTo>
                    <a:pt x="39" y="118"/>
                  </a:lnTo>
                  <a:lnTo>
                    <a:pt x="39" y="79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1423">
              <a:extLst>
                <a:ext uri="{FF2B5EF4-FFF2-40B4-BE49-F238E27FC236}">
                  <a16:creationId xmlns:a16="http://schemas.microsoft.com/office/drawing/2014/main" id="{611573EF-4AEE-202C-91FA-2F4E7B51EE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4" y="3102"/>
              <a:ext cx="66" cy="64"/>
            </a:xfrm>
            <a:custGeom>
              <a:avLst/>
              <a:gdLst>
                <a:gd name="T0" fmla="*/ 40 w 328"/>
                <a:gd name="T1" fmla="*/ 231 h 322"/>
                <a:gd name="T2" fmla="*/ 0 w 328"/>
                <a:gd name="T3" fmla="*/ 191 h 322"/>
                <a:gd name="T4" fmla="*/ 66 w 328"/>
                <a:gd name="T5" fmla="*/ 132 h 322"/>
                <a:gd name="T6" fmla="*/ 77 w 328"/>
                <a:gd name="T7" fmla="*/ 60 h 322"/>
                <a:gd name="T8" fmla="*/ 162 w 328"/>
                <a:gd name="T9" fmla="*/ 0 h 322"/>
                <a:gd name="T10" fmla="*/ 328 w 328"/>
                <a:gd name="T11" fmla="*/ 120 h 322"/>
                <a:gd name="T12" fmla="*/ 304 w 328"/>
                <a:gd name="T13" fmla="*/ 155 h 322"/>
                <a:gd name="T14" fmla="*/ 256 w 328"/>
                <a:gd name="T15" fmla="*/ 155 h 322"/>
                <a:gd name="T16" fmla="*/ 256 w 328"/>
                <a:gd name="T17" fmla="*/ 204 h 322"/>
                <a:gd name="T18" fmla="*/ 244 w 328"/>
                <a:gd name="T19" fmla="*/ 238 h 322"/>
                <a:gd name="T20" fmla="*/ 208 w 328"/>
                <a:gd name="T21" fmla="*/ 274 h 322"/>
                <a:gd name="T22" fmla="*/ 198 w 328"/>
                <a:gd name="T23" fmla="*/ 322 h 322"/>
                <a:gd name="T24" fmla="*/ 76 w 328"/>
                <a:gd name="T25" fmla="*/ 271 h 322"/>
                <a:gd name="T26" fmla="*/ 40 w 328"/>
                <a:gd name="T27" fmla="*/ 311 h 322"/>
                <a:gd name="T28" fmla="*/ 40 w 328"/>
                <a:gd name="T29" fmla="*/ 23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8" h="322">
                  <a:moveTo>
                    <a:pt x="40" y="231"/>
                  </a:moveTo>
                  <a:lnTo>
                    <a:pt x="0" y="191"/>
                  </a:lnTo>
                  <a:lnTo>
                    <a:pt x="66" y="132"/>
                  </a:lnTo>
                  <a:lnTo>
                    <a:pt x="77" y="60"/>
                  </a:lnTo>
                  <a:lnTo>
                    <a:pt x="162" y="0"/>
                  </a:lnTo>
                  <a:lnTo>
                    <a:pt x="328" y="120"/>
                  </a:lnTo>
                  <a:lnTo>
                    <a:pt x="304" y="155"/>
                  </a:lnTo>
                  <a:lnTo>
                    <a:pt x="256" y="155"/>
                  </a:lnTo>
                  <a:lnTo>
                    <a:pt x="256" y="204"/>
                  </a:lnTo>
                  <a:lnTo>
                    <a:pt x="244" y="238"/>
                  </a:lnTo>
                  <a:lnTo>
                    <a:pt x="208" y="274"/>
                  </a:lnTo>
                  <a:lnTo>
                    <a:pt x="198" y="322"/>
                  </a:lnTo>
                  <a:lnTo>
                    <a:pt x="76" y="271"/>
                  </a:lnTo>
                  <a:lnTo>
                    <a:pt x="40" y="311"/>
                  </a:lnTo>
                  <a:lnTo>
                    <a:pt x="40" y="231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1424">
              <a:extLst>
                <a:ext uri="{FF2B5EF4-FFF2-40B4-BE49-F238E27FC236}">
                  <a16:creationId xmlns:a16="http://schemas.microsoft.com/office/drawing/2014/main" id="{9D21B788-9D4C-505A-76F9-A7A02A3820E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1" y="3152"/>
              <a:ext cx="332" cy="90"/>
            </a:xfrm>
            <a:custGeom>
              <a:avLst/>
              <a:gdLst>
                <a:gd name="T0" fmla="*/ 1659 w 1659"/>
                <a:gd name="T1" fmla="*/ 334 h 451"/>
                <a:gd name="T2" fmla="*/ 1620 w 1659"/>
                <a:gd name="T3" fmla="*/ 255 h 451"/>
                <a:gd name="T4" fmla="*/ 1544 w 1659"/>
                <a:gd name="T5" fmla="*/ 295 h 451"/>
                <a:gd name="T6" fmla="*/ 1544 w 1659"/>
                <a:gd name="T7" fmla="*/ 334 h 451"/>
                <a:gd name="T8" fmla="*/ 1583 w 1659"/>
                <a:gd name="T9" fmla="*/ 334 h 451"/>
                <a:gd name="T10" fmla="*/ 1504 w 1659"/>
                <a:gd name="T11" fmla="*/ 374 h 451"/>
                <a:gd name="T12" fmla="*/ 1504 w 1659"/>
                <a:gd name="T13" fmla="*/ 414 h 451"/>
                <a:gd name="T14" fmla="*/ 1424 w 1659"/>
                <a:gd name="T15" fmla="*/ 451 h 451"/>
                <a:gd name="T16" fmla="*/ 1345 w 1659"/>
                <a:gd name="T17" fmla="*/ 451 h 451"/>
                <a:gd name="T18" fmla="*/ 1345 w 1659"/>
                <a:gd name="T19" fmla="*/ 374 h 451"/>
                <a:gd name="T20" fmla="*/ 1234 w 1659"/>
                <a:gd name="T21" fmla="*/ 374 h 451"/>
                <a:gd name="T22" fmla="*/ 1222 w 1659"/>
                <a:gd name="T23" fmla="*/ 251 h 451"/>
                <a:gd name="T24" fmla="*/ 1186 w 1659"/>
                <a:gd name="T25" fmla="*/ 240 h 451"/>
                <a:gd name="T26" fmla="*/ 1150 w 1659"/>
                <a:gd name="T27" fmla="*/ 264 h 451"/>
                <a:gd name="T28" fmla="*/ 1102 w 1659"/>
                <a:gd name="T29" fmla="*/ 264 h 451"/>
                <a:gd name="T30" fmla="*/ 994 w 1659"/>
                <a:gd name="T31" fmla="*/ 203 h 451"/>
                <a:gd name="T32" fmla="*/ 994 w 1659"/>
                <a:gd name="T33" fmla="*/ 240 h 451"/>
                <a:gd name="T34" fmla="*/ 838 w 1659"/>
                <a:gd name="T35" fmla="*/ 192 h 451"/>
                <a:gd name="T36" fmla="*/ 862 w 1659"/>
                <a:gd name="T37" fmla="*/ 167 h 451"/>
                <a:gd name="T38" fmla="*/ 838 w 1659"/>
                <a:gd name="T39" fmla="*/ 83 h 451"/>
                <a:gd name="T40" fmla="*/ 862 w 1659"/>
                <a:gd name="T41" fmla="*/ 13 h 451"/>
                <a:gd name="T42" fmla="*/ 766 w 1659"/>
                <a:gd name="T43" fmla="*/ 96 h 451"/>
                <a:gd name="T44" fmla="*/ 718 w 1659"/>
                <a:gd name="T45" fmla="*/ 83 h 451"/>
                <a:gd name="T46" fmla="*/ 682 w 1659"/>
                <a:gd name="T47" fmla="*/ 35 h 451"/>
                <a:gd name="T48" fmla="*/ 522 w 1659"/>
                <a:gd name="T49" fmla="*/ 136 h 451"/>
                <a:gd name="T50" fmla="*/ 482 w 1659"/>
                <a:gd name="T51" fmla="*/ 176 h 451"/>
                <a:gd name="T52" fmla="*/ 482 w 1659"/>
                <a:gd name="T53" fmla="*/ 136 h 451"/>
                <a:gd name="T54" fmla="*/ 406 w 1659"/>
                <a:gd name="T55" fmla="*/ 136 h 451"/>
                <a:gd name="T56" fmla="*/ 366 w 1659"/>
                <a:gd name="T57" fmla="*/ 176 h 451"/>
                <a:gd name="T58" fmla="*/ 287 w 1659"/>
                <a:gd name="T59" fmla="*/ 215 h 451"/>
                <a:gd name="T60" fmla="*/ 287 w 1659"/>
                <a:gd name="T61" fmla="*/ 176 h 451"/>
                <a:gd name="T62" fmla="*/ 264 w 1659"/>
                <a:gd name="T63" fmla="*/ 48 h 451"/>
                <a:gd name="T64" fmla="*/ 192 w 1659"/>
                <a:gd name="T65" fmla="*/ 0 h 451"/>
                <a:gd name="T66" fmla="*/ 0 w 1659"/>
                <a:gd name="T67" fmla="*/ 0 h 451"/>
                <a:gd name="T68" fmla="*/ 12 w 1659"/>
                <a:gd name="T69" fmla="*/ 136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9" h="451">
                  <a:moveTo>
                    <a:pt x="1659" y="334"/>
                  </a:moveTo>
                  <a:lnTo>
                    <a:pt x="1620" y="255"/>
                  </a:lnTo>
                  <a:lnTo>
                    <a:pt x="1544" y="295"/>
                  </a:lnTo>
                  <a:lnTo>
                    <a:pt x="1544" y="334"/>
                  </a:lnTo>
                  <a:lnTo>
                    <a:pt x="1583" y="334"/>
                  </a:lnTo>
                  <a:lnTo>
                    <a:pt x="1504" y="374"/>
                  </a:lnTo>
                  <a:lnTo>
                    <a:pt x="1504" y="414"/>
                  </a:lnTo>
                  <a:lnTo>
                    <a:pt x="1424" y="451"/>
                  </a:lnTo>
                  <a:lnTo>
                    <a:pt x="1345" y="451"/>
                  </a:lnTo>
                  <a:lnTo>
                    <a:pt x="1345" y="374"/>
                  </a:lnTo>
                  <a:lnTo>
                    <a:pt x="1234" y="374"/>
                  </a:lnTo>
                  <a:lnTo>
                    <a:pt x="1222" y="251"/>
                  </a:lnTo>
                  <a:lnTo>
                    <a:pt x="1186" y="240"/>
                  </a:lnTo>
                  <a:lnTo>
                    <a:pt x="1150" y="264"/>
                  </a:lnTo>
                  <a:lnTo>
                    <a:pt x="1102" y="264"/>
                  </a:lnTo>
                  <a:lnTo>
                    <a:pt x="994" y="203"/>
                  </a:lnTo>
                  <a:lnTo>
                    <a:pt x="994" y="240"/>
                  </a:lnTo>
                  <a:lnTo>
                    <a:pt x="838" y="192"/>
                  </a:lnTo>
                  <a:lnTo>
                    <a:pt x="862" y="167"/>
                  </a:lnTo>
                  <a:lnTo>
                    <a:pt x="838" y="83"/>
                  </a:lnTo>
                  <a:lnTo>
                    <a:pt x="862" y="13"/>
                  </a:lnTo>
                  <a:lnTo>
                    <a:pt x="766" y="96"/>
                  </a:lnTo>
                  <a:lnTo>
                    <a:pt x="718" y="83"/>
                  </a:lnTo>
                  <a:lnTo>
                    <a:pt x="682" y="35"/>
                  </a:lnTo>
                  <a:lnTo>
                    <a:pt x="522" y="136"/>
                  </a:lnTo>
                  <a:lnTo>
                    <a:pt x="482" y="176"/>
                  </a:lnTo>
                  <a:lnTo>
                    <a:pt x="482" y="136"/>
                  </a:lnTo>
                  <a:lnTo>
                    <a:pt x="406" y="136"/>
                  </a:lnTo>
                  <a:lnTo>
                    <a:pt x="366" y="176"/>
                  </a:lnTo>
                  <a:lnTo>
                    <a:pt x="287" y="215"/>
                  </a:lnTo>
                  <a:lnTo>
                    <a:pt x="287" y="176"/>
                  </a:lnTo>
                  <a:lnTo>
                    <a:pt x="264" y="48"/>
                  </a:lnTo>
                  <a:lnTo>
                    <a:pt x="192" y="0"/>
                  </a:lnTo>
                  <a:lnTo>
                    <a:pt x="0" y="0"/>
                  </a:lnTo>
                  <a:lnTo>
                    <a:pt x="12" y="136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1425">
              <a:extLst>
                <a:ext uri="{FF2B5EF4-FFF2-40B4-BE49-F238E27FC236}">
                  <a16:creationId xmlns:a16="http://schemas.microsoft.com/office/drawing/2014/main" id="{05A46B71-0238-1B3F-E4E8-14347E6261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5" y="2763"/>
              <a:ext cx="392" cy="456"/>
            </a:xfrm>
            <a:custGeom>
              <a:avLst/>
              <a:gdLst>
                <a:gd name="T0" fmla="*/ 1843 w 1961"/>
                <a:gd name="T1" fmla="*/ 0 h 2278"/>
                <a:gd name="T2" fmla="*/ 1726 w 1961"/>
                <a:gd name="T3" fmla="*/ 40 h 2278"/>
                <a:gd name="T4" fmla="*/ 1646 w 1961"/>
                <a:gd name="T5" fmla="*/ 155 h 2278"/>
                <a:gd name="T6" fmla="*/ 1528 w 1961"/>
                <a:gd name="T7" fmla="*/ 40 h 2278"/>
                <a:gd name="T8" fmla="*/ 1413 w 1961"/>
                <a:gd name="T9" fmla="*/ 40 h 2278"/>
                <a:gd name="T10" fmla="*/ 1293 w 1961"/>
                <a:gd name="T11" fmla="*/ 40 h 2278"/>
                <a:gd name="T12" fmla="*/ 1293 w 1961"/>
                <a:gd name="T13" fmla="*/ 155 h 2278"/>
                <a:gd name="T14" fmla="*/ 1253 w 1961"/>
                <a:gd name="T15" fmla="*/ 275 h 2278"/>
                <a:gd name="T16" fmla="*/ 1451 w 1961"/>
                <a:gd name="T17" fmla="*/ 275 h 2278"/>
                <a:gd name="T18" fmla="*/ 1528 w 1961"/>
                <a:gd name="T19" fmla="*/ 432 h 2278"/>
                <a:gd name="T20" fmla="*/ 1491 w 1961"/>
                <a:gd name="T21" fmla="*/ 629 h 2278"/>
                <a:gd name="T22" fmla="*/ 1373 w 1961"/>
                <a:gd name="T23" fmla="*/ 589 h 2278"/>
                <a:gd name="T24" fmla="*/ 1138 w 1961"/>
                <a:gd name="T25" fmla="*/ 629 h 2278"/>
                <a:gd name="T26" fmla="*/ 979 w 1961"/>
                <a:gd name="T27" fmla="*/ 666 h 2278"/>
                <a:gd name="T28" fmla="*/ 903 w 1961"/>
                <a:gd name="T29" fmla="*/ 746 h 2278"/>
                <a:gd name="T30" fmla="*/ 903 w 1961"/>
                <a:gd name="T31" fmla="*/ 784 h 2278"/>
                <a:gd name="T32" fmla="*/ 863 w 1961"/>
                <a:gd name="T33" fmla="*/ 864 h 2278"/>
                <a:gd name="T34" fmla="*/ 705 w 1961"/>
                <a:gd name="T35" fmla="*/ 904 h 2278"/>
                <a:gd name="T36" fmla="*/ 665 w 1961"/>
                <a:gd name="T37" fmla="*/ 904 h 2278"/>
                <a:gd name="T38" fmla="*/ 665 w 1961"/>
                <a:gd name="T39" fmla="*/ 1020 h 2278"/>
                <a:gd name="T40" fmla="*/ 628 w 1961"/>
                <a:gd name="T41" fmla="*/ 1060 h 2278"/>
                <a:gd name="T42" fmla="*/ 549 w 1961"/>
                <a:gd name="T43" fmla="*/ 1139 h 2278"/>
                <a:gd name="T44" fmla="*/ 390 w 1961"/>
                <a:gd name="T45" fmla="*/ 1139 h 2278"/>
                <a:gd name="T46" fmla="*/ 390 w 1961"/>
                <a:gd name="T47" fmla="*/ 1218 h 2278"/>
                <a:gd name="T48" fmla="*/ 351 w 1961"/>
                <a:gd name="T49" fmla="*/ 1295 h 2278"/>
                <a:gd name="T50" fmla="*/ 314 w 1961"/>
                <a:gd name="T51" fmla="*/ 1414 h 2278"/>
                <a:gd name="T52" fmla="*/ 430 w 1961"/>
                <a:gd name="T53" fmla="*/ 1493 h 2278"/>
                <a:gd name="T54" fmla="*/ 351 w 1961"/>
                <a:gd name="T55" fmla="*/ 1570 h 2278"/>
                <a:gd name="T56" fmla="*/ 155 w 1961"/>
                <a:gd name="T57" fmla="*/ 1533 h 2278"/>
                <a:gd name="T58" fmla="*/ 76 w 1961"/>
                <a:gd name="T59" fmla="*/ 1493 h 2278"/>
                <a:gd name="T60" fmla="*/ 155 w 1961"/>
                <a:gd name="T61" fmla="*/ 1649 h 2278"/>
                <a:gd name="T62" fmla="*/ 40 w 1961"/>
                <a:gd name="T63" fmla="*/ 1649 h 2278"/>
                <a:gd name="T64" fmla="*/ 40 w 1961"/>
                <a:gd name="T65" fmla="*/ 1769 h 2278"/>
                <a:gd name="T66" fmla="*/ 76 w 1961"/>
                <a:gd name="T67" fmla="*/ 1808 h 2278"/>
                <a:gd name="T68" fmla="*/ 195 w 1961"/>
                <a:gd name="T69" fmla="*/ 1844 h 2278"/>
                <a:gd name="T70" fmla="*/ 351 w 1961"/>
                <a:gd name="T71" fmla="*/ 1884 h 2278"/>
                <a:gd name="T72" fmla="*/ 390 w 1961"/>
                <a:gd name="T73" fmla="*/ 1964 h 2278"/>
                <a:gd name="T74" fmla="*/ 430 w 1961"/>
                <a:gd name="T75" fmla="*/ 2004 h 2278"/>
                <a:gd name="T76" fmla="*/ 430 w 1961"/>
                <a:gd name="T77" fmla="*/ 2080 h 2278"/>
                <a:gd name="T78" fmla="*/ 470 w 1961"/>
                <a:gd name="T79" fmla="*/ 2199 h 2278"/>
                <a:gd name="T80" fmla="*/ 390 w 1961"/>
                <a:gd name="T81" fmla="*/ 2278 h 2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61" h="2278">
                  <a:moveTo>
                    <a:pt x="1961" y="0"/>
                  </a:moveTo>
                  <a:lnTo>
                    <a:pt x="1843" y="0"/>
                  </a:lnTo>
                  <a:lnTo>
                    <a:pt x="1803" y="40"/>
                  </a:lnTo>
                  <a:lnTo>
                    <a:pt x="1726" y="40"/>
                  </a:lnTo>
                  <a:lnTo>
                    <a:pt x="1726" y="155"/>
                  </a:lnTo>
                  <a:lnTo>
                    <a:pt x="1646" y="155"/>
                  </a:lnTo>
                  <a:lnTo>
                    <a:pt x="1528" y="115"/>
                  </a:lnTo>
                  <a:lnTo>
                    <a:pt x="1528" y="40"/>
                  </a:lnTo>
                  <a:lnTo>
                    <a:pt x="1451" y="0"/>
                  </a:lnTo>
                  <a:lnTo>
                    <a:pt x="1413" y="40"/>
                  </a:lnTo>
                  <a:lnTo>
                    <a:pt x="1333" y="0"/>
                  </a:lnTo>
                  <a:lnTo>
                    <a:pt x="1293" y="40"/>
                  </a:lnTo>
                  <a:lnTo>
                    <a:pt x="1333" y="115"/>
                  </a:lnTo>
                  <a:lnTo>
                    <a:pt x="1293" y="155"/>
                  </a:lnTo>
                  <a:lnTo>
                    <a:pt x="1253" y="235"/>
                  </a:lnTo>
                  <a:lnTo>
                    <a:pt x="1253" y="275"/>
                  </a:lnTo>
                  <a:lnTo>
                    <a:pt x="1333" y="314"/>
                  </a:lnTo>
                  <a:lnTo>
                    <a:pt x="1451" y="275"/>
                  </a:lnTo>
                  <a:lnTo>
                    <a:pt x="1451" y="391"/>
                  </a:lnTo>
                  <a:lnTo>
                    <a:pt x="1528" y="432"/>
                  </a:lnTo>
                  <a:lnTo>
                    <a:pt x="1528" y="629"/>
                  </a:lnTo>
                  <a:lnTo>
                    <a:pt x="1491" y="629"/>
                  </a:lnTo>
                  <a:lnTo>
                    <a:pt x="1451" y="589"/>
                  </a:lnTo>
                  <a:lnTo>
                    <a:pt x="1373" y="589"/>
                  </a:lnTo>
                  <a:lnTo>
                    <a:pt x="1373" y="629"/>
                  </a:lnTo>
                  <a:lnTo>
                    <a:pt x="1138" y="629"/>
                  </a:lnTo>
                  <a:lnTo>
                    <a:pt x="1018" y="746"/>
                  </a:lnTo>
                  <a:lnTo>
                    <a:pt x="979" y="666"/>
                  </a:lnTo>
                  <a:lnTo>
                    <a:pt x="940" y="746"/>
                  </a:lnTo>
                  <a:lnTo>
                    <a:pt x="903" y="746"/>
                  </a:lnTo>
                  <a:lnTo>
                    <a:pt x="863" y="784"/>
                  </a:lnTo>
                  <a:lnTo>
                    <a:pt x="903" y="784"/>
                  </a:lnTo>
                  <a:lnTo>
                    <a:pt x="903" y="824"/>
                  </a:lnTo>
                  <a:lnTo>
                    <a:pt x="863" y="864"/>
                  </a:lnTo>
                  <a:lnTo>
                    <a:pt x="745" y="904"/>
                  </a:lnTo>
                  <a:lnTo>
                    <a:pt x="705" y="904"/>
                  </a:lnTo>
                  <a:lnTo>
                    <a:pt x="665" y="864"/>
                  </a:lnTo>
                  <a:lnTo>
                    <a:pt x="665" y="904"/>
                  </a:lnTo>
                  <a:lnTo>
                    <a:pt x="628" y="1020"/>
                  </a:lnTo>
                  <a:lnTo>
                    <a:pt x="665" y="1020"/>
                  </a:lnTo>
                  <a:lnTo>
                    <a:pt x="665" y="1060"/>
                  </a:lnTo>
                  <a:lnTo>
                    <a:pt x="628" y="1060"/>
                  </a:lnTo>
                  <a:lnTo>
                    <a:pt x="628" y="1139"/>
                  </a:lnTo>
                  <a:lnTo>
                    <a:pt x="549" y="1139"/>
                  </a:lnTo>
                  <a:lnTo>
                    <a:pt x="510" y="1178"/>
                  </a:lnTo>
                  <a:lnTo>
                    <a:pt x="390" y="1139"/>
                  </a:lnTo>
                  <a:lnTo>
                    <a:pt x="351" y="1139"/>
                  </a:lnTo>
                  <a:lnTo>
                    <a:pt x="390" y="1218"/>
                  </a:lnTo>
                  <a:lnTo>
                    <a:pt x="351" y="1255"/>
                  </a:lnTo>
                  <a:lnTo>
                    <a:pt x="351" y="1295"/>
                  </a:lnTo>
                  <a:lnTo>
                    <a:pt x="314" y="1335"/>
                  </a:lnTo>
                  <a:lnTo>
                    <a:pt x="314" y="1414"/>
                  </a:lnTo>
                  <a:lnTo>
                    <a:pt x="390" y="1454"/>
                  </a:lnTo>
                  <a:lnTo>
                    <a:pt x="430" y="1493"/>
                  </a:lnTo>
                  <a:lnTo>
                    <a:pt x="351" y="1493"/>
                  </a:lnTo>
                  <a:lnTo>
                    <a:pt x="351" y="1570"/>
                  </a:lnTo>
                  <a:lnTo>
                    <a:pt x="235" y="1570"/>
                  </a:lnTo>
                  <a:lnTo>
                    <a:pt x="155" y="1533"/>
                  </a:lnTo>
                  <a:lnTo>
                    <a:pt x="116" y="1533"/>
                  </a:lnTo>
                  <a:lnTo>
                    <a:pt x="76" y="1493"/>
                  </a:lnTo>
                  <a:lnTo>
                    <a:pt x="76" y="1610"/>
                  </a:lnTo>
                  <a:lnTo>
                    <a:pt x="155" y="1649"/>
                  </a:lnTo>
                  <a:lnTo>
                    <a:pt x="116" y="1689"/>
                  </a:lnTo>
                  <a:lnTo>
                    <a:pt x="40" y="1649"/>
                  </a:lnTo>
                  <a:lnTo>
                    <a:pt x="0" y="1689"/>
                  </a:lnTo>
                  <a:lnTo>
                    <a:pt x="40" y="1769"/>
                  </a:lnTo>
                  <a:lnTo>
                    <a:pt x="40" y="1808"/>
                  </a:lnTo>
                  <a:lnTo>
                    <a:pt x="76" y="1808"/>
                  </a:lnTo>
                  <a:lnTo>
                    <a:pt x="155" y="1884"/>
                  </a:lnTo>
                  <a:lnTo>
                    <a:pt x="195" y="1844"/>
                  </a:lnTo>
                  <a:lnTo>
                    <a:pt x="235" y="1884"/>
                  </a:lnTo>
                  <a:lnTo>
                    <a:pt x="351" y="1884"/>
                  </a:lnTo>
                  <a:lnTo>
                    <a:pt x="351" y="1964"/>
                  </a:lnTo>
                  <a:lnTo>
                    <a:pt x="390" y="1964"/>
                  </a:lnTo>
                  <a:lnTo>
                    <a:pt x="390" y="2043"/>
                  </a:lnTo>
                  <a:lnTo>
                    <a:pt x="430" y="2004"/>
                  </a:lnTo>
                  <a:lnTo>
                    <a:pt x="470" y="2043"/>
                  </a:lnTo>
                  <a:lnTo>
                    <a:pt x="430" y="2080"/>
                  </a:lnTo>
                  <a:lnTo>
                    <a:pt x="470" y="2120"/>
                  </a:lnTo>
                  <a:lnTo>
                    <a:pt x="470" y="2199"/>
                  </a:lnTo>
                  <a:lnTo>
                    <a:pt x="430" y="2199"/>
                  </a:lnTo>
                  <a:lnTo>
                    <a:pt x="390" y="2278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1426">
              <a:extLst>
                <a:ext uri="{FF2B5EF4-FFF2-40B4-BE49-F238E27FC236}">
                  <a16:creationId xmlns:a16="http://schemas.microsoft.com/office/drawing/2014/main" id="{C216A074-FF22-FA01-C1EC-68EB15C3135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0" y="2763"/>
              <a:ext cx="1161" cy="982"/>
            </a:xfrm>
            <a:custGeom>
              <a:avLst/>
              <a:gdLst>
                <a:gd name="T0" fmla="*/ 315 w 5808"/>
                <a:gd name="T1" fmla="*/ 4007 h 4911"/>
                <a:gd name="T2" fmla="*/ 550 w 5808"/>
                <a:gd name="T3" fmla="*/ 4007 h 4911"/>
                <a:gd name="T4" fmla="*/ 550 w 5808"/>
                <a:gd name="T5" fmla="*/ 4127 h 4911"/>
                <a:gd name="T6" fmla="*/ 903 w 5808"/>
                <a:gd name="T7" fmla="*/ 4203 h 4911"/>
                <a:gd name="T8" fmla="*/ 1098 w 5808"/>
                <a:gd name="T9" fmla="*/ 4164 h 4911"/>
                <a:gd name="T10" fmla="*/ 1022 w 5808"/>
                <a:gd name="T11" fmla="*/ 4087 h 4911"/>
                <a:gd name="T12" fmla="*/ 1257 w 5808"/>
                <a:gd name="T13" fmla="*/ 4047 h 4911"/>
                <a:gd name="T14" fmla="*/ 1297 w 5808"/>
                <a:gd name="T15" fmla="*/ 4127 h 4911"/>
                <a:gd name="T16" fmla="*/ 1376 w 5808"/>
                <a:gd name="T17" fmla="*/ 4242 h 4911"/>
                <a:gd name="T18" fmla="*/ 1806 w 5808"/>
                <a:gd name="T19" fmla="*/ 4164 h 4911"/>
                <a:gd name="T20" fmla="*/ 1965 w 5808"/>
                <a:gd name="T21" fmla="*/ 4401 h 4911"/>
                <a:gd name="T22" fmla="*/ 2160 w 5808"/>
                <a:gd name="T23" fmla="*/ 4517 h 4911"/>
                <a:gd name="T24" fmla="*/ 2239 w 5808"/>
                <a:gd name="T25" fmla="*/ 4557 h 4911"/>
                <a:gd name="T26" fmla="*/ 2355 w 5808"/>
                <a:gd name="T27" fmla="*/ 4557 h 4911"/>
                <a:gd name="T28" fmla="*/ 2553 w 5808"/>
                <a:gd name="T29" fmla="*/ 4676 h 4911"/>
                <a:gd name="T30" fmla="*/ 2708 w 5808"/>
                <a:gd name="T31" fmla="*/ 4716 h 4911"/>
                <a:gd name="T32" fmla="*/ 2748 w 5808"/>
                <a:gd name="T33" fmla="*/ 4871 h 4911"/>
                <a:gd name="T34" fmla="*/ 2865 w 5808"/>
                <a:gd name="T35" fmla="*/ 4753 h 4911"/>
                <a:gd name="T36" fmla="*/ 3023 w 5808"/>
                <a:gd name="T37" fmla="*/ 4716 h 4911"/>
                <a:gd name="T38" fmla="*/ 3218 w 5808"/>
                <a:gd name="T39" fmla="*/ 4753 h 4911"/>
                <a:gd name="T40" fmla="*/ 3218 w 5808"/>
                <a:gd name="T41" fmla="*/ 4871 h 4911"/>
                <a:gd name="T42" fmla="*/ 3376 w 5808"/>
                <a:gd name="T43" fmla="*/ 4676 h 4911"/>
                <a:gd name="T44" fmla="*/ 3533 w 5808"/>
                <a:gd name="T45" fmla="*/ 4676 h 4911"/>
                <a:gd name="T46" fmla="*/ 3651 w 5808"/>
                <a:gd name="T47" fmla="*/ 4636 h 4911"/>
                <a:gd name="T48" fmla="*/ 3846 w 5808"/>
                <a:gd name="T49" fmla="*/ 4557 h 4911"/>
                <a:gd name="T50" fmla="*/ 4005 w 5808"/>
                <a:gd name="T51" fmla="*/ 4478 h 4911"/>
                <a:gd name="T52" fmla="*/ 4121 w 5808"/>
                <a:gd name="T53" fmla="*/ 4478 h 4911"/>
                <a:gd name="T54" fmla="*/ 4161 w 5808"/>
                <a:gd name="T55" fmla="*/ 4362 h 4911"/>
                <a:gd name="T56" fmla="*/ 4081 w 5808"/>
                <a:gd name="T57" fmla="*/ 4282 h 4911"/>
                <a:gd name="T58" fmla="*/ 4005 w 5808"/>
                <a:gd name="T59" fmla="*/ 4282 h 4911"/>
                <a:gd name="T60" fmla="*/ 4201 w 5808"/>
                <a:gd name="T61" fmla="*/ 4047 h 4911"/>
                <a:gd name="T62" fmla="*/ 4316 w 5808"/>
                <a:gd name="T63" fmla="*/ 3968 h 4911"/>
                <a:gd name="T64" fmla="*/ 4475 w 5808"/>
                <a:gd name="T65" fmla="*/ 3888 h 4911"/>
                <a:gd name="T66" fmla="*/ 4554 w 5808"/>
                <a:gd name="T67" fmla="*/ 3848 h 4911"/>
                <a:gd name="T68" fmla="*/ 4591 w 5808"/>
                <a:gd name="T69" fmla="*/ 3733 h 4911"/>
                <a:gd name="T70" fmla="*/ 4670 w 5808"/>
                <a:gd name="T71" fmla="*/ 3613 h 4911"/>
                <a:gd name="T72" fmla="*/ 4868 w 5808"/>
                <a:gd name="T73" fmla="*/ 3458 h 4911"/>
                <a:gd name="T74" fmla="*/ 4984 w 5808"/>
                <a:gd name="T75" fmla="*/ 3339 h 4911"/>
                <a:gd name="T76" fmla="*/ 5179 w 5808"/>
                <a:gd name="T77" fmla="*/ 3262 h 4911"/>
                <a:gd name="T78" fmla="*/ 5298 w 5808"/>
                <a:gd name="T79" fmla="*/ 3182 h 4911"/>
                <a:gd name="T80" fmla="*/ 5533 w 5808"/>
                <a:gd name="T81" fmla="*/ 2984 h 4911"/>
                <a:gd name="T82" fmla="*/ 5494 w 5808"/>
                <a:gd name="T83" fmla="*/ 2789 h 4911"/>
                <a:gd name="T84" fmla="*/ 5731 w 5808"/>
                <a:gd name="T85" fmla="*/ 2553 h 4911"/>
                <a:gd name="T86" fmla="*/ 5808 w 5808"/>
                <a:gd name="T87" fmla="*/ 2318 h 4911"/>
                <a:gd name="T88" fmla="*/ 5692 w 5808"/>
                <a:gd name="T89" fmla="*/ 2080 h 4911"/>
                <a:gd name="T90" fmla="*/ 5533 w 5808"/>
                <a:gd name="T91" fmla="*/ 2159 h 4911"/>
                <a:gd name="T92" fmla="*/ 5338 w 5808"/>
                <a:gd name="T93" fmla="*/ 2278 h 4911"/>
                <a:gd name="T94" fmla="*/ 5179 w 5808"/>
                <a:gd name="T95" fmla="*/ 2199 h 4911"/>
                <a:gd name="T96" fmla="*/ 4984 w 5808"/>
                <a:gd name="T97" fmla="*/ 2159 h 4911"/>
                <a:gd name="T98" fmla="*/ 4829 w 5808"/>
                <a:gd name="T99" fmla="*/ 2080 h 4911"/>
                <a:gd name="T100" fmla="*/ 4670 w 5808"/>
                <a:gd name="T101" fmla="*/ 2043 h 4911"/>
                <a:gd name="T102" fmla="*/ 4514 w 5808"/>
                <a:gd name="T103" fmla="*/ 1884 h 4911"/>
                <a:gd name="T104" fmla="*/ 4396 w 5808"/>
                <a:gd name="T105" fmla="*/ 1610 h 4911"/>
                <a:gd name="T106" fmla="*/ 4435 w 5808"/>
                <a:gd name="T107" fmla="*/ 1533 h 4911"/>
                <a:gd name="T108" fmla="*/ 4435 w 5808"/>
                <a:gd name="T109" fmla="*/ 1218 h 4911"/>
                <a:gd name="T110" fmla="*/ 4475 w 5808"/>
                <a:gd name="T111" fmla="*/ 980 h 4911"/>
                <a:gd name="T112" fmla="*/ 4670 w 5808"/>
                <a:gd name="T113" fmla="*/ 980 h 4911"/>
                <a:gd name="T114" fmla="*/ 4554 w 5808"/>
                <a:gd name="T115" fmla="*/ 824 h 4911"/>
                <a:gd name="T116" fmla="*/ 4554 w 5808"/>
                <a:gd name="T117" fmla="*/ 666 h 4911"/>
                <a:gd name="T118" fmla="*/ 4396 w 5808"/>
                <a:gd name="T119" fmla="*/ 589 h 4911"/>
                <a:gd name="T120" fmla="*/ 4081 w 5808"/>
                <a:gd name="T121" fmla="*/ 431 h 4911"/>
                <a:gd name="T122" fmla="*/ 4081 w 5808"/>
                <a:gd name="T123" fmla="*/ 275 h 4911"/>
                <a:gd name="T124" fmla="*/ 3966 w 5808"/>
                <a:gd name="T125" fmla="*/ 235 h 4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808" h="4911">
                  <a:moveTo>
                    <a:pt x="0" y="3968"/>
                  </a:moveTo>
                  <a:lnTo>
                    <a:pt x="159" y="3968"/>
                  </a:lnTo>
                  <a:lnTo>
                    <a:pt x="315" y="4007"/>
                  </a:lnTo>
                  <a:lnTo>
                    <a:pt x="354" y="3968"/>
                  </a:lnTo>
                  <a:lnTo>
                    <a:pt x="473" y="3968"/>
                  </a:lnTo>
                  <a:lnTo>
                    <a:pt x="550" y="4007"/>
                  </a:lnTo>
                  <a:lnTo>
                    <a:pt x="589" y="4047"/>
                  </a:lnTo>
                  <a:lnTo>
                    <a:pt x="589" y="4087"/>
                  </a:lnTo>
                  <a:lnTo>
                    <a:pt x="550" y="4127"/>
                  </a:lnTo>
                  <a:lnTo>
                    <a:pt x="550" y="4164"/>
                  </a:lnTo>
                  <a:lnTo>
                    <a:pt x="708" y="4242"/>
                  </a:lnTo>
                  <a:lnTo>
                    <a:pt x="903" y="4203"/>
                  </a:lnTo>
                  <a:lnTo>
                    <a:pt x="1022" y="4242"/>
                  </a:lnTo>
                  <a:lnTo>
                    <a:pt x="1062" y="4242"/>
                  </a:lnTo>
                  <a:lnTo>
                    <a:pt x="1098" y="4164"/>
                  </a:lnTo>
                  <a:lnTo>
                    <a:pt x="1062" y="4164"/>
                  </a:lnTo>
                  <a:lnTo>
                    <a:pt x="1022" y="4127"/>
                  </a:lnTo>
                  <a:lnTo>
                    <a:pt x="1022" y="4087"/>
                  </a:lnTo>
                  <a:lnTo>
                    <a:pt x="1062" y="4087"/>
                  </a:lnTo>
                  <a:lnTo>
                    <a:pt x="1178" y="4007"/>
                  </a:lnTo>
                  <a:lnTo>
                    <a:pt x="1257" y="4047"/>
                  </a:lnTo>
                  <a:lnTo>
                    <a:pt x="1257" y="4087"/>
                  </a:lnTo>
                  <a:lnTo>
                    <a:pt x="1297" y="4087"/>
                  </a:lnTo>
                  <a:lnTo>
                    <a:pt x="1297" y="4127"/>
                  </a:lnTo>
                  <a:lnTo>
                    <a:pt x="1336" y="4164"/>
                  </a:lnTo>
                  <a:lnTo>
                    <a:pt x="1336" y="4203"/>
                  </a:lnTo>
                  <a:lnTo>
                    <a:pt x="1376" y="4242"/>
                  </a:lnTo>
                  <a:lnTo>
                    <a:pt x="1687" y="4242"/>
                  </a:lnTo>
                  <a:lnTo>
                    <a:pt x="1766" y="4164"/>
                  </a:lnTo>
                  <a:lnTo>
                    <a:pt x="1806" y="4164"/>
                  </a:lnTo>
                  <a:lnTo>
                    <a:pt x="1925" y="4282"/>
                  </a:lnTo>
                  <a:lnTo>
                    <a:pt x="1885" y="4362"/>
                  </a:lnTo>
                  <a:lnTo>
                    <a:pt x="1965" y="4401"/>
                  </a:lnTo>
                  <a:lnTo>
                    <a:pt x="1885" y="4478"/>
                  </a:lnTo>
                  <a:lnTo>
                    <a:pt x="1885" y="4517"/>
                  </a:lnTo>
                  <a:lnTo>
                    <a:pt x="2160" y="4517"/>
                  </a:lnTo>
                  <a:lnTo>
                    <a:pt x="2200" y="4478"/>
                  </a:lnTo>
                  <a:lnTo>
                    <a:pt x="2239" y="4517"/>
                  </a:lnTo>
                  <a:lnTo>
                    <a:pt x="2239" y="4557"/>
                  </a:lnTo>
                  <a:lnTo>
                    <a:pt x="2276" y="4597"/>
                  </a:lnTo>
                  <a:lnTo>
                    <a:pt x="2355" y="4636"/>
                  </a:lnTo>
                  <a:lnTo>
                    <a:pt x="2355" y="4557"/>
                  </a:lnTo>
                  <a:lnTo>
                    <a:pt x="2474" y="4557"/>
                  </a:lnTo>
                  <a:lnTo>
                    <a:pt x="2513" y="4636"/>
                  </a:lnTo>
                  <a:lnTo>
                    <a:pt x="2553" y="4676"/>
                  </a:lnTo>
                  <a:lnTo>
                    <a:pt x="2630" y="4676"/>
                  </a:lnTo>
                  <a:lnTo>
                    <a:pt x="2630" y="4716"/>
                  </a:lnTo>
                  <a:lnTo>
                    <a:pt x="2708" y="4716"/>
                  </a:lnTo>
                  <a:lnTo>
                    <a:pt x="2708" y="4753"/>
                  </a:lnTo>
                  <a:lnTo>
                    <a:pt x="2670" y="4793"/>
                  </a:lnTo>
                  <a:lnTo>
                    <a:pt x="2748" y="4871"/>
                  </a:lnTo>
                  <a:lnTo>
                    <a:pt x="2828" y="4793"/>
                  </a:lnTo>
                  <a:lnTo>
                    <a:pt x="2865" y="4793"/>
                  </a:lnTo>
                  <a:lnTo>
                    <a:pt x="2865" y="4753"/>
                  </a:lnTo>
                  <a:lnTo>
                    <a:pt x="2828" y="4753"/>
                  </a:lnTo>
                  <a:lnTo>
                    <a:pt x="2828" y="4716"/>
                  </a:lnTo>
                  <a:lnTo>
                    <a:pt x="3023" y="4716"/>
                  </a:lnTo>
                  <a:lnTo>
                    <a:pt x="3063" y="4753"/>
                  </a:lnTo>
                  <a:lnTo>
                    <a:pt x="3063" y="4793"/>
                  </a:lnTo>
                  <a:lnTo>
                    <a:pt x="3218" y="4753"/>
                  </a:lnTo>
                  <a:lnTo>
                    <a:pt x="3218" y="4793"/>
                  </a:lnTo>
                  <a:lnTo>
                    <a:pt x="3258" y="4833"/>
                  </a:lnTo>
                  <a:lnTo>
                    <a:pt x="3218" y="4871"/>
                  </a:lnTo>
                  <a:lnTo>
                    <a:pt x="3298" y="4911"/>
                  </a:lnTo>
                  <a:lnTo>
                    <a:pt x="3298" y="4753"/>
                  </a:lnTo>
                  <a:lnTo>
                    <a:pt x="3376" y="4676"/>
                  </a:lnTo>
                  <a:lnTo>
                    <a:pt x="3493" y="4676"/>
                  </a:lnTo>
                  <a:lnTo>
                    <a:pt x="3533" y="4716"/>
                  </a:lnTo>
                  <a:lnTo>
                    <a:pt x="3533" y="4676"/>
                  </a:lnTo>
                  <a:lnTo>
                    <a:pt x="3571" y="4716"/>
                  </a:lnTo>
                  <a:lnTo>
                    <a:pt x="3651" y="4753"/>
                  </a:lnTo>
                  <a:lnTo>
                    <a:pt x="3651" y="4636"/>
                  </a:lnTo>
                  <a:lnTo>
                    <a:pt x="3691" y="4597"/>
                  </a:lnTo>
                  <a:lnTo>
                    <a:pt x="3768" y="4597"/>
                  </a:lnTo>
                  <a:lnTo>
                    <a:pt x="3846" y="4557"/>
                  </a:lnTo>
                  <a:lnTo>
                    <a:pt x="3886" y="4557"/>
                  </a:lnTo>
                  <a:lnTo>
                    <a:pt x="3966" y="4478"/>
                  </a:lnTo>
                  <a:lnTo>
                    <a:pt x="4005" y="4478"/>
                  </a:lnTo>
                  <a:lnTo>
                    <a:pt x="4041" y="4517"/>
                  </a:lnTo>
                  <a:lnTo>
                    <a:pt x="4121" y="4517"/>
                  </a:lnTo>
                  <a:lnTo>
                    <a:pt x="4121" y="4478"/>
                  </a:lnTo>
                  <a:lnTo>
                    <a:pt x="4161" y="4438"/>
                  </a:lnTo>
                  <a:lnTo>
                    <a:pt x="4121" y="4362"/>
                  </a:lnTo>
                  <a:lnTo>
                    <a:pt x="4161" y="4362"/>
                  </a:lnTo>
                  <a:lnTo>
                    <a:pt x="4201" y="4282"/>
                  </a:lnTo>
                  <a:lnTo>
                    <a:pt x="4121" y="4322"/>
                  </a:lnTo>
                  <a:lnTo>
                    <a:pt x="4081" y="4282"/>
                  </a:lnTo>
                  <a:lnTo>
                    <a:pt x="4081" y="4322"/>
                  </a:lnTo>
                  <a:lnTo>
                    <a:pt x="4005" y="4322"/>
                  </a:lnTo>
                  <a:lnTo>
                    <a:pt x="4005" y="4282"/>
                  </a:lnTo>
                  <a:lnTo>
                    <a:pt x="4161" y="4127"/>
                  </a:lnTo>
                  <a:lnTo>
                    <a:pt x="4201" y="4127"/>
                  </a:lnTo>
                  <a:lnTo>
                    <a:pt x="4201" y="4047"/>
                  </a:lnTo>
                  <a:lnTo>
                    <a:pt x="4240" y="3968"/>
                  </a:lnTo>
                  <a:lnTo>
                    <a:pt x="4279" y="3928"/>
                  </a:lnTo>
                  <a:lnTo>
                    <a:pt x="4316" y="3968"/>
                  </a:lnTo>
                  <a:lnTo>
                    <a:pt x="4396" y="3928"/>
                  </a:lnTo>
                  <a:lnTo>
                    <a:pt x="4435" y="3928"/>
                  </a:lnTo>
                  <a:lnTo>
                    <a:pt x="4475" y="3888"/>
                  </a:lnTo>
                  <a:lnTo>
                    <a:pt x="4514" y="3888"/>
                  </a:lnTo>
                  <a:lnTo>
                    <a:pt x="4514" y="3848"/>
                  </a:lnTo>
                  <a:lnTo>
                    <a:pt x="4554" y="3848"/>
                  </a:lnTo>
                  <a:lnTo>
                    <a:pt x="4554" y="3772"/>
                  </a:lnTo>
                  <a:lnTo>
                    <a:pt x="4591" y="3772"/>
                  </a:lnTo>
                  <a:lnTo>
                    <a:pt x="4591" y="3733"/>
                  </a:lnTo>
                  <a:lnTo>
                    <a:pt x="4554" y="3693"/>
                  </a:lnTo>
                  <a:lnTo>
                    <a:pt x="4591" y="3653"/>
                  </a:lnTo>
                  <a:lnTo>
                    <a:pt x="4670" y="3613"/>
                  </a:lnTo>
                  <a:lnTo>
                    <a:pt x="4789" y="3613"/>
                  </a:lnTo>
                  <a:lnTo>
                    <a:pt x="4868" y="3536"/>
                  </a:lnTo>
                  <a:lnTo>
                    <a:pt x="4868" y="3458"/>
                  </a:lnTo>
                  <a:lnTo>
                    <a:pt x="4905" y="3378"/>
                  </a:lnTo>
                  <a:lnTo>
                    <a:pt x="4944" y="3339"/>
                  </a:lnTo>
                  <a:lnTo>
                    <a:pt x="4984" y="3339"/>
                  </a:lnTo>
                  <a:lnTo>
                    <a:pt x="5024" y="3378"/>
                  </a:lnTo>
                  <a:lnTo>
                    <a:pt x="5064" y="3262"/>
                  </a:lnTo>
                  <a:lnTo>
                    <a:pt x="5179" y="3262"/>
                  </a:lnTo>
                  <a:lnTo>
                    <a:pt x="5219" y="3222"/>
                  </a:lnTo>
                  <a:lnTo>
                    <a:pt x="5219" y="3182"/>
                  </a:lnTo>
                  <a:lnTo>
                    <a:pt x="5298" y="3182"/>
                  </a:lnTo>
                  <a:lnTo>
                    <a:pt x="5378" y="3104"/>
                  </a:lnTo>
                  <a:lnTo>
                    <a:pt x="5533" y="3024"/>
                  </a:lnTo>
                  <a:lnTo>
                    <a:pt x="5533" y="2984"/>
                  </a:lnTo>
                  <a:lnTo>
                    <a:pt x="5494" y="2868"/>
                  </a:lnTo>
                  <a:lnTo>
                    <a:pt x="5454" y="2868"/>
                  </a:lnTo>
                  <a:lnTo>
                    <a:pt x="5494" y="2789"/>
                  </a:lnTo>
                  <a:lnTo>
                    <a:pt x="5573" y="2749"/>
                  </a:lnTo>
                  <a:lnTo>
                    <a:pt x="5573" y="2633"/>
                  </a:lnTo>
                  <a:lnTo>
                    <a:pt x="5731" y="2553"/>
                  </a:lnTo>
                  <a:lnTo>
                    <a:pt x="5731" y="2435"/>
                  </a:lnTo>
                  <a:lnTo>
                    <a:pt x="5808" y="2358"/>
                  </a:lnTo>
                  <a:lnTo>
                    <a:pt x="5808" y="2318"/>
                  </a:lnTo>
                  <a:lnTo>
                    <a:pt x="5731" y="2239"/>
                  </a:lnTo>
                  <a:lnTo>
                    <a:pt x="5731" y="2080"/>
                  </a:lnTo>
                  <a:lnTo>
                    <a:pt x="5692" y="2080"/>
                  </a:lnTo>
                  <a:lnTo>
                    <a:pt x="5652" y="2120"/>
                  </a:lnTo>
                  <a:lnTo>
                    <a:pt x="5652" y="2159"/>
                  </a:lnTo>
                  <a:lnTo>
                    <a:pt x="5533" y="2159"/>
                  </a:lnTo>
                  <a:lnTo>
                    <a:pt x="5378" y="2239"/>
                  </a:lnTo>
                  <a:lnTo>
                    <a:pt x="5338" y="2239"/>
                  </a:lnTo>
                  <a:lnTo>
                    <a:pt x="5338" y="2278"/>
                  </a:lnTo>
                  <a:lnTo>
                    <a:pt x="5259" y="2239"/>
                  </a:lnTo>
                  <a:lnTo>
                    <a:pt x="5219" y="2278"/>
                  </a:lnTo>
                  <a:lnTo>
                    <a:pt x="5179" y="2199"/>
                  </a:lnTo>
                  <a:lnTo>
                    <a:pt x="5024" y="2199"/>
                  </a:lnTo>
                  <a:lnTo>
                    <a:pt x="4984" y="2120"/>
                  </a:lnTo>
                  <a:lnTo>
                    <a:pt x="4984" y="2159"/>
                  </a:lnTo>
                  <a:lnTo>
                    <a:pt x="4905" y="2120"/>
                  </a:lnTo>
                  <a:lnTo>
                    <a:pt x="4868" y="2080"/>
                  </a:lnTo>
                  <a:lnTo>
                    <a:pt x="4829" y="2080"/>
                  </a:lnTo>
                  <a:lnTo>
                    <a:pt x="4789" y="2043"/>
                  </a:lnTo>
                  <a:lnTo>
                    <a:pt x="4709" y="2004"/>
                  </a:lnTo>
                  <a:lnTo>
                    <a:pt x="4670" y="2043"/>
                  </a:lnTo>
                  <a:lnTo>
                    <a:pt x="4591" y="1964"/>
                  </a:lnTo>
                  <a:lnTo>
                    <a:pt x="4591" y="1924"/>
                  </a:lnTo>
                  <a:lnTo>
                    <a:pt x="4514" y="1884"/>
                  </a:lnTo>
                  <a:lnTo>
                    <a:pt x="4514" y="1844"/>
                  </a:lnTo>
                  <a:lnTo>
                    <a:pt x="4396" y="1729"/>
                  </a:lnTo>
                  <a:lnTo>
                    <a:pt x="4396" y="1610"/>
                  </a:lnTo>
                  <a:lnTo>
                    <a:pt x="4475" y="1570"/>
                  </a:lnTo>
                  <a:lnTo>
                    <a:pt x="4475" y="1533"/>
                  </a:lnTo>
                  <a:lnTo>
                    <a:pt x="4435" y="1533"/>
                  </a:lnTo>
                  <a:lnTo>
                    <a:pt x="4316" y="1414"/>
                  </a:lnTo>
                  <a:lnTo>
                    <a:pt x="4316" y="1335"/>
                  </a:lnTo>
                  <a:lnTo>
                    <a:pt x="4435" y="1218"/>
                  </a:lnTo>
                  <a:lnTo>
                    <a:pt x="4435" y="1178"/>
                  </a:lnTo>
                  <a:lnTo>
                    <a:pt x="4475" y="1139"/>
                  </a:lnTo>
                  <a:lnTo>
                    <a:pt x="4475" y="980"/>
                  </a:lnTo>
                  <a:lnTo>
                    <a:pt x="4514" y="941"/>
                  </a:lnTo>
                  <a:lnTo>
                    <a:pt x="4591" y="941"/>
                  </a:lnTo>
                  <a:lnTo>
                    <a:pt x="4670" y="980"/>
                  </a:lnTo>
                  <a:lnTo>
                    <a:pt x="4631" y="904"/>
                  </a:lnTo>
                  <a:lnTo>
                    <a:pt x="4591" y="904"/>
                  </a:lnTo>
                  <a:lnTo>
                    <a:pt x="4554" y="824"/>
                  </a:lnTo>
                  <a:lnTo>
                    <a:pt x="4554" y="746"/>
                  </a:lnTo>
                  <a:lnTo>
                    <a:pt x="4514" y="746"/>
                  </a:lnTo>
                  <a:lnTo>
                    <a:pt x="4554" y="666"/>
                  </a:lnTo>
                  <a:lnTo>
                    <a:pt x="4475" y="589"/>
                  </a:lnTo>
                  <a:lnTo>
                    <a:pt x="4396" y="549"/>
                  </a:lnTo>
                  <a:lnTo>
                    <a:pt x="4396" y="589"/>
                  </a:lnTo>
                  <a:lnTo>
                    <a:pt x="4279" y="589"/>
                  </a:lnTo>
                  <a:lnTo>
                    <a:pt x="4201" y="549"/>
                  </a:lnTo>
                  <a:lnTo>
                    <a:pt x="4081" y="431"/>
                  </a:lnTo>
                  <a:lnTo>
                    <a:pt x="4121" y="351"/>
                  </a:lnTo>
                  <a:lnTo>
                    <a:pt x="4121" y="314"/>
                  </a:lnTo>
                  <a:lnTo>
                    <a:pt x="4081" y="275"/>
                  </a:lnTo>
                  <a:lnTo>
                    <a:pt x="4081" y="235"/>
                  </a:lnTo>
                  <a:lnTo>
                    <a:pt x="4041" y="195"/>
                  </a:lnTo>
                  <a:lnTo>
                    <a:pt x="3966" y="235"/>
                  </a:lnTo>
                  <a:lnTo>
                    <a:pt x="3886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1427">
              <a:extLst>
                <a:ext uri="{FF2B5EF4-FFF2-40B4-BE49-F238E27FC236}">
                  <a16:creationId xmlns:a16="http://schemas.microsoft.com/office/drawing/2014/main" id="{156F5231-8664-5C6F-D24A-3ABE8DD670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6" y="272"/>
              <a:ext cx="16" cy="7"/>
            </a:xfrm>
            <a:custGeom>
              <a:avLst/>
              <a:gdLst>
                <a:gd name="T0" fmla="*/ 0 w 79"/>
                <a:gd name="T1" fmla="*/ 0 h 36"/>
                <a:gd name="T2" fmla="*/ 79 w 79"/>
                <a:gd name="T3" fmla="*/ 0 h 36"/>
                <a:gd name="T4" fmla="*/ 79 w 79"/>
                <a:gd name="T5" fmla="*/ 36 h 36"/>
                <a:gd name="T6" fmla="*/ 0 w 79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" h="36">
                  <a:moveTo>
                    <a:pt x="0" y="0"/>
                  </a:moveTo>
                  <a:lnTo>
                    <a:pt x="79" y="0"/>
                  </a:lnTo>
                  <a:lnTo>
                    <a:pt x="79" y="36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1428">
              <a:extLst>
                <a:ext uri="{FF2B5EF4-FFF2-40B4-BE49-F238E27FC236}">
                  <a16:creationId xmlns:a16="http://schemas.microsoft.com/office/drawing/2014/main" id="{420F5AB3-192B-FDB3-ABB2-8F7D535AF8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5" y="256"/>
              <a:ext cx="89" cy="221"/>
            </a:xfrm>
            <a:custGeom>
              <a:avLst/>
              <a:gdLst>
                <a:gd name="T0" fmla="*/ 403 w 442"/>
                <a:gd name="T1" fmla="*/ 80 h 1106"/>
                <a:gd name="T2" fmla="*/ 326 w 442"/>
                <a:gd name="T3" fmla="*/ 0 h 1106"/>
                <a:gd name="T4" fmla="*/ 326 w 442"/>
                <a:gd name="T5" fmla="*/ 116 h 1106"/>
                <a:gd name="T6" fmla="*/ 287 w 442"/>
                <a:gd name="T7" fmla="*/ 155 h 1106"/>
                <a:gd name="T8" fmla="*/ 287 w 442"/>
                <a:gd name="T9" fmla="*/ 391 h 1106"/>
                <a:gd name="T10" fmla="*/ 366 w 442"/>
                <a:gd name="T11" fmla="*/ 391 h 1106"/>
                <a:gd name="T12" fmla="*/ 403 w 442"/>
                <a:gd name="T13" fmla="*/ 430 h 1106"/>
                <a:gd name="T14" fmla="*/ 403 w 442"/>
                <a:gd name="T15" fmla="*/ 468 h 1106"/>
                <a:gd name="T16" fmla="*/ 366 w 442"/>
                <a:gd name="T17" fmla="*/ 430 h 1106"/>
                <a:gd name="T18" fmla="*/ 247 w 442"/>
                <a:gd name="T19" fmla="*/ 430 h 1106"/>
                <a:gd name="T20" fmla="*/ 247 w 442"/>
                <a:gd name="T21" fmla="*/ 669 h 1106"/>
                <a:gd name="T22" fmla="*/ 326 w 442"/>
                <a:gd name="T23" fmla="*/ 669 h 1106"/>
                <a:gd name="T24" fmla="*/ 326 w 442"/>
                <a:gd name="T25" fmla="*/ 706 h 1106"/>
                <a:gd name="T26" fmla="*/ 366 w 442"/>
                <a:gd name="T27" fmla="*/ 785 h 1106"/>
                <a:gd name="T28" fmla="*/ 403 w 442"/>
                <a:gd name="T29" fmla="*/ 746 h 1106"/>
                <a:gd name="T30" fmla="*/ 442 w 442"/>
                <a:gd name="T31" fmla="*/ 785 h 1106"/>
                <a:gd name="T32" fmla="*/ 442 w 442"/>
                <a:gd name="T33" fmla="*/ 824 h 1106"/>
                <a:gd name="T34" fmla="*/ 403 w 442"/>
                <a:gd name="T35" fmla="*/ 864 h 1106"/>
                <a:gd name="T36" fmla="*/ 366 w 442"/>
                <a:gd name="T37" fmla="*/ 824 h 1106"/>
                <a:gd name="T38" fmla="*/ 287 w 442"/>
                <a:gd name="T39" fmla="*/ 824 h 1106"/>
                <a:gd name="T40" fmla="*/ 247 w 442"/>
                <a:gd name="T41" fmla="*/ 785 h 1106"/>
                <a:gd name="T42" fmla="*/ 207 w 442"/>
                <a:gd name="T43" fmla="*/ 785 h 1106"/>
                <a:gd name="T44" fmla="*/ 92 w 442"/>
                <a:gd name="T45" fmla="*/ 1020 h 1106"/>
                <a:gd name="T46" fmla="*/ 12 w 442"/>
                <a:gd name="T47" fmla="*/ 1100 h 1106"/>
                <a:gd name="T48" fmla="*/ 0 w 442"/>
                <a:gd name="T49" fmla="*/ 1106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2" h="1106">
                  <a:moveTo>
                    <a:pt x="403" y="80"/>
                  </a:moveTo>
                  <a:lnTo>
                    <a:pt x="326" y="0"/>
                  </a:lnTo>
                  <a:lnTo>
                    <a:pt x="326" y="116"/>
                  </a:lnTo>
                  <a:lnTo>
                    <a:pt x="287" y="155"/>
                  </a:lnTo>
                  <a:lnTo>
                    <a:pt x="287" y="391"/>
                  </a:lnTo>
                  <a:lnTo>
                    <a:pt x="366" y="391"/>
                  </a:lnTo>
                  <a:lnTo>
                    <a:pt x="403" y="430"/>
                  </a:lnTo>
                  <a:lnTo>
                    <a:pt x="403" y="468"/>
                  </a:lnTo>
                  <a:lnTo>
                    <a:pt x="366" y="430"/>
                  </a:lnTo>
                  <a:lnTo>
                    <a:pt x="247" y="430"/>
                  </a:lnTo>
                  <a:lnTo>
                    <a:pt x="247" y="669"/>
                  </a:lnTo>
                  <a:lnTo>
                    <a:pt x="326" y="669"/>
                  </a:lnTo>
                  <a:lnTo>
                    <a:pt x="326" y="706"/>
                  </a:lnTo>
                  <a:lnTo>
                    <a:pt x="366" y="785"/>
                  </a:lnTo>
                  <a:lnTo>
                    <a:pt x="403" y="746"/>
                  </a:lnTo>
                  <a:lnTo>
                    <a:pt x="442" y="785"/>
                  </a:lnTo>
                  <a:lnTo>
                    <a:pt x="442" y="824"/>
                  </a:lnTo>
                  <a:lnTo>
                    <a:pt x="403" y="864"/>
                  </a:lnTo>
                  <a:lnTo>
                    <a:pt x="366" y="824"/>
                  </a:lnTo>
                  <a:lnTo>
                    <a:pt x="287" y="824"/>
                  </a:lnTo>
                  <a:lnTo>
                    <a:pt x="247" y="785"/>
                  </a:lnTo>
                  <a:lnTo>
                    <a:pt x="207" y="785"/>
                  </a:lnTo>
                  <a:lnTo>
                    <a:pt x="92" y="1020"/>
                  </a:lnTo>
                  <a:lnTo>
                    <a:pt x="12" y="1100"/>
                  </a:lnTo>
                  <a:lnTo>
                    <a:pt x="0" y="1106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1429">
              <a:extLst>
                <a:ext uri="{FF2B5EF4-FFF2-40B4-BE49-F238E27FC236}">
                  <a16:creationId xmlns:a16="http://schemas.microsoft.com/office/drawing/2014/main" id="{27D61966-B851-0756-C3E1-6483D928E6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5" y="471"/>
              <a:ext cx="120" cy="398"/>
            </a:xfrm>
            <a:custGeom>
              <a:avLst/>
              <a:gdLst>
                <a:gd name="T0" fmla="*/ 442 w 601"/>
                <a:gd name="T1" fmla="*/ 1986 h 1986"/>
                <a:gd name="T2" fmla="*/ 442 w 601"/>
                <a:gd name="T3" fmla="*/ 1909 h 1986"/>
                <a:gd name="T4" fmla="*/ 522 w 601"/>
                <a:gd name="T5" fmla="*/ 1909 h 1986"/>
                <a:gd name="T6" fmla="*/ 561 w 601"/>
                <a:gd name="T7" fmla="*/ 1946 h 1986"/>
                <a:gd name="T8" fmla="*/ 601 w 601"/>
                <a:gd name="T9" fmla="*/ 1946 h 1986"/>
                <a:gd name="T10" fmla="*/ 601 w 601"/>
                <a:gd name="T11" fmla="*/ 1909 h 1986"/>
                <a:gd name="T12" fmla="*/ 561 w 601"/>
                <a:gd name="T13" fmla="*/ 1830 h 1986"/>
                <a:gd name="T14" fmla="*/ 561 w 601"/>
                <a:gd name="T15" fmla="*/ 1750 h 1986"/>
                <a:gd name="T16" fmla="*/ 522 w 601"/>
                <a:gd name="T17" fmla="*/ 1711 h 1986"/>
                <a:gd name="T18" fmla="*/ 522 w 601"/>
                <a:gd name="T19" fmla="*/ 1671 h 1986"/>
                <a:gd name="T20" fmla="*/ 482 w 601"/>
                <a:gd name="T21" fmla="*/ 1595 h 1986"/>
                <a:gd name="T22" fmla="*/ 522 w 601"/>
                <a:gd name="T23" fmla="*/ 1595 h 1986"/>
                <a:gd name="T24" fmla="*/ 482 w 601"/>
                <a:gd name="T25" fmla="*/ 1555 h 1986"/>
                <a:gd name="T26" fmla="*/ 483 w 601"/>
                <a:gd name="T27" fmla="*/ 1501 h 1986"/>
                <a:gd name="T28" fmla="*/ 544 w 601"/>
                <a:gd name="T29" fmla="*/ 1440 h 1986"/>
                <a:gd name="T30" fmla="*/ 579 w 601"/>
                <a:gd name="T31" fmla="*/ 1380 h 1986"/>
                <a:gd name="T32" fmla="*/ 556 w 601"/>
                <a:gd name="T33" fmla="*/ 1332 h 1986"/>
                <a:gd name="T34" fmla="*/ 532 w 601"/>
                <a:gd name="T35" fmla="*/ 1359 h 1986"/>
                <a:gd name="T36" fmla="*/ 508 w 601"/>
                <a:gd name="T37" fmla="*/ 1357 h 1986"/>
                <a:gd name="T38" fmla="*/ 490 w 601"/>
                <a:gd name="T39" fmla="*/ 1348 h 1986"/>
                <a:gd name="T40" fmla="*/ 491 w 601"/>
                <a:gd name="T41" fmla="*/ 1328 h 1986"/>
                <a:gd name="T42" fmla="*/ 508 w 601"/>
                <a:gd name="T43" fmla="*/ 1308 h 1986"/>
                <a:gd name="T44" fmla="*/ 519 w 601"/>
                <a:gd name="T45" fmla="*/ 1260 h 1986"/>
                <a:gd name="T46" fmla="*/ 483 w 601"/>
                <a:gd name="T47" fmla="*/ 1260 h 1986"/>
                <a:gd name="T48" fmla="*/ 496 w 601"/>
                <a:gd name="T49" fmla="*/ 1212 h 1986"/>
                <a:gd name="T50" fmla="*/ 474 w 601"/>
                <a:gd name="T51" fmla="*/ 1192 h 1986"/>
                <a:gd name="T52" fmla="*/ 448 w 601"/>
                <a:gd name="T53" fmla="*/ 1189 h 1986"/>
                <a:gd name="T54" fmla="*/ 483 w 601"/>
                <a:gd name="T55" fmla="*/ 1068 h 1986"/>
                <a:gd name="T56" fmla="*/ 448 w 601"/>
                <a:gd name="T57" fmla="*/ 1020 h 1986"/>
                <a:gd name="T58" fmla="*/ 496 w 601"/>
                <a:gd name="T59" fmla="*/ 948 h 1986"/>
                <a:gd name="T60" fmla="*/ 531 w 601"/>
                <a:gd name="T61" fmla="*/ 936 h 1986"/>
                <a:gd name="T62" fmla="*/ 519 w 601"/>
                <a:gd name="T63" fmla="*/ 888 h 1986"/>
                <a:gd name="T64" fmla="*/ 483 w 601"/>
                <a:gd name="T65" fmla="*/ 924 h 1986"/>
                <a:gd name="T66" fmla="*/ 442 w 601"/>
                <a:gd name="T67" fmla="*/ 886 h 1986"/>
                <a:gd name="T68" fmla="*/ 522 w 601"/>
                <a:gd name="T69" fmla="*/ 806 h 1986"/>
                <a:gd name="T70" fmla="*/ 522 w 601"/>
                <a:gd name="T71" fmla="*/ 767 h 1986"/>
                <a:gd name="T72" fmla="*/ 601 w 601"/>
                <a:gd name="T73" fmla="*/ 767 h 1986"/>
                <a:gd name="T74" fmla="*/ 601 w 601"/>
                <a:gd name="T75" fmla="*/ 730 h 1986"/>
                <a:gd name="T76" fmla="*/ 522 w 601"/>
                <a:gd name="T77" fmla="*/ 651 h 1986"/>
                <a:gd name="T78" fmla="*/ 522 w 601"/>
                <a:gd name="T79" fmla="*/ 571 h 1986"/>
                <a:gd name="T80" fmla="*/ 482 w 601"/>
                <a:gd name="T81" fmla="*/ 532 h 1986"/>
                <a:gd name="T82" fmla="*/ 482 w 601"/>
                <a:gd name="T83" fmla="*/ 492 h 1986"/>
                <a:gd name="T84" fmla="*/ 442 w 601"/>
                <a:gd name="T85" fmla="*/ 452 h 1986"/>
                <a:gd name="T86" fmla="*/ 442 w 601"/>
                <a:gd name="T87" fmla="*/ 375 h 1986"/>
                <a:gd name="T88" fmla="*/ 403 w 601"/>
                <a:gd name="T89" fmla="*/ 375 h 1986"/>
                <a:gd name="T90" fmla="*/ 295 w 601"/>
                <a:gd name="T91" fmla="*/ 295 h 1986"/>
                <a:gd name="T92" fmla="*/ 270 w 601"/>
                <a:gd name="T93" fmla="*/ 233 h 1986"/>
                <a:gd name="T94" fmla="*/ 188 w 601"/>
                <a:gd name="T95" fmla="*/ 179 h 1986"/>
                <a:gd name="T96" fmla="*/ 178 w 601"/>
                <a:gd name="T97" fmla="*/ 138 h 1986"/>
                <a:gd name="T98" fmla="*/ 88 w 601"/>
                <a:gd name="T99" fmla="*/ 67 h 1986"/>
                <a:gd name="T100" fmla="*/ 98 w 601"/>
                <a:gd name="T101" fmla="*/ 24 h 1986"/>
                <a:gd name="T102" fmla="*/ 57 w 601"/>
                <a:gd name="T103" fmla="*/ 0 h 1986"/>
                <a:gd name="T104" fmla="*/ 25 w 601"/>
                <a:gd name="T105" fmla="*/ 46 h 1986"/>
                <a:gd name="T106" fmla="*/ 0 w 601"/>
                <a:gd name="T107" fmla="*/ 28 h 1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1" h="1986">
                  <a:moveTo>
                    <a:pt x="442" y="1986"/>
                  </a:moveTo>
                  <a:lnTo>
                    <a:pt x="442" y="1909"/>
                  </a:lnTo>
                  <a:lnTo>
                    <a:pt x="522" y="1909"/>
                  </a:lnTo>
                  <a:lnTo>
                    <a:pt x="561" y="1946"/>
                  </a:lnTo>
                  <a:lnTo>
                    <a:pt x="601" y="1946"/>
                  </a:lnTo>
                  <a:lnTo>
                    <a:pt x="601" y="1909"/>
                  </a:lnTo>
                  <a:lnTo>
                    <a:pt x="561" y="1830"/>
                  </a:lnTo>
                  <a:lnTo>
                    <a:pt x="561" y="1750"/>
                  </a:lnTo>
                  <a:lnTo>
                    <a:pt x="522" y="1711"/>
                  </a:lnTo>
                  <a:lnTo>
                    <a:pt x="522" y="1671"/>
                  </a:lnTo>
                  <a:lnTo>
                    <a:pt x="482" y="1595"/>
                  </a:lnTo>
                  <a:lnTo>
                    <a:pt x="522" y="1595"/>
                  </a:lnTo>
                  <a:lnTo>
                    <a:pt x="482" y="1555"/>
                  </a:lnTo>
                  <a:lnTo>
                    <a:pt x="483" y="1501"/>
                  </a:lnTo>
                  <a:lnTo>
                    <a:pt x="544" y="1440"/>
                  </a:lnTo>
                  <a:lnTo>
                    <a:pt x="579" y="1380"/>
                  </a:lnTo>
                  <a:lnTo>
                    <a:pt x="556" y="1332"/>
                  </a:lnTo>
                  <a:lnTo>
                    <a:pt x="532" y="1359"/>
                  </a:lnTo>
                  <a:lnTo>
                    <a:pt x="508" y="1357"/>
                  </a:lnTo>
                  <a:lnTo>
                    <a:pt x="490" y="1348"/>
                  </a:lnTo>
                  <a:lnTo>
                    <a:pt x="491" y="1328"/>
                  </a:lnTo>
                  <a:lnTo>
                    <a:pt x="508" y="1308"/>
                  </a:lnTo>
                  <a:lnTo>
                    <a:pt x="519" y="1260"/>
                  </a:lnTo>
                  <a:lnTo>
                    <a:pt x="483" y="1260"/>
                  </a:lnTo>
                  <a:lnTo>
                    <a:pt x="496" y="1212"/>
                  </a:lnTo>
                  <a:lnTo>
                    <a:pt x="474" y="1192"/>
                  </a:lnTo>
                  <a:lnTo>
                    <a:pt x="448" y="1189"/>
                  </a:lnTo>
                  <a:lnTo>
                    <a:pt x="483" y="1068"/>
                  </a:lnTo>
                  <a:lnTo>
                    <a:pt x="448" y="1020"/>
                  </a:lnTo>
                  <a:lnTo>
                    <a:pt x="496" y="948"/>
                  </a:lnTo>
                  <a:lnTo>
                    <a:pt x="531" y="936"/>
                  </a:lnTo>
                  <a:lnTo>
                    <a:pt x="519" y="888"/>
                  </a:lnTo>
                  <a:lnTo>
                    <a:pt x="483" y="924"/>
                  </a:lnTo>
                  <a:lnTo>
                    <a:pt x="442" y="886"/>
                  </a:lnTo>
                  <a:lnTo>
                    <a:pt x="522" y="806"/>
                  </a:lnTo>
                  <a:lnTo>
                    <a:pt x="522" y="767"/>
                  </a:lnTo>
                  <a:lnTo>
                    <a:pt x="601" y="767"/>
                  </a:lnTo>
                  <a:lnTo>
                    <a:pt x="601" y="730"/>
                  </a:lnTo>
                  <a:lnTo>
                    <a:pt x="522" y="651"/>
                  </a:lnTo>
                  <a:lnTo>
                    <a:pt x="522" y="571"/>
                  </a:lnTo>
                  <a:lnTo>
                    <a:pt x="482" y="532"/>
                  </a:lnTo>
                  <a:lnTo>
                    <a:pt x="482" y="492"/>
                  </a:lnTo>
                  <a:lnTo>
                    <a:pt x="442" y="452"/>
                  </a:lnTo>
                  <a:lnTo>
                    <a:pt x="442" y="375"/>
                  </a:lnTo>
                  <a:lnTo>
                    <a:pt x="403" y="375"/>
                  </a:lnTo>
                  <a:lnTo>
                    <a:pt x="295" y="295"/>
                  </a:lnTo>
                  <a:lnTo>
                    <a:pt x="270" y="233"/>
                  </a:lnTo>
                  <a:lnTo>
                    <a:pt x="188" y="179"/>
                  </a:lnTo>
                  <a:lnTo>
                    <a:pt x="178" y="138"/>
                  </a:lnTo>
                  <a:lnTo>
                    <a:pt x="88" y="67"/>
                  </a:lnTo>
                  <a:lnTo>
                    <a:pt x="98" y="24"/>
                  </a:lnTo>
                  <a:lnTo>
                    <a:pt x="57" y="0"/>
                  </a:lnTo>
                  <a:lnTo>
                    <a:pt x="25" y="46"/>
                  </a:lnTo>
                  <a:lnTo>
                    <a:pt x="0" y="28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Line 1430">
              <a:extLst>
                <a:ext uri="{FF2B5EF4-FFF2-40B4-BE49-F238E27FC236}">
                  <a16:creationId xmlns:a16="http://schemas.microsoft.com/office/drawing/2014/main" id="{8355598C-9784-2106-D073-68E3CFE0AA9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664" y="476"/>
              <a:ext cx="1" cy="1"/>
            </a:xfrm>
            <a:prstGeom prst="line">
              <a:avLst/>
            </a:pr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1431">
              <a:extLst>
                <a:ext uri="{FF2B5EF4-FFF2-40B4-BE49-F238E27FC236}">
                  <a16:creationId xmlns:a16="http://schemas.microsoft.com/office/drawing/2014/main" id="{B0899CCF-3438-A0F4-9BEB-7CFEEE18D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5" y="477"/>
              <a:ext cx="1010" cy="462"/>
            </a:xfrm>
            <a:custGeom>
              <a:avLst/>
              <a:gdLst>
                <a:gd name="T0" fmla="*/ 4983 w 5050"/>
                <a:gd name="T1" fmla="*/ 33 h 2312"/>
                <a:gd name="T2" fmla="*/ 4788 w 5050"/>
                <a:gd name="T3" fmla="*/ 229 h 2312"/>
                <a:gd name="T4" fmla="*/ 4589 w 5050"/>
                <a:gd name="T5" fmla="*/ 309 h 2312"/>
                <a:gd name="T6" fmla="*/ 4354 w 5050"/>
                <a:gd name="T7" fmla="*/ 347 h 2312"/>
                <a:gd name="T8" fmla="*/ 4239 w 5050"/>
                <a:gd name="T9" fmla="*/ 387 h 2312"/>
                <a:gd name="T10" fmla="*/ 3924 w 5050"/>
                <a:gd name="T11" fmla="*/ 424 h 2312"/>
                <a:gd name="T12" fmla="*/ 3806 w 5050"/>
                <a:gd name="T13" fmla="*/ 464 h 2312"/>
                <a:gd name="T14" fmla="*/ 3531 w 5050"/>
                <a:gd name="T15" fmla="*/ 663 h 2312"/>
                <a:gd name="T16" fmla="*/ 3376 w 5050"/>
                <a:gd name="T17" fmla="*/ 702 h 2312"/>
                <a:gd name="T18" fmla="*/ 3218 w 5050"/>
                <a:gd name="T19" fmla="*/ 818 h 2312"/>
                <a:gd name="T20" fmla="*/ 3138 w 5050"/>
                <a:gd name="T21" fmla="*/ 977 h 2312"/>
                <a:gd name="T22" fmla="*/ 3101 w 5050"/>
                <a:gd name="T23" fmla="*/ 1053 h 2312"/>
                <a:gd name="T24" fmla="*/ 3021 w 5050"/>
                <a:gd name="T25" fmla="*/ 1212 h 2312"/>
                <a:gd name="T26" fmla="*/ 3061 w 5050"/>
                <a:gd name="T27" fmla="*/ 1292 h 2312"/>
                <a:gd name="T28" fmla="*/ 3336 w 5050"/>
                <a:gd name="T29" fmla="*/ 1368 h 2312"/>
                <a:gd name="T30" fmla="*/ 3452 w 5050"/>
                <a:gd name="T31" fmla="*/ 1407 h 2312"/>
                <a:gd name="T32" fmla="*/ 3178 w 5050"/>
                <a:gd name="T33" fmla="*/ 1447 h 2312"/>
                <a:gd name="T34" fmla="*/ 3101 w 5050"/>
                <a:gd name="T35" fmla="*/ 1487 h 2312"/>
                <a:gd name="T36" fmla="*/ 2826 w 5050"/>
                <a:gd name="T37" fmla="*/ 1683 h 2312"/>
                <a:gd name="T38" fmla="*/ 2708 w 5050"/>
                <a:gd name="T39" fmla="*/ 1722 h 2312"/>
                <a:gd name="T40" fmla="*/ 2553 w 5050"/>
                <a:gd name="T41" fmla="*/ 1762 h 2312"/>
                <a:gd name="T42" fmla="*/ 2433 w 5050"/>
                <a:gd name="T43" fmla="*/ 1722 h 2312"/>
                <a:gd name="T44" fmla="*/ 2158 w 5050"/>
                <a:gd name="T45" fmla="*/ 1604 h 2312"/>
                <a:gd name="T46" fmla="*/ 2040 w 5050"/>
                <a:gd name="T47" fmla="*/ 1604 h 2312"/>
                <a:gd name="T48" fmla="*/ 1924 w 5050"/>
                <a:gd name="T49" fmla="*/ 1567 h 2312"/>
                <a:gd name="T50" fmla="*/ 1650 w 5050"/>
                <a:gd name="T51" fmla="*/ 1527 h 2312"/>
                <a:gd name="T52" fmla="*/ 1530 w 5050"/>
                <a:gd name="T53" fmla="*/ 1447 h 2312"/>
                <a:gd name="T54" fmla="*/ 1216 w 5050"/>
                <a:gd name="T55" fmla="*/ 1527 h 2312"/>
                <a:gd name="T56" fmla="*/ 1137 w 5050"/>
                <a:gd name="T57" fmla="*/ 1407 h 2312"/>
                <a:gd name="T58" fmla="*/ 1098 w 5050"/>
                <a:gd name="T59" fmla="*/ 1292 h 2312"/>
                <a:gd name="T60" fmla="*/ 1021 w 5050"/>
                <a:gd name="T61" fmla="*/ 1212 h 2312"/>
                <a:gd name="T62" fmla="*/ 981 w 5050"/>
                <a:gd name="T63" fmla="*/ 1133 h 2312"/>
                <a:gd name="T64" fmla="*/ 942 w 5050"/>
                <a:gd name="T65" fmla="*/ 1013 h 2312"/>
                <a:gd name="T66" fmla="*/ 1021 w 5050"/>
                <a:gd name="T67" fmla="*/ 977 h 2312"/>
                <a:gd name="T68" fmla="*/ 1061 w 5050"/>
                <a:gd name="T69" fmla="*/ 898 h 2312"/>
                <a:gd name="T70" fmla="*/ 1021 w 5050"/>
                <a:gd name="T71" fmla="*/ 778 h 2312"/>
                <a:gd name="T72" fmla="*/ 942 w 5050"/>
                <a:gd name="T73" fmla="*/ 702 h 2312"/>
                <a:gd name="T74" fmla="*/ 786 w 5050"/>
                <a:gd name="T75" fmla="*/ 702 h 2312"/>
                <a:gd name="T76" fmla="*/ 707 w 5050"/>
                <a:gd name="T77" fmla="*/ 778 h 2312"/>
                <a:gd name="T78" fmla="*/ 393 w 5050"/>
                <a:gd name="T79" fmla="*/ 739 h 2312"/>
                <a:gd name="T80" fmla="*/ 353 w 5050"/>
                <a:gd name="T81" fmla="*/ 702 h 2312"/>
                <a:gd name="T82" fmla="*/ 198 w 5050"/>
                <a:gd name="T83" fmla="*/ 663 h 2312"/>
                <a:gd name="T84" fmla="*/ 78 w 5050"/>
                <a:gd name="T85" fmla="*/ 623 h 2312"/>
                <a:gd name="T86" fmla="*/ 0 w 5050"/>
                <a:gd name="T87" fmla="*/ 583 h 2312"/>
                <a:gd name="T88" fmla="*/ 118 w 5050"/>
                <a:gd name="T89" fmla="*/ 778 h 2312"/>
                <a:gd name="T90" fmla="*/ 158 w 5050"/>
                <a:gd name="T91" fmla="*/ 938 h 2312"/>
                <a:gd name="T92" fmla="*/ 118 w 5050"/>
                <a:gd name="T93" fmla="*/ 1013 h 2312"/>
                <a:gd name="T94" fmla="*/ 78 w 5050"/>
                <a:gd name="T95" fmla="*/ 1053 h 2312"/>
                <a:gd name="T96" fmla="*/ 118 w 5050"/>
                <a:gd name="T97" fmla="*/ 1212 h 2312"/>
                <a:gd name="T98" fmla="*/ 158 w 5050"/>
                <a:gd name="T99" fmla="*/ 1407 h 2312"/>
                <a:gd name="T100" fmla="*/ 235 w 5050"/>
                <a:gd name="T101" fmla="*/ 1447 h 2312"/>
                <a:gd name="T102" fmla="*/ 274 w 5050"/>
                <a:gd name="T103" fmla="*/ 1487 h 2312"/>
                <a:gd name="T104" fmla="*/ 313 w 5050"/>
                <a:gd name="T105" fmla="*/ 1604 h 2312"/>
                <a:gd name="T106" fmla="*/ 393 w 5050"/>
                <a:gd name="T107" fmla="*/ 1802 h 2312"/>
                <a:gd name="T108" fmla="*/ 509 w 5050"/>
                <a:gd name="T109" fmla="*/ 1802 h 2312"/>
                <a:gd name="T110" fmla="*/ 432 w 5050"/>
                <a:gd name="T111" fmla="*/ 1881 h 2312"/>
                <a:gd name="T112" fmla="*/ 472 w 5050"/>
                <a:gd name="T113" fmla="*/ 1998 h 2312"/>
                <a:gd name="T114" fmla="*/ 432 w 5050"/>
                <a:gd name="T115" fmla="*/ 2156 h 2312"/>
                <a:gd name="T116" fmla="*/ 509 w 5050"/>
                <a:gd name="T117" fmla="*/ 2233 h 2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050" h="2312">
                  <a:moveTo>
                    <a:pt x="5050" y="0"/>
                  </a:moveTo>
                  <a:lnTo>
                    <a:pt x="4983" y="33"/>
                  </a:lnTo>
                  <a:lnTo>
                    <a:pt x="4864" y="112"/>
                  </a:lnTo>
                  <a:lnTo>
                    <a:pt x="4788" y="229"/>
                  </a:lnTo>
                  <a:lnTo>
                    <a:pt x="4629" y="269"/>
                  </a:lnTo>
                  <a:lnTo>
                    <a:pt x="4589" y="309"/>
                  </a:lnTo>
                  <a:lnTo>
                    <a:pt x="4514" y="347"/>
                  </a:lnTo>
                  <a:lnTo>
                    <a:pt x="4354" y="347"/>
                  </a:lnTo>
                  <a:lnTo>
                    <a:pt x="4316" y="387"/>
                  </a:lnTo>
                  <a:lnTo>
                    <a:pt x="4239" y="387"/>
                  </a:lnTo>
                  <a:lnTo>
                    <a:pt x="4159" y="424"/>
                  </a:lnTo>
                  <a:lnTo>
                    <a:pt x="3924" y="424"/>
                  </a:lnTo>
                  <a:lnTo>
                    <a:pt x="3885" y="464"/>
                  </a:lnTo>
                  <a:lnTo>
                    <a:pt x="3806" y="464"/>
                  </a:lnTo>
                  <a:lnTo>
                    <a:pt x="3689" y="583"/>
                  </a:lnTo>
                  <a:lnTo>
                    <a:pt x="3531" y="663"/>
                  </a:lnTo>
                  <a:lnTo>
                    <a:pt x="3491" y="702"/>
                  </a:lnTo>
                  <a:lnTo>
                    <a:pt x="3376" y="702"/>
                  </a:lnTo>
                  <a:lnTo>
                    <a:pt x="3296" y="778"/>
                  </a:lnTo>
                  <a:lnTo>
                    <a:pt x="3218" y="818"/>
                  </a:lnTo>
                  <a:lnTo>
                    <a:pt x="3178" y="858"/>
                  </a:lnTo>
                  <a:lnTo>
                    <a:pt x="3138" y="977"/>
                  </a:lnTo>
                  <a:lnTo>
                    <a:pt x="3138" y="1013"/>
                  </a:lnTo>
                  <a:lnTo>
                    <a:pt x="3101" y="1053"/>
                  </a:lnTo>
                  <a:lnTo>
                    <a:pt x="3061" y="1173"/>
                  </a:lnTo>
                  <a:lnTo>
                    <a:pt x="3021" y="1212"/>
                  </a:lnTo>
                  <a:lnTo>
                    <a:pt x="3061" y="1252"/>
                  </a:lnTo>
                  <a:lnTo>
                    <a:pt x="3061" y="1292"/>
                  </a:lnTo>
                  <a:lnTo>
                    <a:pt x="3101" y="1368"/>
                  </a:lnTo>
                  <a:lnTo>
                    <a:pt x="3336" y="1368"/>
                  </a:lnTo>
                  <a:lnTo>
                    <a:pt x="3376" y="1407"/>
                  </a:lnTo>
                  <a:lnTo>
                    <a:pt x="3452" y="1407"/>
                  </a:lnTo>
                  <a:lnTo>
                    <a:pt x="3452" y="1447"/>
                  </a:lnTo>
                  <a:lnTo>
                    <a:pt x="3178" y="1447"/>
                  </a:lnTo>
                  <a:lnTo>
                    <a:pt x="3138" y="1487"/>
                  </a:lnTo>
                  <a:lnTo>
                    <a:pt x="3101" y="1487"/>
                  </a:lnTo>
                  <a:lnTo>
                    <a:pt x="2903" y="1683"/>
                  </a:lnTo>
                  <a:lnTo>
                    <a:pt x="2826" y="1683"/>
                  </a:lnTo>
                  <a:lnTo>
                    <a:pt x="2826" y="1722"/>
                  </a:lnTo>
                  <a:lnTo>
                    <a:pt x="2708" y="1722"/>
                  </a:lnTo>
                  <a:lnTo>
                    <a:pt x="2628" y="1762"/>
                  </a:lnTo>
                  <a:lnTo>
                    <a:pt x="2553" y="1762"/>
                  </a:lnTo>
                  <a:lnTo>
                    <a:pt x="2513" y="1722"/>
                  </a:lnTo>
                  <a:lnTo>
                    <a:pt x="2433" y="1722"/>
                  </a:lnTo>
                  <a:lnTo>
                    <a:pt x="2315" y="1604"/>
                  </a:lnTo>
                  <a:lnTo>
                    <a:pt x="2158" y="1604"/>
                  </a:lnTo>
                  <a:lnTo>
                    <a:pt x="2080" y="1567"/>
                  </a:lnTo>
                  <a:lnTo>
                    <a:pt x="2040" y="1604"/>
                  </a:lnTo>
                  <a:lnTo>
                    <a:pt x="1963" y="1604"/>
                  </a:lnTo>
                  <a:lnTo>
                    <a:pt x="1924" y="1567"/>
                  </a:lnTo>
                  <a:lnTo>
                    <a:pt x="1726" y="1567"/>
                  </a:lnTo>
                  <a:lnTo>
                    <a:pt x="1650" y="1527"/>
                  </a:lnTo>
                  <a:lnTo>
                    <a:pt x="1610" y="1527"/>
                  </a:lnTo>
                  <a:lnTo>
                    <a:pt x="1530" y="1447"/>
                  </a:lnTo>
                  <a:lnTo>
                    <a:pt x="1256" y="1447"/>
                  </a:lnTo>
                  <a:lnTo>
                    <a:pt x="1216" y="1527"/>
                  </a:lnTo>
                  <a:lnTo>
                    <a:pt x="1137" y="1487"/>
                  </a:lnTo>
                  <a:lnTo>
                    <a:pt x="1137" y="1407"/>
                  </a:lnTo>
                  <a:lnTo>
                    <a:pt x="1098" y="1329"/>
                  </a:lnTo>
                  <a:lnTo>
                    <a:pt x="1098" y="1292"/>
                  </a:lnTo>
                  <a:lnTo>
                    <a:pt x="1061" y="1292"/>
                  </a:lnTo>
                  <a:lnTo>
                    <a:pt x="1021" y="1212"/>
                  </a:lnTo>
                  <a:lnTo>
                    <a:pt x="981" y="1173"/>
                  </a:lnTo>
                  <a:lnTo>
                    <a:pt x="981" y="1133"/>
                  </a:lnTo>
                  <a:lnTo>
                    <a:pt x="942" y="1093"/>
                  </a:lnTo>
                  <a:lnTo>
                    <a:pt x="942" y="1013"/>
                  </a:lnTo>
                  <a:lnTo>
                    <a:pt x="981" y="977"/>
                  </a:lnTo>
                  <a:lnTo>
                    <a:pt x="1021" y="977"/>
                  </a:lnTo>
                  <a:lnTo>
                    <a:pt x="1021" y="898"/>
                  </a:lnTo>
                  <a:lnTo>
                    <a:pt x="1061" y="898"/>
                  </a:lnTo>
                  <a:lnTo>
                    <a:pt x="1061" y="818"/>
                  </a:lnTo>
                  <a:lnTo>
                    <a:pt x="1021" y="778"/>
                  </a:lnTo>
                  <a:lnTo>
                    <a:pt x="1021" y="702"/>
                  </a:lnTo>
                  <a:lnTo>
                    <a:pt x="942" y="702"/>
                  </a:lnTo>
                  <a:lnTo>
                    <a:pt x="823" y="663"/>
                  </a:lnTo>
                  <a:lnTo>
                    <a:pt x="786" y="702"/>
                  </a:lnTo>
                  <a:lnTo>
                    <a:pt x="707" y="739"/>
                  </a:lnTo>
                  <a:lnTo>
                    <a:pt x="707" y="778"/>
                  </a:lnTo>
                  <a:lnTo>
                    <a:pt x="393" y="778"/>
                  </a:lnTo>
                  <a:lnTo>
                    <a:pt x="393" y="739"/>
                  </a:lnTo>
                  <a:lnTo>
                    <a:pt x="353" y="739"/>
                  </a:lnTo>
                  <a:lnTo>
                    <a:pt x="353" y="702"/>
                  </a:lnTo>
                  <a:lnTo>
                    <a:pt x="274" y="702"/>
                  </a:lnTo>
                  <a:lnTo>
                    <a:pt x="198" y="663"/>
                  </a:lnTo>
                  <a:lnTo>
                    <a:pt x="158" y="623"/>
                  </a:lnTo>
                  <a:lnTo>
                    <a:pt x="78" y="623"/>
                  </a:lnTo>
                  <a:lnTo>
                    <a:pt x="78" y="583"/>
                  </a:lnTo>
                  <a:lnTo>
                    <a:pt x="0" y="583"/>
                  </a:lnTo>
                  <a:lnTo>
                    <a:pt x="0" y="702"/>
                  </a:lnTo>
                  <a:lnTo>
                    <a:pt x="118" y="778"/>
                  </a:lnTo>
                  <a:lnTo>
                    <a:pt x="158" y="818"/>
                  </a:lnTo>
                  <a:lnTo>
                    <a:pt x="158" y="938"/>
                  </a:lnTo>
                  <a:lnTo>
                    <a:pt x="118" y="977"/>
                  </a:lnTo>
                  <a:lnTo>
                    <a:pt x="118" y="1013"/>
                  </a:lnTo>
                  <a:lnTo>
                    <a:pt x="78" y="1013"/>
                  </a:lnTo>
                  <a:lnTo>
                    <a:pt x="78" y="1053"/>
                  </a:lnTo>
                  <a:lnTo>
                    <a:pt x="118" y="1093"/>
                  </a:lnTo>
                  <a:lnTo>
                    <a:pt x="118" y="1212"/>
                  </a:lnTo>
                  <a:lnTo>
                    <a:pt x="158" y="1252"/>
                  </a:lnTo>
                  <a:lnTo>
                    <a:pt x="158" y="1407"/>
                  </a:lnTo>
                  <a:lnTo>
                    <a:pt x="198" y="1407"/>
                  </a:lnTo>
                  <a:lnTo>
                    <a:pt x="235" y="1447"/>
                  </a:lnTo>
                  <a:lnTo>
                    <a:pt x="235" y="1487"/>
                  </a:lnTo>
                  <a:lnTo>
                    <a:pt x="274" y="1487"/>
                  </a:lnTo>
                  <a:lnTo>
                    <a:pt x="313" y="1567"/>
                  </a:lnTo>
                  <a:lnTo>
                    <a:pt x="313" y="1604"/>
                  </a:lnTo>
                  <a:lnTo>
                    <a:pt x="393" y="1762"/>
                  </a:lnTo>
                  <a:lnTo>
                    <a:pt x="393" y="1802"/>
                  </a:lnTo>
                  <a:lnTo>
                    <a:pt x="432" y="1762"/>
                  </a:lnTo>
                  <a:lnTo>
                    <a:pt x="509" y="1802"/>
                  </a:lnTo>
                  <a:lnTo>
                    <a:pt x="432" y="1802"/>
                  </a:lnTo>
                  <a:lnTo>
                    <a:pt x="432" y="1881"/>
                  </a:lnTo>
                  <a:lnTo>
                    <a:pt x="472" y="1958"/>
                  </a:lnTo>
                  <a:lnTo>
                    <a:pt x="472" y="1998"/>
                  </a:lnTo>
                  <a:lnTo>
                    <a:pt x="432" y="2076"/>
                  </a:lnTo>
                  <a:lnTo>
                    <a:pt x="432" y="2156"/>
                  </a:lnTo>
                  <a:lnTo>
                    <a:pt x="472" y="2312"/>
                  </a:lnTo>
                  <a:lnTo>
                    <a:pt x="509" y="2233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1432">
              <a:extLst>
                <a:ext uri="{FF2B5EF4-FFF2-40B4-BE49-F238E27FC236}">
                  <a16:creationId xmlns:a16="http://schemas.microsoft.com/office/drawing/2014/main" id="{6B1043EA-8527-00D3-84D6-5FAC5C5C4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2" y="924"/>
              <a:ext cx="63" cy="196"/>
            </a:xfrm>
            <a:custGeom>
              <a:avLst/>
              <a:gdLst>
                <a:gd name="T0" fmla="*/ 77 w 315"/>
                <a:gd name="T1" fmla="*/ 0 h 983"/>
                <a:gd name="T2" fmla="*/ 77 w 315"/>
                <a:gd name="T3" fmla="*/ 79 h 983"/>
                <a:gd name="T4" fmla="*/ 40 w 315"/>
                <a:gd name="T5" fmla="*/ 119 h 983"/>
                <a:gd name="T6" fmla="*/ 40 w 315"/>
                <a:gd name="T7" fmla="*/ 198 h 983"/>
                <a:gd name="T8" fmla="*/ 77 w 315"/>
                <a:gd name="T9" fmla="*/ 237 h 983"/>
                <a:gd name="T10" fmla="*/ 40 w 315"/>
                <a:gd name="T11" fmla="*/ 237 h 983"/>
                <a:gd name="T12" fmla="*/ 40 w 315"/>
                <a:gd name="T13" fmla="*/ 354 h 983"/>
                <a:gd name="T14" fmla="*/ 0 w 315"/>
                <a:gd name="T15" fmla="*/ 394 h 983"/>
                <a:gd name="T16" fmla="*/ 0 w 315"/>
                <a:gd name="T17" fmla="*/ 669 h 983"/>
                <a:gd name="T18" fmla="*/ 40 w 315"/>
                <a:gd name="T19" fmla="*/ 708 h 983"/>
                <a:gd name="T20" fmla="*/ 77 w 315"/>
                <a:gd name="T21" fmla="*/ 708 h 983"/>
                <a:gd name="T22" fmla="*/ 77 w 315"/>
                <a:gd name="T23" fmla="*/ 748 h 983"/>
                <a:gd name="T24" fmla="*/ 116 w 315"/>
                <a:gd name="T25" fmla="*/ 788 h 983"/>
                <a:gd name="T26" fmla="*/ 156 w 315"/>
                <a:gd name="T27" fmla="*/ 864 h 983"/>
                <a:gd name="T28" fmla="*/ 196 w 315"/>
                <a:gd name="T29" fmla="*/ 864 h 983"/>
                <a:gd name="T30" fmla="*/ 275 w 315"/>
                <a:gd name="T31" fmla="*/ 828 h 983"/>
                <a:gd name="T32" fmla="*/ 275 w 315"/>
                <a:gd name="T33" fmla="*/ 903 h 983"/>
                <a:gd name="T34" fmla="*/ 315 w 315"/>
                <a:gd name="T35" fmla="*/ 903 h 983"/>
                <a:gd name="T36" fmla="*/ 315 w 315"/>
                <a:gd name="T37" fmla="*/ 943 h 983"/>
                <a:gd name="T38" fmla="*/ 235 w 315"/>
                <a:gd name="T39" fmla="*/ 903 h 983"/>
                <a:gd name="T40" fmla="*/ 235 w 315"/>
                <a:gd name="T41" fmla="*/ 943 h 983"/>
                <a:gd name="T42" fmla="*/ 196 w 315"/>
                <a:gd name="T43" fmla="*/ 983 h 983"/>
                <a:gd name="T44" fmla="*/ 77 w 315"/>
                <a:gd name="T45" fmla="*/ 983 h 983"/>
                <a:gd name="T46" fmla="*/ 40 w 315"/>
                <a:gd name="T47" fmla="*/ 943 h 983"/>
                <a:gd name="T48" fmla="*/ 0 w 315"/>
                <a:gd name="T49" fmla="*/ 943 h 9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15" h="983">
                  <a:moveTo>
                    <a:pt x="77" y="0"/>
                  </a:moveTo>
                  <a:lnTo>
                    <a:pt x="77" y="79"/>
                  </a:lnTo>
                  <a:lnTo>
                    <a:pt x="40" y="119"/>
                  </a:lnTo>
                  <a:lnTo>
                    <a:pt x="40" y="198"/>
                  </a:lnTo>
                  <a:lnTo>
                    <a:pt x="77" y="237"/>
                  </a:lnTo>
                  <a:lnTo>
                    <a:pt x="40" y="237"/>
                  </a:lnTo>
                  <a:lnTo>
                    <a:pt x="40" y="354"/>
                  </a:lnTo>
                  <a:lnTo>
                    <a:pt x="0" y="394"/>
                  </a:lnTo>
                  <a:lnTo>
                    <a:pt x="0" y="669"/>
                  </a:lnTo>
                  <a:lnTo>
                    <a:pt x="40" y="708"/>
                  </a:lnTo>
                  <a:lnTo>
                    <a:pt x="77" y="708"/>
                  </a:lnTo>
                  <a:lnTo>
                    <a:pt x="77" y="748"/>
                  </a:lnTo>
                  <a:lnTo>
                    <a:pt x="116" y="788"/>
                  </a:lnTo>
                  <a:lnTo>
                    <a:pt x="156" y="864"/>
                  </a:lnTo>
                  <a:lnTo>
                    <a:pt x="196" y="864"/>
                  </a:lnTo>
                  <a:lnTo>
                    <a:pt x="275" y="828"/>
                  </a:lnTo>
                  <a:lnTo>
                    <a:pt x="275" y="903"/>
                  </a:lnTo>
                  <a:lnTo>
                    <a:pt x="315" y="903"/>
                  </a:lnTo>
                  <a:lnTo>
                    <a:pt x="315" y="943"/>
                  </a:lnTo>
                  <a:lnTo>
                    <a:pt x="235" y="903"/>
                  </a:lnTo>
                  <a:lnTo>
                    <a:pt x="235" y="943"/>
                  </a:lnTo>
                  <a:lnTo>
                    <a:pt x="196" y="983"/>
                  </a:lnTo>
                  <a:lnTo>
                    <a:pt x="77" y="983"/>
                  </a:lnTo>
                  <a:lnTo>
                    <a:pt x="40" y="943"/>
                  </a:lnTo>
                  <a:lnTo>
                    <a:pt x="0" y="943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1433">
              <a:extLst>
                <a:ext uri="{FF2B5EF4-FFF2-40B4-BE49-F238E27FC236}">
                  <a16:creationId xmlns:a16="http://schemas.microsoft.com/office/drawing/2014/main" id="{C8FDD4A4-DC9A-004E-50BD-A4CCF96376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1" y="1159"/>
              <a:ext cx="572" cy="189"/>
            </a:xfrm>
            <a:custGeom>
              <a:avLst/>
              <a:gdLst>
                <a:gd name="T0" fmla="*/ 39 w 2864"/>
                <a:gd name="T1" fmla="*/ 80 h 945"/>
                <a:gd name="T2" fmla="*/ 158 w 2864"/>
                <a:gd name="T3" fmla="*/ 120 h 945"/>
                <a:gd name="T4" fmla="*/ 274 w 2864"/>
                <a:gd name="T5" fmla="*/ 120 h 945"/>
                <a:gd name="T6" fmla="*/ 393 w 2864"/>
                <a:gd name="T7" fmla="*/ 199 h 945"/>
                <a:gd name="T8" fmla="*/ 473 w 2864"/>
                <a:gd name="T9" fmla="*/ 199 h 945"/>
                <a:gd name="T10" fmla="*/ 549 w 2864"/>
                <a:gd name="T11" fmla="*/ 236 h 945"/>
                <a:gd name="T12" fmla="*/ 588 w 2864"/>
                <a:gd name="T13" fmla="*/ 199 h 945"/>
                <a:gd name="T14" fmla="*/ 628 w 2864"/>
                <a:gd name="T15" fmla="*/ 276 h 945"/>
                <a:gd name="T16" fmla="*/ 786 w 2864"/>
                <a:gd name="T17" fmla="*/ 199 h 945"/>
                <a:gd name="T18" fmla="*/ 903 w 2864"/>
                <a:gd name="T19" fmla="*/ 159 h 945"/>
                <a:gd name="T20" fmla="*/ 1061 w 2864"/>
                <a:gd name="T21" fmla="*/ 120 h 945"/>
                <a:gd name="T22" fmla="*/ 1098 w 2864"/>
                <a:gd name="T23" fmla="*/ 199 h 945"/>
                <a:gd name="T24" fmla="*/ 1256 w 2864"/>
                <a:gd name="T25" fmla="*/ 159 h 945"/>
                <a:gd name="T26" fmla="*/ 1296 w 2864"/>
                <a:gd name="T27" fmla="*/ 80 h 945"/>
                <a:gd name="T28" fmla="*/ 1296 w 2864"/>
                <a:gd name="T29" fmla="*/ 0 h 945"/>
                <a:gd name="T30" fmla="*/ 1435 w 2864"/>
                <a:gd name="T31" fmla="*/ 124 h 945"/>
                <a:gd name="T32" fmla="*/ 1410 w 2864"/>
                <a:gd name="T33" fmla="*/ 210 h 945"/>
                <a:gd name="T34" fmla="*/ 1466 w 2864"/>
                <a:gd name="T35" fmla="*/ 282 h 945"/>
                <a:gd name="T36" fmla="*/ 1538 w 2864"/>
                <a:gd name="T37" fmla="*/ 261 h 945"/>
                <a:gd name="T38" fmla="*/ 1545 w 2864"/>
                <a:gd name="T39" fmla="*/ 331 h 945"/>
                <a:gd name="T40" fmla="*/ 1617 w 2864"/>
                <a:gd name="T41" fmla="*/ 408 h 945"/>
                <a:gd name="T42" fmla="*/ 1645 w 2864"/>
                <a:gd name="T43" fmla="*/ 433 h 945"/>
                <a:gd name="T44" fmla="*/ 1722 w 2864"/>
                <a:gd name="T45" fmla="*/ 430 h 945"/>
                <a:gd name="T46" fmla="*/ 1788 w 2864"/>
                <a:gd name="T47" fmla="*/ 379 h 945"/>
                <a:gd name="T48" fmla="*/ 1872 w 2864"/>
                <a:gd name="T49" fmla="*/ 323 h 945"/>
                <a:gd name="T50" fmla="*/ 1901 w 2864"/>
                <a:gd name="T51" fmla="*/ 292 h 945"/>
                <a:gd name="T52" fmla="*/ 1957 w 2864"/>
                <a:gd name="T53" fmla="*/ 261 h 945"/>
                <a:gd name="T54" fmla="*/ 2059 w 2864"/>
                <a:gd name="T55" fmla="*/ 223 h 945"/>
                <a:gd name="T56" fmla="*/ 2212 w 2864"/>
                <a:gd name="T57" fmla="*/ 305 h 945"/>
                <a:gd name="T58" fmla="*/ 2231 w 2864"/>
                <a:gd name="T59" fmla="*/ 581 h 945"/>
                <a:gd name="T60" fmla="*/ 2275 w 2864"/>
                <a:gd name="T61" fmla="*/ 630 h 945"/>
                <a:gd name="T62" fmla="*/ 2314 w 2864"/>
                <a:gd name="T63" fmla="*/ 669 h 945"/>
                <a:gd name="T64" fmla="*/ 2394 w 2864"/>
                <a:gd name="T65" fmla="*/ 709 h 945"/>
                <a:gd name="T66" fmla="*/ 2474 w 2864"/>
                <a:gd name="T67" fmla="*/ 749 h 945"/>
                <a:gd name="T68" fmla="*/ 2589 w 2864"/>
                <a:gd name="T69" fmla="*/ 788 h 945"/>
                <a:gd name="T70" fmla="*/ 2629 w 2864"/>
                <a:gd name="T71" fmla="*/ 788 h 945"/>
                <a:gd name="T72" fmla="*/ 2708 w 2864"/>
                <a:gd name="T73" fmla="*/ 788 h 945"/>
                <a:gd name="T74" fmla="*/ 2787 w 2864"/>
                <a:gd name="T75" fmla="*/ 945 h 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864" h="945">
                  <a:moveTo>
                    <a:pt x="0" y="80"/>
                  </a:moveTo>
                  <a:lnTo>
                    <a:pt x="39" y="80"/>
                  </a:lnTo>
                  <a:lnTo>
                    <a:pt x="79" y="120"/>
                  </a:lnTo>
                  <a:lnTo>
                    <a:pt x="158" y="120"/>
                  </a:lnTo>
                  <a:lnTo>
                    <a:pt x="198" y="80"/>
                  </a:lnTo>
                  <a:lnTo>
                    <a:pt x="274" y="120"/>
                  </a:lnTo>
                  <a:lnTo>
                    <a:pt x="314" y="120"/>
                  </a:lnTo>
                  <a:lnTo>
                    <a:pt x="393" y="199"/>
                  </a:lnTo>
                  <a:lnTo>
                    <a:pt x="393" y="236"/>
                  </a:lnTo>
                  <a:lnTo>
                    <a:pt x="473" y="199"/>
                  </a:lnTo>
                  <a:lnTo>
                    <a:pt x="473" y="276"/>
                  </a:lnTo>
                  <a:lnTo>
                    <a:pt x="549" y="236"/>
                  </a:lnTo>
                  <a:lnTo>
                    <a:pt x="509" y="199"/>
                  </a:lnTo>
                  <a:lnTo>
                    <a:pt x="588" y="199"/>
                  </a:lnTo>
                  <a:lnTo>
                    <a:pt x="628" y="159"/>
                  </a:lnTo>
                  <a:lnTo>
                    <a:pt x="628" y="276"/>
                  </a:lnTo>
                  <a:lnTo>
                    <a:pt x="747" y="199"/>
                  </a:lnTo>
                  <a:lnTo>
                    <a:pt x="786" y="199"/>
                  </a:lnTo>
                  <a:lnTo>
                    <a:pt x="863" y="120"/>
                  </a:lnTo>
                  <a:lnTo>
                    <a:pt x="903" y="159"/>
                  </a:lnTo>
                  <a:lnTo>
                    <a:pt x="981" y="120"/>
                  </a:lnTo>
                  <a:lnTo>
                    <a:pt x="1061" y="120"/>
                  </a:lnTo>
                  <a:lnTo>
                    <a:pt x="1061" y="159"/>
                  </a:lnTo>
                  <a:lnTo>
                    <a:pt x="1098" y="199"/>
                  </a:lnTo>
                  <a:lnTo>
                    <a:pt x="1177" y="120"/>
                  </a:lnTo>
                  <a:lnTo>
                    <a:pt x="1256" y="159"/>
                  </a:lnTo>
                  <a:lnTo>
                    <a:pt x="1256" y="120"/>
                  </a:lnTo>
                  <a:lnTo>
                    <a:pt x="1296" y="80"/>
                  </a:lnTo>
                  <a:lnTo>
                    <a:pt x="1256" y="40"/>
                  </a:lnTo>
                  <a:lnTo>
                    <a:pt x="1296" y="0"/>
                  </a:lnTo>
                  <a:lnTo>
                    <a:pt x="1376" y="40"/>
                  </a:lnTo>
                  <a:lnTo>
                    <a:pt x="1435" y="124"/>
                  </a:lnTo>
                  <a:lnTo>
                    <a:pt x="1386" y="161"/>
                  </a:lnTo>
                  <a:lnTo>
                    <a:pt x="1410" y="210"/>
                  </a:lnTo>
                  <a:lnTo>
                    <a:pt x="1410" y="256"/>
                  </a:lnTo>
                  <a:lnTo>
                    <a:pt x="1466" y="282"/>
                  </a:lnTo>
                  <a:lnTo>
                    <a:pt x="1523" y="282"/>
                  </a:lnTo>
                  <a:lnTo>
                    <a:pt x="1538" y="261"/>
                  </a:lnTo>
                  <a:lnTo>
                    <a:pt x="1566" y="282"/>
                  </a:lnTo>
                  <a:lnTo>
                    <a:pt x="1545" y="331"/>
                  </a:lnTo>
                  <a:lnTo>
                    <a:pt x="1548" y="456"/>
                  </a:lnTo>
                  <a:lnTo>
                    <a:pt x="1617" y="408"/>
                  </a:lnTo>
                  <a:lnTo>
                    <a:pt x="1642" y="405"/>
                  </a:lnTo>
                  <a:lnTo>
                    <a:pt x="1645" y="433"/>
                  </a:lnTo>
                  <a:lnTo>
                    <a:pt x="1727" y="466"/>
                  </a:lnTo>
                  <a:lnTo>
                    <a:pt x="1722" y="430"/>
                  </a:lnTo>
                  <a:lnTo>
                    <a:pt x="1749" y="377"/>
                  </a:lnTo>
                  <a:lnTo>
                    <a:pt x="1788" y="379"/>
                  </a:lnTo>
                  <a:lnTo>
                    <a:pt x="1821" y="323"/>
                  </a:lnTo>
                  <a:lnTo>
                    <a:pt x="1872" y="323"/>
                  </a:lnTo>
                  <a:lnTo>
                    <a:pt x="1865" y="287"/>
                  </a:lnTo>
                  <a:lnTo>
                    <a:pt x="1901" y="292"/>
                  </a:lnTo>
                  <a:lnTo>
                    <a:pt x="1901" y="261"/>
                  </a:lnTo>
                  <a:lnTo>
                    <a:pt x="1957" y="261"/>
                  </a:lnTo>
                  <a:lnTo>
                    <a:pt x="1984" y="236"/>
                  </a:lnTo>
                  <a:lnTo>
                    <a:pt x="2059" y="223"/>
                  </a:lnTo>
                  <a:lnTo>
                    <a:pt x="2122" y="244"/>
                  </a:lnTo>
                  <a:lnTo>
                    <a:pt x="2212" y="305"/>
                  </a:lnTo>
                  <a:lnTo>
                    <a:pt x="2224" y="365"/>
                  </a:lnTo>
                  <a:lnTo>
                    <a:pt x="2231" y="581"/>
                  </a:lnTo>
                  <a:lnTo>
                    <a:pt x="2246" y="611"/>
                  </a:lnTo>
                  <a:lnTo>
                    <a:pt x="2275" y="630"/>
                  </a:lnTo>
                  <a:lnTo>
                    <a:pt x="2314" y="630"/>
                  </a:lnTo>
                  <a:lnTo>
                    <a:pt x="2314" y="669"/>
                  </a:lnTo>
                  <a:lnTo>
                    <a:pt x="2434" y="669"/>
                  </a:lnTo>
                  <a:lnTo>
                    <a:pt x="2394" y="709"/>
                  </a:lnTo>
                  <a:lnTo>
                    <a:pt x="2434" y="749"/>
                  </a:lnTo>
                  <a:lnTo>
                    <a:pt x="2474" y="749"/>
                  </a:lnTo>
                  <a:lnTo>
                    <a:pt x="2474" y="788"/>
                  </a:lnTo>
                  <a:lnTo>
                    <a:pt x="2589" y="788"/>
                  </a:lnTo>
                  <a:lnTo>
                    <a:pt x="2629" y="825"/>
                  </a:lnTo>
                  <a:lnTo>
                    <a:pt x="2629" y="788"/>
                  </a:lnTo>
                  <a:lnTo>
                    <a:pt x="2669" y="749"/>
                  </a:lnTo>
                  <a:lnTo>
                    <a:pt x="2708" y="788"/>
                  </a:lnTo>
                  <a:lnTo>
                    <a:pt x="2747" y="905"/>
                  </a:lnTo>
                  <a:lnTo>
                    <a:pt x="2787" y="945"/>
                  </a:lnTo>
                  <a:lnTo>
                    <a:pt x="2864" y="945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1434">
              <a:extLst>
                <a:ext uri="{FF2B5EF4-FFF2-40B4-BE49-F238E27FC236}">
                  <a16:creationId xmlns:a16="http://schemas.microsoft.com/office/drawing/2014/main" id="{AEFB5725-1DB6-2E08-B1D3-61928BE7E9AA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8" y="1175"/>
              <a:ext cx="470" cy="472"/>
            </a:xfrm>
            <a:custGeom>
              <a:avLst/>
              <a:gdLst>
                <a:gd name="T0" fmla="*/ 0 w 2354"/>
                <a:gd name="T1" fmla="*/ 2318 h 2358"/>
                <a:gd name="T2" fmla="*/ 78 w 2354"/>
                <a:gd name="T3" fmla="*/ 2318 h 2358"/>
                <a:gd name="T4" fmla="*/ 275 w 2354"/>
                <a:gd name="T5" fmla="*/ 2200 h 2358"/>
                <a:gd name="T6" fmla="*/ 433 w 2354"/>
                <a:gd name="T7" fmla="*/ 2239 h 2358"/>
                <a:gd name="T8" fmla="*/ 510 w 2354"/>
                <a:gd name="T9" fmla="*/ 2278 h 2358"/>
                <a:gd name="T10" fmla="*/ 588 w 2354"/>
                <a:gd name="T11" fmla="*/ 2163 h 2358"/>
                <a:gd name="T12" fmla="*/ 574 w 2354"/>
                <a:gd name="T13" fmla="*/ 2036 h 2358"/>
                <a:gd name="T14" fmla="*/ 597 w 2354"/>
                <a:gd name="T15" fmla="*/ 1951 h 2358"/>
                <a:gd name="T16" fmla="*/ 670 w 2354"/>
                <a:gd name="T17" fmla="*/ 1915 h 2358"/>
                <a:gd name="T18" fmla="*/ 730 w 2354"/>
                <a:gd name="T19" fmla="*/ 1879 h 2358"/>
                <a:gd name="T20" fmla="*/ 802 w 2354"/>
                <a:gd name="T21" fmla="*/ 1867 h 2358"/>
                <a:gd name="T22" fmla="*/ 1021 w 2354"/>
                <a:gd name="T23" fmla="*/ 1808 h 2358"/>
                <a:gd name="T24" fmla="*/ 1216 w 2354"/>
                <a:gd name="T25" fmla="*/ 1848 h 2358"/>
                <a:gd name="T26" fmla="*/ 1296 w 2354"/>
                <a:gd name="T27" fmla="*/ 1808 h 2358"/>
                <a:gd name="T28" fmla="*/ 1373 w 2354"/>
                <a:gd name="T29" fmla="*/ 1689 h 2358"/>
                <a:gd name="T30" fmla="*/ 1412 w 2354"/>
                <a:gd name="T31" fmla="*/ 1649 h 2358"/>
                <a:gd name="T32" fmla="*/ 1531 w 2354"/>
                <a:gd name="T33" fmla="*/ 1609 h 2358"/>
                <a:gd name="T34" fmla="*/ 1610 w 2354"/>
                <a:gd name="T35" fmla="*/ 1534 h 2358"/>
                <a:gd name="T36" fmla="*/ 1686 w 2354"/>
                <a:gd name="T37" fmla="*/ 1573 h 2358"/>
                <a:gd name="T38" fmla="*/ 1766 w 2354"/>
                <a:gd name="T39" fmla="*/ 1649 h 2358"/>
                <a:gd name="T40" fmla="*/ 1961 w 2354"/>
                <a:gd name="T41" fmla="*/ 1689 h 2358"/>
                <a:gd name="T42" fmla="*/ 2001 w 2354"/>
                <a:gd name="T43" fmla="*/ 1609 h 2358"/>
                <a:gd name="T44" fmla="*/ 2040 w 2354"/>
                <a:gd name="T45" fmla="*/ 1494 h 2358"/>
                <a:gd name="T46" fmla="*/ 2080 w 2354"/>
                <a:gd name="T47" fmla="*/ 1414 h 2358"/>
                <a:gd name="T48" fmla="*/ 2119 w 2354"/>
                <a:gd name="T49" fmla="*/ 1259 h 2358"/>
                <a:gd name="T50" fmla="*/ 2315 w 2354"/>
                <a:gd name="T51" fmla="*/ 1219 h 2358"/>
                <a:gd name="T52" fmla="*/ 2315 w 2354"/>
                <a:gd name="T53" fmla="*/ 1140 h 2358"/>
                <a:gd name="T54" fmla="*/ 2354 w 2354"/>
                <a:gd name="T55" fmla="*/ 1020 h 2358"/>
                <a:gd name="T56" fmla="*/ 2315 w 2354"/>
                <a:gd name="T57" fmla="*/ 943 h 2358"/>
                <a:gd name="T58" fmla="*/ 2275 w 2354"/>
                <a:gd name="T59" fmla="*/ 669 h 2358"/>
                <a:gd name="T60" fmla="*/ 2236 w 2354"/>
                <a:gd name="T61" fmla="*/ 552 h 2358"/>
                <a:gd name="T62" fmla="*/ 2315 w 2354"/>
                <a:gd name="T63" fmla="*/ 394 h 2358"/>
                <a:gd name="T64" fmla="*/ 2275 w 2354"/>
                <a:gd name="T65" fmla="*/ 236 h 2358"/>
                <a:gd name="T66" fmla="*/ 2275 w 2354"/>
                <a:gd name="T67" fmla="*/ 156 h 2358"/>
                <a:gd name="T68" fmla="*/ 2315 w 2354"/>
                <a:gd name="T69" fmla="*/ 0 h 2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54" h="2358">
                  <a:moveTo>
                    <a:pt x="0" y="2358"/>
                  </a:moveTo>
                  <a:lnTo>
                    <a:pt x="0" y="2318"/>
                  </a:lnTo>
                  <a:lnTo>
                    <a:pt x="78" y="2278"/>
                  </a:lnTo>
                  <a:lnTo>
                    <a:pt x="78" y="2318"/>
                  </a:lnTo>
                  <a:lnTo>
                    <a:pt x="235" y="2318"/>
                  </a:lnTo>
                  <a:lnTo>
                    <a:pt x="275" y="2200"/>
                  </a:lnTo>
                  <a:lnTo>
                    <a:pt x="353" y="2239"/>
                  </a:lnTo>
                  <a:lnTo>
                    <a:pt x="433" y="2239"/>
                  </a:lnTo>
                  <a:lnTo>
                    <a:pt x="433" y="2278"/>
                  </a:lnTo>
                  <a:lnTo>
                    <a:pt x="510" y="2278"/>
                  </a:lnTo>
                  <a:lnTo>
                    <a:pt x="510" y="2200"/>
                  </a:lnTo>
                  <a:lnTo>
                    <a:pt x="588" y="2163"/>
                  </a:lnTo>
                  <a:lnTo>
                    <a:pt x="588" y="2083"/>
                  </a:lnTo>
                  <a:lnTo>
                    <a:pt x="574" y="2036"/>
                  </a:lnTo>
                  <a:lnTo>
                    <a:pt x="610" y="2011"/>
                  </a:lnTo>
                  <a:lnTo>
                    <a:pt x="597" y="1951"/>
                  </a:lnTo>
                  <a:lnTo>
                    <a:pt x="622" y="1915"/>
                  </a:lnTo>
                  <a:lnTo>
                    <a:pt x="670" y="1915"/>
                  </a:lnTo>
                  <a:lnTo>
                    <a:pt x="682" y="1879"/>
                  </a:lnTo>
                  <a:lnTo>
                    <a:pt x="730" y="1879"/>
                  </a:lnTo>
                  <a:lnTo>
                    <a:pt x="802" y="1819"/>
                  </a:lnTo>
                  <a:lnTo>
                    <a:pt x="802" y="1867"/>
                  </a:lnTo>
                  <a:lnTo>
                    <a:pt x="982" y="1796"/>
                  </a:lnTo>
                  <a:lnTo>
                    <a:pt x="1021" y="1808"/>
                  </a:lnTo>
                  <a:lnTo>
                    <a:pt x="1177" y="1808"/>
                  </a:lnTo>
                  <a:lnTo>
                    <a:pt x="1216" y="1848"/>
                  </a:lnTo>
                  <a:lnTo>
                    <a:pt x="1216" y="1808"/>
                  </a:lnTo>
                  <a:lnTo>
                    <a:pt x="1296" y="1808"/>
                  </a:lnTo>
                  <a:lnTo>
                    <a:pt x="1336" y="1769"/>
                  </a:lnTo>
                  <a:lnTo>
                    <a:pt x="1373" y="1689"/>
                  </a:lnTo>
                  <a:lnTo>
                    <a:pt x="1412" y="1689"/>
                  </a:lnTo>
                  <a:lnTo>
                    <a:pt x="1412" y="1649"/>
                  </a:lnTo>
                  <a:lnTo>
                    <a:pt x="1531" y="1649"/>
                  </a:lnTo>
                  <a:lnTo>
                    <a:pt x="1531" y="1609"/>
                  </a:lnTo>
                  <a:lnTo>
                    <a:pt x="1610" y="1609"/>
                  </a:lnTo>
                  <a:lnTo>
                    <a:pt x="1610" y="1534"/>
                  </a:lnTo>
                  <a:lnTo>
                    <a:pt x="1686" y="1534"/>
                  </a:lnTo>
                  <a:lnTo>
                    <a:pt x="1686" y="1573"/>
                  </a:lnTo>
                  <a:lnTo>
                    <a:pt x="1726" y="1573"/>
                  </a:lnTo>
                  <a:lnTo>
                    <a:pt x="1766" y="1649"/>
                  </a:lnTo>
                  <a:lnTo>
                    <a:pt x="1805" y="1649"/>
                  </a:lnTo>
                  <a:lnTo>
                    <a:pt x="1961" y="1689"/>
                  </a:lnTo>
                  <a:lnTo>
                    <a:pt x="1961" y="1609"/>
                  </a:lnTo>
                  <a:lnTo>
                    <a:pt x="2001" y="1609"/>
                  </a:lnTo>
                  <a:lnTo>
                    <a:pt x="2001" y="1494"/>
                  </a:lnTo>
                  <a:lnTo>
                    <a:pt x="2040" y="1494"/>
                  </a:lnTo>
                  <a:lnTo>
                    <a:pt x="2040" y="1454"/>
                  </a:lnTo>
                  <a:lnTo>
                    <a:pt x="2080" y="1414"/>
                  </a:lnTo>
                  <a:lnTo>
                    <a:pt x="2119" y="1335"/>
                  </a:lnTo>
                  <a:lnTo>
                    <a:pt x="2119" y="1259"/>
                  </a:lnTo>
                  <a:lnTo>
                    <a:pt x="2159" y="1219"/>
                  </a:lnTo>
                  <a:lnTo>
                    <a:pt x="2315" y="1219"/>
                  </a:lnTo>
                  <a:lnTo>
                    <a:pt x="2354" y="1140"/>
                  </a:lnTo>
                  <a:lnTo>
                    <a:pt x="2315" y="1140"/>
                  </a:lnTo>
                  <a:lnTo>
                    <a:pt x="2315" y="1060"/>
                  </a:lnTo>
                  <a:lnTo>
                    <a:pt x="2354" y="1020"/>
                  </a:lnTo>
                  <a:lnTo>
                    <a:pt x="2315" y="983"/>
                  </a:lnTo>
                  <a:lnTo>
                    <a:pt x="2315" y="943"/>
                  </a:lnTo>
                  <a:lnTo>
                    <a:pt x="2275" y="905"/>
                  </a:lnTo>
                  <a:lnTo>
                    <a:pt x="2275" y="669"/>
                  </a:lnTo>
                  <a:lnTo>
                    <a:pt x="2236" y="589"/>
                  </a:lnTo>
                  <a:lnTo>
                    <a:pt x="2236" y="552"/>
                  </a:lnTo>
                  <a:lnTo>
                    <a:pt x="2354" y="431"/>
                  </a:lnTo>
                  <a:lnTo>
                    <a:pt x="2315" y="394"/>
                  </a:lnTo>
                  <a:lnTo>
                    <a:pt x="2315" y="314"/>
                  </a:lnTo>
                  <a:lnTo>
                    <a:pt x="2275" y="236"/>
                  </a:lnTo>
                  <a:lnTo>
                    <a:pt x="2315" y="196"/>
                  </a:lnTo>
                  <a:lnTo>
                    <a:pt x="2275" y="156"/>
                  </a:lnTo>
                  <a:lnTo>
                    <a:pt x="2315" y="156"/>
                  </a:lnTo>
                  <a:lnTo>
                    <a:pt x="2315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1435">
              <a:extLst>
                <a:ext uri="{FF2B5EF4-FFF2-40B4-BE49-F238E27FC236}">
                  <a16:creationId xmlns:a16="http://schemas.microsoft.com/office/drawing/2014/main" id="{CC74BFD7-2A8B-2B20-EBB6-B79FC0E0D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2" y="1112"/>
              <a:ext cx="149" cy="87"/>
            </a:xfrm>
            <a:custGeom>
              <a:avLst/>
              <a:gdLst>
                <a:gd name="T0" fmla="*/ 745 w 745"/>
                <a:gd name="T1" fmla="*/ 315 h 434"/>
                <a:gd name="T2" fmla="*/ 666 w 745"/>
                <a:gd name="T3" fmla="*/ 275 h 434"/>
                <a:gd name="T4" fmla="*/ 589 w 745"/>
                <a:gd name="T5" fmla="*/ 275 h 434"/>
                <a:gd name="T6" fmla="*/ 549 w 745"/>
                <a:gd name="T7" fmla="*/ 235 h 434"/>
                <a:gd name="T8" fmla="*/ 431 w 745"/>
                <a:gd name="T9" fmla="*/ 235 h 434"/>
                <a:gd name="T10" fmla="*/ 431 w 745"/>
                <a:gd name="T11" fmla="*/ 315 h 434"/>
                <a:gd name="T12" fmla="*/ 354 w 745"/>
                <a:gd name="T13" fmla="*/ 355 h 434"/>
                <a:gd name="T14" fmla="*/ 275 w 745"/>
                <a:gd name="T15" fmla="*/ 434 h 434"/>
                <a:gd name="T16" fmla="*/ 235 w 745"/>
                <a:gd name="T17" fmla="*/ 394 h 434"/>
                <a:gd name="T18" fmla="*/ 156 w 745"/>
                <a:gd name="T19" fmla="*/ 394 h 434"/>
                <a:gd name="T20" fmla="*/ 156 w 745"/>
                <a:gd name="T21" fmla="*/ 355 h 434"/>
                <a:gd name="T22" fmla="*/ 116 w 745"/>
                <a:gd name="T23" fmla="*/ 315 h 434"/>
                <a:gd name="T24" fmla="*/ 102 w 745"/>
                <a:gd name="T25" fmla="*/ 330 h 434"/>
                <a:gd name="T26" fmla="*/ 116 w 745"/>
                <a:gd name="T27" fmla="*/ 315 h 434"/>
                <a:gd name="T28" fmla="*/ 77 w 745"/>
                <a:gd name="T29" fmla="*/ 275 h 434"/>
                <a:gd name="T30" fmla="*/ 77 w 745"/>
                <a:gd name="T31" fmla="*/ 235 h 434"/>
                <a:gd name="T32" fmla="*/ 40 w 745"/>
                <a:gd name="T33" fmla="*/ 196 h 434"/>
                <a:gd name="T34" fmla="*/ 40 w 745"/>
                <a:gd name="T35" fmla="*/ 80 h 434"/>
                <a:gd name="T36" fmla="*/ 0 w 745"/>
                <a:gd name="T37" fmla="*/ 40 h 434"/>
                <a:gd name="T38" fmla="*/ 0 w 745"/>
                <a:gd name="T39" fmla="*/ 0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45" h="434">
                  <a:moveTo>
                    <a:pt x="745" y="315"/>
                  </a:moveTo>
                  <a:lnTo>
                    <a:pt x="666" y="275"/>
                  </a:lnTo>
                  <a:lnTo>
                    <a:pt x="589" y="275"/>
                  </a:lnTo>
                  <a:lnTo>
                    <a:pt x="549" y="235"/>
                  </a:lnTo>
                  <a:lnTo>
                    <a:pt x="431" y="235"/>
                  </a:lnTo>
                  <a:lnTo>
                    <a:pt x="431" y="315"/>
                  </a:lnTo>
                  <a:lnTo>
                    <a:pt x="354" y="355"/>
                  </a:lnTo>
                  <a:lnTo>
                    <a:pt x="275" y="434"/>
                  </a:lnTo>
                  <a:lnTo>
                    <a:pt x="235" y="394"/>
                  </a:lnTo>
                  <a:lnTo>
                    <a:pt x="156" y="394"/>
                  </a:lnTo>
                  <a:lnTo>
                    <a:pt x="156" y="355"/>
                  </a:lnTo>
                  <a:lnTo>
                    <a:pt x="116" y="315"/>
                  </a:lnTo>
                  <a:lnTo>
                    <a:pt x="102" y="330"/>
                  </a:lnTo>
                  <a:lnTo>
                    <a:pt x="116" y="315"/>
                  </a:lnTo>
                  <a:lnTo>
                    <a:pt x="77" y="275"/>
                  </a:lnTo>
                  <a:lnTo>
                    <a:pt x="77" y="235"/>
                  </a:lnTo>
                  <a:lnTo>
                    <a:pt x="40" y="196"/>
                  </a:lnTo>
                  <a:lnTo>
                    <a:pt x="40" y="8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1436">
              <a:extLst>
                <a:ext uri="{FF2B5EF4-FFF2-40B4-BE49-F238E27FC236}">
                  <a16:creationId xmlns:a16="http://schemas.microsoft.com/office/drawing/2014/main" id="{23B5563F-7B2D-E090-C3C9-C9B7C0245F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1" y="1002"/>
              <a:ext cx="240" cy="346"/>
            </a:xfrm>
            <a:custGeom>
              <a:avLst/>
              <a:gdLst>
                <a:gd name="T0" fmla="*/ 61 w 1199"/>
                <a:gd name="T1" fmla="*/ 1729 h 1729"/>
                <a:gd name="T2" fmla="*/ 109 w 1199"/>
                <a:gd name="T3" fmla="*/ 1672 h 1729"/>
                <a:gd name="T4" fmla="*/ 40 w 1199"/>
                <a:gd name="T5" fmla="*/ 1560 h 1729"/>
                <a:gd name="T6" fmla="*/ 83 w 1199"/>
                <a:gd name="T7" fmla="*/ 1488 h 1729"/>
                <a:gd name="T8" fmla="*/ 51 w 1199"/>
                <a:gd name="T9" fmla="*/ 1458 h 1729"/>
                <a:gd name="T10" fmla="*/ 0 w 1199"/>
                <a:gd name="T11" fmla="*/ 1471 h 1729"/>
                <a:gd name="T12" fmla="*/ 20 w 1199"/>
                <a:gd name="T13" fmla="*/ 1406 h 1729"/>
                <a:gd name="T14" fmla="*/ 48 w 1199"/>
                <a:gd name="T15" fmla="*/ 1369 h 1729"/>
                <a:gd name="T16" fmla="*/ 99 w 1199"/>
                <a:gd name="T17" fmla="*/ 1350 h 1729"/>
                <a:gd name="T18" fmla="*/ 124 w 1199"/>
                <a:gd name="T19" fmla="*/ 1363 h 1729"/>
                <a:gd name="T20" fmla="*/ 140 w 1199"/>
                <a:gd name="T21" fmla="*/ 1335 h 1729"/>
                <a:gd name="T22" fmla="*/ 160 w 1199"/>
                <a:gd name="T23" fmla="*/ 1343 h 1729"/>
                <a:gd name="T24" fmla="*/ 206 w 1199"/>
                <a:gd name="T25" fmla="*/ 1323 h 1729"/>
                <a:gd name="T26" fmla="*/ 286 w 1199"/>
                <a:gd name="T27" fmla="*/ 1269 h 1729"/>
                <a:gd name="T28" fmla="*/ 309 w 1199"/>
                <a:gd name="T29" fmla="*/ 1233 h 1729"/>
                <a:gd name="T30" fmla="*/ 309 w 1199"/>
                <a:gd name="T31" fmla="*/ 1197 h 1729"/>
                <a:gd name="T32" fmla="*/ 334 w 1199"/>
                <a:gd name="T33" fmla="*/ 1149 h 1729"/>
                <a:gd name="T34" fmla="*/ 297 w 1199"/>
                <a:gd name="T35" fmla="*/ 1101 h 1729"/>
                <a:gd name="T36" fmla="*/ 297 w 1199"/>
                <a:gd name="T37" fmla="*/ 1065 h 1729"/>
                <a:gd name="T38" fmla="*/ 312 w 1199"/>
                <a:gd name="T39" fmla="*/ 1044 h 1729"/>
                <a:gd name="T40" fmla="*/ 309 w 1199"/>
                <a:gd name="T41" fmla="*/ 1017 h 1729"/>
                <a:gd name="T42" fmla="*/ 345 w 1199"/>
                <a:gd name="T43" fmla="*/ 956 h 1729"/>
                <a:gd name="T44" fmla="*/ 238 w 1199"/>
                <a:gd name="T45" fmla="*/ 837 h 1729"/>
                <a:gd name="T46" fmla="*/ 201 w 1199"/>
                <a:gd name="T47" fmla="*/ 837 h 1729"/>
                <a:gd name="T48" fmla="*/ 165 w 1199"/>
                <a:gd name="T49" fmla="*/ 801 h 1729"/>
                <a:gd name="T50" fmla="*/ 165 w 1199"/>
                <a:gd name="T51" fmla="*/ 753 h 1729"/>
                <a:gd name="T52" fmla="*/ 140 w 1199"/>
                <a:gd name="T53" fmla="*/ 745 h 1729"/>
                <a:gd name="T54" fmla="*/ 140 w 1199"/>
                <a:gd name="T55" fmla="*/ 589 h 1729"/>
                <a:gd name="T56" fmla="*/ 179 w 1199"/>
                <a:gd name="T57" fmla="*/ 589 h 1729"/>
                <a:gd name="T58" fmla="*/ 219 w 1199"/>
                <a:gd name="T59" fmla="*/ 509 h 1729"/>
                <a:gd name="T60" fmla="*/ 336 w 1199"/>
                <a:gd name="T61" fmla="*/ 509 h 1729"/>
                <a:gd name="T62" fmla="*/ 374 w 1199"/>
                <a:gd name="T63" fmla="*/ 470 h 1729"/>
                <a:gd name="T64" fmla="*/ 454 w 1199"/>
                <a:gd name="T65" fmla="*/ 470 h 1729"/>
                <a:gd name="T66" fmla="*/ 534 w 1199"/>
                <a:gd name="T67" fmla="*/ 394 h 1729"/>
                <a:gd name="T68" fmla="*/ 573 w 1199"/>
                <a:gd name="T69" fmla="*/ 434 h 1729"/>
                <a:gd name="T70" fmla="*/ 595 w 1199"/>
                <a:gd name="T71" fmla="*/ 343 h 1729"/>
                <a:gd name="T72" fmla="*/ 643 w 1199"/>
                <a:gd name="T73" fmla="*/ 343 h 1729"/>
                <a:gd name="T74" fmla="*/ 668 w 1199"/>
                <a:gd name="T75" fmla="*/ 392 h 1729"/>
                <a:gd name="T76" fmla="*/ 703 w 1199"/>
                <a:gd name="T77" fmla="*/ 380 h 1729"/>
                <a:gd name="T78" fmla="*/ 764 w 1199"/>
                <a:gd name="T79" fmla="*/ 416 h 1729"/>
                <a:gd name="T80" fmla="*/ 775 w 1199"/>
                <a:gd name="T81" fmla="*/ 384 h 1729"/>
                <a:gd name="T82" fmla="*/ 799 w 1199"/>
                <a:gd name="T83" fmla="*/ 416 h 1729"/>
                <a:gd name="T84" fmla="*/ 895 w 1199"/>
                <a:gd name="T85" fmla="*/ 404 h 1729"/>
                <a:gd name="T86" fmla="*/ 991 w 1199"/>
                <a:gd name="T87" fmla="*/ 343 h 1729"/>
                <a:gd name="T88" fmla="*/ 967 w 1199"/>
                <a:gd name="T89" fmla="*/ 248 h 1729"/>
                <a:gd name="T90" fmla="*/ 1027 w 1199"/>
                <a:gd name="T91" fmla="*/ 189 h 1729"/>
                <a:gd name="T92" fmla="*/ 1075 w 1199"/>
                <a:gd name="T93" fmla="*/ 189 h 1729"/>
                <a:gd name="T94" fmla="*/ 1123 w 1199"/>
                <a:gd name="T95" fmla="*/ 165 h 1729"/>
                <a:gd name="T96" fmla="*/ 1147 w 1199"/>
                <a:gd name="T97" fmla="*/ 105 h 1729"/>
                <a:gd name="T98" fmla="*/ 1122 w 1199"/>
                <a:gd name="T99" fmla="*/ 0 h 1729"/>
                <a:gd name="T100" fmla="*/ 1199 w 1199"/>
                <a:gd name="T101" fmla="*/ 0 h 1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99" h="1729">
                  <a:moveTo>
                    <a:pt x="61" y="1729"/>
                  </a:moveTo>
                  <a:lnTo>
                    <a:pt x="109" y="1672"/>
                  </a:lnTo>
                  <a:lnTo>
                    <a:pt x="40" y="1560"/>
                  </a:lnTo>
                  <a:lnTo>
                    <a:pt x="83" y="1488"/>
                  </a:lnTo>
                  <a:lnTo>
                    <a:pt x="51" y="1458"/>
                  </a:lnTo>
                  <a:lnTo>
                    <a:pt x="0" y="1471"/>
                  </a:lnTo>
                  <a:lnTo>
                    <a:pt x="20" y="1406"/>
                  </a:lnTo>
                  <a:lnTo>
                    <a:pt x="48" y="1369"/>
                  </a:lnTo>
                  <a:lnTo>
                    <a:pt x="99" y="1350"/>
                  </a:lnTo>
                  <a:lnTo>
                    <a:pt x="124" y="1363"/>
                  </a:lnTo>
                  <a:lnTo>
                    <a:pt x="140" y="1335"/>
                  </a:lnTo>
                  <a:lnTo>
                    <a:pt x="160" y="1343"/>
                  </a:lnTo>
                  <a:lnTo>
                    <a:pt x="206" y="1323"/>
                  </a:lnTo>
                  <a:lnTo>
                    <a:pt x="286" y="1269"/>
                  </a:lnTo>
                  <a:lnTo>
                    <a:pt x="309" y="1233"/>
                  </a:lnTo>
                  <a:lnTo>
                    <a:pt x="309" y="1197"/>
                  </a:lnTo>
                  <a:lnTo>
                    <a:pt x="334" y="1149"/>
                  </a:lnTo>
                  <a:lnTo>
                    <a:pt x="297" y="1101"/>
                  </a:lnTo>
                  <a:lnTo>
                    <a:pt x="297" y="1065"/>
                  </a:lnTo>
                  <a:lnTo>
                    <a:pt x="312" y="1044"/>
                  </a:lnTo>
                  <a:lnTo>
                    <a:pt x="309" y="1017"/>
                  </a:lnTo>
                  <a:lnTo>
                    <a:pt x="345" y="956"/>
                  </a:lnTo>
                  <a:lnTo>
                    <a:pt x="238" y="837"/>
                  </a:lnTo>
                  <a:lnTo>
                    <a:pt x="201" y="837"/>
                  </a:lnTo>
                  <a:lnTo>
                    <a:pt x="165" y="801"/>
                  </a:lnTo>
                  <a:lnTo>
                    <a:pt x="165" y="753"/>
                  </a:lnTo>
                  <a:lnTo>
                    <a:pt x="140" y="745"/>
                  </a:lnTo>
                  <a:lnTo>
                    <a:pt x="140" y="589"/>
                  </a:lnTo>
                  <a:lnTo>
                    <a:pt x="179" y="589"/>
                  </a:lnTo>
                  <a:lnTo>
                    <a:pt x="219" y="509"/>
                  </a:lnTo>
                  <a:lnTo>
                    <a:pt x="336" y="509"/>
                  </a:lnTo>
                  <a:lnTo>
                    <a:pt x="374" y="470"/>
                  </a:lnTo>
                  <a:lnTo>
                    <a:pt x="454" y="470"/>
                  </a:lnTo>
                  <a:lnTo>
                    <a:pt x="534" y="394"/>
                  </a:lnTo>
                  <a:lnTo>
                    <a:pt x="573" y="434"/>
                  </a:lnTo>
                  <a:lnTo>
                    <a:pt x="595" y="343"/>
                  </a:lnTo>
                  <a:lnTo>
                    <a:pt x="643" y="343"/>
                  </a:lnTo>
                  <a:lnTo>
                    <a:pt x="668" y="392"/>
                  </a:lnTo>
                  <a:lnTo>
                    <a:pt x="703" y="380"/>
                  </a:lnTo>
                  <a:lnTo>
                    <a:pt x="764" y="416"/>
                  </a:lnTo>
                  <a:lnTo>
                    <a:pt x="775" y="384"/>
                  </a:lnTo>
                  <a:lnTo>
                    <a:pt x="799" y="416"/>
                  </a:lnTo>
                  <a:lnTo>
                    <a:pt x="895" y="404"/>
                  </a:lnTo>
                  <a:lnTo>
                    <a:pt x="991" y="343"/>
                  </a:lnTo>
                  <a:lnTo>
                    <a:pt x="967" y="248"/>
                  </a:lnTo>
                  <a:lnTo>
                    <a:pt x="1027" y="189"/>
                  </a:lnTo>
                  <a:lnTo>
                    <a:pt x="1075" y="189"/>
                  </a:lnTo>
                  <a:lnTo>
                    <a:pt x="1123" y="165"/>
                  </a:lnTo>
                  <a:lnTo>
                    <a:pt x="1147" y="105"/>
                  </a:lnTo>
                  <a:lnTo>
                    <a:pt x="1122" y="0"/>
                  </a:lnTo>
                  <a:lnTo>
                    <a:pt x="1199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1437">
              <a:extLst>
                <a:ext uri="{FF2B5EF4-FFF2-40B4-BE49-F238E27FC236}">
                  <a16:creationId xmlns:a16="http://schemas.microsoft.com/office/drawing/2014/main" id="{0B773027-24C8-B45A-BFD5-744A129B34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" y="1348"/>
              <a:ext cx="251" cy="362"/>
            </a:xfrm>
            <a:custGeom>
              <a:avLst/>
              <a:gdLst>
                <a:gd name="T0" fmla="*/ 0 w 1256"/>
                <a:gd name="T1" fmla="*/ 1807 h 1807"/>
                <a:gd name="T2" fmla="*/ 38 w 1256"/>
                <a:gd name="T3" fmla="*/ 1729 h 1807"/>
                <a:gd name="T4" fmla="*/ 38 w 1256"/>
                <a:gd name="T5" fmla="*/ 1689 h 1807"/>
                <a:gd name="T6" fmla="*/ 78 w 1256"/>
                <a:gd name="T7" fmla="*/ 1612 h 1807"/>
                <a:gd name="T8" fmla="*/ 118 w 1256"/>
                <a:gd name="T9" fmla="*/ 1572 h 1807"/>
                <a:gd name="T10" fmla="*/ 118 w 1256"/>
                <a:gd name="T11" fmla="*/ 1533 h 1807"/>
                <a:gd name="T12" fmla="*/ 78 w 1256"/>
                <a:gd name="T13" fmla="*/ 1493 h 1807"/>
                <a:gd name="T14" fmla="*/ 118 w 1256"/>
                <a:gd name="T15" fmla="*/ 1413 h 1807"/>
                <a:gd name="T16" fmla="*/ 155 w 1256"/>
                <a:gd name="T17" fmla="*/ 1413 h 1807"/>
                <a:gd name="T18" fmla="*/ 118 w 1256"/>
                <a:gd name="T19" fmla="*/ 1335 h 1807"/>
                <a:gd name="T20" fmla="*/ 195 w 1256"/>
                <a:gd name="T21" fmla="*/ 1335 h 1807"/>
                <a:gd name="T22" fmla="*/ 273 w 1256"/>
                <a:gd name="T23" fmla="*/ 1374 h 1807"/>
                <a:gd name="T24" fmla="*/ 313 w 1256"/>
                <a:gd name="T25" fmla="*/ 1413 h 1807"/>
                <a:gd name="T26" fmla="*/ 393 w 1256"/>
                <a:gd name="T27" fmla="*/ 1413 h 1807"/>
                <a:gd name="T28" fmla="*/ 393 w 1256"/>
                <a:gd name="T29" fmla="*/ 1374 h 1807"/>
                <a:gd name="T30" fmla="*/ 353 w 1256"/>
                <a:gd name="T31" fmla="*/ 1298 h 1807"/>
                <a:gd name="T32" fmla="*/ 393 w 1256"/>
                <a:gd name="T33" fmla="*/ 1258 h 1807"/>
                <a:gd name="T34" fmla="*/ 469 w 1256"/>
                <a:gd name="T35" fmla="*/ 1298 h 1807"/>
                <a:gd name="T36" fmla="*/ 508 w 1256"/>
                <a:gd name="T37" fmla="*/ 1258 h 1807"/>
                <a:gd name="T38" fmla="*/ 548 w 1256"/>
                <a:gd name="T39" fmla="*/ 1258 h 1807"/>
                <a:gd name="T40" fmla="*/ 588 w 1256"/>
                <a:gd name="T41" fmla="*/ 1218 h 1807"/>
                <a:gd name="T42" fmla="*/ 668 w 1256"/>
                <a:gd name="T43" fmla="*/ 1218 h 1807"/>
                <a:gd name="T44" fmla="*/ 668 w 1256"/>
                <a:gd name="T45" fmla="*/ 1178 h 1807"/>
                <a:gd name="T46" fmla="*/ 706 w 1256"/>
                <a:gd name="T47" fmla="*/ 1218 h 1807"/>
                <a:gd name="T48" fmla="*/ 743 w 1256"/>
                <a:gd name="T49" fmla="*/ 1178 h 1807"/>
                <a:gd name="T50" fmla="*/ 743 w 1256"/>
                <a:gd name="T51" fmla="*/ 1139 h 1807"/>
                <a:gd name="T52" fmla="*/ 706 w 1256"/>
                <a:gd name="T53" fmla="*/ 1139 h 1807"/>
                <a:gd name="T54" fmla="*/ 706 w 1256"/>
                <a:gd name="T55" fmla="*/ 1099 h 1807"/>
                <a:gd name="T56" fmla="*/ 823 w 1256"/>
                <a:gd name="T57" fmla="*/ 983 h 1807"/>
                <a:gd name="T58" fmla="*/ 863 w 1256"/>
                <a:gd name="T59" fmla="*/ 983 h 1807"/>
                <a:gd name="T60" fmla="*/ 941 w 1256"/>
                <a:gd name="T61" fmla="*/ 904 h 1807"/>
                <a:gd name="T62" fmla="*/ 981 w 1256"/>
                <a:gd name="T63" fmla="*/ 824 h 1807"/>
                <a:gd name="T64" fmla="*/ 1018 w 1256"/>
                <a:gd name="T65" fmla="*/ 824 h 1807"/>
                <a:gd name="T66" fmla="*/ 1018 w 1256"/>
                <a:gd name="T67" fmla="*/ 784 h 1807"/>
                <a:gd name="T68" fmla="*/ 981 w 1256"/>
                <a:gd name="T69" fmla="*/ 784 h 1807"/>
                <a:gd name="T70" fmla="*/ 981 w 1256"/>
                <a:gd name="T71" fmla="*/ 669 h 1807"/>
                <a:gd name="T72" fmla="*/ 1018 w 1256"/>
                <a:gd name="T73" fmla="*/ 669 h 1807"/>
                <a:gd name="T74" fmla="*/ 1058 w 1256"/>
                <a:gd name="T75" fmla="*/ 708 h 1807"/>
                <a:gd name="T76" fmla="*/ 1058 w 1256"/>
                <a:gd name="T77" fmla="*/ 669 h 1807"/>
                <a:gd name="T78" fmla="*/ 1098 w 1256"/>
                <a:gd name="T79" fmla="*/ 589 h 1807"/>
                <a:gd name="T80" fmla="*/ 1137 w 1256"/>
                <a:gd name="T81" fmla="*/ 589 h 1807"/>
                <a:gd name="T82" fmla="*/ 1137 w 1256"/>
                <a:gd name="T83" fmla="*/ 549 h 1807"/>
                <a:gd name="T84" fmla="*/ 1098 w 1256"/>
                <a:gd name="T85" fmla="*/ 470 h 1807"/>
                <a:gd name="T86" fmla="*/ 1098 w 1256"/>
                <a:gd name="T87" fmla="*/ 354 h 1807"/>
                <a:gd name="T88" fmla="*/ 1058 w 1256"/>
                <a:gd name="T89" fmla="*/ 354 h 1807"/>
                <a:gd name="T90" fmla="*/ 1058 w 1256"/>
                <a:gd name="T91" fmla="*/ 275 h 1807"/>
                <a:gd name="T92" fmla="*/ 1137 w 1256"/>
                <a:gd name="T93" fmla="*/ 275 h 1807"/>
                <a:gd name="T94" fmla="*/ 1137 w 1256"/>
                <a:gd name="T95" fmla="*/ 118 h 1807"/>
                <a:gd name="T96" fmla="*/ 1256 w 1256"/>
                <a:gd name="T97" fmla="*/ 118 h 1807"/>
                <a:gd name="T98" fmla="*/ 1176 w 1256"/>
                <a:gd name="T99" fmla="*/ 78 h 1807"/>
                <a:gd name="T100" fmla="*/ 1137 w 1256"/>
                <a:gd name="T101" fmla="*/ 40 h 1807"/>
                <a:gd name="T102" fmla="*/ 1098 w 1256"/>
                <a:gd name="T103" fmla="*/ 40 h 1807"/>
                <a:gd name="T104" fmla="*/ 1058 w 1256"/>
                <a:gd name="T105" fmla="*/ 0 h 1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56" h="1807">
                  <a:moveTo>
                    <a:pt x="0" y="1807"/>
                  </a:moveTo>
                  <a:lnTo>
                    <a:pt x="38" y="1729"/>
                  </a:lnTo>
                  <a:lnTo>
                    <a:pt x="38" y="1689"/>
                  </a:lnTo>
                  <a:lnTo>
                    <a:pt x="78" y="1612"/>
                  </a:lnTo>
                  <a:lnTo>
                    <a:pt x="118" y="1572"/>
                  </a:lnTo>
                  <a:lnTo>
                    <a:pt x="118" y="1533"/>
                  </a:lnTo>
                  <a:lnTo>
                    <a:pt x="78" y="1493"/>
                  </a:lnTo>
                  <a:lnTo>
                    <a:pt x="118" y="1413"/>
                  </a:lnTo>
                  <a:lnTo>
                    <a:pt x="155" y="1413"/>
                  </a:lnTo>
                  <a:lnTo>
                    <a:pt x="118" y="1335"/>
                  </a:lnTo>
                  <a:lnTo>
                    <a:pt x="195" y="1335"/>
                  </a:lnTo>
                  <a:lnTo>
                    <a:pt x="273" y="1374"/>
                  </a:lnTo>
                  <a:lnTo>
                    <a:pt x="313" y="1413"/>
                  </a:lnTo>
                  <a:lnTo>
                    <a:pt x="393" y="1413"/>
                  </a:lnTo>
                  <a:lnTo>
                    <a:pt x="393" y="1374"/>
                  </a:lnTo>
                  <a:lnTo>
                    <a:pt x="353" y="1298"/>
                  </a:lnTo>
                  <a:lnTo>
                    <a:pt x="393" y="1258"/>
                  </a:lnTo>
                  <a:lnTo>
                    <a:pt x="469" y="1298"/>
                  </a:lnTo>
                  <a:lnTo>
                    <a:pt x="508" y="1258"/>
                  </a:lnTo>
                  <a:lnTo>
                    <a:pt x="548" y="1258"/>
                  </a:lnTo>
                  <a:lnTo>
                    <a:pt x="588" y="1218"/>
                  </a:lnTo>
                  <a:lnTo>
                    <a:pt x="668" y="1218"/>
                  </a:lnTo>
                  <a:lnTo>
                    <a:pt x="668" y="1178"/>
                  </a:lnTo>
                  <a:lnTo>
                    <a:pt x="706" y="1218"/>
                  </a:lnTo>
                  <a:lnTo>
                    <a:pt x="743" y="1178"/>
                  </a:lnTo>
                  <a:lnTo>
                    <a:pt x="743" y="1139"/>
                  </a:lnTo>
                  <a:lnTo>
                    <a:pt x="706" y="1139"/>
                  </a:lnTo>
                  <a:lnTo>
                    <a:pt x="706" y="1099"/>
                  </a:lnTo>
                  <a:lnTo>
                    <a:pt x="823" y="983"/>
                  </a:lnTo>
                  <a:lnTo>
                    <a:pt x="863" y="983"/>
                  </a:lnTo>
                  <a:lnTo>
                    <a:pt x="941" y="904"/>
                  </a:lnTo>
                  <a:lnTo>
                    <a:pt x="981" y="824"/>
                  </a:lnTo>
                  <a:lnTo>
                    <a:pt x="1018" y="824"/>
                  </a:lnTo>
                  <a:lnTo>
                    <a:pt x="1018" y="784"/>
                  </a:lnTo>
                  <a:lnTo>
                    <a:pt x="981" y="784"/>
                  </a:lnTo>
                  <a:lnTo>
                    <a:pt x="981" y="669"/>
                  </a:lnTo>
                  <a:lnTo>
                    <a:pt x="1018" y="669"/>
                  </a:lnTo>
                  <a:lnTo>
                    <a:pt x="1058" y="708"/>
                  </a:lnTo>
                  <a:lnTo>
                    <a:pt x="1058" y="669"/>
                  </a:lnTo>
                  <a:lnTo>
                    <a:pt x="1098" y="589"/>
                  </a:lnTo>
                  <a:lnTo>
                    <a:pt x="1137" y="589"/>
                  </a:lnTo>
                  <a:lnTo>
                    <a:pt x="1137" y="549"/>
                  </a:lnTo>
                  <a:lnTo>
                    <a:pt x="1098" y="470"/>
                  </a:lnTo>
                  <a:lnTo>
                    <a:pt x="1098" y="354"/>
                  </a:lnTo>
                  <a:lnTo>
                    <a:pt x="1058" y="354"/>
                  </a:lnTo>
                  <a:lnTo>
                    <a:pt x="1058" y="275"/>
                  </a:lnTo>
                  <a:lnTo>
                    <a:pt x="1137" y="275"/>
                  </a:lnTo>
                  <a:lnTo>
                    <a:pt x="1137" y="118"/>
                  </a:lnTo>
                  <a:lnTo>
                    <a:pt x="1256" y="118"/>
                  </a:lnTo>
                  <a:lnTo>
                    <a:pt x="1176" y="78"/>
                  </a:lnTo>
                  <a:lnTo>
                    <a:pt x="1137" y="40"/>
                  </a:lnTo>
                  <a:lnTo>
                    <a:pt x="1098" y="40"/>
                  </a:lnTo>
                  <a:lnTo>
                    <a:pt x="1058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1438">
              <a:extLst>
                <a:ext uri="{FF2B5EF4-FFF2-40B4-BE49-F238E27FC236}">
                  <a16:creationId xmlns:a16="http://schemas.microsoft.com/office/drawing/2014/main" id="{C12956C6-7ADC-C6BE-F5E5-29C8092E49A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6" y="869"/>
              <a:ext cx="78" cy="133"/>
            </a:xfrm>
            <a:custGeom>
              <a:avLst/>
              <a:gdLst>
                <a:gd name="T0" fmla="*/ 77 w 390"/>
                <a:gd name="T1" fmla="*/ 669 h 669"/>
                <a:gd name="T2" fmla="*/ 77 w 390"/>
                <a:gd name="T3" fmla="*/ 629 h 669"/>
                <a:gd name="T4" fmla="*/ 116 w 390"/>
                <a:gd name="T5" fmla="*/ 589 h 669"/>
                <a:gd name="T6" fmla="*/ 40 w 390"/>
                <a:gd name="T7" fmla="*/ 589 h 669"/>
                <a:gd name="T8" fmla="*/ 0 w 390"/>
                <a:gd name="T9" fmla="*/ 549 h 669"/>
                <a:gd name="T10" fmla="*/ 40 w 390"/>
                <a:gd name="T11" fmla="*/ 512 h 669"/>
                <a:gd name="T12" fmla="*/ 40 w 390"/>
                <a:gd name="T13" fmla="*/ 473 h 669"/>
                <a:gd name="T14" fmla="*/ 0 w 390"/>
                <a:gd name="T15" fmla="*/ 473 h 669"/>
                <a:gd name="T16" fmla="*/ 0 w 390"/>
                <a:gd name="T17" fmla="*/ 394 h 669"/>
                <a:gd name="T18" fmla="*/ 77 w 390"/>
                <a:gd name="T19" fmla="*/ 394 h 669"/>
                <a:gd name="T20" fmla="*/ 77 w 390"/>
                <a:gd name="T21" fmla="*/ 354 h 669"/>
                <a:gd name="T22" fmla="*/ 116 w 390"/>
                <a:gd name="T23" fmla="*/ 394 h 669"/>
                <a:gd name="T24" fmla="*/ 155 w 390"/>
                <a:gd name="T25" fmla="*/ 354 h 669"/>
                <a:gd name="T26" fmla="*/ 274 w 390"/>
                <a:gd name="T27" fmla="*/ 354 h 669"/>
                <a:gd name="T28" fmla="*/ 274 w 390"/>
                <a:gd name="T29" fmla="*/ 275 h 669"/>
                <a:gd name="T30" fmla="*/ 351 w 390"/>
                <a:gd name="T31" fmla="*/ 198 h 669"/>
                <a:gd name="T32" fmla="*/ 351 w 390"/>
                <a:gd name="T33" fmla="*/ 40 h 669"/>
                <a:gd name="T34" fmla="*/ 390 w 390"/>
                <a:gd name="T35" fmla="*/ 0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669">
                  <a:moveTo>
                    <a:pt x="77" y="669"/>
                  </a:moveTo>
                  <a:lnTo>
                    <a:pt x="77" y="629"/>
                  </a:lnTo>
                  <a:lnTo>
                    <a:pt x="116" y="589"/>
                  </a:lnTo>
                  <a:lnTo>
                    <a:pt x="40" y="589"/>
                  </a:lnTo>
                  <a:lnTo>
                    <a:pt x="0" y="549"/>
                  </a:lnTo>
                  <a:lnTo>
                    <a:pt x="40" y="512"/>
                  </a:lnTo>
                  <a:lnTo>
                    <a:pt x="40" y="473"/>
                  </a:lnTo>
                  <a:lnTo>
                    <a:pt x="0" y="473"/>
                  </a:lnTo>
                  <a:lnTo>
                    <a:pt x="0" y="394"/>
                  </a:lnTo>
                  <a:lnTo>
                    <a:pt x="77" y="394"/>
                  </a:lnTo>
                  <a:lnTo>
                    <a:pt x="77" y="354"/>
                  </a:lnTo>
                  <a:lnTo>
                    <a:pt x="116" y="394"/>
                  </a:lnTo>
                  <a:lnTo>
                    <a:pt x="155" y="354"/>
                  </a:lnTo>
                  <a:lnTo>
                    <a:pt x="274" y="354"/>
                  </a:lnTo>
                  <a:lnTo>
                    <a:pt x="274" y="275"/>
                  </a:lnTo>
                  <a:lnTo>
                    <a:pt x="351" y="198"/>
                  </a:lnTo>
                  <a:lnTo>
                    <a:pt x="351" y="40"/>
                  </a:lnTo>
                  <a:lnTo>
                    <a:pt x="39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1439">
              <a:extLst>
                <a:ext uri="{FF2B5EF4-FFF2-40B4-BE49-F238E27FC236}">
                  <a16:creationId xmlns:a16="http://schemas.microsoft.com/office/drawing/2014/main" id="{639142F5-1C1F-DC97-F697-245F9D32B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1" y="1002"/>
              <a:ext cx="248" cy="307"/>
            </a:xfrm>
            <a:custGeom>
              <a:avLst/>
              <a:gdLst>
                <a:gd name="T0" fmla="*/ 1241 w 1241"/>
                <a:gd name="T1" fmla="*/ 1468 h 1533"/>
                <a:gd name="T2" fmla="*/ 1216 w 1241"/>
                <a:gd name="T3" fmla="*/ 1493 h 1533"/>
                <a:gd name="T4" fmla="*/ 1140 w 1241"/>
                <a:gd name="T5" fmla="*/ 1493 h 1533"/>
                <a:gd name="T6" fmla="*/ 1140 w 1241"/>
                <a:gd name="T7" fmla="*/ 1533 h 1533"/>
                <a:gd name="T8" fmla="*/ 1100 w 1241"/>
                <a:gd name="T9" fmla="*/ 1493 h 1533"/>
                <a:gd name="T10" fmla="*/ 1140 w 1241"/>
                <a:gd name="T11" fmla="*/ 1453 h 1533"/>
                <a:gd name="T12" fmla="*/ 1060 w 1241"/>
                <a:gd name="T13" fmla="*/ 1414 h 1533"/>
                <a:gd name="T14" fmla="*/ 1021 w 1241"/>
                <a:gd name="T15" fmla="*/ 1453 h 1533"/>
                <a:gd name="T16" fmla="*/ 1021 w 1241"/>
                <a:gd name="T17" fmla="*/ 1493 h 1533"/>
                <a:gd name="T18" fmla="*/ 981 w 1241"/>
                <a:gd name="T19" fmla="*/ 1493 h 1533"/>
                <a:gd name="T20" fmla="*/ 981 w 1241"/>
                <a:gd name="T21" fmla="*/ 1533 h 1533"/>
                <a:gd name="T22" fmla="*/ 707 w 1241"/>
                <a:gd name="T23" fmla="*/ 1533 h 1533"/>
                <a:gd name="T24" fmla="*/ 667 w 1241"/>
                <a:gd name="T25" fmla="*/ 1493 h 1533"/>
                <a:gd name="T26" fmla="*/ 707 w 1241"/>
                <a:gd name="T27" fmla="*/ 1453 h 1533"/>
                <a:gd name="T28" fmla="*/ 707 w 1241"/>
                <a:gd name="T29" fmla="*/ 1258 h 1533"/>
                <a:gd name="T30" fmla="*/ 628 w 1241"/>
                <a:gd name="T31" fmla="*/ 1258 h 1533"/>
                <a:gd name="T32" fmla="*/ 667 w 1241"/>
                <a:gd name="T33" fmla="*/ 1178 h 1533"/>
                <a:gd name="T34" fmla="*/ 628 w 1241"/>
                <a:gd name="T35" fmla="*/ 1139 h 1533"/>
                <a:gd name="T36" fmla="*/ 588 w 1241"/>
                <a:gd name="T37" fmla="*/ 1178 h 1533"/>
                <a:gd name="T38" fmla="*/ 551 w 1241"/>
                <a:gd name="T39" fmla="*/ 1178 h 1533"/>
                <a:gd name="T40" fmla="*/ 432 w 1241"/>
                <a:gd name="T41" fmla="*/ 1060 h 1533"/>
                <a:gd name="T42" fmla="*/ 393 w 1241"/>
                <a:gd name="T43" fmla="*/ 983 h 1533"/>
                <a:gd name="T44" fmla="*/ 432 w 1241"/>
                <a:gd name="T45" fmla="*/ 904 h 1533"/>
                <a:gd name="T46" fmla="*/ 393 w 1241"/>
                <a:gd name="T47" fmla="*/ 904 h 1533"/>
                <a:gd name="T48" fmla="*/ 353 w 1241"/>
                <a:gd name="T49" fmla="*/ 864 h 1533"/>
                <a:gd name="T50" fmla="*/ 313 w 1241"/>
                <a:gd name="T51" fmla="*/ 864 h 1533"/>
                <a:gd name="T52" fmla="*/ 274 w 1241"/>
                <a:gd name="T53" fmla="*/ 824 h 1533"/>
                <a:gd name="T54" fmla="*/ 313 w 1241"/>
                <a:gd name="T55" fmla="*/ 784 h 1533"/>
                <a:gd name="T56" fmla="*/ 274 w 1241"/>
                <a:gd name="T57" fmla="*/ 784 h 1533"/>
                <a:gd name="T58" fmla="*/ 274 w 1241"/>
                <a:gd name="T59" fmla="*/ 745 h 1533"/>
                <a:gd name="T60" fmla="*/ 237 w 1241"/>
                <a:gd name="T61" fmla="*/ 784 h 1533"/>
                <a:gd name="T62" fmla="*/ 197 w 1241"/>
                <a:gd name="T63" fmla="*/ 708 h 1533"/>
                <a:gd name="T64" fmla="*/ 197 w 1241"/>
                <a:gd name="T65" fmla="*/ 669 h 1533"/>
                <a:gd name="T66" fmla="*/ 158 w 1241"/>
                <a:gd name="T67" fmla="*/ 669 h 1533"/>
                <a:gd name="T68" fmla="*/ 158 w 1241"/>
                <a:gd name="T69" fmla="*/ 589 h 1533"/>
                <a:gd name="T70" fmla="*/ 118 w 1241"/>
                <a:gd name="T71" fmla="*/ 589 h 1533"/>
                <a:gd name="T72" fmla="*/ 118 w 1241"/>
                <a:gd name="T73" fmla="*/ 549 h 1533"/>
                <a:gd name="T74" fmla="*/ 158 w 1241"/>
                <a:gd name="T75" fmla="*/ 470 h 1533"/>
                <a:gd name="T76" fmla="*/ 197 w 1241"/>
                <a:gd name="T77" fmla="*/ 470 h 1533"/>
                <a:gd name="T78" fmla="*/ 118 w 1241"/>
                <a:gd name="T79" fmla="*/ 434 h 1533"/>
                <a:gd name="T80" fmla="*/ 118 w 1241"/>
                <a:gd name="T81" fmla="*/ 195 h 1533"/>
                <a:gd name="T82" fmla="*/ 78 w 1241"/>
                <a:gd name="T83" fmla="*/ 195 h 1533"/>
                <a:gd name="T84" fmla="*/ 78 w 1241"/>
                <a:gd name="T85" fmla="*/ 118 h 1533"/>
                <a:gd name="T86" fmla="*/ 39 w 1241"/>
                <a:gd name="T87" fmla="*/ 79 h 1533"/>
                <a:gd name="T88" fmla="*/ 39 w 1241"/>
                <a:gd name="T89" fmla="*/ 40 h 1533"/>
                <a:gd name="T90" fmla="*/ 0 w 1241"/>
                <a:gd name="T91" fmla="*/ 40 h 1533"/>
                <a:gd name="T92" fmla="*/ 0 w 1241"/>
                <a:gd name="T93" fmla="*/ 0 h 1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41" h="1533">
                  <a:moveTo>
                    <a:pt x="1241" y="1468"/>
                  </a:moveTo>
                  <a:lnTo>
                    <a:pt x="1216" y="1493"/>
                  </a:lnTo>
                  <a:lnTo>
                    <a:pt x="1140" y="1493"/>
                  </a:lnTo>
                  <a:lnTo>
                    <a:pt x="1140" y="1533"/>
                  </a:lnTo>
                  <a:lnTo>
                    <a:pt x="1100" y="1493"/>
                  </a:lnTo>
                  <a:lnTo>
                    <a:pt x="1140" y="1453"/>
                  </a:lnTo>
                  <a:lnTo>
                    <a:pt x="1060" y="1414"/>
                  </a:lnTo>
                  <a:lnTo>
                    <a:pt x="1021" y="1453"/>
                  </a:lnTo>
                  <a:lnTo>
                    <a:pt x="1021" y="1493"/>
                  </a:lnTo>
                  <a:lnTo>
                    <a:pt x="981" y="1493"/>
                  </a:lnTo>
                  <a:lnTo>
                    <a:pt x="981" y="1533"/>
                  </a:lnTo>
                  <a:lnTo>
                    <a:pt x="707" y="1533"/>
                  </a:lnTo>
                  <a:lnTo>
                    <a:pt x="667" y="1493"/>
                  </a:lnTo>
                  <a:lnTo>
                    <a:pt x="707" y="1453"/>
                  </a:lnTo>
                  <a:lnTo>
                    <a:pt x="707" y="1258"/>
                  </a:lnTo>
                  <a:lnTo>
                    <a:pt x="628" y="1258"/>
                  </a:lnTo>
                  <a:lnTo>
                    <a:pt x="667" y="1178"/>
                  </a:lnTo>
                  <a:lnTo>
                    <a:pt x="628" y="1139"/>
                  </a:lnTo>
                  <a:lnTo>
                    <a:pt x="588" y="1178"/>
                  </a:lnTo>
                  <a:lnTo>
                    <a:pt x="551" y="1178"/>
                  </a:lnTo>
                  <a:lnTo>
                    <a:pt x="432" y="1060"/>
                  </a:lnTo>
                  <a:lnTo>
                    <a:pt x="393" y="983"/>
                  </a:lnTo>
                  <a:lnTo>
                    <a:pt x="432" y="904"/>
                  </a:lnTo>
                  <a:lnTo>
                    <a:pt x="393" y="904"/>
                  </a:lnTo>
                  <a:lnTo>
                    <a:pt x="353" y="864"/>
                  </a:lnTo>
                  <a:lnTo>
                    <a:pt x="313" y="864"/>
                  </a:lnTo>
                  <a:lnTo>
                    <a:pt x="274" y="824"/>
                  </a:lnTo>
                  <a:lnTo>
                    <a:pt x="313" y="784"/>
                  </a:lnTo>
                  <a:lnTo>
                    <a:pt x="274" y="784"/>
                  </a:lnTo>
                  <a:lnTo>
                    <a:pt x="274" y="745"/>
                  </a:lnTo>
                  <a:lnTo>
                    <a:pt x="237" y="784"/>
                  </a:lnTo>
                  <a:lnTo>
                    <a:pt x="197" y="708"/>
                  </a:lnTo>
                  <a:lnTo>
                    <a:pt x="197" y="669"/>
                  </a:lnTo>
                  <a:lnTo>
                    <a:pt x="158" y="669"/>
                  </a:lnTo>
                  <a:lnTo>
                    <a:pt x="158" y="589"/>
                  </a:lnTo>
                  <a:lnTo>
                    <a:pt x="118" y="589"/>
                  </a:lnTo>
                  <a:lnTo>
                    <a:pt x="118" y="549"/>
                  </a:lnTo>
                  <a:lnTo>
                    <a:pt x="158" y="470"/>
                  </a:lnTo>
                  <a:lnTo>
                    <a:pt x="197" y="470"/>
                  </a:lnTo>
                  <a:lnTo>
                    <a:pt x="118" y="434"/>
                  </a:lnTo>
                  <a:lnTo>
                    <a:pt x="118" y="195"/>
                  </a:lnTo>
                  <a:lnTo>
                    <a:pt x="78" y="195"/>
                  </a:lnTo>
                  <a:lnTo>
                    <a:pt x="78" y="118"/>
                  </a:lnTo>
                  <a:lnTo>
                    <a:pt x="39" y="79"/>
                  </a:lnTo>
                  <a:lnTo>
                    <a:pt x="39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1440">
              <a:extLst>
                <a:ext uri="{FF2B5EF4-FFF2-40B4-BE49-F238E27FC236}">
                  <a16:creationId xmlns:a16="http://schemas.microsoft.com/office/drawing/2014/main" id="{408581DE-C442-EC08-63D3-B17F58AD6A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2" y="1293"/>
              <a:ext cx="189" cy="94"/>
            </a:xfrm>
            <a:custGeom>
              <a:avLst/>
              <a:gdLst>
                <a:gd name="T0" fmla="*/ 942 w 942"/>
                <a:gd name="T1" fmla="*/ 394 h 471"/>
                <a:gd name="T2" fmla="*/ 824 w 942"/>
                <a:gd name="T3" fmla="*/ 394 h 471"/>
                <a:gd name="T4" fmla="*/ 744 w 942"/>
                <a:gd name="T5" fmla="*/ 471 h 471"/>
                <a:gd name="T6" fmla="*/ 744 w 942"/>
                <a:gd name="T7" fmla="*/ 394 h 471"/>
                <a:gd name="T8" fmla="*/ 628 w 942"/>
                <a:gd name="T9" fmla="*/ 394 h 471"/>
                <a:gd name="T10" fmla="*/ 667 w 942"/>
                <a:gd name="T11" fmla="*/ 431 h 471"/>
                <a:gd name="T12" fmla="*/ 589 w 942"/>
                <a:gd name="T13" fmla="*/ 431 h 471"/>
                <a:gd name="T14" fmla="*/ 589 w 942"/>
                <a:gd name="T15" fmla="*/ 471 h 471"/>
                <a:gd name="T16" fmla="*/ 509 w 942"/>
                <a:gd name="T17" fmla="*/ 471 h 471"/>
                <a:gd name="T18" fmla="*/ 470 w 942"/>
                <a:gd name="T19" fmla="*/ 431 h 471"/>
                <a:gd name="T20" fmla="*/ 433 w 942"/>
                <a:gd name="T21" fmla="*/ 471 h 471"/>
                <a:gd name="T22" fmla="*/ 354 w 942"/>
                <a:gd name="T23" fmla="*/ 431 h 471"/>
                <a:gd name="T24" fmla="*/ 314 w 942"/>
                <a:gd name="T25" fmla="*/ 431 h 471"/>
                <a:gd name="T26" fmla="*/ 314 w 942"/>
                <a:gd name="T27" fmla="*/ 471 h 471"/>
                <a:gd name="T28" fmla="*/ 159 w 942"/>
                <a:gd name="T29" fmla="*/ 471 h 471"/>
                <a:gd name="T30" fmla="*/ 235 w 942"/>
                <a:gd name="T31" fmla="*/ 394 h 471"/>
                <a:gd name="T32" fmla="*/ 274 w 942"/>
                <a:gd name="T33" fmla="*/ 394 h 471"/>
                <a:gd name="T34" fmla="*/ 274 w 942"/>
                <a:gd name="T35" fmla="*/ 316 h 471"/>
                <a:gd name="T36" fmla="*/ 314 w 942"/>
                <a:gd name="T37" fmla="*/ 316 h 471"/>
                <a:gd name="T38" fmla="*/ 274 w 942"/>
                <a:gd name="T39" fmla="*/ 276 h 471"/>
                <a:gd name="T40" fmla="*/ 274 w 942"/>
                <a:gd name="T41" fmla="*/ 196 h 471"/>
                <a:gd name="T42" fmla="*/ 235 w 942"/>
                <a:gd name="T43" fmla="*/ 196 h 471"/>
                <a:gd name="T44" fmla="*/ 195 w 942"/>
                <a:gd name="T45" fmla="*/ 156 h 471"/>
                <a:gd name="T46" fmla="*/ 159 w 942"/>
                <a:gd name="T47" fmla="*/ 156 h 471"/>
                <a:gd name="T48" fmla="*/ 159 w 942"/>
                <a:gd name="T49" fmla="*/ 80 h 471"/>
                <a:gd name="T50" fmla="*/ 119 w 942"/>
                <a:gd name="T51" fmla="*/ 0 h 471"/>
                <a:gd name="T52" fmla="*/ 79 w 942"/>
                <a:gd name="T53" fmla="*/ 40 h 471"/>
                <a:gd name="T54" fmla="*/ 0 w 942"/>
                <a:gd name="T55" fmla="*/ 40 h 471"/>
                <a:gd name="T56" fmla="*/ 0 w 942"/>
                <a:gd name="T57" fmla="*/ 0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42" h="471">
                  <a:moveTo>
                    <a:pt x="942" y="394"/>
                  </a:moveTo>
                  <a:lnTo>
                    <a:pt x="824" y="394"/>
                  </a:lnTo>
                  <a:lnTo>
                    <a:pt x="744" y="471"/>
                  </a:lnTo>
                  <a:lnTo>
                    <a:pt x="744" y="394"/>
                  </a:lnTo>
                  <a:lnTo>
                    <a:pt x="628" y="394"/>
                  </a:lnTo>
                  <a:lnTo>
                    <a:pt x="667" y="431"/>
                  </a:lnTo>
                  <a:lnTo>
                    <a:pt x="589" y="431"/>
                  </a:lnTo>
                  <a:lnTo>
                    <a:pt x="589" y="471"/>
                  </a:lnTo>
                  <a:lnTo>
                    <a:pt x="509" y="471"/>
                  </a:lnTo>
                  <a:lnTo>
                    <a:pt x="470" y="431"/>
                  </a:lnTo>
                  <a:lnTo>
                    <a:pt x="433" y="471"/>
                  </a:lnTo>
                  <a:lnTo>
                    <a:pt x="354" y="431"/>
                  </a:lnTo>
                  <a:lnTo>
                    <a:pt x="314" y="431"/>
                  </a:lnTo>
                  <a:lnTo>
                    <a:pt x="314" y="471"/>
                  </a:lnTo>
                  <a:lnTo>
                    <a:pt x="159" y="471"/>
                  </a:lnTo>
                  <a:lnTo>
                    <a:pt x="235" y="394"/>
                  </a:lnTo>
                  <a:lnTo>
                    <a:pt x="274" y="394"/>
                  </a:lnTo>
                  <a:lnTo>
                    <a:pt x="274" y="316"/>
                  </a:lnTo>
                  <a:lnTo>
                    <a:pt x="314" y="316"/>
                  </a:lnTo>
                  <a:lnTo>
                    <a:pt x="274" y="276"/>
                  </a:lnTo>
                  <a:lnTo>
                    <a:pt x="274" y="196"/>
                  </a:lnTo>
                  <a:lnTo>
                    <a:pt x="235" y="196"/>
                  </a:lnTo>
                  <a:lnTo>
                    <a:pt x="195" y="156"/>
                  </a:lnTo>
                  <a:lnTo>
                    <a:pt x="159" y="156"/>
                  </a:lnTo>
                  <a:lnTo>
                    <a:pt x="159" y="80"/>
                  </a:lnTo>
                  <a:lnTo>
                    <a:pt x="119" y="0"/>
                  </a:lnTo>
                  <a:lnTo>
                    <a:pt x="79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1441">
              <a:extLst>
                <a:ext uri="{FF2B5EF4-FFF2-40B4-BE49-F238E27FC236}">
                  <a16:creationId xmlns:a16="http://schemas.microsoft.com/office/drawing/2014/main" id="{4B7FE1EF-4FB4-5E7B-685B-8ED7C9EC6AF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9" y="1290"/>
              <a:ext cx="6" cy="6"/>
            </a:xfrm>
            <a:custGeom>
              <a:avLst/>
              <a:gdLst>
                <a:gd name="T0" fmla="*/ 15 w 30"/>
                <a:gd name="T1" fmla="*/ 14 h 29"/>
                <a:gd name="T2" fmla="*/ 30 w 30"/>
                <a:gd name="T3" fmla="*/ 0 h 29"/>
                <a:gd name="T4" fmla="*/ 0 w 30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9">
                  <a:moveTo>
                    <a:pt x="15" y="14"/>
                  </a:moveTo>
                  <a:lnTo>
                    <a:pt x="30" y="0"/>
                  </a:lnTo>
                  <a:lnTo>
                    <a:pt x="0" y="29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Line 1442">
              <a:extLst>
                <a:ext uri="{FF2B5EF4-FFF2-40B4-BE49-F238E27FC236}">
                  <a16:creationId xmlns:a16="http://schemas.microsoft.com/office/drawing/2014/main" id="{6A80F057-C5E1-246B-27D5-22943D29348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939" y="1293"/>
              <a:ext cx="3" cy="3"/>
            </a:xfrm>
            <a:prstGeom prst="line">
              <a:avLst/>
            </a:pr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1443">
              <a:extLst>
                <a:ext uri="{FF2B5EF4-FFF2-40B4-BE49-F238E27FC236}">
                  <a16:creationId xmlns:a16="http://schemas.microsoft.com/office/drawing/2014/main" id="{348C7DE1-FF7C-C60B-843B-D226993B095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6" y="1010"/>
              <a:ext cx="188" cy="55"/>
            </a:xfrm>
            <a:custGeom>
              <a:avLst/>
              <a:gdLst>
                <a:gd name="T0" fmla="*/ 943 w 943"/>
                <a:gd name="T1" fmla="*/ 274 h 274"/>
                <a:gd name="T2" fmla="*/ 943 w 943"/>
                <a:gd name="T3" fmla="*/ 0 h 274"/>
                <a:gd name="T4" fmla="*/ 903 w 943"/>
                <a:gd name="T5" fmla="*/ 0 h 274"/>
                <a:gd name="T6" fmla="*/ 903 w 943"/>
                <a:gd name="T7" fmla="*/ 39 h 274"/>
                <a:gd name="T8" fmla="*/ 824 w 943"/>
                <a:gd name="T9" fmla="*/ 39 h 274"/>
                <a:gd name="T10" fmla="*/ 824 w 943"/>
                <a:gd name="T11" fmla="*/ 78 h 274"/>
                <a:gd name="T12" fmla="*/ 784 w 943"/>
                <a:gd name="T13" fmla="*/ 115 h 274"/>
                <a:gd name="T14" fmla="*/ 784 w 943"/>
                <a:gd name="T15" fmla="*/ 78 h 274"/>
                <a:gd name="T16" fmla="*/ 589 w 943"/>
                <a:gd name="T17" fmla="*/ 78 h 274"/>
                <a:gd name="T18" fmla="*/ 549 w 943"/>
                <a:gd name="T19" fmla="*/ 155 h 274"/>
                <a:gd name="T20" fmla="*/ 391 w 943"/>
                <a:gd name="T21" fmla="*/ 155 h 274"/>
                <a:gd name="T22" fmla="*/ 430 w 943"/>
                <a:gd name="T23" fmla="*/ 115 h 274"/>
                <a:gd name="T24" fmla="*/ 354 w 943"/>
                <a:gd name="T25" fmla="*/ 78 h 274"/>
                <a:gd name="T26" fmla="*/ 275 w 943"/>
                <a:gd name="T27" fmla="*/ 115 h 274"/>
                <a:gd name="T28" fmla="*/ 275 w 943"/>
                <a:gd name="T29" fmla="*/ 155 h 274"/>
                <a:gd name="T30" fmla="*/ 0 w 943"/>
                <a:gd name="T31" fmla="*/ 155 h 274"/>
                <a:gd name="T32" fmla="*/ 0 w 943"/>
                <a:gd name="T33" fmla="*/ 195 h 274"/>
                <a:gd name="T34" fmla="*/ 38 w 943"/>
                <a:gd name="T35" fmla="*/ 235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43" h="274">
                  <a:moveTo>
                    <a:pt x="943" y="274"/>
                  </a:moveTo>
                  <a:lnTo>
                    <a:pt x="943" y="0"/>
                  </a:lnTo>
                  <a:lnTo>
                    <a:pt x="903" y="0"/>
                  </a:lnTo>
                  <a:lnTo>
                    <a:pt x="903" y="39"/>
                  </a:lnTo>
                  <a:lnTo>
                    <a:pt x="824" y="39"/>
                  </a:lnTo>
                  <a:lnTo>
                    <a:pt x="824" y="78"/>
                  </a:lnTo>
                  <a:lnTo>
                    <a:pt x="784" y="115"/>
                  </a:lnTo>
                  <a:lnTo>
                    <a:pt x="784" y="78"/>
                  </a:lnTo>
                  <a:lnTo>
                    <a:pt x="589" y="78"/>
                  </a:lnTo>
                  <a:lnTo>
                    <a:pt x="549" y="155"/>
                  </a:lnTo>
                  <a:lnTo>
                    <a:pt x="391" y="155"/>
                  </a:lnTo>
                  <a:lnTo>
                    <a:pt x="430" y="115"/>
                  </a:lnTo>
                  <a:lnTo>
                    <a:pt x="354" y="78"/>
                  </a:lnTo>
                  <a:lnTo>
                    <a:pt x="275" y="115"/>
                  </a:lnTo>
                  <a:lnTo>
                    <a:pt x="275" y="155"/>
                  </a:lnTo>
                  <a:lnTo>
                    <a:pt x="0" y="155"/>
                  </a:lnTo>
                  <a:lnTo>
                    <a:pt x="0" y="195"/>
                  </a:lnTo>
                  <a:lnTo>
                    <a:pt x="38" y="235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1444">
              <a:extLst>
                <a:ext uri="{FF2B5EF4-FFF2-40B4-BE49-F238E27FC236}">
                  <a16:creationId xmlns:a16="http://schemas.microsoft.com/office/drawing/2014/main" id="{24DC2E8B-4FCD-E996-A2FA-EB9ED501E2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3" y="1057"/>
              <a:ext cx="16" cy="8"/>
            </a:xfrm>
            <a:custGeom>
              <a:avLst/>
              <a:gdLst>
                <a:gd name="T0" fmla="*/ 0 w 79"/>
                <a:gd name="T1" fmla="*/ 0 h 39"/>
                <a:gd name="T2" fmla="*/ 39 w 79"/>
                <a:gd name="T3" fmla="*/ 39 h 39"/>
                <a:gd name="T4" fmla="*/ 79 w 79"/>
                <a:gd name="T5" fmla="*/ 39 h 39"/>
                <a:gd name="T6" fmla="*/ 39 w 79"/>
                <a:gd name="T7" fmla="*/ 0 h 39"/>
                <a:gd name="T8" fmla="*/ 0 w 79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39">
                  <a:moveTo>
                    <a:pt x="0" y="0"/>
                  </a:moveTo>
                  <a:lnTo>
                    <a:pt x="39" y="39"/>
                  </a:lnTo>
                  <a:lnTo>
                    <a:pt x="79" y="39"/>
                  </a:lnTo>
                  <a:lnTo>
                    <a:pt x="39" y="0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1445">
              <a:extLst>
                <a:ext uri="{FF2B5EF4-FFF2-40B4-BE49-F238E27FC236}">
                  <a16:creationId xmlns:a16="http://schemas.microsoft.com/office/drawing/2014/main" id="{7AB9AD1A-0627-ED4E-489B-D5B231784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5" y="1057"/>
              <a:ext cx="78" cy="50"/>
            </a:xfrm>
            <a:custGeom>
              <a:avLst/>
              <a:gdLst>
                <a:gd name="T0" fmla="*/ 391 w 391"/>
                <a:gd name="T1" fmla="*/ 0 h 248"/>
                <a:gd name="T2" fmla="*/ 314 w 391"/>
                <a:gd name="T3" fmla="*/ 0 h 248"/>
                <a:gd name="T4" fmla="*/ 314 w 391"/>
                <a:gd name="T5" fmla="*/ 39 h 248"/>
                <a:gd name="T6" fmla="*/ 155 w 391"/>
                <a:gd name="T7" fmla="*/ 39 h 248"/>
                <a:gd name="T8" fmla="*/ 118 w 391"/>
                <a:gd name="T9" fmla="*/ 79 h 248"/>
                <a:gd name="T10" fmla="*/ 118 w 391"/>
                <a:gd name="T11" fmla="*/ 39 h 248"/>
                <a:gd name="T12" fmla="*/ 79 w 391"/>
                <a:gd name="T13" fmla="*/ 79 h 248"/>
                <a:gd name="T14" fmla="*/ 39 w 391"/>
                <a:gd name="T15" fmla="*/ 159 h 248"/>
                <a:gd name="T16" fmla="*/ 0 w 391"/>
                <a:gd name="T17" fmla="*/ 159 h 248"/>
                <a:gd name="T18" fmla="*/ 39 w 391"/>
                <a:gd name="T19" fmla="*/ 234 h 248"/>
                <a:gd name="T20" fmla="*/ 66 w 391"/>
                <a:gd name="T21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1" h="248">
                  <a:moveTo>
                    <a:pt x="391" y="0"/>
                  </a:moveTo>
                  <a:lnTo>
                    <a:pt x="314" y="0"/>
                  </a:lnTo>
                  <a:lnTo>
                    <a:pt x="314" y="39"/>
                  </a:lnTo>
                  <a:lnTo>
                    <a:pt x="155" y="39"/>
                  </a:lnTo>
                  <a:lnTo>
                    <a:pt x="118" y="79"/>
                  </a:lnTo>
                  <a:lnTo>
                    <a:pt x="118" y="39"/>
                  </a:lnTo>
                  <a:lnTo>
                    <a:pt x="79" y="79"/>
                  </a:lnTo>
                  <a:lnTo>
                    <a:pt x="39" y="159"/>
                  </a:lnTo>
                  <a:lnTo>
                    <a:pt x="0" y="159"/>
                  </a:lnTo>
                  <a:lnTo>
                    <a:pt x="39" y="234"/>
                  </a:lnTo>
                  <a:lnTo>
                    <a:pt x="66" y="248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1446">
              <a:extLst>
                <a:ext uri="{FF2B5EF4-FFF2-40B4-BE49-F238E27FC236}">
                  <a16:creationId xmlns:a16="http://schemas.microsoft.com/office/drawing/2014/main" id="{B9D2BD9D-DC60-F936-F400-64ACB5C0B5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8" y="1073"/>
              <a:ext cx="23" cy="8"/>
            </a:xfrm>
            <a:custGeom>
              <a:avLst/>
              <a:gdLst>
                <a:gd name="T0" fmla="*/ 0 w 116"/>
                <a:gd name="T1" fmla="*/ 0 h 40"/>
                <a:gd name="T2" fmla="*/ 116 w 116"/>
                <a:gd name="T3" fmla="*/ 0 h 40"/>
                <a:gd name="T4" fmla="*/ 116 w 116"/>
                <a:gd name="T5" fmla="*/ 40 h 40"/>
                <a:gd name="T6" fmla="*/ 79 w 116"/>
                <a:gd name="T7" fmla="*/ 40 h 40"/>
                <a:gd name="T8" fmla="*/ 0 w 116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40">
                  <a:moveTo>
                    <a:pt x="0" y="0"/>
                  </a:moveTo>
                  <a:lnTo>
                    <a:pt x="116" y="0"/>
                  </a:lnTo>
                  <a:lnTo>
                    <a:pt x="116" y="40"/>
                  </a:lnTo>
                  <a:lnTo>
                    <a:pt x="79" y="40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1447">
              <a:extLst>
                <a:ext uri="{FF2B5EF4-FFF2-40B4-BE49-F238E27FC236}">
                  <a16:creationId xmlns:a16="http://schemas.microsoft.com/office/drawing/2014/main" id="{BBF6A17A-D54E-0C43-C22A-4DF6A7C555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35" y="963"/>
              <a:ext cx="212" cy="94"/>
            </a:xfrm>
            <a:custGeom>
              <a:avLst/>
              <a:gdLst>
                <a:gd name="T0" fmla="*/ 1048 w 1058"/>
                <a:gd name="T1" fmla="*/ 136 h 471"/>
                <a:gd name="T2" fmla="*/ 1018 w 1058"/>
                <a:gd name="T3" fmla="*/ 76 h 471"/>
                <a:gd name="T4" fmla="*/ 1058 w 1058"/>
                <a:gd name="T5" fmla="*/ 76 h 471"/>
                <a:gd name="T6" fmla="*/ 1018 w 1058"/>
                <a:gd name="T7" fmla="*/ 0 h 471"/>
                <a:gd name="T8" fmla="*/ 941 w 1058"/>
                <a:gd name="T9" fmla="*/ 76 h 471"/>
                <a:gd name="T10" fmla="*/ 863 w 1058"/>
                <a:gd name="T11" fmla="*/ 76 h 471"/>
                <a:gd name="T12" fmla="*/ 783 w 1058"/>
                <a:gd name="T13" fmla="*/ 116 h 471"/>
                <a:gd name="T14" fmla="*/ 744 w 1058"/>
                <a:gd name="T15" fmla="*/ 156 h 471"/>
                <a:gd name="T16" fmla="*/ 668 w 1058"/>
                <a:gd name="T17" fmla="*/ 156 h 471"/>
                <a:gd name="T18" fmla="*/ 668 w 1058"/>
                <a:gd name="T19" fmla="*/ 116 h 471"/>
                <a:gd name="T20" fmla="*/ 588 w 1058"/>
                <a:gd name="T21" fmla="*/ 76 h 471"/>
                <a:gd name="T22" fmla="*/ 588 w 1058"/>
                <a:gd name="T23" fmla="*/ 39 h 471"/>
                <a:gd name="T24" fmla="*/ 548 w 1058"/>
                <a:gd name="T25" fmla="*/ 76 h 471"/>
                <a:gd name="T26" fmla="*/ 548 w 1058"/>
                <a:gd name="T27" fmla="*/ 116 h 471"/>
                <a:gd name="T28" fmla="*/ 469 w 1058"/>
                <a:gd name="T29" fmla="*/ 196 h 471"/>
                <a:gd name="T30" fmla="*/ 469 w 1058"/>
                <a:gd name="T31" fmla="*/ 236 h 471"/>
                <a:gd name="T32" fmla="*/ 509 w 1058"/>
                <a:gd name="T33" fmla="*/ 236 h 471"/>
                <a:gd name="T34" fmla="*/ 509 w 1058"/>
                <a:gd name="T35" fmla="*/ 314 h 471"/>
                <a:gd name="T36" fmla="*/ 430 w 1058"/>
                <a:gd name="T37" fmla="*/ 314 h 471"/>
                <a:gd name="T38" fmla="*/ 469 w 1058"/>
                <a:gd name="T39" fmla="*/ 391 h 471"/>
                <a:gd name="T40" fmla="*/ 430 w 1058"/>
                <a:gd name="T41" fmla="*/ 431 h 471"/>
                <a:gd name="T42" fmla="*/ 393 w 1058"/>
                <a:gd name="T43" fmla="*/ 431 h 471"/>
                <a:gd name="T44" fmla="*/ 393 w 1058"/>
                <a:gd name="T45" fmla="*/ 391 h 471"/>
                <a:gd name="T46" fmla="*/ 313 w 1058"/>
                <a:gd name="T47" fmla="*/ 431 h 471"/>
                <a:gd name="T48" fmla="*/ 313 w 1058"/>
                <a:gd name="T49" fmla="*/ 391 h 471"/>
                <a:gd name="T50" fmla="*/ 234 w 1058"/>
                <a:gd name="T51" fmla="*/ 314 h 471"/>
                <a:gd name="T52" fmla="*/ 39 w 1058"/>
                <a:gd name="T53" fmla="*/ 314 h 471"/>
                <a:gd name="T54" fmla="*/ 39 w 1058"/>
                <a:gd name="T55" fmla="*/ 431 h 471"/>
                <a:gd name="T56" fmla="*/ 0 w 1058"/>
                <a:gd name="T57" fmla="*/ 47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58" h="471">
                  <a:moveTo>
                    <a:pt x="1048" y="136"/>
                  </a:moveTo>
                  <a:lnTo>
                    <a:pt x="1018" y="76"/>
                  </a:lnTo>
                  <a:lnTo>
                    <a:pt x="1058" y="76"/>
                  </a:lnTo>
                  <a:lnTo>
                    <a:pt x="1018" y="0"/>
                  </a:lnTo>
                  <a:lnTo>
                    <a:pt x="941" y="76"/>
                  </a:lnTo>
                  <a:lnTo>
                    <a:pt x="863" y="76"/>
                  </a:lnTo>
                  <a:lnTo>
                    <a:pt x="783" y="116"/>
                  </a:lnTo>
                  <a:lnTo>
                    <a:pt x="744" y="156"/>
                  </a:lnTo>
                  <a:lnTo>
                    <a:pt x="668" y="156"/>
                  </a:lnTo>
                  <a:lnTo>
                    <a:pt x="668" y="116"/>
                  </a:lnTo>
                  <a:lnTo>
                    <a:pt x="588" y="76"/>
                  </a:lnTo>
                  <a:lnTo>
                    <a:pt x="588" y="39"/>
                  </a:lnTo>
                  <a:lnTo>
                    <a:pt x="548" y="76"/>
                  </a:lnTo>
                  <a:lnTo>
                    <a:pt x="548" y="116"/>
                  </a:lnTo>
                  <a:lnTo>
                    <a:pt x="469" y="196"/>
                  </a:lnTo>
                  <a:lnTo>
                    <a:pt x="469" y="236"/>
                  </a:lnTo>
                  <a:lnTo>
                    <a:pt x="509" y="236"/>
                  </a:lnTo>
                  <a:lnTo>
                    <a:pt x="509" y="314"/>
                  </a:lnTo>
                  <a:lnTo>
                    <a:pt x="430" y="314"/>
                  </a:lnTo>
                  <a:lnTo>
                    <a:pt x="469" y="391"/>
                  </a:lnTo>
                  <a:lnTo>
                    <a:pt x="430" y="431"/>
                  </a:lnTo>
                  <a:lnTo>
                    <a:pt x="393" y="431"/>
                  </a:lnTo>
                  <a:lnTo>
                    <a:pt x="393" y="391"/>
                  </a:lnTo>
                  <a:lnTo>
                    <a:pt x="313" y="431"/>
                  </a:lnTo>
                  <a:lnTo>
                    <a:pt x="313" y="391"/>
                  </a:lnTo>
                  <a:lnTo>
                    <a:pt x="234" y="314"/>
                  </a:lnTo>
                  <a:lnTo>
                    <a:pt x="39" y="314"/>
                  </a:lnTo>
                  <a:lnTo>
                    <a:pt x="39" y="431"/>
                  </a:lnTo>
                  <a:lnTo>
                    <a:pt x="0" y="471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1448">
              <a:extLst>
                <a:ext uri="{FF2B5EF4-FFF2-40B4-BE49-F238E27FC236}">
                  <a16:creationId xmlns:a16="http://schemas.microsoft.com/office/drawing/2014/main" id="{1C62E914-2E5A-18FF-D08C-6D64E3BBA3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35" y="1057"/>
              <a:ext cx="16" cy="16"/>
            </a:xfrm>
            <a:custGeom>
              <a:avLst/>
              <a:gdLst>
                <a:gd name="T0" fmla="*/ 0 w 78"/>
                <a:gd name="T1" fmla="*/ 0 h 79"/>
                <a:gd name="T2" fmla="*/ 0 w 78"/>
                <a:gd name="T3" fmla="*/ 79 h 79"/>
                <a:gd name="T4" fmla="*/ 39 w 78"/>
                <a:gd name="T5" fmla="*/ 39 h 79"/>
                <a:gd name="T6" fmla="*/ 78 w 78"/>
                <a:gd name="T7" fmla="*/ 39 h 79"/>
                <a:gd name="T8" fmla="*/ 0 w 78"/>
                <a:gd name="T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9">
                  <a:moveTo>
                    <a:pt x="0" y="0"/>
                  </a:moveTo>
                  <a:lnTo>
                    <a:pt x="0" y="79"/>
                  </a:lnTo>
                  <a:lnTo>
                    <a:pt x="39" y="39"/>
                  </a:lnTo>
                  <a:lnTo>
                    <a:pt x="78" y="39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1449">
              <a:extLst>
                <a:ext uri="{FF2B5EF4-FFF2-40B4-BE49-F238E27FC236}">
                  <a16:creationId xmlns:a16="http://schemas.microsoft.com/office/drawing/2014/main" id="{D34BD163-D802-A9AA-0D48-88F54892621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4" y="1041"/>
              <a:ext cx="31" cy="24"/>
            </a:xfrm>
            <a:custGeom>
              <a:avLst/>
              <a:gdLst>
                <a:gd name="T0" fmla="*/ 156 w 156"/>
                <a:gd name="T1" fmla="*/ 80 h 119"/>
                <a:gd name="T2" fmla="*/ 116 w 156"/>
                <a:gd name="T3" fmla="*/ 80 h 119"/>
                <a:gd name="T4" fmla="*/ 116 w 156"/>
                <a:gd name="T5" fmla="*/ 0 h 119"/>
                <a:gd name="T6" fmla="*/ 76 w 156"/>
                <a:gd name="T7" fmla="*/ 0 h 119"/>
                <a:gd name="T8" fmla="*/ 37 w 156"/>
                <a:gd name="T9" fmla="*/ 40 h 119"/>
                <a:gd name="T10" fmla="*/ 0 w 156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19">
                  <a:moveTo>
                    <a:pt x="156" y="80"/>
                  </a:moveTo>
                  <a:lnTo>
                    <a:pt x="116" y="80"/>
                  </a:lnTo>
                  <a:lnTo>
                    <a:pt x="116" y="0"/>
                  </a:lnTo>
                  <a:lnTo>
                    <a:pt x="76" y="0"/>
                  </a:lnTo>
                  <a:lnTo>
                    <a:pt x="37" y="40"/>
                  </a:lnTo>
                  <a:lnTo>
                    <a:pt x="0" y="119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1450">
              <a:extLst>
                <a:ext uri="{FF2B5EF4-FFF2-40B4-BE49-F238E27FC236}">
                  <a16:creationId xmlns:a16="http://schemas.microsoft.com/office/drawing/2014/main" id="{C29239A0-B7EE-17DF-6B91-A0ACFDA097E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4" y="1065"/>
              <a:ext cx="8" cy="8"/>
            </a:xfrm>
            <a:custGeom>
              <a:avLst/>
              <a:gdLst>
                <a:gd name="T0" fmla="*/ 0 w 37"/>
                <a:gd name="T1" fmla="*/ 0 h 40"/>
                <a:gd name="T2" fmla="*/ 37 w 37"/>
                <a:gd name="T3" fmla="*/ 0 h 40"/>
                <a:gd name="T4" fmla="*/ 37 w 37"/>
                <a:gd name="T5" fmla="*/ 40 h 40"/>
                <a:gd name="T6" fmla="*/ 0 w 3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40">
                  <a:moveTo>
                    <a:pt x="0" y="0"/>
                  </a:moveTo>
                  <a:lnTo>
                    <a:pt x="37" y="0"/>
                  </a:lnTo>
                  <a:lnTo>
                    <a:pt x="37" y="40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1451">
              <a:extLst>
                <a:ext uri="{FF2B5EF4-FFF2-40B4-BE49-F238E27FC236}">
                  <a16:creationId xmlns:a16="http://schemas.microsoft.com/office/drawing/2014/main" id="{C825F83A-B589-178B-8D43-9EA05284C94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5" y="1096"/>
              <a:ext cx="23" cy="16"/>
            </a:xfrm>
            <a:custGeom>
              <a:avLst/>
              <a:gdLst>
                <a:gd name="T0" fmla="*/ 117 w 117"/>
                <a:gd name="T1" fmla="*/ 79 h 79"/>
                <a:gd name="T2" fmla="*/ 117 w 117"/>
                <a:gd name="T3" fmla="*/ 0 h 79"/>
                <a:gd name="T4" fmla="*/ 40 w 117"/>
                <a:gd name="T5" fmla="*/ 0 h 79"/>
                <a:gd name="T6" fmla="*/ 0 w 117"/>
                <a:gd name="T7" fmla="*/ 39 h 79"/>
                <a:gd name="T8" fmla="*/ 40 w 117"/>
                <a:gd name="T9" fmla="*/ 39 h 79"/>
                <a:gd name="T10" fmla="*/ 117 w 117"/>
                <a:gd name="T11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7" h="79">
                  <a:moveTo>
                    <a:pt x="117" y="79"/>
                  </a:moveTo>
                  <a:lnTo>
                    <a:pt x="117" y="0"/>
                  </a:lnTo>
                  <a:lnTo>
                    <a:pt x="40" y="0"/>
                  </a:lnTo>
                  <a:lnTo>
                    <a:pt x="0" y="39"/>
                  </a:lnTo>
                  <a:lnTo>
                    <a:pt x="40" y="39"/>
                  </a:lnTo>
                  <a:lnTo>
                    <a:pt x="117" y="79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1452">
              <a:extLst>
                <a:ext uri="{FF2B5EF4-FFF2-40B4-BE49-F238E27FC236}">
                  <a16:creationId xmlns:a16="http://schemas.microsoft.com/office/drawing/2014/main" id="{4964D4EA-45DB-7ED2-ACD9-AC96096C28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8" y="1104"/>
              <a:ext cx="11" cy="8"/>
            </a:xfrm>
            <a:custGeom>
              <a:avLst/>
              <a:gdLst>
                <a:gd name="T0" fmla="*/ 0 w 52"/>
                <a:gd name="T1" fmla="*/ 14 h 40"/>
                <a:gd name="T2" fmla="*/ 52 w 52"/>
                <a:gd name="T3" fmla="*/ 40 h 40"/>
                <a:gd name="T4" fmla="*/ 13 w 52"/>
                <a:gd name="T5" fmla="*/ 0 h 40"/>
                <a:gd name="T6" fmla="*/ 0 w 52"/>
                <a:gd name="T7" fmla="*/ 1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" h="40">
                  <a:moveTo>
                    <a:pt x="0" y="14"/>
                  </a:moveTo>
                  <a:lnTo>
                    <a:pt x="52" y="40"/>
                  </a:lnTo>
                  <a:lnTo>
                    <a:pt x="13" y="0"/>
                  </a:lnTo>
                  <a:lnTo>
                    <a:pt x="0" y="14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1453">
              <a:extLst>
                <a:ext uri="{FF2B5EF4-FFF2-40B4-BE49-F238E27FC236}">
                  <a16:creationId xmlns:a16="http://schemas.microsoft.com/office/drawing/2014/main" id="{F3B250E5-F00A-3393-B08A-2F9A729EB14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7" y="1107"/>
              <a:ext cx="149" cy="68"/>
            </a:xfrm>
            <a:custGeom>
              <a:avLst/>
              <a:gdLst>
                <a:gd name="T0" fmla="*/ 106 w 747"/>
                <a:gd name="T1" fmla="*/ 0 h 341"/>
                <a:gd name="T2" fmla="*/ 40 w 747"/>
                <a:gd name="T3" fmla="*/ 66 h 341"/>
                <a:gd name="T4" fmla="*/ 0 w 747"/>
                <a:gd name="T5" fmla="*/ 146 h 341"/>
                <a:gd name="T6" fmla="*/ 40 w 747"/>
                <a:gd name="T7" fmla="*/ 146 h 341"/>
                <a:gd name="T8" fmla="*/ 40 w 747"/>
                <a:gd name="T9" fmla="*/ 222 h 341"/>
                <a:gd name="T10" fmla="*/ 79 w 747"/>
                <a:gd name="T11" fmla="*/ 261 h 341"/>
                <a:gd name="T12" fmla="*/ 40 w 747"/>
                <a:gd name="T13" fmla="*/ 261 h 341"/>
                <a:gd name="T14" fmla="*/ 40 w 747"/>
                <a:gd name="T15" fmla="*/ 341 h 341"/>
                <a:gd name="T16" fmla="*/ 119 w 747"/>
                <a:gd name="T17" fmla="*/ 341 h 341"/>
                <a:gd name="T18" fmla="*/ 119 w 747"/>
                <a:gd name="T19" fmla="*/ 301 h 341"/>
                <a:gd name="T20" fmla="*/ 158 w 747"/>
                <a:gd name="T21" fmla="*/ 301 h 341"/>
                <a:gd name="T22" fmla="*/ 275 w 747"/>
                <a:gd name="T23" fmla="*/ 341 h 341"/>
                <a:gd name="T24" fmla="*/ 354 w 747"/>
                <a:gd name="T25" fmla="*/ 301 h 341"/>
                <a:gd name="T26" fmla="*/ 393 w 747"/>
                <a:gd name="T27" fmla="*/ 301 h 341"/>
                <a:gd name="T28" fmla="*/ 549 w 747"/>
                <a:gd name="T29" fmla="*/ 222 h 341"/>
                <a:gd name="T30" fmla="*/ 589 w 747"/>
                <a:gd name="T31" fmla="*/ 222 h 341"/>
                <a:gd name="T32" fmla="*/ 589 w 747"/>
                <a:gd name="T33" fmla="*/ 261 h 341"/>
                <a:gd name="T34" fmla="*/ 747 w 747"/>
                <a:gd name="T35" fmla="*/ 185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47" h="341">
                  <a:moveTo>
                    <a:pt x="106" y="0"/>
                  </a:moveTo>
                  <a:lnTo>
                    <a:pt x="40" y="66"/>
                  </a:lnTo>
                  <a:lnTo>
                    <a:pt x="0" y="146"/>
                  </a:lnTo>
                  <a:lnTo>
                    <a:pt x="40" y="146"/>
                  </a:lnTo>
                  <a:lnTo>
                    <a:pt x="40" y="222"/>
                  </a:lnTo>
                  <a:lnTo>
                    <a:pt x="79" y="261"/>
                  </a:lnTo>
                  <a:lnTo>
                    <a:pt x="40" y="261"/>
                  </a:lnTo>
                  <a:lnTo>
                    <a:pt x="40" y="341"/>
                  </a:lnTo>
                  <a:lnTo>
                    <a:pt x="119" y="341"/>
                  </a:lnTo>
                  <a:lnTo>
                    <a:pt x="119" y="301"/>
                  </a:lnTo>
                  <a:lnTo>
                    <a:pt x="158" y="301"/>
                  </a:lnTo>
                  <a:lnTo>
                    <a:pt x="275" y="341"/>
                  </a:lnTo>
                  <a:lnTo>
                    <a:pt x="354" y="301"/>
                  </a:lnTo>
                  <a:lnTo>
                    <a:pt x="393" y="301"/>
                  </a:lnTo>
                  <a:lnTo>
                    <a:pt x="549" y="222"/>
                  </a:lnTo>
                  <a:lnTo>
                    <a:pt x="589" y="222"/>
                  </a:lnTo>
                  <a:lnTo>
                    <a:pt x="589" y="261"/>
                  </a:lnTo>
                  <a:lnTo>
                    <a:pt x="747" y="185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1454">
              <a:extLst>
                <a:ext uri="{FF2B5EF4-FFF2-40B4-BE49-F238E27FC236}">
                  <a16:creationId xmlns:a16="http://schemas.microsoft.com/office/drawing/2014/main" id="{888CC0EE-1539-2D92-1A8A-EAD4F33152F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5" y="1183"/>
              <a:ext cx="180" cy="259"/>
            </a:xfrm>
            <a:custGeom>
              <a:avLst/>
              <a:gdLst>
                <a:gd name="T0" fmla="*/ 707 w 902"/>
                <a:gd name="T1" fmla="*/ 79 h 1295"/>
                <a:gd name="T2" fmla="*/ 628 w 902"/>
                <a:gd name="T3" fmla="*/ 116 h 1295"/>
                <a:gd name="T4" fmla="*/ 549 w 902"/>
                <a:gd name="T5" fmla="*/ 116 h 1295"/>
                <a:gd name="T6" fmla="*/ 509 w 902"/>
                <a:gd name="T7" fmla="*/ 79 h 1295"/>
                <a:gd name="T8" fmla="*/ 470 w 902"/>
                <a:gd name="T9" fmla="*/ 79 h 1295"/>
                <a:gd name="T10" fmla="*/ 393 w 902"/>
                <a:gd name="T11" fmla="*/ 116 h 1295"/>
                <a:gd name="T12" fmla="*/ 353 w 902"/>
                <a:gd name="T13" fmla="*/ 79 h 1295"/>
                <a:gd name="T14" fmla="*/ 314 w 902"/>
                <a:gd name="T15" fmla="*/ 79 h 1295"/>
                <a:gd name="T16" fmla="*/ 314 w 902"/>
                <a:gd name="T17" fmla="*/ 0 h 1295"/>
                <a:gd name="T18" fmla="*/ 274 w 902"/>
                <a:gd name="T19" fmla="*/ 0 h 1295"/>
                <a:gd name="T20" fmla="*/ 274 w 902"/>
                <a:gd name="T21" fmla="*/ 79 h 1295"/>
                <a:gd name="T22" fmla="*/ 195 w 902"/>
                <a:gd name="T23" fmla="*/ 116 h 1295"/>
                <a:gd name="T24" fmla="*/ 235 w 902"/>
                <a:gd name="T25" fmla="*/ 156 h 1295"/>
                <a:gd name="T26" fmla="*/ 314 w 902"/>
                <a:gd name="T27" fmla="*/ 156 h 1295"/>
                <a:gd name="T28" fmla="*/ 314 w 902"/>
                <a:gd name="T29" fmla="*/ 196 h 1295"/>
                <a:gd name="T30" fmla="*/ 274 w 902"/>
                <a:gd name="T31" fmla="*/ 196 h 1295"/>
                <a:gd name="T32" fmla="*/ 274 w 902"/>
                <a:gd name="T33" fmla="*/ 314 h 1295"/>
                <a:gd name="T34" fmla="*/ 314 w 902"/>
                <a:gd name="T35" fmla="*/ 314 h 1295"/>
                <a:gd name="T36" fmla="*/ 430 w 902"/>
                <a:gd name="T37" fmla="*/ 196 h 1295"/>
                <a:gd name="T38" fmla="*/ 509 w 902"/>
                <a:gd name="T39" fmla="*/ 235 h 1295"/>
                <a:gd name="T40" fmla="*/ 588 w 902"/>
                <a:gd name="T41" fmla="*/ 314 h 1295"/>
                <a:gd name="T42" fmla="*/ 667 w 902"/>
                <a:gd name="T43" fmla="*/ 314 h 1295"/>
                <a:gd name="T44" fmla="*/ 707 w 902"/>
                <a:gd name="T45" fmla="*/ 354 h 1295"/>
                <a:gd name="T46" fmla="*/ 667 w 902"/>
                <a:gd name="T47" fmla="*/ 431 h 1295"/>
                <a:gd name="T48" fmla="*/ 707 w 902"/>
                <a:gd name="T49" fmla="*/ 431 h 1295"/>
                <a:gd name="T50" fmla="*/ 707 w 902"/>
                <a:gd name="T51" fmla="*/ 549 h 1295"/>
                <a:gd name="T52" fmla="*/ 667 w 902"/>
                <a:gd name="T53" fmla="*/ 589 h 1295"/>
                <a:gd name="T54" fmla="*/ 628 w 902"/>
                <a:gd name="T55" fmla="*/ 549 h 1295"/>
                <a:gd name="T56" fmla="*/ 549 w 902"/>
                <a:gd name="T57" fmla="*/ 510 h 1295"/>
                <a:gd name="T58" fmla="*/ 470 w 902"/>
                <a:gd name="T59" fmla="*/ 549 h 1295"/>
                <a:gd name="T60" fmla="*/ 353 w 902"/>
                <a:gd name="T61" fmla="*/ 549 h 1295"/>
                <a:gd name="T62" fmla="*/ 274 w 902"/>
                <a:gd name="T63" fmla="*/ 589 h 1295"/>
                <a:gd name="T64" fmla="*/ 235 w 902"/>
                <a:gd name="T65" fmla="*/ 549 h 1295"/>
                <a:gd name="T66" fmla="*/ 155 w 902"/>
                <a:gd name="T67" fmla="*/ 589 h 1295"/>
                <a:gd name="T68" fmla="*/ 0 w 902"/>
                <a:gd name="T69" fmla="*/ 589 h 1295"/>
                <a:gd name="T70" fmla="*/ 39 w 902"/>
                <a:gd name="T71" fmla="*/ 629 h 1295"/>
                <a:gd name="T72" fmla="*/ 39 w 902"/>
                <a:gd name="T73" fmla="*/ 668 h 1295"/>
                <a:gd name="T74" fmla="*/ 118 w 902"/>
                <a:gd name="T75" fmla="*/ 668 h 1295"/>
                <a:gd name="T76" fmla="*/ 155 w 902"/>
                <a:gd name="T77" fmla="*/ 705 h 1295"/>
                <a:gd name="T78" fmla="*/ 235 w 902"/>
                <a:gd name="T79" fmla="*/ 745 h 1295"/>
                <a:gd name="T80" fmla="*/ 274 w 902"/>
                <a:gd name="T81" fmla="*/ 705 h 1295"/>
                <a:gd name="T82" fmla="*/ 274 w 902"/>
                <a:gd name="T83" fmla="*/ 745 h 1295"/>
                <a:gd name="T84" fmla="*/ 314 w 902"/>
                <a:gd name="T85" fmla="*/ 745 h 1295"/>
                <a:gd name="T86" fmla="*/ 393 w 902"/>
                <a:gd name="T87" fmla="*/ 785 h 1295"/>
                <a:gd name="T88" fmla="*/ 430 w 902"/>
                <a:gd name="T89" fmla="*/ 865 h 1295"/>
                <a:gd name="T90" fmla="*/ 470 w 902"/>
                <a:gd name="T91" fmla="*/ 903 h 1295"/>
                <a:gd name="T92" fmla="*/ 509 w 902"/>
                <a:gd name="T93" fmla="*/ 980 h 1295"/>
                <a:gd name="T94" fmla="*/ 509 w 902"/>
                <a:gd name="T95" fmla="*/ 1020 h 1295"/>
                <a:gd name="T96" fmla="*/ 549 w 902"/>
                <a:gd name="T97" fmla="*/ 1100 h 1295"/>
                <a:gd name="T98" fmla="*/ 549 w 902"/>
                <a:gd name="T99" fmla="*/ 1139 h 1295"/>
                <a:gd name="T100" fmla="*/ 509 w 902"/>
                <a:gd name="T101" fmla="*/ 1179 h 1295"/>
                <a:gd name="T102" fmla="*/ 470 w 902"/>
                <a:gd name="T103" fmla="*/ 1179 h 1295"/>
                <a:gd name="T104" fmla="*/ 509 w 902"/>
                <a:gd name="T105" fmla="*/ 1258 h 1295"/>
                <a:gd name="T106" fmla="*/ 628 w 902"/>
                <a:gd name="T107" fmla="*/ 1258 h 1295"/>
                <a:gd name="T108" fmla="*/ 707 w 902"/>
                <a:gd name="T109" fmla="*/ 1295 h 1295"/>
                <a:gd name="T110" fmla="*/ 744 w 902"/>
                <a:gd name="T111" fmla="*/ 1258 h 1295"/>
                <a:gd name="T112" fmla="*/ 744 w 902"/>
                <a:gd name="T113" fmla="*/ 1295 h 1295"/>
                <a:gd name="T114" fmla="*/ 823 w 902"/>
                <a:gd name="T115" fmla="*/ 1219 h 1295"/>
                <a:gd name="T116" fmla="*/ 783 w 902"/>
                <a:gd name="T117" fmla="*/ 1139 h 1295"/>
                <a:gd name="T118" fmla="*/ 783 w 902"/>
                <a:gd name="T119" fmla="*/ 1060 h 1295"/>
                <a:gd name="T120" fmla="*/ 823 w 902"/>
                <a:gd name="T121" fmla="*/ 1139 h 1295"/>
                <a:gd name="T122" fmla="*/ 902 w 902"/>
                <a:gd name="T123" fmla="*/ 1100 h 1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02" h="1295">
                  <a:moveTo>
                    <a:pt x="707" y="79"/>
                  </a:moveTo>
                  <a:lnTo>
                    <a:pt x="628" y="116"/>
                  </a:lnTo>
                  <a:lnTo>
                    <a:pt x="549" y="116"/>
                  </a:lnTo>
                  <a:lnTo>
                    <a:pt x="509" y="79"/>
                  </a:lnTo>
                  <a:lnTo>
                    <a:pt x="470" y="79"/>
                  </a:lnTo>
                  <a:lnTo>
                    <a:pt x="393" y="116"/>
                  </a:lnTo>
                  <a:lnTo>
                    <a:pt x="353" y="79"/>
                  </a:lnTo>
                  <a:lnTo>
                    <a:pt x="314" y="79"/>
                  </a:lnTo>
                  <a:lnTo>
                    <a:pt x="314" y="0"/>
                  </a:lnTo>
                  <a:lnTo>
                    <a:pt x="274" y="0"/>
                  </a:lnTo>
                  <a:lnTo>
                    <a:pt x="274" y="79"/>
                  </a:lnTo>
                  <a:lnTo>
                    <a:pt x="195" y="116"/>
                  </a:lnTo>
                  <a:lnTo>
                    <a:pt x="235" y="156"/>
                  </a:lnTo>
                  <a:lnTo>
                    <a:pt x="314" y="156"/>
                  </a:lnTo>
                  <a:lnTo>
                    <a:pt x="314" y="196"/>
                  </a:lnTo>
                  <a:lnTo>
                    <a:pt x="274" y="196"/>
                  </a:lnTo>
                  <a:lnTo>
                    <a:pt x="274" y="314"/>
                  </a:lnTo>
                  <a:lnTo>
                    <a:pt x="314" y="314"/>
                  </a:lnTo>
                  <a:lnTo>
                    <a:pt x="430" y="196"/>
                  </a:lnTo>
                  <a:lnTo>
                    <a:pt x="509" y="235"/>
                  </a:lnTo>
                  <a:lnTo>
                    <a:pt x="588" y="314"/>
                  </a:lnTo>
                  <a:lnTo>
                    <a:pt x="667" y="314"/>
                  </a:lnTo>
                  <a:lnTo>
                    <a:pt x="707" y="354"/>
                  </a:lnTo>
                  <a:lnTo>
                    <a:pt x="667" y="431"/>
                  </a:lnTo>
                  <a:lnTo>
                    <a:pt x="707" y="431"/>
                  </a:lnTo>
                  <a:lnTo>
                    <a:pt x="707" y="549"/>
                  </a:lnTo>
                  <a:lnTo>
                    <a:pt x="667" y="589"/>
                  </a:lnTo>
                  <a:lnTo>
                    <a:pt x="628" y="549"/>
                  </a:lnTo>
                  <a:lnTo>
                    <a:pt x="549" y="510"/>
                  </a:lnTo>
                  <a:lnTo>
                    <a:pt x="470" y="549"/>
                  </a:lnTo>
                  <a:lnTo>
                    <a:pt x="353" y="549"/>
                  </a:lnTo>
                  <a:lnTo>
                    <a:pt x="274" y="589"/>
                  </a:lnTo>
                  <a:lnTo>
                    <a:pt x="235" y="549"/>
                  </a:lnTo>
                  <a:lnTo>
                    <a:pt x="155" y="589"/>
                  </a:lnTo>
                  <a:lnTo>
                    <a:pt x="0" y="589"/>
                  </a:lnTo>
                  <a:lnTo>
                    <a:pt x="39" y="629"/>
                  </a:lnTo>
                  <a:lnTo>
                    <a:pt x="39" y="668"/>
                  </a:lnTo>
                  <a:lnTo>
                    <a:pt x="118" y="668"/>
                  </a:lnTo>
                  <a:lnTo>
                    <a:pt x="155" y="705"/>
                  </a:lnTo>
                  <a:lnTo>
                    <a:pt x="235" y="745"/>
                  </a:lnTo>
                  <a:lnTo>
                    <a:pt x="274" y="705"/>
                  </a:lnTo>
                  <a:lnTo>
                    <a:pt x="274" y="745"/>
                  </a:lnTo>
                  <a:lnTo>
                    <a:pt x="314" y="745"/>
                  </a:lnTo>
                  <a:lnTo>
                    <a:pt x="393" y="785"/>
                  </a:lnTo>
                  <a:lnTo>
                    <a:pt x="430" y="865"/>
                  </a:lnTo>
                  <a:lnTo>
                    <a:pt x="470" y="903"/>
                  </a:lnTo>
                  <a:lnTo>
                    <a:pt x="509" y="980"/>
                  </a:lnTo>
                  <a:lnTo>
                    <a:pt x="509" y="1020"/>
                  </a:lnTo>
                  <a:lnTo>
                    <a:pt x="549" y="1100"/>
                  </a:lnTo>
                  <a:lnTo>
                    <a:pt x="549" y="1139"/>
                  </a:lnTo>
                  <a:lnTo>
                    <a:pt x="509" y="1179"/>
                  </a:lnTo>
                  <a:lnTo>
                    <a:pt x="470" y="1179"/>
                  </a:lnTo>
                  <a:lnTo>
                    <a:pt x="509" y="1258"/>
                  </a:lnTo>
                  <a:lnTo>
                    <a:pt x="628" y="1258"/>
                  </a:lnTo>
                  <a:lnTo>
                    <a:pt x="707" y="1295"/>
                  </a:lnTo>
                  <a:lnTo>
                    <a:pt x="744" y="1258"/>
                  </a:lnTo>
                  <a:lnTo>
                    <a:pt x="744" y="1295"/>
                  </a:lnTo>
                  <a:lnTo>
                    <a:pt x="823" y="1219"/>
                  </a:lnTo>
                  <a:lnTo>
                    <a:pt x="783" y="1139"/>
                  </a:lnTo>
                  <a:lnTo>
                    <a:pt x="783" y="1060"/>
                  </a:lnTo>
                  <a:lnTo>
                    <a:pt x="823" y="1139"/>
                  </a:lnTo>
                  <a:lnTo>
                    <a:pt x="902" y="110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1455">
              <a:extLst>
                <a:ext uri="{FF2B5EF4-FFF2-40B4-BE49-F238E27FC236}">
                  <a16:creationId xmlns:a16="http://schemas.microsoft.com/office/drawing/2014/main" id="{26B41DD2-6335-3665-D1D8-1980F9AFF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9" y="1144"/>
              <a:ext cx="63" cy="55"/>
            </a:xfrm>
            <a:custGeom>
              <a:avLst/>
              <a:gdLst>
                <a:gd name="T0" fmla="*/ 237 w 313"/>
                <a:gd name="T1" fmla="*/ 0 h 275"/>
                <a:gd name="T2" fmla="*/ 197 w 313"/>
                <a:gd name="T3" fmla="*/ 37 h 275"/>
                <a:gd name="T4" fmla="*/ 39 w 313"/>
                <a:gd name="T5" fmla="*/ 116 h 275"/>
                <a:gd name="T6" fmla="*/ 0 w 313"/>
                <a:gd name="T7" fmla="*/ 196 h 275"/>
                <a:gd name="T8" fmla="*/ 118 w 313"/>
                <a:gd name="T9" fmla="*/ 196 h 275"/>
                <a:gd name="T10" fmla="*/ 237 w 313"/>
                <a:gd name="T11" fmla="*/ 156 h 275"/>
                <a:gd name="T12" fmla="*/ 313 w 313"/>
                <a:gd name="T13" fmla="*/ 156 h 275"/>
                <a:gd name="T14" fmla="*/ 274 w 313"/>
                <a:gd name="T15" fmla="*/ 196 h 275"/>
                <a:gd name="T16" fmla="*/ 237 w 313"/>
                <a:gd name="T17" fmla="*/ 196 h 275"/>
                <a:gd name="T18" fmla="*/ 197 w 313"/>
                <a:gd name="T19" fmla="*/ 235 h 275"/>
                <a:gd name="T20" fmla="*/ 237 w 313"/>
                <a:gd name="T21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3" h="275">
                  <a:moveTo>
                    <a:pt x="237" y="0"/>
                  </a:moveTo>
                  <a:lnTo>
                    <a:pt x="197" y="37"/>
                  </a:lnTo>
                  <a:lnTo>
                    <a:pt x="39" y="116"/>
                  </a:lnTo>
                  <a:lnTo>
                    <a:pt x="0" y="196"/>
                  </a:lnTo>
                  <a:lnTo>
                    <a:pt x="118" y="196"/>
                  </a:lnTo>
                  <a:lnTo>
                    <a:pt x="237" y="156"/>
                  </a:lnTo>
                  <a:lnTo>
                    <a:pt x="313" y="156"/>
                  </a:lnTo>
                  <a:lnTo>
                    <a:pt x="274" y="196"/>
                  </a:lnTo>
                  <a:lnTo>
                    <a:pt x="237" y="196"/>
                  </a:lnTo>
                  <a:lnTo>
                    <a:pt x="197" y="235"/>
                  </a:lnTo>
                  <a:lnTo>
                    <a:pt x="237" y="275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1456">
              <a:extLst>
                <a:ext uri="{FF2B5EF4-FFF2-40B4-BE49-F238E27FC236}">
                  <a16:creationId xmlns:a16="http://schemas.microsoft.com/office/drawing/2014/main" id="{759B3213-1CA7-8C1A-4EAA-C54003914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" y="1191"/>
              <a:ext cx="24" cy="23"/>
            </a:xfrm>
            <a:custGeom>
              <a:avLst/>
              <a:gdLst>
                <a:gd name="T0" fmla="*/ 0 w 116"/>
                <a:gd name="T1" fmla="*/ 40 h 117"/>
                <a:gd name="T2" fmla="*/ 76 w 116"/>
                <a:gd name="T3" fmla="*/ 0 h 117"/>
                <a:gd name="T4" fmla="*/ 37 w 116"/>
                <a:gd name="T5" fmla="*/ 40 h 117"/>
                <a:gd name="T6" fmla="*/ 116 w 116"/>
                <a:gd name="T7" fmla="*/ 40 h 117"/>
                <a:gd name="T8" fmla="*/ 116 w 116"/>
                <a:gd name="T9" fmla="*/ 77 h 117"/>
                <a:gd name="T10" fmla="*/ 37 w 116"/>
                <a:gd name="T11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6" h="117">
                  <a:moveTo>
                    <a:pt x="0" y="40"/>
                  </a:moveTo>
                  <a:lnTo>
                    <a:pt x="76" y="0"/>
                  </a:lnTo>
                  <a:lnTo>
                    <a:pt x="37" y="40"/>
                  </a:lnTo>
                  <a:lnTo>
                    <a:pt x="116" y="40"/>
                  </a:lnTo>
                  <a:lnTo>
                    <a:pt x="116" y="77"/>
                  </a:lnTo>
                  <a:lnTo>
                    <a:pt x="37" y="117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1457">
              <a:extLst>
                <a:ext uri="{FF2B5EF4-FFF2-40B4-BE49-F238E27FC236}">
                  <a16:creationId xmlns:a16="http://schemas.microsoft.com/office/drawing/2014/main" id="{C3559980-D227-4B42-1F13-B9F6D0E8C0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0" y="1222"/>
              <a:ext cx="8" cy="8"/>
            </a:xfrm>
            <a:custGeom>
              <a:avLst/>
              <a:gdLst>
                <a:gd name="T0" fmla="*/ 0 w 40"/>
                <a:gd name="T1" fmla="*/ 0 h 39"/>
                <a:gd name="T2" fmla="*/ 40 w 40"/>
                <a:gd name="T3" fmla="*/ 39 h 39"/>
                <a:gd name="T4" fmla="*/ 0 w 40"/>
                <a:gd name="T5" fmla="*/ 39 h 39"/>
                <a:gd name="T6" fmla="*/ 0 w 40"/>
                <a:gd name="T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9">
                  <a:moveTo>
                    <a:pt x="0" y="0"/>
                  </a:moveTo>
                  <a:lnTo>
                    <a:pt x="40" y="39"/>
                  </a:lnTo>
                  <a:lnTo>
                    <a:pt x="0" y="39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1458">
              <a:extLst>
                <a:ext uri="{FF2B5EF4-FFF2-40B4-BE49-F238E27FC236}">
                  <a16:creationId xmlns:a16="http://schemas.microsoft.com/office/drawing/2014/main" id="{89F158BF-F438-E56E-A73F-87DB69211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4" y="1214"/>
              <a:ext cx="16" cy="8"/>
            </a:xfrm>
            <a:custGeom>
              <a:avLst/>
              <a:gdLst>
                <a:gd name="T0" fmla="*/ 79 w 79"/>
                <a:gd name="T1" fmla="*/ 40 h 40"/>
                <a:gd name="T2" fmla="*/ 39 w 79"/>
                <a:gd name="T3" fmla="*/ 40 h 40"/>
                <a:gd name="T4" fmla="*/ 0 w 79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9" h="40">
                  <a:moveTo>
                    <a:pt x="79" y="40"/>
                  </a:moveTo>
                  <a:lnTo>
                    <a:pt x="39" y="40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1459">
              <a:extLst>
                <a:ext uri="{FF2B5EF4-FFF2-40B4-BE49-F238E27FC236}">
                  <a16:creationId xmlns:a16="http://schemas.microsoft.com/office/drawing/2014/main" id="{787AD9D6-A470-728F-37A7-04A44B6666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4" y="1214"/>
              <a:ext cx="16" cy="16"/>
            </a:xfrm>
            <a:custGeom>
              <a:avLst/>
              <a:gdLst>
                <a:gd name="T0" fmla="*/ 0 w 79"/>
                <a:gd name="T1" fmla="*/ 0 h 79"/>
                <a:gd name="T2" fmla="*/ 39 w 79"/>
                <a:gd name="T3" fmla="*/ 79 h 79"/>
                <a:gd name="T4" fmla="*/ 79 w 79"/>
                <a:gd name="T5" fmla="*/ 4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9" h="79">
                  <a:moveTo>
                    <a:pt x="0" y="0"/>
                  </a:moveTo>
                  <a:lnTo>
                    <a:pt x="39" y="79"/>
                  </a:lnTo>
                  <a:lnTo>
                    <a:pt x="79" y="4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1460">
              <a:extLst>
                <a:ext uri="{FF2B5EF4-FFF2-40B4-BE49-F238E27FC236}">
                  <a16:creationId xmlns:a16="http://schemas.microsoft.com/office/drawing/2014/main" id="{F20B181A-E26E-C7A3-8915-1F61E1440E5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" y="1136"/>
              <a:ext cx="16" cy="8"/>
            </a:xfrm>
            <a:custGeom>
              <a:avLst/>
              <a:gdLst>
                <a:gd name="T0" fmla="*/ 0 w 76"/>
                <a:gd name="T1" fmla="*/ 39 h 39"/>
                <a:gd name="T2" fmla="*/ 76 w 76"/>
                <a:gd name="T3" fmla="*/ 0 h 39"/>
                <a:gd name="T4" fmla="*/ 37 w 76"/>
                <a:gd name="T5" fmla="*/ 39 h 39"/>
                <a:gd name="T6" fmla="*/ 0 w 76"/>
                <a:gd name="T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39">
                  <a:moveTo>
                    <a:pt x="0" y="39"/>
                  </a:moveTo>
                  <a:lnTo>
                    <a:pt x="76" y="0"/>
                  </a:lnTo>
                  <a:lnTo>
                    <a:pt x="37" y="39"/>
                  </a:lnTo>
                  <a:lnTo>
                    <a:pt x="0" y="39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1461">
              <a:extLst>
                <a:ext uri="{FF2B5EF4-FFF2-40B4-BE49-F238E27FC236}">
                  <a16:creationId xmlns:a16="http://schemas.microsoft.com/office/drawing/2014/main" id="{B6DDF978-4B17-586C-F1CF-A7ED3DCC64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" y="1199"/>
              <a:ext cx="8" cy="15"/>
            </a:xfrm>
            <a:custGeom>
              <a:avLst/>
              <a:gdLst>
                <a:gd name="T0" fmla="*/ 37 w 37"/>
                <a:gd name="T1" fmla="*/ 77 h 77"/>
                <a:gd name="T2" fmla="*/ 0 w 37"/>
                <a:gd name="T3" fmla="*/ 77 h 77"/>
                <a:gd name="T4" fmla="*/ 37 w 37"/>
                <a:gd name="T5" fmla="*/ 37 h 77"/>
                <a:gd name="T6" fmla="*/ 0 w 37"/>
                <a:gd name="T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77">
                  <a:moveTo>
                    <a:pt x="37" y="77"/>
                  </a:moveTo>
                  <a:lnTo>
                    <a:pt x="0" y="77"/>
                  </a:lnTo>
                  <a:lnTo>
                    <a:pt x="37" y="37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1462">
              <a:extLst>
                <a:ext uri="{FF2B5EF4-FFF2-40B4-BE49-F238E27FC236}">
                  <a16:creationId xmlns:a16="http://schemas.microsoft.com/office/drawing/2014/main" id="{F492F966-6765-07D0-5FA6-5C080892C0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0" y="1387"/>
              <a:ext cx="15" cy="16"/>
            </a:xfrm>
            <a:custGeom>
              <a:avLst/>
              <a:gdLst>
                <a:gd name="T0" fmla="*/ 79 w 79"/>
                <a:gd name="T1" fmla="*/ 80 h 80"/>
                <a:gd name="T2" fmla="*/ 40 w 79"/>
                <a:gd name="T3" fmla="*/ 40 h 80"/>
                <a:gd name="T4" fmla="*/ 0 w 79"/>
                <a:gd name="T5" fmla="*/ 40 h 80"/>
                <a:gd name="T6" fmla="*/ 0 w 79"/>
                <a:gd name="T7" fmla="*/ 0 h 80"/>
                <a:gd name="T8" fmla="*/ 40 w 79"/>
                <a:gd name="T9" fmla="*/ 0 h 80"/>
                <a:gd name="T10" fmla="*/ 79 w 79"/>
                <a:gd name="T11" fmla="*/ 40 h 80"/>
                <a:gd name="T12" fmla="*/ 79 w 79"/>
                <a:gd name="T13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80">
                  <a:moveTo>
                    <a:pt x="79" y="80"/>
                  </a:moveTo>
                  <a:lnTo>
                    <a:pt x="40" y="40"/>
                  </a:lnTo>
                  <a:lnTo>
                    <a:pt x="0" y="40"/>
                  </a:lnTo>
                  <a:lnTo>
                    <a:pt x="0" y="0"/>
                  </a:lnTo>
                  <a:lnTo>
                    <a:pt x="40" y="0"/>
                  </a:lnTo>
                  <a:lnTo>
                    <a:pt x="79" y="40"/>
                  </a:lnTo>
                  <a:lnTo>
                    <a:pt x="79" y="8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1463">
              <a:extLst>
                <a:ext uri="{FF2B5EF4-FFF2-40B4-BE49-F238E27FC236}">
                  <a16:creationId xmlns:a16="http://schemas.microsoft.com/office/drawing/2014/main" id="{D7BAC3D8-A134-0251-C29A-E05900B5A1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" y="1395"/>
              <a:ext cx="236" cy="110"/>
            </a:xfrm>
            <a:custGeom>
              <a:avLst/>
              <a:gdLst>
                <a:gd name="T0" fmla="*/ 0 w 1178"/>
                <a:gd name="T1" fmla="*/ 40 h 549"/>
                <a:gd name="T2" fmla="*/ 40 w 1178"/>
                <a:gd name="T3" fmla="*/ 79 h 549"/>
                <a:gd name="T4" fmla="*/ 80 w 1178"/>
                <a:gd name="T5" fmla="*/ 79 h 549"/>
                <a:gd name="T6" fmla="*/ 116 w 1178"/>
                <a:gd name="T7" fmla="*/ 119 h 549"/>
                <a:gd name="T8" fmla="*/ 196 w 1178"/>
                <a:gd name="T9" fmla="*/ 119 h 549"/>
                <a:gd name="T10" fmla="*/ 196 w 1178"/>
                <a:gd name="T11" fmla="*/ 0 h 549"/>
                <a:gd name="T12" fmla="*/ 275 w 1178"/>
                <a:gd name="T13" fmla="*/ 0 h 549"/>
                <a:gd name="T14" fmla="*/ 275 w 1178"/>
                <a:gd name="T15" fmla="*/ 40 h 549"/>
                <a:gd name="T16" fmla="*/ 354 w 1178"/>
                <a:gd name="T17" fmla="*/ 119 h 549"/>
                <a:gd name="T18" fmla="*/ 354 w 1178"/>
                <a:gd name="T19" fmla="*/ 159 h 549"/>
                <a:gd name="T20" fmla="*/ 394 w 1178"/>
                <a:gd name="T21" fmla="*/ 235 h 549"/>
                <a:gd name="T22" fmla="*/ 431 w 1178"/>
                <a:gd name="T23" fmla="*/ 274 h 549"/>
                <a:gd name="T24" fmla="*/ 589 w 1178"/>
                <a:gd name="T25" fmla="*/ 274 h 549"/>
                <a:gd name="T26" fmla="*/ 745 w 1178"/>
                <a:gd name="T27" fmla="*/ 354 h 549"/>
                <a:gd name="T28" fmla="*/ 903 w 1178"/>
                <a:gd name="T29" fmla="*/ 354 h 549"/>
                <a:gd name="T30" fmla="*/ 943 w 1178"/>
                <a:gd name="T31" fmla="*/ 434 h 549"/>
                <a:gd name="T32" fmla="*/ 943 w 1178"/>
                <a:gd name="T33" fmla="*/ 473 h 549"/>
                <a:gd name="T34" fmla="*/ 980 w 1178"/>
                <a:gd name="T35" fmla="*/ 549 h 549"/>
                <a:gd name="T36" fmla="*/ 1059 w 1178"/>
                <a:gd name="T37" fmla="*/ 549 h 549"/>
                <a:gd name="T38" fmla="*/ 1138 w 1178"/>
                <a:gd name="T39" fmla="*/ 509 h 549"/>
                <a:gd name="T40" fmla="*/ 1098 w 1178"/>
                <a:gd name="T41" fmla="*/ 473 h 549"/>
                <a:gd name="T42" fmla="*/ 1178 w 1178"/>
                <a:gd name="T43" fmla="*/ 473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78" h="549">
                  <a:moveTo>
                    <a:pt x="0" y="40"/>
                  </a:moveTo>
                  <a:lnTo>
                    <a:pt x="40" y="79"/>
                  </a:lnTo>
                  <a:lnTo>
                    <a:pt x="80" y="79"/>
                  </a:lnTo>
                  <a:lnTo>
                    <a:pt x="116" y="119"/>
                  </a:lnTo>
                  <a:lnTo>
                    <a:pt x="196" y="119"/>
                  </a:lnTo>
                  <a:lnTo>
                    <a:pt x="196" y="0"/>
                  </a:lnTo>
                  <a:lnTo>
                    <a:pt x="275" y="0"/>
                  </a:lnTo>
                  <a:lnTo>
                    <a:pt x="275" y="40"/>
                  </a:lnTo>
                  <a:lnTo>
                    <a:pt x="354" y="119"/>
                  </a:lnTo>
                  <a:lnTo>
                    <a:pt x="354" y="159"/>
                  </a:lnTo>
                  <a:lnTo>
                    <a:pt x="394" y="235"/>
                  </a:lnTo>
                  <a:lnTo>
                    <a:pt x="431" y="274"/>
                  </a:lnTo>
                  <a:lnTo>
                    <a:pt x="589" y="274"/>
                  </a:lnTo>
                  <a:lnTo>
                    <a:pt x="745" y="354"/>
                  </a:lnTo>
                  <a:lnTo>
                    <a:pt x="903" y="354"/>
                  </a:lnTo>
                  <a:lnTo>
                    <a:pt x="943" y="434"/>
                  </a:lnTo>
                  <a:lnTo>
                    <a:pt x="943" y="473"/>
                  </a:lnTo>
                  <a:lnTo>
                    <a:pt x="980" y="549"/>
                  </a:lnTo>
                  <a:lnTo>
                    <a:pt x="1059" y="549"/>
                  </a:lnTo>
                  <a:lnTo>
                    <a:pt x="1138" y="509"/>
                  </a:lnTo>
                  <a:lnTo>
                    <a:pt x="1098" y="473"/>
                  </a:lnTo>
                  <a:lnTo>
                    <a:pt x="1178" y="473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1464">
              <a:extLst>
                <a:ext uri="{FF2B5EF4-FFF2-40B4-BE49-F238E27FC236}">
                  <a16:creationId xmlns:a16="http://schemas.microsoft.com/office/drawing/2014/main" id="{E9E0ED70-2966-6ABA-945D-17CAA0262AE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6" y="1521"/>
              <a:ext cx="31" cy="16"/>
            </a:xfrm>
            <a:custGeom>
              <a:avLst/>
              <a:gdLst>
                <a:gd name="T0" fmla="*/ 77 w 156"/>
                <a:gd name="T1" fmla="*/ 79 h 79"/>
                <a:gd name="T2" fmla="*/ 156 w 156"/>
                <a:gd name="T3" fmla="*/ 79 h 79"/>
                <a:gd name="T4" fmla="*/ 40 w 156"/>
                <a:gd name="T5" fmla="*/ 0 h 79"/>
                <a:gd name="T6" fmla="*/ 0 w 156"/>
                <a:gd name="T7" fmla="*/ 40 h 79"/>
                <a:gd name="T8" fmla="*/ 77 w 156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79">
                  <a:moveTo>
                    <a:pt x="77" y="79"/>
                  </a:moveTo>
                  <a:lnTo>
                    <a:pt x="156" y="79"/>
                  </a:lnTo>
                  <a:lnTo>
                    <a:pt x="40" y="0"/>
                  </a:lnTo>
                  <a:lnTo>
                    <a:pt x="0" y="40"/>
                  </a:lnTo>
                  <a:lnTo>
                    <a:pt x="77" y="79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1465">
              <a:extLst>
                <a:ext uri="{FF2B5EF4-FFF2-40B4-BE49-F238E27FC236}">
                  <a16:creationId xmlns:a16="http://schemas.microsoft.com/office/drawing/2014/main" id="{CE4B08D6-30DC-EF4D-D6DF-7C45A39320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5" y="927"/>
              <a:ext cx="8" cy="4"/>
            </a:xfrm>
            <a:custGeom>
              <a:avLst/>
              <a:gdLst>
                <a:gd name="T0" fmla="*/ 0 w 40"/>
                <a:gd name="T1" fmla="*/ 0 h 20"/>
                <a:gd name="T2" fmla="*/ 0 w 40"/>
                <a:gd name="T3" fmla="*/ 20 h 20"/>
                <a:gd name="T4" fmla="*/ 40 w 40"/>
                <a:gd name="T5" fmla="*/ 20 h 20"/>
                <a:gd name="T6" fmla="*/ 0 w 40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20">
                  <a:moveTo>
                    <a:pt x="0" y="0"/>
                  </a:moveTo>
                  <a:lnTo>
                    <a:pt x="0" y="20"/>
                  </a:lnTo>
                  <a:lnTo>
                    <a:pt x="40" y="20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1466">
              <a:extLst>
                <a:ext uri="{FF2B5EF4-FFF2-40B4-BE49-F238E27FC236}">
                  <a16:creationId xmlns:a16="http://schemas.microsoft.com/office/drawing/2014/main" id="{5088041A-BD57-47AD-7A84-53405CC6BB7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7" y="924"/>
              <a:ext cx="8" cy="3"/>
            </a:xfrm>
            <a:custGeom>
              <a:avLst/>
              <a:gdLst>
                <a:gd name="T0" fmla="*/ 39 w 39"/>
                <a:gd name="T1" fmla="*/ 19 h 19"/>
                <a:gd name="T2" fmla="*/ 39 w 39"/>
                <a:gd name="T3" fmla="*/ 0 h 19"/>
                <a:gd name="T4" fmla="*/ 0 w 39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19">
                  <a:moveTo>
                    <a:pt x="39" y="19"/>
                  </a:moveTo>
                  <a:lnTo>
                    <a:pt x="39" y="0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Line 1467">
              <a:extLst>
                <a:ext uri="{FF2B5EF4-FFF2-40B4-BE49-F238E27FC236}">
                  <a16:creationId xmlns:a16="http://schemas.microsoft.com/office/drawing/2014/main" id="{9AC674F4-33D3-7566-FC23-2B870018E5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57" y="924"/>
              <a:ext cx="8" cy="3"/>
            </a:xfrm>
            <a:prstGeom prst="line">
              <a:avLst/>
            </a:pr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1468">
              <a:extLst>
                <a:ext uri="{FF2B5EF4-FFF2-40B4-BE49-F238E27FC236}">
                  <a16:creationId xmlns:a16="http://schemas.microsoft.com/office/drawing/2014/main" id="{3353C38F-BDAF-B5B7-4249-908463BBE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" y="994"/>
              <a:ext cx="463" cy="173"/>
            </a:xfrm>
            <a:custGeom>
              <a:avLst/>
              <a:gdLst>
                <a:gd name="T0" fmla="*/ 2196 w 2315"/>
                <a:gd name="T1" fmla="*/ 629 h 864"/>
                <a:gd name="T2" fmla="*/ 1883 w 2315"/>
                <a:gd name="T3" fmla="*/ 589 h 864"/>
                <a:gd name="T4" fmla="*/ 1843 w 2315"/>
                <a:gd name="T5" fmla="*/ 510 h 864"/>
                <a:gd name="T6" fmla="*/ 1883 w 2315"/>
                <a:gd name="T7" fmla="*/ 394 h 864"/>
                <a:gd name="T8" fmla="*/ 1727 w 2315"/>
                <a:gd name="T9" fmla="*/ 434 h 864"/>
                <a:gd name="T10" fmla="*/ 1648 w 2315"/>
                <a:gd name="T11" fmla="*/ 474 h 864"/>
                <a:gd name="T12" fmla="*/ 1648 w 2315"/>
                <a:gd name="T13" fmla="*/ 589 h 864"/>
                <a:gd name="T14" fmla="*/ 1687 w 2315"/>
                <a:gd name="T15" fmla="*/ 709 h 864"/>
                <a:gd name="T16" fmla="*/ 1687 w 2315"/>
                <a:gd name="T17" fmla="*/ 785 h 864"/>
                <a:gd name="T18" fmla="*/ 1687 w 2315"/>
                <a:gd name="T19" fmla="*/ 748 h 864"/>
                <a:gd name="T20" fmla="*/ 1648 w 2315"/>
                <a:gd name="T21" fmla="*/ 669 h 864"/>
                <a:gd name="T22" fmla="*/ 1608 w 2315"/>
                <a:gd name="T23" fmla="*/ 549 h 864"/>
                <a:gd name="T24" fmla="*/ 1452 w 2315"/>
                <a:gd name="T25" fmla="*/ 510 h 864"/>
                <a:gd name="T26" fmla="*/ 1452 w 2315"/>
                <a:gd name="T27" fmla="*/ 589 h 864"/>
                <a:gd name="T28" fmla="*/ 1333 w 2315"/>
                <a:gd name="T29" fmla="*/ 629 h 864"/>
                <a:gd name="T30" fmla="*/ 1293 w 2315"/>
                <a:gd name="T31" fmla="*/ 709 h 864"/>
                <a:gd name="T32" fmla="*/ 1255 w 2315"/>
                <a:gd name="T33" fmla="*/ 510 h 864"/>
                <a:gd name="T34" fmla="*/ 1138 w 2315"/>
                <a:gd name="T35" fmla="*/ 549 h 864"/>
                <a:gd name="T36" fmla="*/ 1178 w 2315"/>
                <a:gd name="T37" fmla="*/ 474 h 864"/>
                <a:gd name="T38" fmla="*/ 1020 w 2315"/>
                <a:gd name="T39" fmla="*/ 474 h 864"/>
                <a:gd name="T40" fmla="*/ 943 w 2315"/>
                <a:gd name="T41" fmla="*/ 434 h 864"/>
                <a:gd name="T42" fmla="*/ 863 w 2315"/>
                <a:gd name="T43" fmla="*/ 549 h 864"/>
                <a:gd name="T44" fmla="*/ 665 w 2315"/>
                <a:gd name="T45" fmla="*/ 709 h 864"/>
                <a:gd name="T46" fmla="*/ 589 w 2315"/>
                <a:gd name="T47" fmla="*/ 709 h 864"/>
                <a:gd name="T48" fmla="*/ 550 w 2315"/>
                <a:gd name="T49" fmla="*/ 785 h 864"/>
                <a:gd name="T50" fmla="*/ 510 w 2315"/>
                <a:gd name="T51" fmla="*/ 709 h 864"/>
                <a:gd name="T52" fmla="*/ 430 w 2315"/>
                <a:gd name="T53" fmla="*/ 589 h 864"/>
                <a:gd name="T54" fmla="*/ 391 w 2315"/>
                <a:gd name="T55" fmla="*/ 549 h 864"/>
                <a:gd name="T56" fmla="*/ 355 w 2315"/>
                <a:gd name="T57" fmla="*/ 354 h 864"/>
                <a:gd name="T58" fmla="*/ 315 w 2315"/>
                <a:gd name="T59" fmla="*/ 315 h 864"/>
                <a:gd name="T60" fmla="*/ 195 w 2315"/>
                <a:gd name="T61" fmla="*/ 235 h 864"/>
                <a:gd name="T62" fmla="*/ 195 w 2315"/>
                <a:gd name="T63" fmla="*/ 119 h 864"/>
                <a:gd name="T64" fmla="*/ 77 w 2315"/>
                <a:gd name="T65" fmla="*/ 80 h 864"/>
                <a:gd name="T66" fmla="*/ 117 w 2315"/>
                <a:gd name="T67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15" h="864">
                  <a:moveTo>
                    <a:pt x="2315" y="589"/>
                  </a:moveTo>
                  <a:lnTo>
                    <a:pt x="2196" y="629"/>
                  </a:lnTo>
                  <a:lnTo>
                    <a:pt x="1961" y="629"/>
                  </a:lnTo>
                  <a:lnTo>
                    <a:pt x="1883" y="589"/>
                  </a:lnTo>
                  <a:lnTo>
                    <a:pt x="1883" y="549"/>
                  </a:lnTo>
                  <a:lnTo>
                    <a:pt x="1843" y="510"/>
                  </a:lnTo>
                  <a:lnTo>
                    <a:pt x="1922" y="434"/>
                  </a:lnTo>
                  <a:lnTo>
                    <a:pt x="1883" y="394"/>
                  </a:lnTo>
                  <a:lnTo>
                    <a:pt x="1766" y="394"/>
                  </a:lnTo>
                  <a:lnTo>
                    <a:pt x="1727" y="434"/>
                  </a:lnTo>
                  <a:lnTo>
                    <a:pt x="1687" y="434"/>
                  </a:lnTo>
                  <a:lnTo>
                    <a:pt x="1648" y="474"/>
                  </a:lnTo>
                  <a:lnTo>
                    <a:pt x="1608" y="474"/>
                  </a:lnTo>
                  <a:lnTo>
                    <a:pt x="1648" y="589"/>
                  </a:lnTo>
                  <a:lnTo>
                    <a:pt x="1687" y="629"/>
                  </a:lnTo>
                  <a:lnTo>
                    <a:pt x="1687" y="709"/>
                  </a:lnTo>
                  <a:lnTo>
                    <a:pt x="1727" y="748"/>
                  </a:lnTo>
                  <a:lnTo>
                    <a:pt x="1687" y="785"/>
                  </a:lnTo>
                  <a:lnTo>
                    <a:pt x="1648" y="864"/>
                  </a:lnTo>
                  <a:lnTo>
                    <a:pt x="1687" y="748"/>
                  </a:lnTo>
                  <a:lnTo>
                    <a:pt x="1648" y="748"/>
                  </a:lnTo>
                  <a:lnTo>
                    <a:pt x="1648" y="669"/>
                  </a:lnTo>
                  <a:lnTo>
                    <a:pt x="1568" y="589"/>
                  </a:lnTo>
                  <a:lnTo>
                    <a:pt x="1608" y="549"/>
                  </a:lnTo>
                  <a:lnTo>
                    <a:pt x="1568" y="510"/>
                  </a:lnTo>
                  <a:lnTo>
                    <a:pt x="1452" y="510"/>
                  </a:lnTo>
                  <a:lnTo>
                    <a:pt x="1413" y="549"/>
                  </a:lnTo>
                  <a:lnTo>
                    <a:pt x="1452" y="589"/>
                  </a:lnTo>
                  <a:lnTo>
                    <a:pt x="1413" y="629"/>
                  </a:lnTo>
                  <a:lnTo>
                    <a:pt x="1333" y="629"/>
                  </a:lnTo>
                  <a:lnTo>
                    <a:pt x="1333" y="669"/>
                  </a:lnTo>
                  <a:lnTo>
                    <a:pt x="1293" y="709"/>
                  </a:lnTo>
                  <a:lnTo>
                    <a:pt x="1293" y="589"/>
                  </a:lnTo>
                  <a:lnTo>
                    <a:pt x="1255" y="510"/>
                  </a:lnTo>
                  <a:lnTo>
                    <a:pt x="1218" y="510"/>
                  </a:lnTo>
                  <a:lnTo>
                    <a:pt x="1138" y="549"/>
                  </a:lnTo>
                  <a:lnTo>
                    <a:pt x="1138" y="510"/>
                  </a:lnTo>
                  <a:lnTo>
                    <a:pt x="1178" y="474"/>
                  </a:lnTo>
                  <a:lnTo>
                    <a:pt x="1178" y="394"/>
                  </a:lnTo>
                  <a:lnTo>
                    <a:pt x="1020" y="474"/>
                  </a:lnTo>
                  <a:lnTo>
                    <a:pt x="980" y="434"/>
                  </a:lnTo>
                  <a:lnTo>
                    <a:pt x="943" y="434"/>
                  </a:lnTo>
                  <a:lnTo>
                    <a:pt x="943" y="474"/>
                  </a:lnTo>
                  <a:lnTo>
                    <a:pt x="863" y="549"/>
                  </a:lnTo>
                  <a:lnTo>
                    <a:pt x="785" y="589"/>
                  </a:lnTo>
                  <a:lnTo>
                    <a:pt x="665" y="709"/>
                  </a:lnTo>
                  <a:lnTo>
                    <a:pt x="665" y="748"/>
                  </a:lnTo>
                  <a:lnTo>
                    <a:pt x="589" y="709"/>
                  </a:lnTo>
                  <a:lnTo>
                    <a:pt x="589" y="748"/>
                  </a:lnTo>
                  <a:lnTo>
                    <a:pt x="550" y="785"/>
                  </a:lnTo>
                  <a:lnTo>
                    <a:pt x="550" y="709"/>
                  </a:lnTo>
                  <a:lnTo>
                    <a:pt x="510" y="709"/>
                  </a:lnTo>
                  <a:lnTo>
                    <a:pt x="510" y="629"/>
                  </a:lnTo>
                  <a:lnTo>
                    <a:pt x="430" y="589"/>
                  </a:lnTo>
                  <a:lnTo>
                    <a:pt x="430" y="549"/>
                  </a:lnTo>
                  <a:lnTo>
                    <a:pt x="391" y="549"/>
                  </a:lnTo>
                  <a:lnTo>
                    <a:pt x="391" y="434"/>
                  </a:lnTo>
                  <a:lnTo>
                    <a:pt x="355" y="354"/>
                  </a:lnTo>
                  <a:lnTo>
                    <a:pt x="315" y="354"/>
                  </a:lnTo>
                  <a:lnTo>
                    <a:pt x="315" y="315"/>
                  </a:lnTo>
                  <a:lnTo>
                    <a:pt x="235" y="275"/>
                  </a:lnTo>
                  <a:lnTo>
                    <a:pt x="195" y="235"/>
                  </a:lnTo>
                  <a:lnTo>
                    <a:pt x="235" y="158"/>
                  </a:lnTo>
                  <a:lnTo>
                    <a:pt x="195" y="119"/>
                  </a:lnTo>
                  <a:lnTo>
                    <a:pt x="117" y="119"/>
                  </a:lnTo>
                  <a:lnTo>
                    <a:pt x="77" y="80"/>
                  </a:lnTo>
                  <a:lnTo>
                    <a:pt x="77" y="40"/>
                  </a:lnTo>
                  <a:lnTo>
                    <a:pt x="117" y="0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1469">
              <a:extLst>
                <a:ext uri="{FF2B5EF4-FFF2-40B4-BE49-F238E27FC236}">
                  <a16:creationId xmlns:a16="http://schemas.microsoft.com/office/drawing/2014/main" id="{4D17039C-98AC-FECC-CF7E-5E85E4003F0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5" y="971"/>
              <a:ext cx="34" cy="23"/>
            </a:xfrm>
            <a:custGeom>
              <a:avLst/>
              <a:gdLst>
                <a:gd name="T0" fmla="*/ 168 w 168"/>
                <a:gd name="T1" fmla="*/ 117 h 117"/>
                <a:gd name="T2" fmla="*/ 168 w 168"/>
                <a:gd name="T3" fmla="*/ 0 h 117"/>
                <a:gd name="T4" fmla="*/ 128 w 168"/>
                <a:gd name="T5" fmla="*/ 0 h 117"/>
                <a:gd name="T6" fmla="*/ 50 w 168"/>
                <a:gd name="T7" fmla="*/ 37 h 117"/>
                <a:gd name="T8" fmla="*/ 10 w 168"/>
                <a:gd name="T9" fmla="*/ 77 h 117"/>
                <a:gd name="T10" fmla="*/ 0 w 168"/>
                <a:gd name="T11" fmla="*/ 9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" h="117">
                  <a:moveTo>
                    <a:pt x="168" y="117"/>
                  </a:moveTo>
                  <a:lnTo>
                    <a:pt x="168" y="0"/>
                  </a:lnTo>
                  <a:lnTo>
                    <a:pt x="128" y="0"/>
                  </a:lnTo>
                  <a:lnTo>
                    <a:pt x="50" y="37"/>
                  </a:lnTo>
                  <a:lnTo>
                    <a:pt x="10" y="77"/>
                  </a:lnTo>
                  <a:lnTo>
                    <a:pt x="0" y="97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1470">
              <a:extLst>
                <a:ext uri="{FF2B5EF4-FFF2-40B4-BE49-F238E27FC236}">
                  <a16:creationId xmlns:a16="http://schemas.microsoft.com/office/drawing/2014/main" id="{71D83ABD-BBD1-BAB5-1587-970E8DC26F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3" y="990"/>
              <a:ext cx="4" cy="4"/>
            </a:xfrm>
            <a:custGeom>
              <a:avLst/>
              <a:gdLst>
                <a:gd name="T0" fmla="*/ 10 w 20"/>
                <a:gd name="T1" fmla="*/ 0 h 20"/>
                <a:gd name="T2" fmla="*/ 20 w 20"/>
                <a:gd name="T3" fmla="*/ 20 h 20"/>
                <a:gd name="T4" fmla="*/ 0 w 20"/>
                <a:gd name="T5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0">
                  <a:moveTo>
                    <a:pt x="10" y="0"/>
                  </a:moveTo>
                  <a:lnTo>
                    <a:pt x="20" y="20"/>
                  </a:lnTo>
                  <a:lnTo>
                    <a:pt x="0" y="2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Line 1471">
              <a:extLst>
                <a:ext uri="{FF2B5EF4-FFF2-40B4-BE49-F238E27FC236}">
                  <a16:creationId xmlns:a16="http://schemas.microsoft.com/office/drawing/2014/main" id="{A39E9A98-28C5-C38E-29B7-1A159F45A8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43" y="990"/>
              <a:ext cx="2" cy="4"/>
            </a:xfrm>
            <a:prstGeom prst="line">
              <a:avLst/>
            </a:pr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1472">
              <a:extLst>
                <a:ext uri="{FF2B5EF4-FFF2-40B4-BE49-F238E27FC236}">
                  <a16:creationId xmlns:a16="http://schemas.microsoft.com/office/drawing/2014/main" id="{BBD2D858-D8A1-7E89-2C5F-85F1567060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2" y="994"/>
              <a:ext cx="11" cy="16"/>
            </a:xfrm>
            <a:custGeom>
              <a:avLst/>
              <a:gdLst>
                <a:gd name="T0" fmla="*/ 37 w 57"/>
                <a:gd name="T1" fmla="*/ 80 h 80"/>
                <a:gd name="T2" fmla="*/ 0 w 57"/>
                <a:gd name="T3" fmla="*/ 40 h 80"/>
                <a:gd name="T4" fmla="*/ 37 w 57"/>
                <a:gd name="T5" fmla="*/ 0 h 80"/>
                <a:gd name="T6" fmla="*/ 57 w 57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80">
                  <a:moveTo>
                    <a:pt x="37" y="80"/>
                  </a:moveTo>
                  <a:lnTo>
                    <a:pt x="0" y="40"/>
                  </a:lnTo>
                  <a:lnTo>
                    <a:pt x="37" y="0"/>
                  </a:lnTo>
                  <a:lnTo>
                    <a:pt x="57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1473">
              <a:extLst>
                <a:ext uri="{FF2B5EF4-FFF2-40B4-BE49-F238E27FC236}">
                  <a16:creationId xmlns:a16="http://schemas.microsoft.com/office/drawing/2014/main" id="{E230987E-23AA-FFD9-9F01-E1C17E9530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9" y="994"/>
              <a:ext cx="4" cy="16"/>
            </a:xfrm>
            <a:custGeom>
              <a:avLst/>
              <a:gdLst>
                <a:gd name="T0" fmla="*/ 20 w 20"/>
                <a:gd name="T1" fmla="*/ 0 h 80"/>
                <a:gd name="T2" fmla="*/ 0 w 20"/>
                <a:gd name="T3" fmla="*/ 40 h 80"/>
                <a:gd name="T4" fmla="*/ 0 w 20"/>
                <a:gd name="T5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80">
                  <a:moveTo>
                    <a:pt x="20" y="0"/>
                  </a:moveTo>
                  <a:lnTo>
                    <a:pt x="0" y="40"/>
                  </a:lnTo>
                  <a:lnTo>
                    <a:pt x="0" y="8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1474">
              <a:extLst>
                <a:ext uri="{FF2B5EF4-FFF2-40B4-BE49-F238E27FC236}">
                  <a16:creationId xmlns:a16="http://schemas.microsoft.com/office/drawing/2014/main" id="{20F1AC40-400B-32FC-7C27-2CA50F3FEE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2" y="1010"/>
              <a:ext cx="15" cy="8"/>
            </a:xfrm>
            <a:custGeom>
              <a:avLst/>
              <a:gdLst>
                <a:gd name="T0" fmla="*/ 37 w 77"/>
                <a:gd name="T1" fmla="*/ 0 h 39"/>
                <a:gd name="T2" fmla="*/ 0 w 77"/>
                <a:gd name="T3" fmla="*/ 39 h 39"/>
                <a:gd name="T4" fmla="*/ 37 w 77"/>
                <a:gd name="T5" fmla="*/ 39 h 39"/>
                <a:gd name="T6" fmla="*/ 77 w 77"/>
                <a:gd name="T7" fmla="*/ 0 h 39"/>
                <a:gd name="T8" fmla="*/ 37 w 77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39">
                  <a:moveTo>
                    <a:pt x="37" y="0"/>
                  </a:moveTo>
                  <a:lnTo>
                    <a:pt x="0" y="39"/>
                  </a:lnTo>
                  <a:lnTo>
                    <a:pt x="37" y="39"/>
                  </a:lnTo>
                  <a:lnTo>
                    <a:pt x="77" y="0"/>
                  </a:lnTo>
                  <a:lnTo>
                    <a:pt x="37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Line 1475">
              <a:extLst>
                <a:ext uri="{FF2B5EF4-FFF2-40B4-BE49-F238E27FC236}">
                  <a16:creationId xmlns:a16="http://schemas.microsoft.com/office/drawing/2014/main" id="{DD246394-A5C6-5BE2-8062-B54840E21E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273" y="994"/>
              <a:ext cx="6" cy="16"/>
            </a:xfrm>
            <a:prstGeom prst="line">
              <a:avLst/>
            </a:pr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1476">
              <a:extLst>
                <a:ext uri="{FF2B5EF4-FFF2-40B4-BE49-F238E27FC236}">
                  <a16:creationId xmlns:a16="http://schemas.microsoft.com/office/drawing/2014/main" id="{DBBF7CC1-999D-E977-D26C-B7D33729C3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" y="994"/>
              <a:ext cx="6" cy="16"/>
            </a:xfrm>
            <a:custGeom>
              <a:avLst/>
              <a:gdLst>
                <a:gd name="T0" fmla="*/ 0 w 26"/>
                <a:gd name="T1" fmla="*/ 80 h 80"/>
                <a:gd name="T2" fmla="*/ 26 w 26"/>
                <a:gd name="T3" fmla="*/ 80 h 80"/>
                <a:gd name="T4" fmla="*/ 26 w 26"/>
                <a:gd name="T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80">
                  <a:moveTo>
                    <a:pt x="0" y="80"/>
                  </a:moveTo>
                  <a:lnTo>
                    <a:pt x="26" y="80"/>
                  </a:lnTo>
                  <a:lnTo>
                    <a:pt x="26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1477">
              <a:extLst>
                <a:ext uri="{FF2B5EF4-FFF2-40B4-BE49-F238E27FC236}">
                  <a16:creationId xmlns:a16="http://schemas.microsoft.com/office/drawing/2014/main" id="{3D168124-42E7-442C-3874-FDA2273B8E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1" y="1010"/>
              <a:ext cx="2" cy="8"/>
            </a:xfrm>
            <a:custGeom>
              <a:avLst/>
              <a:gdLst>
                <a:gd name="T0" fmla="*/ 14 w 14"/>
                <a:gd name="T1" fmla="*/ 0 h 39"/>
                <a:gd name="T2" fmla="*/ 0 w 14"/>
                <a:gd name="T3" fmla="*/ 0 h 39"/>
                <a:gd name="T4" fmla="*/ 0 w 14"/>
                <a:gd name="T5" fmla="*/ 39 h 39"/>
                <a:gd name="T6" fmla="*/ 14 w 14"/>
                <a:gd name="T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9">
                  <a:moveTo>
                    <a:pt x="14" y="0"/>
                  </a:moveTo>
                  <a:lnTo>
                    <a:pt x="0" y="0"/>
                  </a:lnTo>
                  <a:lnTo>
                    <a:pt x="0" y="39"/>
                  </a:lnTo>
                  <a:lnTo>
                    <a:pt x="14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1478">
              <a:extLst>
                <a:ext uri="{FF2B5EF4-FFF2-40B4-BE49-F238E27FC236}">
                  <a16:creationId xmlns:a16="http://schemas.microsoft.com/office/drawing/2014/main" id="{BF9AAE3B-2193-74B0-FF01-42901A594F8C}"/>
                </a:ext>
              </a:extLst>
            </p:cNvPr>
            <p:cNvSpPr>
              <a:spLocks/>
            </p:cNvSpPr>
            <p:nvPr/>
          </p:nvSpPr>
          <p:spPr bwMode="auto">
            <a:xfrm>
              <a:off x="2161" y="1466"/>
              <a:ext cx="23" cy="24"/>
            </a:xfrm>
            <a:custGeom>
              <a:avLst/>
              <a:gdLst>
                <a:gd name="T0" fmla="*/ 0 w 116"/>
                <a:gd name="T1" fmla="*/ 119 h 119"/>
                <a:gd name="T2" fmla="*/ 116 w 116"/>
                <a:gd name="T3" fmla="*/ 0 h 119"/>
                <a:gd name="T4" fmla="*/ 76 w 116"/>
                <a:gd name="T5" fmla="*/ 0 h 119"/>
                <a:gd name="T6" fmla="*/ 0 w 116"/>
                <a:gd name="T7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9">
                  <a:moveTo>
                    <a:pt x="0" y="119"/>
                  </a:moveTo>
                  <a:lnTo>
                    <a:pt x="116" y="0"/>
                  </a:lnTo>
                  <a:lnTo>
                    <a:pt x="76" y="0"/>
                  </a:lnTo>
                  <a:lnTo>
                    <a:pt x="0" y="119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1479">
              <a:extLst>
                <a:ext uri="{FF2B5EF4-FFF2-40B4-BE49-F238E27FC236}">
                  <a16:creationId xmlns:a16="http://schemas.microsoft.com/office/drawing/2014/main" id="{051D2CAF-1884-FAD6-D3B2-0D82C06C9EB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61" y="1490"/>
              <a:ext cx="118" cy="94"/>
            </a:xfrm>
            <a:custGeom>
              <a:avLst/>
              <a:gdLst>
                <a:gd name="T0" fmla="*/ 0 w 588"/>
                <a:gd name="T1" fmla="*/ 0 h 470"/>
                <a:gd name="T2" fmla="*/ 0 w 588"/>
                <a:gd name="T3" fmla="*/ 76 h 470"/>
                <a:gd name="T4" fmla="*/ 76 w 588"/>
                <a:gd name="T5" fmla="*/ 76 h 470"/>
                <a:gd name="T6" fmla="*/ 40 w 588"/>
                <a:gd name="T7" fmla="*/ 116 h 470"/>
                <a:gd name="T8" fmla="*/ 76 w 588"/>
                <a:gd name="T9" fmla="*/ 116 h 470"/>
                <a:gd name="T10" fmla="*/ 195 w 588"/>
                <a:gd name="T11" fmla="*/ 235 h 470"/>
                <a:gd name="T12" fmla="*/ 195 w 588"/>
                <a:gd name="T13" fmla="*/ 275 h 470"/>
                <a:gd name="T14" fmla="*/ 275 w 588"/>
                <a:gd name="T15" fmla="*/ 315 h 470"/>
                <a:gd name="T16" fmla="*/ 275 w 588"/>
                <a:gd name="T17" fmla="*/ 470 h 470"/>
                <a:gd name="T18" fmla="*/ 313 w 588"/>
                <a:gd name="T19" fmla="*/ 431 h 470"/>
                <a:gd name="T20" fmla="*/ 313 w 588"/>
                <a:gd name="T21" fmla="*/ 352 h 470"/>
                <a:gd name="T22" fmla="*/ 353 w 588"/>
                <a:gd name="T23" fmla="*/ 391 h 470"/>
                <a:gd name="T24" fmla="*/ 353 w 588"/>
                <a:gd name="T25" fmla="*/ 431 h 470"/>
                <a:gd name="T26" fmla="*/ 430 w 588"/>
                <a:gd name="T27" fmla="*/ 391 h 470"/>
                <a:gd name="T28" fmla="*/ 470 w 588"/>
                <a:gd name="T29" fmla="*/ 431 h 470"/>
                <a:gd name="T30" fmla="*/ 470 w 588"/>
                <a:gd name="T31" fmla="*/ 352 h 470"/>
                <a:gd name="T32" fmla="*/ 510 w 588"/>
                <a:gd name="T33" fmla="*/ 431 h 470"/>
                <a:gd name="T34" fmla="*/ 548 w 588"/>
                <a:gd name="T35" fmla="*/ 391 h 470"/>
                <a:gd name="T36" fmla="*/ 548 w 588"/>
                <a:gd name="T37" fmla="*/ 352 h 470"/>
                <a:gd name="T38" fmla="*/ 588 w 588"/>
                <a:gd name="T39" fmla="*/ 315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88" h="470">
                  <a:moveTo>
                    <a:pt x="0" y="0"/>
                  </a:moveTo>
                  <a:lnTo>
                    <a:pt x="0" y="76"/>
                  </a:lnTo>
                  <a:lnTo>
                    <a:pt x="76" y="76"/>
                  </a:lnTo>
                  <a:lnTo>
                    <a:pt x="40" y="116"/>
                  </a:lnTo>
                  <a:lnTo>
                    <a:pt x="76" y="116"/>
                  </a:lnTo>
                  <a:lnTo>
                    <a:pt x="195" y="235"/>
                  </a:lnTo>
                  <a:lnTo>
                    <a:pt x="195" y="275"/>
                  </a:lnTo>
                  <a:lnTo>
                    <a:pt x="275" y="315"/>
                  </a:lnTo>
                  <a:lnTo>
                    <a:pt x="275" y="470"/>
                  </a:lnTo>
                  <a:lnTo>
                    <a:pt x="313" y="431"/>
                  </a:lnTo>
                  <a:lnTo>
                    <a:pt x="313" y="352"/>
                  </a:lnTo>
                  <a:lnTo>
                    <a:pt x="353" y="391"/>
                  </a:lnTo>
                  <a:lnTo>
                    <a:pt x="353" y="431"/>
                  </a:lnTo>
                  <a:lnTo>
                    <a:pt x="430" y="391"/>
                  </a:lnTo>
                  <a:lnTo>
                    <a:pt x="470" y="431"/>
                  </a:lnTo>
                  <a:lnTo>
                    <a:pt x="470" y="352"/>
                  </a:lnTo>
                  <a:lnTo>
                    <a:pt x="510" y="431"/>
                  </a:lnTo>
                  <a:lnTo>
                    <a:pt x="548" y="391"/>
                  </a:lnTo>
                  <a:lnTo>
                    <a:pt x="548" y="352"/>
                  </a:lnTo>
                  <a:lnTo>
                    <a:pt x="588" y="315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Freeform 1480">
              <a:extLst>
                <a:ext uri="{FF2B5EF4-FFF2-40B4-BE49-F238E27FC236}">
                  <a16:creationId xmlns:a16="http://schemas.microsoft.com/office/drawing/2014/main" id="{E06AD5B9-EA41-76CF-F042-B2001FA911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4" y="1647"/>
              <a:ext cx="416" cy="566"/>
            </a:xfrm>
            <a:custGeom>
              <a:avLst/>
              <a:gdLst>
                <a:gd name="T0" fmla="*/ 117 w 2078"/>
                <a:gd name="T1" fmla="*/ 40 h 2829"/>
                <a:gd name="T2" fmla="*/ 0 w 2078"/>
                <a:gd name="T3" fmla="*/ 119 h 2829"/>
                <a:gd name="T4" fmla="*/ 37 w 2078"/>
                <a:gd name="T5" fmla="*/ 236 h 2829"/>
                <a:gd name="T6" fmla="*/ 0 w 2078"/>
                <a:gd name="T7" fmla="*/ 314 h 2829"/>
                <a:gd name="T8" fmla="*/ 77 w 2078"/>
                <a:gd name="T9" fmla="*/ 354 h 2829"/>
                <a:gd name="T10" fmla="*/ 117 w 2078"/>
                <a:gd name="T11" fmla="*/ 431 h 2829"/>
                <a:gd name="T12" fmla="*/ 235 w 2078"/>
                <a:gd name="T13" fmla="*/ 394 h 2829"/>
                <a:gd name="T14" fmla="*/ 352 w 2078"/>
                <a:gd name="T15" fmla="*/ 471 h 2829"/>
                <a:gd name="T16" fmla="*/ 470 w 2078"/>
                <a:gd name="T17" fmla="*/ 431 h 2829"/>
                <a:gd name="T18" fmla="*/ 590 w 2078"/>
                <a:gd name="T19" fmla="*/ 354 h 2829"/>
                <a:gd name="T20" fmla="*/ 824 w 2078"/>
                <a:gd name="T21" fmla="*/ 394 h 2829"/>
                <a:gd name="T22" fmla="*/ 627 w 2078"/>
                <a:gd name="T23" fmla="*/ 431 h 2829"/>
                <a:gd name="T24" fmla="*/ 550 w 2078"/>
                <a:gd name="T25" fmla="*/ 511 h 2829"/>
                <a:gd name="T26" fmla="*/ 550 w 2078"/>
                <a:gd name="T27" fmla="*/ 590 h 2829"/>
                <a:gd name="T28" fmla="*/ 430 w 2078"/>
                <a:gd name="T29" fmla="*/ 708 h 2829"/>
                <a:gd name="T30" fmla="*/ 510 w 2078"/>
                <a:gd name="T31" fmla="*/ 785 h 2829"/>
                <a:gd name="T32" fmla="*/ 705 w 2078"/>
                <a:gd name="T33" fmla="*/ 865 h 2829"/>
                <a:gd name="T34" fmla="*/ 824 w 2078"/>
                <a:gd name="T35" fmla="*/ 1020 h 2829"/>
                <a:gd name="T36" fmla="*/ 665 w 2078"/>
                <a:gd name="T37" fmla="*/ 1219 h 2829"/>
                <a:gd name="T38" fmla="*/ 590 w 2078"/>
                <a:gd name="T39" fmla="*/ 1295 h 2829"/>
                <a:gd name="T40" fmla="*/ 510 w 2078"/>
                <a:gd name="T41" fmla="*/ 1494 h 2829"/>
                <a:gd name="T42" fmla="*/ 785 w 2078"/>
                <a:gd name="T43" fmla="*/ 1729 h 2829"/>
                <a:gd name="T44" fmla="*/ 824 w 2078"/>
                <a:gd name="T45" fmla="*/ 1808 h 2829"/>
                <a:gd name="T46" fmla="*/ 864 w 2078"/>
                <a:gd name="T47" fmla="*/ 1885 h 2829"/>
                <a:gd name="T48" fmla="*/ 980 w 2078"/>
                <a:gd name="T49" fmla="*/ 2043 h 2829"/>
                <a:gd name="T50" fmla="*/ 1020 w 2078"/>
                <a:gd name="T51" fmla="*/ 2279 h 2829"/>
                <a:gd name="T52" fmla="*/ 1099 w 2078"/>
                <a:gd name="T53" fmla="*/ 2318 h 2829"/>
                <a:gd name="T54" fmla="*/ 1178 w 2078"/>
                <a:gd name="T55" fmla="*/ 2398 h 2829"/>
                <a:gd name="T56" fmla="*/ 1294 w 2078"/>
                <a:gd name="T57" fmla="*/ 2474 h 2829"/>
                <a:gd name="T58" fmla="*/ 1413 w 2078"/>
                <a:gd name="T59" fmla="*/ 2474 h 2829"/>
                <a:gd name="T60" fmla="*/ 1529 w 2078"/>
                <a:gd name="T61" fmla="*/ 2634 h 2829"/>
                <a:gd name="T62" fmla="*/ 1764 w 2078"/>
                <a:gd name="T63" fmla="*/ 2672 h 2829"/>
                <a:gd name="T64" fmla="*/ 1962 w 2078"/>
                <a:gd name="T65" fmla="*/ 2829 h 2829"/>
                <a:gd name="T66" fmla="*/ 2002 w 2078"/>
                <a:gd name="T67" fmla="*/ 2749 h 2829"/>
                <a:gd name="T68" fmla="*/ 2078 w 2078"/>
                <a:gd name="T69" fmla="*/ 2789 h 2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78" h="2829">
                  <a:moveTo>
                    <a:pt x="117" y="0"/>
                  </a:moveTo>
                  <a:lnTo>
                    <a:pt x="117" y="40"/>
                  </a:lnTo>
                  <a:lnTo>
                    <a:pt x="37" y="79"/>
                  </a:lnTo>
                  <a:lnTo>
                    <a:pt x="0" y="119"/>
                  </a:lnTo>
                  <a:lnTo>
                    <a:pt x="0" y="156"/>
                  </a:lnTo>
                  <a:lnTo>
                    <a:pt x="37" y="236"/>
                  </a:lnTo>
                  <a:lnTo>
                    <a:pt x="37" y="275"/>
                  </a:lnTo>
                  <a:lnTo>
                    <a:pt x="0" y="314"/>
                  </a:lnTo>
                  <a:lnTo>
                    <a:pt x="77" y="314"/>
                  </a:lnTo>
                  <a:lnTo>
                    <a:pt x="77" y="354"/>
                  </a:lnTo>
                  <a:lnTo>
                    <a:pt x="37" y="354"/>
                  </a:lnTo>
                  <a:lnTo>
                    <a:pt x="117" y="431"/>
                  </a:lnTo>
                  <a:lnTo>
                    <a:pt x="157" y="394"/>
                  </a:lnTo>
                  <a:lnTo>
                    <a:pt x="235" y="394"/>
                  </a:lnTo>
                  <a:lnTo>
                    <a:pt x="275" y="431"/>
                  </a:lnTo>
                  <a:lnTo>
                    <a:pt x="352" y="471"/>
                  </a:lnTo>
                  <a:lnTo>
                    <a:pt x="392" y="511"/>
                  </a:lnTo>
                  <a:lnTo>
                    <a:pt x="470" y="431"/>
                  </a:lnTo>
                  <a:lnTo>
                    <a:pt x="550" y="394"/>
                  </a:lnTo>
                  <a:lnTo>
                    <a:pt x="590" y="354"/>
                  </a:lnTo>
                  <a:lnTo>
                    <a:pt x="745" y="354"/>
                  </a:lnTo>
                  <a:lnTo>
                    <a:pt x="824" y="394"/>
                  </a:lnTo>
                  <a:lnTo>
                    <a:pt x="627" y="394"/>
                  </a:lnTo>
                  <a:lnTo>
                    <a:pt x="627" y="431"/>
                  </a:lnTo>
                  <a:lnTo>
                    <a:pt x="550" y="431"/>
                  </a:lnTo>
                  <a:lnTo>
                    <a:pt x="550" y="511"/>
                  </a:lnTo>
                  <a:lnTo>
                    <a:pt x="510" y="511"/>
                  </a:lnTo>
                  <a:lnTo>
                    <a:pt x="550" y="590"/>
                  </a:lnTo>
                  <a:lnTo>
                    <a:pt x="550" y="669"/>
                  </a:lnTo>
                  <a:lnTo>
                    <a:pt x="430" y="708"/>
                  </a:lnTo>
                  <a:lnTo>
                    <a:pt x="430" y="745"/>
                  </a:lnTo>
                  <a:lnTo>
                    <a:pt x="510" y="785"/>
                  </a:lnTo>
                  <a:lnTo>
                    <a:pt x="627" y="825"/>
                  </a:lnTo>
                  <a:lnTo>
                    <a:pt x="705" y="865"/>
                  </a:lnTo>
                  <a:lnTo>
                    <a:pt x="785" y="943"/>
                  </a:lnTo>
                  <a:lnTo>
                    <a:pt x="824" y="1020"/>
                  </a:lnTo>
                  <a:lnTo>
                    <a:pt x="745" y="1060"/>
                  </a:lnTo>
                  <a:lnTo>
                    <a:pt x="665" y="1219"/>
                  </a:lnTo>
                  <a:lnTo>
                    <a:pt x="590" y="1259"/>
                  </a:lnTo>
                  <a:lnTo>
                    <a:pt x="590" y="1295"/>
                  </a:lnTo>
                  <a:lnTo>
                    <a:pt x="510" y="1335"/>
                  </a:lnTo>
                  <a:lnTo>
                    <a:pt x="510" y="1494"/>
                  </a:lnTo>
                  <a:lnTo>
                    <a:pt x="665" y="1609"/>
                  </a:lnTo>
                  <a:lnTo>
                    <a:pt x="785" y="1729"/>
                  </a:lnTo>
                  <a:lnTo>
                    <a:pt x="785" y="1808"/>
                  </a:lnTo>
                  <a:lnTo>
                    <a:pt x="824" y="1808"/>
                  </a:lnTo>
                  <a:lnTo>
                    <a:pt x="864" y="1848"/>
                  </a:lnTo>
                  <a:lnTo>
                    <a:pt x="864" y="1885"/>
                  </a:lnTo>
                  <a:lnTo>
                    <a:pt x="940" y="2004"/>
                  </a:lnTo>
                  <a:lnTo>
                    <a:pt x="980" y="2043"/>
                  </a:lnTo>
                  <a:lnTo>
                    <a:pt x="980" y="2160"/>
                  </a:lnTo>
                  <a:lnTo>
                    <a:pt x="1020" y="2279"/>
                  </a:lnTo>
                  <a:lnTo>
                    <a:pt x="1059" y="2279"/>
                  </a:lnTo>
                  <a:lnTo>
                    <a:pt x="1099" y="2318"/>
                  </a:lnTo>
                  <a:lnTo>
                    <a:pt x="1178" y="2358"/>
                  </a:lnTo>
                  <a:lnTo>
                    <a:pt x="1178" y="2398"/>
                  </a:lnTo>
                  <a:lnTo>
                    <a:pt x="1255" y="2437"/>
                  </a:lnTo>
                  <a:lnTo>
                    <a:pt x="1294" y="2474"/>
                  </a:lnTo>
                  <a:lnTo>
                    <a:pt x="1373" y="2514"/>
                  </a:lnTo>
                  <a:lnTo>
                    <a:pt x="1413" y="2474"/>
                  </a:lnTo>
                  <a:lnTo>
                    <a:pt x="1529" y="2594"/>
                  </a:lnTo>
                  <a:lnTo>
                    <a:pt x="1529" y="2634"/>
                  </a:lnTo>
                  <a:lnTo>
                    <a:pt x="1648" y="2672"/>
                  </a:lnTo>
                  <a:lnTo>
                    <a:pt x="1764" y="2672"/>
                  </a:lnTo>
                  <a:lnTo>
                    <a:pt x="1922" y="2829"/>
                  </a:lnTo>
                  <a:lnTo>
                    <a:pt x="1962" y="2829"/>
                  </a:lnTo>
                  <a:lnTo>
                    <a:pt x="1962" y="2789"/>
                  </a:lnTo>
                  <a:lnTo>
                    <a:pt x="2002" y="2749"/>
                  </a:lnTo>
                  <a:lnTo>
                    <a:pt x="2041" y="2749"/>
                  </a:lnTo>
                  <a:lnTo>
                    <a:pt x="2078" y="2789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Freeform 1481">
              <a:extLst>
                <a:ext uri="{FF2B5EF4-FFF2-40B4-BE49-F238E27FC236}">
                  <a16:creationId xmlns:a16="http://schemas.microsoft.com/office/drawing/2014/main" id="{647B08D0-E46A-F6C8-7521-DE029C9E7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7" y="1843"/>
              <a:ext cx="47" cy="56"/>
            </a:xfrm>
            <a:custGeom>
              <a:avLst/>
              <a:gdLst>
                <a:gd name="T0" fmla="*/ 77 w 235"/>
                <a:gd name="T1" fmla="*/ 0 h 279"/>
                <a:gd name="T2" fmla="*/ 0 w 235"/>
                <a:gd name="T3" fmla="*/ 0 h 279"/>
                <a:gd name="T4" fmla="*/ 0 w 235"/>
                <a:gd name="T5" fmla="*/ 80 h 279"/>
                <a:gd name="T6" fmla="*/ 37 w 235"/>
                <a:gd name="T7" fmla="*/ 160 h 279"/>
                <a:gd name="T8" fmla="*/ 115 w 235"/>
                <a:gd name="T9" fmla="*/ 160 h 279"/>
                <a:gd name="T10" fmla="*/ 155 w 235"/>
                <a:gd name="T11" fmla="*/ 199 h 279"/>
                <a:gd name="T12" fmla="*/ 155 w 235"/>
                <a:gd name="T13" fmla="*/ 239 h 279"/>
                <a:gd name="T14" fmla="*/ 235 w 235"/>
                <a:gd name="T15" fmla="*/ 279 h 279"/>
                <a:gd name="T16" fmla="*/ 195 w 235"/>
                <a:gd name="T17" fmla="*/ 199 h 279"/>
                <a:gd name="T18" fmla="*/ 155 w 235"/>
                <a:gd name="T19" fmla="*/ 160 h 279"/>
                <a:gd name="T20" fmla="*/ 77 w 235"/>
                <a:gd name="T21" fmla="*/ 120 h 279"/>
                <a:gd name="T22" fmla="*/ 77 w 235"/>
                <a:gd name="T23" fmla="*/ 80 h 279"/>
                <a:gd name="T24" fmla="*/ 115 w 235"/>
                <a:gd name="T25" fmla="*/ 80 h 279"/>
                <a:gd name="T26" fmla="*/ 115 w 235"/>
                <a:gd name="T27" fmla="*/ 40 h 279"/>
                <a:gd name="T28" fmla="*/ 77 w 235"/>
                <a:gd name="T29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5" h="279">
                  <a:moveTo>
                    <a:pt x="77" y="0"/>
                  </a:moveTo>
                  <a:lnTo>
                    <a:pt x="0" y="0"/>
                  </a:lnTo>
                  <a:lnTo>
                    <a:pt x="0" y="80"/>
                  </a:lnTo>
                  <a:lnTo>
                    <a:pt x="37" y="160"/>
                  </a:lnTo>
                  <a:lnTo>
                    <a:pt x="115" y="160"/>
                  </a:lnTo>
                  <a:lnTo>
                    <a:pt x="155" y="199"/>
                  </a:lnTo>
                  <a:lnTo>
                    <a:pt x="155" y="239"/>
                  </a:lnTo>
                  <a:lnTo>
                    <a:pt x="235" y="279"/>
                  </a:lnTo>
                  <a:lnTo>
                    <a:pt x="195" y="199"/>
                  </a:lnTo>
                  <a:lnTo>
                    <a:pt x="155" y="160"/>
                  </a:lnTo>
                  <a:lnTo>
                    <a:pt x="77" y="120"/>
                  </a:lnTo>
                  <a:lnTo>
                    <a:pt x="77" y="80"/>
                  </a:lnTo>
                  <a:lnTo>
                    <a:pt x="115" y="80"/>
                  </a:lnTo>
                  <a:lnTo>
                    <a:pt x="115" y="40"/>
                  </a:lnTo>
                  <a:lnTo>
                    <a:pt x="77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Freeform 1482">
              <a:extLst>
                <a:ext uri="{FF2B5EF4-FFF2-40B4-BE49-F238E27FC236}">
                  <a16:creationId xmlns:a16="http://schemas.microsoft.com/office/drawing/2014/main" id="{57015DEC-B49A-F7E8-ACEF-52122CECD76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" y="1545"/>
              <a:ext cx="157" cy="102"/>
            </a:xfrm>
            <a:custGeom>
              <a:avLst/>
              <a:gdLst>
                <a:gd name="T0" fmla="*/ 0 w 785"/>
                <a:gd name="T1" fmla="*/ 40 h 510"/>
                <a:gd name="T2" fmla="*/ 0 w 785"/>
                <a:gd name="T3" fmla="*/ 77 h 510"/>
                <a:gd name="T4" fmla="*/ 77 w 785"/>
                <a:gd name="T5" fmla="*/ 116 h 510"/>
                <a:gd name="T6" fmla="*/ 117 w 785"/>
                <a:gd name="T7" fmla="*/ 77 h 510"/>
                <a:gd name="T8" fmla="*/ 117 w 785"/>
                <a:gd name="T9" fmla="*/ 40 h 510"/>
                <a:gd name="T10" fmla="*/ 195 w 785"/>
                <a:gd name="T11" fmla="*/ 77 h 510"/>
                <a:gd name="T12" fmla="*/ 275 w 785"/>
                <a:gd name="T13" fmla="*/ 40 h 510"/>
                <a:gd name="T14" fmla="*/ 315 w 785"/>
                <a:gd name="T15" fmla="*/ 40 h 510"/>
                <a:gd name="T16" fmla="*/ 315 w 785"/>
                <a:gd name="T17" fmla="*/ 77 h 510"/>
                <a:gd name="T18" fmla="*/ 355 w 785"/>
                <a:gd name="T19" fmla="*/ 116 h 510"/>
                <a:gd name="T20" fmla="*/ 391 w 785"/>
                <a:gd name="T21" fmla="*/ 116 h 510"/>
                <a:gd name="T22" fmla="*/ 391 w 785"/>
                <a:gd name="T23" fmla="*/ 77 h 510"/>
                <a:gd name="T24" fmla="*/ 355 w 785"/>
                <a:gd name="T25" fmla="*/ 40 h 510"/>
                <a:gd name="T26" fmla="*/ 391 w 785"/>
                <a:gd name="T27" fmla="*/ 0 h 510"/>
                <a:gd name="T28" fmla="*/ 430 w 785"/>
                <a:gd name="T29" fmla="*/ 77 h 510"/>
                <a:gd name="T30" fmla="*/ 391 w 785"/>
                <a:gd name="T31" fmla="*/ 156 h 510"/>
                <a:gd name="T32" fmla="*/ 355 w 785"/>
                <a:gd name="T33" fmla="*/ 195 h 510"/>
                <a:gd name="T34" fmla="*/ 355 w 785"/>
                <a:gd name="T35" fmla="*/ 235 h 510"/>
                <a:gd name="T36" fmla="*/ 275 w 785"/>
                <a:gd name="T37" fmla="*/ 235 h 510"/>
                <a:gd name="T38" fmla="*/ 235 w 785"/>
                <a:gd name="T39" fmla="*/ 195 h 510"/>
                <a:gd name="T40" fmla="*/ 156 w 785"/>
                <a:gd name="T41" fmla="*/ 235 h 510"/>
                <a:gd name="T42" fmla="*/ 117 w 785"/>
                <a:gd name="T43" fmla="*/ 235 h 510"/>
                <a:gd name="T44" fmla="*/ 117 w 785"/>
                <a:gd name="T45" fmla="*/ 195 h 510"/>
                <a:gd name="T46" fmla="*/ 40 w 785"/>
                <a:gd name="T47" fmla="*/ 235 h 510"/>
                <a:gd name="T48" fmla="*/ 117 w 785"/>
                <a:gd name="T49" fmla="*/ 275 h 510"/>
                <a:gd name="T50" fmla="*/ 156 w 785"/>
                <a:gd name="T51" fmla="*/ 352 h 510"/>
                <a:gd name="T52" fmla="*/ 195 w 785"/>
                <a:gd name="T53" fmla="*/ 352 h 510"/>
                <a:gd name="T54" fmla="*/ 355 w 785"/>
                <a:gd name="T55" fmla="*/ 315 h 510"/>
                <a:gd name="T56" fmla="*/ 391 w 785"/>
                <a:gd name="T57" fmla="*/ 352 h 510"/>
                <a:gd name="T58" fmla="*/ 470 w 785"/>
                <a:gd name="T59" fmla="*/ 275 h 510"/>
                <a:gd name="T60" fmla="*/ 430 w 785"/>
                <a:gd name="T61" fmla="*/ 235 h 510"/>
                <a:gd name="T62" fmla="*/ 510 w 785"/>
                <a:gd name="T63" fmla="*/ 275 h 510"/>
                <a:gd name="T64" fmla="*/ 550 w 785"/>
                <a:gd name="T65" fmla="*/ 275 h 510"/>
                <a:gd name="T66" fmla="*/ 589 w 785"/>
                <a:gd name="T67" fmla="*/ 235 h 510"/>
                <a:gd name="T68" fmla="*/ 589 w 785"/>
                <a:gd name="T69" fmla="*/ 275 h 510"/>
                <a:gd name="T70" fmla="*/ 550 w 785"/>
                <a:gd name="T71" fmla="*/ 315 h 510"/>
                <a:gd name="T72" fmla="*/ 628 w 785"/>
                <a:gd name="T73" fmla="*/ 352 h 510"/>
                <a:gd name="T74" fmla="*/ 628 w 785"/>
                <a:gd name="T75" fmla="*/ 315 h 510"/>
                <a:gd name="T76" fmla="*/ 705 w 785"/>
                <a:gd name="T77" fmla="*/ 315 h 510"/>
                <a:gd name="T78" fmla="*/ 785 w 785"/>
                <a:gd name="T79" fmla="*/ 391 h 510"/>
                <a:gd name="T80" fmla="*/ 705 w 785"/>
                <a:gd name="T81" fmla="*/ 391 h 510"/>
                <a:gd name="T82" fmla="*/ 705 w 785"/>
                <a:gd name="T83" fmla="*/ 430 h 510"/>
                <a:gd name="T84" fmla="*/ 665 w 785"/>
                <a:gd name="T85" fmla="*/ 470 h 510"/>
                <a:gd name="T86" fmla="*/ 705 w 785"/>
                <a:gd name="T87" fmla="*/ 510 h 510"/>
                <a:gd name="T88" fmla="*/ 745 w 785"/>
                <a:gd name="T89" fmla="*/ 510 h 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85" h="510">
                  <a:moveTo>
                    <a:pt x="0" y="40"/>
                  </a:moveTo>
                  <a:lnTo>
                    <a:pt x="0" y="77"/>
                  </a:lnTo>
                  <a:lnTo>
                    <a:pt x="77" y="116"/>
                  </a:lnTo>
                  <a:lnTo>
                    <a:pt x="117" y="77"/>
                  </a:lnTo>
                  <a:lnTo>
                    <a:pt x="117" y="40"/>
                  </a:lnTo>
                  <a:lnTo>
                    <a:pt x="195" y="77"/>
                  </a:lnTo>
                  <a:lnTo>
                    <a:pt x="275" y="40"/>
                  </a:lnTo>
                  <a:lnTo>
                    <a:pt x="315" y="40"/>
                  </a:lnTo>
                  <a:lnTo>
                    <a:pt x="315" y="77"/>
                  </a:lnTo>
                  <a:lnTo>
                    <a:pt x="355" y="116"/>
                  </a:lnTo>
                  <a:lnTo>
                    <a:pt x="391" y="116"/>
                  </a:lnTo>
                  <a:lnTo>
                    <a:pt x="391" y="77"/>
                  </a:lnTo>
                  <a:lnTo>
                    <a:pt x="355" y="40"/>
                  </a:lnTo>
                  <a:lnTo>
                    <a:pt x="391" y="0"/>
                  </a:lnTo>
                  <a:lnTo>
                    <a:pt x="430" y="77"/>
                  </a:lnTo>
                  <a:lnTo>
                    <a:pt x="391" y="156"/>
                  </a:lnTo>
                  <a:lnTo>
                    <a:pt x="355" y="195"/>
                  </a:lnTo>
                  <a:lnTo>
                    <a:pt x="355" y="235"/>
                  </a:lnTo>
                  <a:lnTo>
                    <a:pt x="275" y="235"/>
                  </a:lnTo>
                  <a:lnTo>
                    <a:pt x="235" y="195"/>
                  </a:lnTo>
                  <a:lnTo>
                    <a:pt x="156" y="235"/>
                  </a:lnTo>
                  <a:lnTo>
                    <a:pt x="117" y="235"/>
                  </a:lnTo>
                  <a:lnTo>
                    <a:pt x="117" y="195"/>
                  </a:lnTo>
                  <a:lnTo>
                    <a:pt x="40" y="235"/>
                  </a:lnTo>
                  <a:lnTo>
                    <a:pt x="117" y="275"/>
                  </a:lnTo>
                  <a:lnTo>
                    <a:pt x="156" y="352"/>
                  </a:lnTo>
                  <a:lnTo>
                    <a:pt x="195" y="352"/>
                  </a:lnTo>
                  <a:lnTo>
                    <a:pt x="355" y="315"/>
                  </a:lnTo>
                  <a:lnTo>
                    <a:pt x="391" y="352"/>
                  </a:lnTo>
                  <a:lnTo>
                    <a:pt x="470" y="275"/>
                  </a:lnTo>
                  <a:lnTo>
                    <a:pt x="430" y="235"/>
                  </a:lnTo>
                  <a:lnTo>
                    <a:pt x="510" y="275"/>
                  </a:lnTo>
                  <a:lnTo>
                    <a:pt x="550" y="275"/>
                  </a:lnTo>
                  <a:lnTo>
                    <a:pt x="589" y="235"/>
                  </a:lnTo>
                  <a:lnTo>
                    <a:pt x="589" y="275"/>
                  </a:lnTo>
                  <a:lnTo>
                    <a:pt x="550" y="315"/>
                  </a:lnTo>
                  <a:lnTo>
                    <a:pt x="628" y="352"/>
                  </a:lnTo>
                  <a:lnTo>
                    <a:pt x="628" y="315"/>
                  </a:lnTo>
                  <a:lnTo>
                    <a:pt x="705" y="315"/>
                  </a:lnTo>
                  <a:lnTo>
                    <a:pt x="785" y="391"/>
                  </a:lnTo>
                  <a:lnTo>
                    <a:pt x="705" y="391"/>
                  </a:lnTo>
                  <a:lnTo>
                    <a:pt x="705" y="430"/>
                  </a:lnTo>
                  <a:lnTo>
                    <a:pt x="665" y="470"/>
                  </a:lnTo>
                  <a:lnTo>
                    <a:pt x="705" y="510"/>
                  </a:lnTo>
                  <a:lnTo>
                    <a:pt x="745" y="51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Freeform 1483">
              <a:extLst>
                <a:ext uri="{FF2B5EF4-FFF2-40B4-BE49-F238E27FC236}">
                  <a16:creationId xmlns:a16="http://schemas.microsoft.com/office/drawing/2014/main" id="{66972062-F152-148C-804F-3B83DABDF2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1" y="1537"/>
              <a:ext cx="16" cy="16"/>
            </a:xfrm>
            <a:custGeom>
              <a:avLst/>
              <a:gdLst>
                <a:gd name="T0" fmla="*/ 40 w 80"/>
                <a:gd name="T1" fmla="*/ 80 h 80"/>
                <a:gd name="T2" fmla="*/ 80 w 80"/>
                <a:gd name="T3" fmla="*/ 80 h 80"/>
                <a:gd name="T4" fmla="*/ 0 w 80"/>
                <a:gd name="T5" fmla="*/ 0 h 80"/>
                <a:gd name="T6" fmla="*/ 40 w 80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80">
                  <a:moveTo>
                    <a:pt x="40" y="80"/>
                  </a:moveTo>
                  <a:lnTo>
                    <a:pt x="80" y="80"/>
                  </a:lnTo>
                  <a:lnTo>
                    <a:pt x="0" y="0"/>
                  </a:lnTo>
                  <a:lnTo>
                    <a:pt x="40" y="8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Freeform 1484">
              <a:extLst>
                <a:ext uri="{FF2B5EF4-FFF2-40B4-BE49-F238E27FC236}">
                  <a16:creationId xmlns:a16="http://schemas.microsoft.com/office/drawing/2014/main" id="{BD5D74DB-DC00-35CB-B1AC-3E9989738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6" y="1589"/>
              <a:ext cx="8" cy="26"/>
            </a:xfrm>
            <a:custGeom>
              <a:avLst/>
              <a:gdLst>
                <a:gd name="T0" fmla="*/ 38 w 38"/>
                <a:gd name="T1" fmla="*/ 93 h 130"/>
                <a:gd name="T2" fmla="*/ 0 w 38"/>
                <a:gd name="T3" fmla="*/ 130 h 130"/>
                <a:gd name="T4" fmla="*/ 0 w 38"/>
                <a:gd name="T5" fmla="*/ 0 h 130"/>
                <a:gd name="T6" fmla="*/ 38 w 38"/>
                <a:gd name="T7" fmla="*/ 53 h 130"/>
                <a:gd name="T8" fmla="*/ 38 w 38"/>
                <a:gd name="T9" fmla="*/ 93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30">
                  <a:moveTo>
                    <a:pt x="38" y="93"/>
                  </a:moveTo>
                  <a:lnTo>
                    <a:pt x="0" y="130"/>
                  </a:lnTo>
                  <a:lnTo>
                    <a:pt x="0" y="0"/>
                  </a:lnTo>
                  <a:lnTo>
                    <a:pt x="38" y="53"/>
                  </a:lnTo>
                  <a:lnTo>
                    <a:pt x="38" y="93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Freeform 1485">
              <a:extLst>
                <a:ext uri="{FF2B5EF4-FFF2-40B4-BE49-F238E27FC236}">
                  <a16:creationId xmlns:a16="http://schemas.microsoft.com/office/drawing/2014/main" id="{35E06B04-D064-EEA8-F2A0-CC5AEFE0038C}"/>
                </a:ext>
              </a:extLst>
            </p:cNvPr>
            <p:cNvSpPr>
              <a:spLocks/>
            </p:cNvSpPr>
            <p:nvPr/>
          </p:nvSpPr>
          <p:spPr bwMode="auto">
            <a:xfrm>
              <a:off x="2169" y="1655"/>
              <a:ext cx="63" cy="47"/>
            </a:xfrm>
            <a:custGeom>
              <a:avLst/>
              <a:gdLst>
                <a:gd name="T0" fmla="*/ 195 w 313"/>
                <a:gd name="T1" fmla="*/ 79 h 235"/>
                <a:gd name="T2" fmla="*/ 36 w 313"/>
                <a:gd name="T3" fmla="*/ 0 h 235"/>
                <a:gd name="T4" fmla="*/ 36 w 313"/>
                <a:gd name="T5" fmla="*/ 39 h 235"/>
                <a:gd name="T6" fmla="*/ 0 w 313"/>
                <a:gd name="T7" fmla="*/ 79 h 235"/>
                <a:gd name="T8" fmla="*/ 76 w 313"/>
                <a:gd name="T9" fmla="*/ 235 h 235"/>
                <a:gd name="T10" fmla="*/ 155 w 313"/>
                <a:gd name="T11" fmla="*/ 196 h 235"/>
                <a:gd name="T12" fmla="*/ 155 w 313"/>
                <a:gd name="T13" fmla="*/ 235 h 235"/>
                <a:gd name="T14" fmla="*/ 313 w 313"/>
                <a:gd name="T15" fmla="*/ 235 h 235"/>
                <a:gd name="T16" fmla="*/ 313 w 313"/>
                <a:gd name="T17" fmla="*/ 196 h 235"/>
                <a:gd name="T18" fmla="*/ 273 w 313"/>
                <a:gd name="T19" fmla="*/ 196 h 235"/>
                <a:gd name="T20" fmla="*/ 195 w 313"/>
                <a:gd name="T21" fmla="*/ 116 h 235"/>
                <a:gd name="T22" fmla="*/ 195 w 313"/>
                <a:gd name="T23" fmla="*/ 79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3" h="235">
                  <a:moveTo>
                    <a:pt x="195" y="79"/>
                  </a:moveTo>
                  <a:lnTo>
                    <a:pt x="36" y="0"/>
                  </a:lnTo>
                  <a:lnTo>
                    <a:pt x="36" y="39"/>
                  </a:lnTo>
                  <a:lnTo>
                    <a:pt x="0" y="79"/>
                  </a:lnTo>
                  <a:lnTo>
                    <a:pt x="76" y="235"/>
                  </a:lnTo>
                  <a:lnTo>
                    <a:pt x="155" y="196"/>
                  </a:lnTo>
                  <a:lnTo>
                    <a:pt x="155" y="235"/>
                  </a:lnTo>
                  <a:lnTo>
                    <a:pt x="313" y="235"/>
                  </a:lnTo>
                  <a:lnTo>
                    <a:pt x="313" y="196"/>
                  </a:lnTo>
                  <a:lnTo>
                    <a:pt x="273" y="196"/>
                  </a:lnTo>
                  <a:lnTo>
                    <a:pt x="195" y="116"/>
                  </a:lnTo>
                  <a:lnTo>
                    <a:pt x="195" y="79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Freeform 1486">
              <a:extLst>
                <a:ext uri="{FF2B5EF4-FFF2-40B4-BE49-F238E27FC236}">
                  <a16:creationId xmlns:a16="http://schemas.microsoft.com/office/drawing/2014/main" id="{32C3BC15-6290-4B27-7742-FE306BB73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8" y="1977"/>
              <a:ext cx="31" cy="24"/>
            </a:xfrm>
            <a:custGeom>
              <a:avLst/>
              <a:gdLst>
                <a:gd name="T0" fmla="*/ 0 w 158"/>
                <a:gd name="T1" fmla="*/ 0 h 120"/>
                <a:gd name="T2" fmla="*/ 0 w 158"/>
                <a:gd name="T3" fmla="*/ 40 h 120"/>
                <a:gd name="T4" fmla="*/ 78 w 158"/>
                <a:gd name="T5" fmla="*/ 120 h 120"/>
                <a:gd name="T6" fmla="*/ 158 w 158"/>
                <a:gd name="T7" fmla="*/ 120 h 120"/>
                <a:gd name="T8" fmla="*/ 118 w 158"/>
                <a:gd name="T9" fmla="*/ 40 h 120"/>
                <a:gd name="T10" fmla="*/ 78 w 158"/>
                <a:gd name="T11" fmla="*/ 0 h 120"/>
                <a:gd name="T12" fmla="*/ 0 w 158"/>
                <a:gd name="T13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120">
                  <a:moveTo>
                    <a:pt x="0" y="0"/>
                  </a:moveTo>
                  <a:lnTo>
                    <a:pt x="0" y="40"/>
                  </a:lnTo>
                  <a:lnTo>
                    <a:pt x="78" y="120"/>
                  </a:lnTo>
                  <a:lnTo>
                    <a:pt x="158" y="120"/>
                  </a:lnTo>
                  <a:lnTo>
                    <a:pt x="118" y="40"/>
                  </a:lnTo>
                  <a:lnTo>
                    <a:pt x="78" y="0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Freeform 1487">
              <a:extLst>
                <a:ext uri="{FF2B5EF4-FFF2-40B4-BE49-F238E27FC236}">
                  <a16:creationId xmlns:a16="http://schemas.microsoft.com/office/drawing/2014/main" id="{DDE281AD-798D-834A-7C0C-492308A430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9" y="2213"/>
              <a:ext cx="94" cy="62"/>
            </a:xfrm>
            <a:custGeom>
              <a:avLst/>
              <a:gdLst>
                <a:gd name="T0" fmla="*/ 275 w 470"/>
                <a:gd name="T1" fmla="*/ 158 h 314"/>
                <a:gd name="T2" fmla="*/ 195 w 470"/>
                <a:gd name="T3" fmla="*/ 119 h 314"/>
                <a:gd name="T4" fmla="*/ 156 w 470"/>
                <a:gd name="T5" fmla="*/ 79 h 314"/>
                <a:gd name="T6" fmla="*/ 117 w 470"/>
                <a:gd name="T7" fmla="*/ 0 h 314"/>
                <a:gd name="T8" fmla="*/ 80 w 470"/>
                <a:gd name="T9" fmla="*/ 40 h 314"/>
                <a:gd name="T10" fmla="*/ 0 w 470"/>
                <a:gd name="T11" fmla="*/ 79 h 314"/>
                <a:gd name="T12" fmla="*/ 40 w 470"/>
                <a:gd name="T13" fmla="*/ 119 h 314"/>
                <a:gd name="T14" fmla="*/ 40 w 470"/>
                <a:gd name="T15" fmla="*/ 158 h 314"/>
                <a:gd name="T16" fmla="*/ 117 w 470"/>
                <a:gd name="T17" fmla="*/ 158 h 314"/>
                <a:gd name="T18" fmla="*/ 235 w 470"/>
                <a:gd name="T19" fmla="*/ 198 h 314"/>
                <a:gd name="T20" fmla="*/ 314 w 470"/>
                <a:gd name="T21" fmla="*/ 235 h 314"/>
                <a:gd name="T22" fmla="*/ 391 w 470"/>
                <a:gd name="T23" fmla="*/ 314 h 314"/>
                <a:gd name="T24" fmla="*/ 430 w 470"/>
                <a:gd name="T25" fmla="*/ 314 h 314"/>
                <a:gd name="T26" fmla="*/ 470 w 470"/>
                <a:gd name="T27" fmla="*/ 275 h 314"/>
                <a:gd name="T28" fmla="*/ 430 w 470"/>
                <a:gd name="T29" fmla="*/ 235 h 314"/>
                <a:gd name="T30" fmla="*/ 430 w 470"/>
                <a:gd name="T31" fmla="*/ 198 h 314"/>
                <a:gd name="T32" fmla="*/ 391 w 470"/>
                <a:gd name="T33" fmla="*/ 198 h 314"/>
                <a:gd name="T34" fmla="*/ 354 w 470"/>
                <a:gd name="T35" fmla="*/ 158 h 314"/>
                <a:gd name="T36" fmla="*/ 275 w 470"/>
                <a:gd name="T37" fmla="*/ 158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70" h="314">
                  <a:moveTo>
                    <a:pt x="275" y="158"/>
                  </a:moveTo>
                  <a:lnTo>
                    <a:pt x="195" y="119"/>
                  </a:lnTo>
                  <a:lnTo>
                    <a:pt x="156" y="79"/>
                  </a:lnTo>
                  <a:lnTo>
                    <a:pt x="117" y="0"/>
                  </a:lnTo>
                  <a:lnTo>
                    <a:pt x="80" y="40"/>
                  </a:lnTo>
                  <a:lnTo>
                    <a:pt x="0" y="79"/>
                  </a:lnTo>
                  <a:lnTo>
                    <a:pt x="40" y="119"/>
                  </a:lnTo>
                  <a:lnTo>
                    <a:pt x="40" y="158"/>
                  </a:lnTo>
                  <a:lnTo>
                    <a:pt x="117" y="158"/>
                  </a:lnTo>
                  <a:lnTo>
                    <a:pt x="235" y="198"/>
                  </a:lnTo>
                  <a:lnTo>
                    <a:pt x="314" y="235"/>
                  </a:lnTo>
                  <a:lnTo>
                    <a:pt x="391" y="314"/>
                  </a:lnTo>
                  <a:lnTo>
                    <a:pt x="430" y="314"/>
                  </a:lnTo>
                  <a:lnTo>
                    <a:pt x="470" y="275"/>
                  </a:lnTo>
                  <a:lnTo>
                    <a:pt x="430" y="235"/>
                  </a:lnTo>
                  <a:lnTo>
                    <a:pt x="430" y="198"/>
                  </a:lnTo>
                  <a:lnTo>
                    <a:pt x="391" y="198"/>
                  </a:lnTo>
                  <a:lnTo>
                    <a:pt x="354" y="158"/>
                  </a:lnTo>
                  <a:lnTo>
                    <a:pt x="275" y="158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9" name="Freeform 1488">
              <a:extLst>
                <a:ext uri="{FF2B5EF4-FFF2-40B4-BE49-F238E27FC236}">
                  <a16:creationId xmlns:a16="http://schemas.microsoft.com/office/drawing/2014/main" id="{6F5B0311-564F-194E-2F52-0F7DCEF5A45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1" y="2205"/>
              <a:ext cx="78" cy="251"/>
            </a:xfrm>
            <a:custGeom>
              <a:avLst/>
              <a:gdLst>
                <a:gd name="T0" fmla="*/ 195 w 393"/>
                <a:gd name="T1" fmla="*/ 0 h 1258"/>
                <a:gd name="T2" fmla="*/ 195 w 393"/>
                <a:gd name="T3" fmla="*/ 80 h 1258"/>
                <a:gd name="T4" fmla="*/ 158 w 393"/>
                <a:gd name="T5" fmla="*/ 80 h 1258"/>
                <a:gd name="T6" fmla="*/ 158 w 393"/>
                <a:gd name="T7" fmla="*/ 119 h 1258"/>
                <a:gd name="T8" fmla="*/ 79 w 393"/>
                <a:gd name="T9" fmla="*/ 198 h 1258"/>
                <a:gd name="T10" fmla="*/ 79 w 393"/>
                <a:gd name="T11" fmla="*/ 238 h 1258"/>
                <a:gd name="T12" fmla="*/ 0 w 393"/>
                <a:gd name="T13" fmla="*/ 315 h 1258"/>
                <a:gd name="T14" fmla="*/ 0 w 393"/>
                <a:gd name="T15" fmla="*/ 354 h 1258"/>
                <a:gd name="T16" fmla="*/ 79 w 393"/>
                <a:gd name="T17" fmla="*/ 354 h 1258"/>
                <a:gd name="T18" fmla="*/ 119 w 393"/>
                <a:gd name="T19" fmla="*/ 315 h 1258"/>
                <a:gd name="T20" fmla="*/ 158 w 393"/>
                <a:gd name="T21" fmla="*/ 394 h 1258"/>
                <a:gd name="T22" fmla="*/ 195 w 393"/>
                <a:gd name="T23" fmla="*/ 434 h 1258"/>
                <a:gd name="T24" fmla="*/ 195 w 393"/>
                <a:gd name="T25" fmla="*/ 474 h 1258"/>
                <a:gd name="T26" fmla="*/ 235 w 393"/>
                <a:gd name="T27" fmla="*/ 549 h 1258"/>
                <a:gd name="T28" fmla="*/ 235 w 393"/>
                <a:gd name="T29" fmla="*/ 589 h 1258"/>
                <a:gd name="T30" fmla="*/ 274 w 393"/>
                <a:gd name="T31" fmla="*/ 589 h 1258"/>
                <a:gd name="T32" fmla="*/ 274 w 393"/>
                <a:gd name="T33" fmla="*/ 709 h 1258"/>
                <a:gd name="T34" fmla="*/ 235 w 393"/>
                <a:gd name="T35" fmla="*/ 709 h 1258"/>
                <a:gd name="T36" fmla="*/ 235 w 393"/>
                <a:gd name="T37" fmla="*/ 788 h 1258"/>
                <a:gd name="T38" fmla="*/ 314 w 393"/>
                <a:gd name="T39" fmla="*/ 788 h 1258"/>
                <a:gd name="T40" fmla="*/ 353 w 393"/>
                <a:gd name="T41" fmla="*/ 748 h 1258"/>
                <a:gd name="T42" fmla="*/ 393 w 393"/>
                <a:gd name="T43" fmla="*/ 788 h 1258"/>
                <a:gd name="T44" fmla="*/ 353 w 393"/>
                <a:gd name="T45" fmla="*/ 788 h 1258"/>
                <a:gd name="T46" fmla="*/ 274 w 393"/>
                <a:gd name="T47" fmla="*/ 828 h 1258"/>
                <a:gd name="T48" fmla="*/ 235 w 393"/>
                <a:gd name="T49" fmla="*/ 828 h 1258"/>
                <a:gd name="T50" fmla="*/ 235 w 393"/>
                <a:gd name="T51" fmla="*/ 944 h 1258"/>
                <a:gd name="T52" fmla="*/ 195 w 393"/>
                <a:gd name="T53" fmla="*/ 983 h 1258"/>
                <a:gd name="T54" fmla="*/ 158 w 393"/>
                <a:gd name="T55" fmla="*/ 983 h 1258"/>
                <a:gd name="T56" fmla="*/ 158 w 393"/>
                <a:gd name="T57" fmla="*/ 1023 h 1258"/>
                <a:gd name="T58" fmla="*/ 79 w 393"/>
                <a:gd name="T59" fmla="*/ 1023 h 1258"/>
                <a:gd name="T60" fmla="*/ 195 w 393"/>
                <a:gd name="T61" fmla="*/ 1258 h 1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93" h="1258">
                  <a:moveTo>
                    <a:pt x="195" y="0"/>
                  </a:moveTo>
                  <a:lnTo>
                    <a:pt x="195" y="80"/>
                  </a:lnTo>
                  <a:lnTo>
                    <a:pt x="158" y="80"/>
                  </a:lnTo>
                  <a:lnTo>
                    <a:pt x="158" y="119"/>
                  </a:lnTo>
                  <a:lnTo>
                    <a:pt x="79" y="198"/>
                  </a:lnTo>
                  <a:lnTo>
                    <a:pt x="79" y="238"/>
                  </a:lnTo>
                  <a:lnTo>
                    <a:pt x="0" y="315"/>
                  </a:lnTo>
                  <a:lnTo>
                    <a:pt x="0" y="354"/>
                  </a:lnTo>
                  <a:lnTo>
                    <a:pt x="79" y="354"/>
                  </a:lnTo>
                  <a:lnTo>
                    <a:pt x="119" y="315"/>
                  </a:lnTo>
                  <a:lnTo>
                    <a:pt x="158" y="394"/>
                  </a:lnTo>
                  <a:lnTo>
                    <a:pt x="195" y="434"/>
                  </a:lnTo>
                  <a:lnTo>
                    <a:pt x="195" y="474"/>
                  </a:lnTo>
                  <a:lnTo>
                    <a:pt x="235" y="549"/>
                  </a:lnTo>
                  <a:lnTo>
                    <a:pt x="235" y="589"/>
                  </a:lnTo>
                  <a:lnTo>
                    <a:pt x="274" y="589"/>
                  </a:lnTo>
                  <a:lnTo>
                    <a:pt x="274" y="709"/>
                  </a:lnTo>
                  <a:lnTo>
                    <a:pt x="235" y="709"/>
                  </a:lnTo>
                  <a:lnTo>
                    <a:pt x="235" y="788"/>
                  </a:lnTo>
                  <a:lnTo>
                    <a:pt x="314" y="788"/>
                  </a:lnTo>
                  <a:lnTo>
                    <a:pt x="353" y="748"/>
                  </a:lnTo>
                  <a:lnTo>
                    <a:pt x="393" y="788"/>
                  </a:lnTo>
                  <a:lnTo>
                    <a:pt x="353" y="788"/>
                  </a:lnTo>
                  <a:lnTo>
                    <a:pt x="274" y="828"/>
                  </a:lnTo>
                  <a:lnTo>
                    <a:pt x="235" y="828"/>
                  </a:lnTo>
                  <a:lnTo>
                    <a:pt x="235" y="944"/>
                  </a:lnTo>
                  <a:lnTo>
                    <a:pt x="195" y="983"/>
                  </a:lnTo>
                  <a:lnTo>
                    <a:pt x="158" y="983"/>
                  </a:lnTo>
                  <a:lnTo>
                    <a:pt x="158" y="1023"/>
                  </a:lnTo>
                  <a:lnTo>
                    <a:pt x="79" y="1023"/>
                  </a:lnTo>
                  <a:lnTo>
                    <a:pt x="195" y="1258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Freeform 1489">
              <a:extLst>
                <a:ext uri="{FF2B5EF4-FFF2-40B4-BE49-F238E27FC236}">
                  <a16:creationId xmlns:a16="http://schemas.microsoft.com/office/drawing/2014/main" id="{1C5111E4-3576-80AD-6993-8F2FBDF72DEB}"/>
                </a:ext>
              </a:extLst>
            </p:cNvPr>
            <p:cNvSpPr>
              <a:spLocks/>
            </p:cNvSpPr>
            <p:nvPr/>
          </p:nvSpPr>
          <p:spPr bwMode="auto">
            <a:xfrm>
              <a:off x="2726" y="2314"/>
              <a:ext cx="63" cy="119"/>
            </a:xfrm>
            <a:custGeom>
              <a:avLst/>
              <a:gdLst>
                <a:gd name="T0" fmla="*/ 0 w 314"/>
                <a:gd name="T1" fmla="*/ 160 h 591"/>
                <a:gd name="T2" fmla="*/ 79 w 314"/>
                <a:gd name="T3" fmla="*/ 315 h 591"/>
                <a:gd name="T4" fmla="*/ 156 w 314"/>
                <a:gd name="T5" fmla="*/ 355 h 591"/>
                <a:gd name="T6" fmla="*/ 195 w 314"/>
                <a:gd name="T7" fmla="*/ 434 h 591"/>
                <a:gd name="T8" fmla="*/ 195 w 314"/>
                <a:gd name="T9" fmla="*/ 474 h 591"/>
                <a:gd name="T10" fmla="*/ 235 w 314"/>
                <a:gd name="T11" fmla="*/ 591 h 591"/>
                <a:gd name="T12" fmla="*/ 314 w 314"/>
                <a:gd name="T13" fmla="*/ 514 h 591"/>
                <a:gd name="T14" fmla="*/ 275 w 314"/>
                <a:gd name="T15" fmla="*/ 474 h 591"/>
                <a:gd name="T16" fmla="*/ 314 w 314"/>
                <a:gd name="T17" fmla="*/ 395 h 591"/>
                <a:gd name="T18" fmla="*/ 275 w 314"/>
                <a:gd name="T19" fmla="*/ 355 h 591"/>
                <a:gd name="T20" fmla="*/ 275 w 314"/>
                <a:gd name="T21" fmla="*/ 279 h 591"/>
                <a:gd name="T22" fmla="*/ 235 w 314"/>
                <a:gd name="T23" fmla="*/ 239 h 591"/>
                <a:gd name="T24" fmla="*/ 275 w 314"/>
                <a:gd name="T25" fmla="*/ 199 h 591"/>
                <a:gd name="T26" fmla="*/ 235 w 314"/>
                <a:gd name="T27" fmla="*/ 160 h 591"/>
                <a:gd name="T28" fmla="*/ 195 w 314"/>
                <a:gd name="T29" fmla="*/ 160 h 591"/>
                <a:gd name="T30" fmla="*/ 119 w 314"/>
                <a:gd name="T31" fmla="*/ 120 h 591"/>
                <a:gd name="T32" fmla="*/ 0 w 314"/>
                <a:gd name="T33" fmla="*/ 0 h 591"/>
                <a:gd name="T34" fmla="*/ 0 w 314"/>
                <a:gd name="T35" fmla="*/ 160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4" h="591">
                  <a:moveTo>
                    <a:pt x="0" y="160"/>
                  </a:moveTo>
                  <a:lnTo>
                    <a:pt x="79" y="315"/>
                  </a:lnTo>
                  <a:lnTo>
                    <a:pt x="156" y="355"/>
                  </a:lnTo>
                  <a:lnTo>
                    <a:pt x="195" y="434"/>
                  </a:lnTo>
                  <a:lnTo>
                    <a:pt x="195" y="474"/>
                  </a:lnTo>
                  <a:lnTo>
                    <a:pt x="235" y="591"/>
                  </a:lnTo>
                  <a:lnTo>
                    <a:pt x="314" y="514"/>
                  </a:lnTo>
                  <a:lnTo>
                    <a:pt x="275" y="474"/>
                  </a:lnTo>
                  <a:lnTo>
                    <a:pt x="314" y="395"/>
                  </a:lnTo>
                  <a:lnTo>
                    <a:pt x="275" y="355"/>
                  </a:lnTo>
                  <a:lnTo>
                    <a:pt x="275" y="279"/>
                  </a:lnTo>
                  <a:lnTo>
                    <a:pt x="235" y="239"/>
                  </a:lnTo>
                  <a:lnTo>
                    <a:pt x="275" y="199"/>
                  </a:lnTo>
                  <a:lnTo>
                    <a:pt x="235" y="160"/>
                  </a:lnTo>
                  <a:lnTo>
                    <a:pt x="195" y="160"/>
                  </a:lnTo>
                  <a:lnTo>
                    <a:pt x="119" y="120"/>
                  </a:lnTo>
                  <a:lnTo>
                    <a:pt x="0" y="0"/>
                  </a:lnTo>
                  <a:lnTo>
                    <a:pt x="0" y="16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Freeform 1490">
              <a:extLst>
                <a:ext uri="{FF2B5EF4-FFF2-40B4-BE49-F238E27FC236}">
                  <a16:creationId xmlns:a16="http://schemas.microsoft.com/office/drawing/2014/main" id="{0539B160-E226-735B-0B5B-44ED01706B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2" y="2433"/>
              <a:ext cx="494" cy="1414"/>
            </a:xfrm>
            <a:custGeom>
              <a:avLst/>
              <a:gdLst>
                <a:gd name="T0" fmla="*/ 1332 w 2470"/>
                <a:gd name="T1" fmla="*/ 40 h 7074"/>
                <a:gd name="T2" fmla="*/ 1293 w 2470"/>
                <a:gd name="T3" fmla="*/ 237 h 7074"/>
                <a:gd name="T4" fmla="*/ 1528 w 2470"/>
                <a:gd name="T5" fmla="*/ 433 h 7074"/>
                <a:gd name="T6" fmla="*/ 1646 w 2470"/>
                <a:gd name="T7" fmla="*/ 549 h 7074"/>
                <a:gd name="T8" fmla="*/ 1726 w 2470"/>
                <a:gd name="T9" fmla="*/ 629 h 7074"/>
                <a:gd name="T10" fmla="*/ 1881 w 2470"/>
                <a:gd name="T11" fmla="*/ 747 h 7074"/>
                <a:gd name="T12" fmla="*/ 2000 w 2470"/>
                <a:gd name="T13" fmla="*/ 943 h 7074"/>
                <a:gd name="T14" fmla="*/ 2040 w 2470"/>
                <a:gd name="T15" fmla="*/ 1178 h 7074"/>
                <a:gd name="T16" fmla="*/ 2116 w 2470"/>
                <a:gd name="T17" fmla="*/ 1493 h 7074"/>
                <a:gd name="T18" fmla="*/ 2156 w 2470"/>
                <a:gd name="T19" fmla="*/ 1729 h 7074"/>
                <a:gd name="T20" fmla="*/ 2195 w 2470"/>
                <a:gd name="T21" fmla="*/ 1887 h 7074"/>
                <a:gd name="T22" fmla="*/ 2077 w 2470"/>
                <a:gd name="T23" fmla="*/ 1729 h 7074"/>
                <a:gd name="T24" fmla="*/ 2040 w 2470"/>
                <a:gd name="T25" fmla="*/ 1572 h 7074"/>
                <a:gd name="T26" fmla="*/ 1960 w 2470"/>
                <a:gd name="T27" fmla="*/ 1258 h 7074"/>
                <a:gd name="T28" fmla="*/ 1726 w 2470"/>
                <a:gd name="T29" fmla="*/ 864 h 7074"/>
                <a:gd name="T30" fmla="*/ 1488 w 2470"/>
                <a:gd name="T31" fmla="*/ 549 h 7074"/>
                <a:gd name="T32" fmla="*/ 1332 w 2470"/>
                <a:gd name="T33" fmla="*/ 747 h 7074"/>
                <a:gd name="T34" fmla="*/ 1293 w 2470"/>
                <a:gd name="T35" fmla="*/ 1298 h 7074"/>
                <a:gd name="T36" fmla="*/ 1097 w 2470"/>
                <a:gd name="T37" fmla="*/ 2556 h 7074"/>
                <a:gd name="T38" fmla="*/ 1097 w 2470"/>
                <a:gd name="T39" fmla="*/ 2593 h 7074"/>
                <a:gd name="T40" fmla="*/ 1253 w 2470"/>
                <a:gd name="T41" fmla="*/ 2398 h 7074"/>
                <a:gd name="T42" fmla="*/ 1451 w 2470"/>
                <a:gd name="T43" fmla="*/ 2593 h 7074"/>
                <a:gd name="T44" fmla="*/ 1412 w 2470"/>
                <a:gd name="T45" fmla="*/ 2712 h 7074"/>
                <a:gd name="T46" fmla="*/ 1174 w 2470"/>
                <a:gd name="T47" fmla="*/ 2672 h 7074"/>
                <a:gd name="T48" fmla="*/ 1058 w 2470"/>
                <a:gd name="T49" fmla="*/ 2947 h 7074"/>
                <a:gd name="T50" fmla="*/ 978 w 2470"/>
                <a:gd name="T51" fmla="*/ 3460 h 7074"/>
                <a:gd name="T52" fmla="*/ 900 w 2470"/>
                <a:gd name="T53" fmla="*/ 3891 h 7074"/>
                <a:gd name="T54" fmla="*/ 783 w 2470"/>
                <a:gd name="T55" fmla="*/ 4441 h 7074"/>
                <a:gd name="T56" fmla="*/ 704 w 2470"/>
                <a:gd name="T57" fmla="*/ 4676 h 7074"/>
                <a:gd name="T58" fmla="*/ 548 w 2470"/>
                <a:gd name="T59" fmla="*/ 5150 h 7074"/>
                <a:gd name="T60" fmla="*/ 430 w 2470"/>
                <a:gd name="T61" fmla="*/ 5345 h 7074"/>
                <a:gd name="T62" fmla="*/ 234 w 2470"/>
                <a:gd name="T63" fmla="*/ 5580 h 7074"/>
                <a:gd name="T64" fmla="*/ 0 w 2470"/>
                <a:gd name="T65" fmla="*/ 5580 h 7074"/>
                <a:gd name="T66" fmla="*/ 75 w 2470"/>
                <a:gd name="T67" fmla="*/ 5699 h 7074"/>
                <a:gd name="T68" fmla="*/ 155 w 2470"/>
                <a:gd name="T69" fmla="*/ 5739 h 7074"/>
                <a:gd name="T70" fmla="*/ 274 w 2470"/>
                <a:gd name="T71" fmla="*/ 5816 h 7074"/>
                <a:gd name="T72" fmla="*/ 390 w 2470"/>
                <a:gd name="T73" fmla="*/ 5855 h 7074"/>
                <a:gd name="T74" fmla="*/ 509 w 2470"/>
                <a:gd name="T75" fmla="*/ 5855 h 7074"/>
                <a:gd name="T76" fmla="*/ 704 w 2470"/>
                <a:gd name="T77" fmla="*/ 5934 h 7074"/>
                <a:gd name="T78" fmla="*/ 665 w 2470"/>
                <a:gd name="T79" fmla="*/ 6053 h 7074"/>
                <a:gd name="T80" fmla="*/ 588 w 2470"/>
                <a:gd name="T81" fmla="*/ 6209 h 7074"/>
                <a:gd name="T82" fmla="*/ 548 w 2470"/>
                <a:gd name="T83" fmla="*/ 6405 h 7074"/>
                <a:gd name="T84" fmla="*/ 743 w 2470"/>
                <a:gd name="T85" fmla="*/ 6249 h 7074"/>
                <a:gd name="T86" fmla="*/ 783 w 2470"/>
                <a:gd name="T87" fmla="*/ 6368 h 7074"/>
                <a:gd name="T88" fmla="*/ 1018 w 2470"/>
                <a:gd name="T89" fmla="*/ 6445 h 7074"/>
                <a:gd name="T90" fmla="*/ 1293 w 2470"/>
                <a:gd name="T91" fmla="*/ 6603 h 7074"/>
                <a:gd name="T92" fmla="*/ 1528 w 2470"/>
                <a:gd name="T93" fmla="*/ 6680 h 7074"/>
                <a:gd name="T94" fmla="*/ 1726 w 2470"/>
                <a:gd name="T95" fmla="*/ 6643 h 7074"/>
                <a:gd name="T96" fmla="*/ 1763 w 2470"/>
                <a:gd name="T97" fmla="*/ 6839 h 7074"/>
                <a:gd name="T98" fmla="*/ 1960 w 2470"/>
                <a:gd name="T99" fmla="*/ 7034 h 7074"/>
                <a:gd name="T100" fmla="*/ 2116 w 2470"/>
                <a:gd name="T101" fmla="*/ 7034 h 7074"/>
                <a:gd name="T102" fmla="*/ 2315 w 2470"/>
                <a:gd name="T103" fmla="*/ 7034 h 7074"/>
                <a:gd name="T104" fmla="*/ 2391 w 2470"/>
                <a:gd name="T105" fmla="*/ 6994 h 7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470" h="7074">
                  <a:moveTo>
                    <a:pt x="1488" y="118"/>
                  </a:moveTo>
                  <a:lnTo>
                    <a:pt x="1372" y="0"/>
                  </a:lnTo>
                  <a:lnTo>
                    <a:pt x="1332" y="40"/>
                  </a:lnTo>
                  <a:lnTo>
                    <a:pt x="1253" y="40"/>
                  </a:lnTo>
                  <a:lnTo>
                    <a:pt x="1253" y="237"/>
                  </a:lnTo>
                  <a:lnTo>
                    <a:pt x="1293" y="237"/>
                  </a:lnTo>
                  <a:lnTo>
                    <a:pt x="1451" y="394"/>
                  </a:lnTo>
                  <a:lnTo>
                    <a:pt x="1488" y="394"/>
                  </a:lnTo>
                  <a:lnTo>
                    <a:pt x="1528" y="433"/>
                  </a:lnTo>
                  <a:lnTo>
                    <a:pt x="1567" y="433"/>
                  </a:lnTo>
                  <a:lnTo>
                    <a:pt x="1607" y="472"/>
                  </a:lnTo>
                  <a:lnTo>
                    <a:pt x="1646" y="549"/>
                  </a:lnTo>
                  <a:lnTo>
                    <a:pt x="1686" y="589"/>
                  </a:lnTo>
                  <a:lnTo>
                    <a:pt x="1726" y="589"/>
                  </a:lnTo>
                  <a:lnTo>
                    <a:pt x="1726" y="629"/>
                  </a:lnTo>
                  <a:lnTo>
                    <a:pt x="1763" y="669"/>
                  </a:lnTo>
                  <a:lnTo>
                    <a:pt x="1842" y="708"/>
                  </a:lnTo>
                  <a:lnTo>
                    <a:pt x="1881" y="747"/>
                  </a:lnTo>
                  <a:lnTo>
                    <a:pt x="1881" y="787"/>
                  </a:lnTo>
                  <a:lnTo>
                    <a:pt x="1960" y="864"/>
                  </a:lnTo>
                  <a:lnTo>
                    <a:pt x="2000" y="943"/>
                  </a:lnTo>
                  <a:lnTo>
                    <a:pt x="2000" y="983"/>
                  </a:lnTo>
                  <a:lnTo>
                    <a:pt x="2077" y="1138"/>
                  </a:lnTo>
                  <a:lnTo>
                    <a:pt x="2040" y="1178"/>
                  </a:lnTo>
                  <a:lnTo>
                    <a:pt x="2077" y="1258"/>
                  </a:lnTo>
                  <a:lnTo>
                    <a:pt x="2077" y="1417"/>
                  </a:lnTo>
                  <a:lnTo>
                    <a:pt x="2116" y="1493"/>
                  </a:lnTo>
                  <a:lnTo>
                    <a:pt x="2116" y="1652"/>
                  </a:lnTo>
                  <a:lnTo>
                    <a:pt x="2156" y="1692"/>
                  </a:lnTo>
                  <a:lnTo>
                    <a:pt x="2156" y="1729"/>
                  </a:lnTo>
                  <a:lnTo>
                    <a:pt x="2195" y="1767"/>
                  </a:lnTo>
                  <a:lnTo>
                    <a:pt x="2156" y="1807"/>
                  </a:lnTo>
                  <a:lnTo>
                    <a:pt x="2195" y="1887"/>
                  </a:lnTo>
                  <a:lnTo>
                    <a:pt x="2116" y="1807"/>
                  </a:lnTo>
                  <a:lnTo>
                    <a:pt x="2116" y="1767"/>
                  </a:lnTo>
                  <a:lnTo>
                    <a:pt x="2077" y="1729"/>
                  </a:lnTo>
                  <a:lnTo>
                    <a:pt x="2077" y="1692"/>
                  </a:lnTo>
                  <a:lnTo>
                    <a:pt x="2040" y="1652"/>
                  </a:lnTo>
                  <a:lnTo>
                    <a:pt x="2040" y="1572"/>
                  </a:lnTo>
                  <a:lnTo>
                    <a:pt x="2000" y="1572"/>
                  </a:lnTo>
                  <a:lnTo>
                    <a:pt x="2000" y="1377"/>
                  </a:lnTo>
                  <a:lnTo>
                    <a:pt x="1960" y="1258"/>
                  </a:lnTo>
                  <a:lnTo>
                    <a:pt x="1842" y="1023"/>
                  </a:lnTo>
                  <a:lnTo>
                    <a:pt x="1763" y="943"/>
                  </a:lnTo>
                  <a:lnTo>
                    <a:pt x="1726" y="864"/>
                  </a:lnTo>
                  <a:lnTo>
                    <a:pt x="1646" y="827"/>
                  </a:lnTo>
                  <a:lnTo>
                    <a:pt x="1488" y="669"/>
                  </a:lnTo>
                  <a:lnTo>
                    <a:pt x="1488" y="549"/>
                  </a:lnTo>
                  <a:lnTo>
                    <a:pt x="1451" y="549"/>
                  </a:lnTo>
                  <a:lnTo>
                    <a:pt x="1412" y="669"/>
                  </a:lnTo>
                  <a:lnTo>
                    <a:pt x="1332" y="747"/>
                  </a:lnTo>
                  <a:lnTo>
                    <a:pt x="1332" y="1101"/>
                  </a:lnTo>
                  <a:lnTo>
                    <a:pt x="1293" y="1218"/>
                  </a:lnTo>
                  <a:lnTo>
                    <a:pt x="1293" y="1298"/>
                  </a:lnTo>
                  <a:lnTo>
                    <a:pt x="1253" y="1572"/>
                  </a:lnTo>
                  <a:lnTo>
                    <a:pt x="1213" y="1729"/>
                  </a:lnTo>
                  <a:lnTo>
                    <a:pt x="1097" y="2556"/>
                  </a:lnTo>
                  <a:lnTo>
                    <a:pt x="1058" y="2712"/>
                  </a:lnTo>
                  <a:lnTo>
                    <a:pt x="1097" y="2712"/>
                  </a:lnTo>
                  <a:lnTo>
                    <a:pt x="1097" y="2593"/>
                  </a:lnTo>
                  <a:lnTo>
                    <a:pt x="1213" y="2476"/>
                  </a:lnTo>
                  <a:lnTo>
                    <a:pt x="1213" y="2436"/>
                  </a:lnTo>
                  <a:lnTo>
                    <a:pt x="1253" y="2398"/>
                  </a:lnTo>
                  <a:lnTo>
                    <a:pt x="1293" y="2476"/>
                  </a:lnTo>
                  <a:lnTo>
                    <a:pt x="1372" y="2516"/>
                  </a:lnTo>
                  <a:lnTo>
                    <a:pt x="1451" y="2593"/>
                  </a:lnTo>
                  <a:lnTo>
                    <a:pt x="1488" y="2672"/>
                  </a:lnTo>
                  <a:lnTo>
                    <a:pt x="1451" y="2672"/>
                  </a:lnTo>
                  <a:lnTo>
                    <a:pt x="1412" y="2712"/>
                  </a:lnTo>
                  <a:lnTo>
                    <a:pt x="1293" y="2712"/>
                  </a:lnTo>
                  <a:lnTo>
                    <a:pt x="1253" y="2672"/>
                  </a:lnTo>
                  <a:lnTo>
                    <a:pt x="1174" y="2672"/>
                  </a:lnTo>
                  <a:lnTo>
                    <a:pt x="1174" y="2752"/>
                  </a:lnTo>
                  <a:lnTo>
                    <a:pt x="1137" y="2830"/>
                  </a:lnTo>
                  <a:lnTo>
                    <a:pt x="1058" y="2947"/>
                  </a:lnTo>
                  <a:lnTo>
                    <a:pt x="1058" y="3106"/>
                  </a:lnTo>
                  <a:lnTo>
                    <a:pt x="1018" y="3421"/>
                  </a:lnTo>
                  <a:lnTo>
                    <a:pt x="978" y="3460"/>
                  </a:lnTo>
                  <a:lnTo>
                    <a:pt x="978" y="3576"/>
                  </a:lnTo>
                  <a:lnTo>
                    <a:pt x="939" y="3811"/>
                  </a:lnTo>
                  <a:lnTo>
                    <a:pt x="900" y="3891"/>
                  </a:lnTo>
                  <a:lnTo>
                    <a:pt x="900" y="3970"/>
                  </a:lnTo>
                  <a:lnTo>
                    <a:pt x="823" y="4165"/>
                  </a:lnTo>
                  <a:lnTo>
                    <a:pt x="783" y="4441"/>
                  </a:lnTo>
                  <a:lnTo>
                    <a:pt x="743" y="4559"/>
                  </a:lnTo>
                  <a:lnTo>
                    <a:pt x="704" y="4636"/>
                  </a:lnTo>
                  <a:lnTo>
                    <a:pt x="704" y="4676"/>
                  </a:lnTo>
                  <a:lnTo>
                    <a:pt x="625" y="4914"/>
                  </a:lnTo>
                  <a:lnTo>
                    <a:pt x="625" y="4991"/>
                  </a:lnTo>
                  <a:lnTo>
                    <a:pt x="548" y="5150"/>
                  </a:lnTo>
                  <a:lnTo>
                    <a:pt x="548" y="5188"/>
                  </a:lnTo>
                  <a:lnTo>
                    <a:pt x="469" y="5265"/>
                  </a:lnTo>
                  <a:lnTo>
                    <a:pt x="430" y="5345"/>
                  </a:lnTo>
                  <a:lnTo>
                    <a:pt x="390" y="5385"/>
                  </a:lnTo>
                  <a:lnTo>
                    <a:pt x="390" y="5424"/>
                  </a:lnTo>
                  <a:lnTo>
                    <a:pt x="234" y="5580"/>
                  </a:lnTo>
                  <a:lnTo>
                    <a:pt x="195" y="5540"/>
                  </a:lnTo>
                  <a:lnTo>
                    <a:pt x="115" y="5580"/>
                  </a:lnTo>
                  <a:lnTo>
                    <a:pt x="0" y="5580"/>
                  </a:lnTo>
                  <a:lnTo>
                    <a:pt x="0" y="5659"/>
                  </a:lnTo>
                  <a:lnTo>
                    <a:pt x="37" y="5659"/>
                  </a:lnTo>
                  <a:lnTo>
                    <a:pt x="75" y="5699"/>
                  </a:lnTo>
                  <a:lnTo>
                    <a:pt x="75" y="5739"/>
                  </a:lnTo>
                  <a:lnTo>
                    <a:pt x="115" y="5779"/>
                  </a:lnTo>
                  <a:lnTo>
                    <a:pt x="155" y="5739"/>
                  </a:lnTo>
                  <a:lnTo>
                    <a:pt x="195" y="5739"/>
                  </a:lnTo>
                  <a:lnTo>
                    <a:pt x="274" y="5779"/>
                  </a:lnTo>
                  <a:lnTo>
                    <a:pt x="274" y="5816"/>
                  </a:lnTo>
                  <a:lnTo>
                    <a:pt x="313" y="5894"/>
                  </a:lnTo>
                  <a:lnTo>
                    <a:pt x="390" y="5894"/>
                  </a:lnTo>
                  <a:lnTo>
                    <a:pt x="390" y="5855"/>
                  </a:lnTo>
                  <a:lnTo>
                    <a:pt x="430" y="5816"/>
                  </a:lnTo>
                  <a:lnTo>
                    <a:pt x="469" y="5816"/>
                  </a:lnTo>
                  <a:lnTo>
                    <a:pt x="509" y="5855"/>
                  </a:lnTo>
                  <a:lnTo>
                    <a:pt x="588" y="5894"/>
                  </a:lnTo>
                  <a:lnTo>
                    <a:pt x="625" y="5855"/>
                  </a:lnTo>
                  <a:lnTo>
                    <a:pt x="704" y="5934"/>
                  </a:lnTo>
                  <a:lnTo>
                    <a:pt x="704" y="5974"/>
                  </a:lnTo>
                  <a:lnTo>
                    <a:pt x="665" y="5974"/>
                  </a:lnTo>
                  <a:lnTo>
                    <a:pt x="665" y="6053"/>
                  </a:lnTo>
                  <a:lnTo>
                    <a:pt x="625" y="6090"/>
                  </a:lnTo>
                  <a:lnTo>
                    <a:pt x="625" y="6209"/>
                  </a:lnTo>
                  <a:lnTo>
                    <a:pt x="588" y="6209"/>
                  </a:lnTo>
                  <a:lnTo>
                    <a:pt x="509" y="6288"/>
                  </a:lnTo>
                  <a:lnTo>
                    <a:pt x="548" y="6368"/>
                  </a:lnTo>
                  <a:lnTo>
                    <a:pt x="548" y="6405"/>
                  </a:lnTo>
                  <a:lnTo>
                    <a:pt x="704" y="6445"/>
                  </a:lnTo>
                  <a:lnTo>
                    <a:pt x="743" y="6405"/>
                  </a:lnTo>
                  <a:lnTo>
                    <a:pt x="743" y="6249"/>
                  </a:lnTo>
                  <a:lnTo>
                    <a:pt x="863" y="6249"/>
                  </a:lnTo>
                  <a:lnTo>
                    <a:pt x="823" y="6288"/>
                  </a:lnTo>
                  <a:lnTo>
                    <a:pt x="783" y="6368"/>
                  </a:lnTo>
                  <a:lnTo>
                    <a:pt x="900" y="6405"/>
                  </a:lnTo>
                  <a:lnTo>
                    <a:pt x="939" y="6405"/>
                  </a:lnTo>
                  <a:lnTo>
                    <a:pt x="1018" y="6445"/>
                  </a:lnTo>
                  <a:lnTo>
                    <a:pt x="1058" y="6485"/>
                  </a:lnTo>
                  <a:lnTo>
                    <a:pt x="1293" y="6563"/>
                  </a:lnTo>
                  <a:lnTo>
                    <a:pt x="1293" y="6603"/>
                  </a:lnTo>
                  <a:lnTo>
                    <a:pt x="1412" y="6643"/>
                  </a:lnTo>
                  <a:lnTo>
                    <a:pt x="1488" y="6643"/>
                  </a:lnTo>
                  <a:lnTo>
                    <a:pt x="1528" y="6680"/>
                  </a:lnTo>
                  <a:lnTo>
                    <a:pt x="1607" y="6680"/>
                  </a:lnTo>
                  <a:lnTo>
                    <a:pt x="1686" y="6643"/>
                  </a:lnTo>
                  <a:lnTo>
                    <a:pt x="1726" y="6643"/>
                  </a:lnTo>
                  <a:lnTo>
                    <a:pt x="1726" y="6680"/>
                  </a:lnTo>
                  <a:lnTo>
                    <a:pt x="1763" y="6720"/>
                  </a:lnTo>
                  <a:lnTo>
                    <a:pt x="1763" y="6839"/>
                  </a:lnTo>
                  <a:lnTo>
                    <a:pt x="1842" y="6839"/>
                  </a:lnTo>
                  <a:lnTo>
                    <a:pt x="1960" y="6957"/>
                  </a:lnTo>
                  <a:lnTo>
                    <a:pt x="1960" y="7034"/>
                  </a:lnTo>
                  <a:lnTo>
                    <a:pt x="2000" y="7034"/>
                  </a:lnTo>
                  <a:lnTo>
                    <a:pt x="2040" y="7074"/>
                  </a:lnTo>
                  <a:lnTo>
                    <a:pt x="2116" y="7034"/>
                  </a:lnTo>
                  <a:lnTo>
                    <a:pt x="2156" y="6994"/>
                  </a:lnTo>
                  <a:lnTo>
                    <a:pt x="2235" y="7074"/>
                  </a:lnTo>
                  <a:lnTo>
                    <a:pt x="2315" y="7034"/>
                  </a:lnTo>
                  <a:lnTo>
                    <a:pt x="2315" y="7074"/>
                  </a:lnTo>
                  <a:lnTo>
                    <a:pt x="2391" y="7034"/>
                  </a:lnTo>
                  <a:lnTo>
                    <a:pt x="2391" y="6994"/>
                  </a:lnTo>
                  <a:lnTo>
                    <a:pt x="2470" y="6957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Freeform 1491">
              <a:extLst>
                <a:ext uri="{FF2B5EF4-FFF2-40B4-BE49-F238E27FC236}">
                  <a16:creationId xmlns:a16="http://schemas.microsoft.com/office/drawing/2014/main" id="{97CEF05B-F902-FC3F-5E67-B8AFB80CAE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3" y="1820"/>
              <a:ext cx="706" cy="393"/>
            </a:xfrm>
            <a:custGeom>
              <a:avLst/>
              <a:gdLst>
                <a:gd name="T0" fmla="*/ 3452 w 3532"/>
                <a:gd name="T1" fmla="*/ 1807 h 1964"/>
                <a:gd name="T2" fmla="*/ 3373 w 3532"/>
                <a:gd name="T3" fmla="*/ 1807 h 1964"/>
                <a:gd name="T4" fmla="*/ 3059 w 3532"/>
                <a:gd name="T5" fmla="*/ 1769 h 1964"/>
                <a:gd name="T6" fmla="*/ 2745 w 3532"/>
                <a:gd name="T7" fmla="*/ 1729 h 1964"/>
                <a:gd name="T8" fmla="*/ 2705 w 3532"/>
                <a:gd name="T9" fmla="*/ 1769 h 1964"/>
                <a:gd name="T10" fmla="*/ 2629 w 3532"/>
                <a:gd name="T11" fmla="*/ 1847 h 1964"/>
                <a:gd name="T12" fmla="*/ 2510 w 3532"/>
                <a:gd name="T13" fmla="*/ 1847 h 1964"/>
                <a:gd name="T14" fmla="*/ 2470 w 3532"/>
                <a:gd name="T15" fmla="*/ 1769 h 1964"/>
                <a:gd name="T16" fmla="*/ 2392 w 3532"/>
                <a:gd name="T17" fmla="*/ 1807 h 1964"/>
                <a:gd name="T18" fmla="*/ 2355 w 3532"/>
                <a:gd name="T19" fmla="*/ 1807 h 1964"/>
                <a:gd name="T20" fmla="*/ 2275 w 3532"/>
                <a:gd name="T21" fmla="*/ 1807 h 1964"/>
                <a:gd name="T22" fmla="*/ 2236 w 3532"/>
                <a:gd name="T23" fmla="*/ 1847 h 1964"/>
                <a:gd name="T24" fmla="*/ 2117 w 3532"/>
                <a:gd name="T25" fmla="*/ 1884 h 1964"/>
                <a:gd name="T26" fmla="*/ 2040 w 3532"/>
                <a:gd name="T27" fmla="*/ 1847 h 1964"/>
                <a:gd name="T28" fmla="*/ 1961 w 3532"/>
                <a:gd name="T29" fmla="*/ 1884 h 1964"/>
                <a:gd name="T30" fmla="*/ 1842 w 3532"/>
                <a:gd name="T31" fmla="*/ 1924 h 1964"/>
                <a:gd name="T32" fmla="*/ 1802 w 3532"/>
                <a:gd name="T33" fmla="*/ 1847 h 1964"/>
                <a:gd name="T34" fmla="*/ 1766 w 3532"/>
                <a:gd name="T35" fmla="*/ 1847 h 1964"/>
                <a:gd name="T36" fmla="*/ 1766 w 3532"/>
                <a:gd name="T37" fmla="*/ 1769 h 1964"/>
                <a:gd name="T38" fmla="*/ 1727 w 3532"/>
                <a:gd name="T39" fmla="*/ 1689 h 1964"/>
                <a:gd name="T40" fmla="*/ 1687 w 3532"/>
                <a:gd name="T41" fmla="*/ 1609 h 1964"/>
                <a:gd name="T42" fmla="*/ 1687 w 3532"/>
                <a:gd name="T43" fmla="*/ 1533 h 1964"/>
                <a:gd name="T44" fmla="*/ 1529 w 3532"/>
                <a:gd name="T45" fmla="*/ 1493 h 1964"/>
                <a:gd name="T46" fmla="*/ 1452 w 3532"/>
                <a:gd name="T47" fmla="*/ 1414 h 1964"/>
                <a:gd name="T48" fmla="*/ 1333 w 3532"/>
                <a:gd name="T49" fmla="*/ 1375 h 1964"/>
                <a:gd name="T50" fmla="*/ 1372 w 3532"/>
                <a:gd name="T51" fmla="*/ 1099 h 1964"/>
                <a:gd name="T52" fmla="*/ 1294 w 3532"/>
                <a:gd name="T53" fmla="*/ 983 h 1964"/>
                <a:gd name="T54" fmla="*/ 1214 w 3532"/>
                <a:gd name="T55" fmla="*/ 904 h 1964"/>
                <a:gd name="T56" fmla="*/ 1177 w 3532"/>
                <a:gd name="T57" fmla="*/ 784 h 1964"/>
                <a:gd name="T58" fmla="*/ 1019 w 3532"/>
                <a:gd name="T59" fmla="*/ 470 h 1964"/>
                <a:gd name="T60" fmla="*/ 902 w 3532"/>
                <a:gd name="T61" fmla="*/ 430 h 1964"/>
                <a:gd name="T62" fmla="*/ 824 w 3532"/>
                <a:gd name="T63" fmla="*/ 394 h 1964"/>
                <a:gd name="T64" fmla="*/ 864 w 3532"/>
                <a:gd name="T65" fmla="*/ 470 h 1964"/>
                <a:gd name="T66" fmla="*/ 704 w 3532"/>
                <a:gd name="T67" fmla="*/ 510 h 1964"/>
                <a:gd name="T68" fmla="*/ 549 w 3532"/>
                <a:gd name="T69" fmla="*/ 549 h 1964"/>
                <a:gd name="T70" fmla="*/ 469 w 3532"/>
                <a:gd name="T71" fmla="*/ 549 h 1964"/>
                <a:gd name="T72" fmla="*/ 391 w 3532"/>
                <a:gd name="T73" fmla="*/ 510 h 1964"/>
                <a:gd name="T74" fmla="*/ 351 w 3532"/>
                <a:gd name="T75" fmla="*/ 275 h 1964"/>
                <a:gd name="T76" fmla="*/ 314 w 3532"/>
                <a:gd name="T77" fmla="*/ 235 h 1964"/>
                <a:gd name="T78" fmla="*/ 196 w 3532"/>
                <a:gd name="T79" fmla="*/ 235 h 1964"/>
                <a:gd name="T80" fmla="*/ 234 w 3532"/>
                <a:gd name="T81" fmla="*/ 155 h 1964"/>
                <a:gd name="T82" fmla="*/ 196 w 3532"/>
                <a:gd name="T83" fmla="*/ 155 h 1964"/>
                <a:gd name="T84" fmla="*/ 156 w 3532"/>
                <a:gd name="T85" fmla="*/ 78 h 1964"/>
                <a:gd name="T86" fmla="*/ 76 w 3532"/>
                <a:gd name="T87" fmla="*/ 115 h 1964"/>
                <a:gd name="T88" fmla="*/ 0 w 3532"/>
                <a:gd name="T89" fmla="*/ 0 h 1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532" h="1964">
                  <a:moveTo>
                    <a:pt x="3532" y="1807"/>
                  </a:moveTo>
                  <a:lnTo>
                    <a:pt x="3452" y="1807"/>
                  </a:lnTo>
                  <a:lnTo>
                    <a:pt x="3413" y="1769"/>
                  </a:lnTo>
                  <a:lnTo>
                    <a:pt x="3373" y="1807"/>
                  </a:lnTo>
                  <a:lnTo>
                    <a:pt x="3139" y="1807"/>
                  </a:lnTo>
                  <a:lnTo>
                    <a:pt x="3059" y="1769"/>
                  </a:lnTo>
                  <a:lnTo>
                    <a:pt x="2785" y="1769"/>
                  </a:lnTo>
                  <a:lnTo>
                    <a:pt x="2745" y="1729"/>
                  </a:lnTo>
                  <a:lnTo>
                    <a:pt x="2666" y="1729"/>
                  </a:lnTo>
                  <a:lnTo>
                    <a:pt x="2705" y="1769"/>
                  </a:lnTo>
                  <a:lnTo>
                    <a:pt x="2666" y="1847"/>
                  </a:lnTo>
                  <a:lnTo>
                    <a:pt x="2629" y="1847"/>
                  </a:lnTo>
                  <a:lnTo>
                    <a:pt x="2589" y="1807"/>
                  </a:lnTo>
                  <a:lnTo>
                    <a:pt x="2510" y="1847"/>
                  </a:lnTo>
                  <a:lnTo>
                    <a:pt x="2470" y="1847"/>
                  </a:lnTo>
                  <a:lnTo>
                    <a:pt x="2470" y="1769"/>
                  </a:lnTo>
                  <a:lnTo>
                    <a:pt x="2431" y="1807"/>
                  </a:lnTo>
                  <a:lnTo>
                    <a:pt x="2392" y="1807"/>
                  </a:lnTo>
                  <a:lnTo>
                    <a:pt x="2355" y="1847"/>
                  </a:lnTo>
                  <a:lnTo>
                    <a:pt x="2355" y="1807"/>
                  </a:lnTo>
                  <a:lnTo>
                    <a:pt x="2315" y="1769"/>
                  </a:lnTo>
                  <a:lnTo>
                    <a:pt x="2275" y="1807"/>
                  </a:lnTo>
                  <a:lnTo>
                    <a:pt x="2275" y="1847"/>
                  </a:lnTo>
                  <a:lnTo>
                    <a:pt x="2236" y="1847"/>
                  </a:lnTo>
                  <a:lnTo>
                    <a:pt x="2117" y="1964"/>
                  </a:lnTo>
                  <a:lnTo>
                    <a:pt x="2117" y="1884"/>
                  </a:lnTo>
                  <a:lnTo>
                    <a:pt x="2077" y="1884"/>
                  </a:lnTo>
                  <a:lnTo>
                    <a:pt x="2040" y="1847"/>
                  </a:lnTo>
                  <a:lnTo>
                    <a:pt x="1961" y="1847"/>
                  </a:lnTo>
                  <a:lnTo>
                    <a:pt x="1961" y="1884"/>
                  </a:lnTo>
                  <a:lnTo>
                    <a:pt x="1882" y="1884"/>
                  </a:lnTo>
                  <a:lnTo>
                    <a:pt x="1842" y="1924"/>
                  </a:lnTo>
                  <a:lnTo>
                    <a:pt x="1802" y="1884"/>
                  </a:lnTo>
                  <a:lnTo>
                    <a:pt x="1802" y="1847"/>
                  </a:lnTo>
                  <a:lnTo>
                    <a:pt x="1766" y="1884"/>
                  </a:lnTo>
                  <a:lnTo>
                    <a:pt x="1766" y="1847"/>
                  </a:lnTo>
                  <a:lnTo>
                    <a:pt x="1802" y="1769"/>
                  </a:lnTo>
                  <a:lnTo>
                    <a:pt x="1766" y="1769"/>
                  </a:lnTo>
                  <a:lnTo>
                    <a:pt x="1727" y="1729"/>
                  </a:lnTo>
                  <a:lnTo>
                    <a:pt x="1727" y="1689"/>
                  </a:lnTo>
                  <a:lnTo>
                    <a:pt x="1687" y="1649"/>
                  </a:lnTo>
                  <a:lnTo>
                    <a:pt x="1687" y="1609"/>
                  </a:lnTo>
                  <a:lnTo>
                    <a:pt x="1727" y="1572"/>
                  </a:lnTo>
                  <a:lnTo>
                    <a:pt x="1687" y="1533"/>
                  </a:lnTo>
                  <a:lnTo>
                    <a:pt x="1607" y="1493"/>
                  </a:lnTo>
                  <a:lnTo>
                    <a:pt x="1529" y="1493"/>
                  </a:lnTo>
                  <a:lnTo>
                    <a:pt x="1492" y="1414"/>
                  </a:lnTo>
                  <a:lnTo>
                    <a:pt x="1452" y="1414"/>
                  </a:lnTo>
                  <a:lnTo>
                    <a:pt x="1372" y="1375"/>
                  </a:lnTo>
                  <a:lnTo>
                    <a:pt x="1333" y="1375"/>
                  </a:lnTo>
                  <a:lnTo>
                    <a:pt x="1333" y="1178"/>
                  </a:lnTo>
                  <a:lnTo>
                    <a:pt x="1372" y="1099"/>
                  </a:lnTo>
                  <a:lnTo>
                    <a:pt x="1333" y="1060"/>
                  </a:lnTo>
                  <a:lnTo>
                    <a:pt x="1294" y="983"/>
                  </a:lnTo>
                  <a:lnTo>
                    <a:pt x="1254" y="983"/>
                  </a:lnTo>
                  <a:lnTo>
                    <a:pt x="1214" y="904"/>
                  </a:lnTo>
                  <a:lnTo>
                    <a:pt x="1177" y="864"/>
                  </a:lnTo>
                  <a:lnTo>
                    <a:pt x="1177" y="784"/>
                  </a:lnTo>
                  <a:lnTo>
                    <a:pt x="1019" y="629"/>
                  </a:lnTo>
                  <a:lnTo>
                    <a:pt x="1019" y="470"/>
                  </a:lnTo>
                  <a:lnTo>
                    <a:pt x="939" y="430"/>
                  </a:lnTo>
                  <a:lnTo>
                    <a:pt x="902" y="430"/>
                  </a:lnTo>
                  <a:lnTo>
                    <a:pt x="902" y="394"/>
                  </a:lnTo>
                  <a:lnTo>
                    <a:pt x="824" y="394"/>
                  </a:lnTo>
                  <a:lnTo>
                    <a:pt x="824" y="430"/>
                  </a:lnTo>
                  <a:lnTo>
                    <a:pt x="864" y="470"/>
                  </a:lnTo>
                  <a:lnTo>
                    <a:pt x="864" y="510"/>
                  </a:lnTo>
                  <a:lnTo>
                    <a:pt x="704" y="510"/>
                  </a:lnTo>
                  <a:lnTo>
                    <a:pt x="629" y="549"/>
                  </a:lnTo>
                  <a:lnTo>
                    <a:pt x="549" y="549"/>
                  </a:lnTo>
                  <a:lnTo>
                    <a:pt x="509" y="510"/>
                  </a:lnTo>
                  <a:lnTo>
                    <a:pt x="469" y="549"/>
                  </a:lnTo>
                  <a:lnTo>
                    <a:pt x="431" y="549"/>
                  </a:lnTo>
                  <a:lnTo>
                    <a:pt x="391" y="510"/>
                  </a:lnTo>
                  <a:lnTo>
                    <a:pt x="391" y="275"/>
                  </a:lnTo>
                  <a:lnTo>
                    <a:pt x="351" y="275"/>
                  </a:lnTo>
                  <a:lnTo>
                    <a:pt x="351" y="235"/>
                  </a:lnTo>
                  <a:lnTo>
                    <a:pt x="314" y="235"/>
                  </a:lnTo>
                  <a:lnTo>
                    <a:pt x="234" y="275"/>
                  </a:lnTo>
                  <a:lnTo>
                    <a:pt x="196" y="235"/>
                  </a:lnTo>
                  <a:lnTo>
                    <a:pt x="196" y="195"/>
                  </a:lnTo>
                  <a:lnTo>
                    <a:pt x="234" y="155"/>
                  </a:lnTo>
                  <a:lnTo>
                    <a:pt x="196" y="115"/>
                  </a:lnTo>
                  <a:lnTo>
                    <a:pt x="196" y="155"/>
                  </a:lnTo>
                  <a:lnTo>
                    <a:pt x="156" y="115"/>
                  </a:lnTo>
                  <a:lnTo>
                    <a:pt x="156" y="78"/>
                  </a:lnTo>
                  <a:lnTo>
                    <a:pt x="76" y="78"/>
                  </a:lnTo>
                  <a:lnTo>
                    <a:pt x="76" y="115"/>
                  </a:lnTo>
                  <a:lnTo>
                    <a:pt x="39" y="40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Freeform 1492">
              <a:extLst>
                <a:ext uri="{FF2B5EF4-FFF2-40B4-BE49-F238E27FC236}">
                  <a16:creationId xmlns:a16="http://schemas.microsoft.com/office/drawing/2014/main" id="{36601534-467E-96F0-612F-3FFB88E73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0" y="2181"/>
              <a:ext cx="181" cy="668"/>
            </a:xfrm>
            <a:custGeom>
              <a:avLst/>
              <a:gdLst>
                <a:gd name="T0" fmla="*/ 116 w 903"/>
                <a:gd name="T1" fmla="*/ 3340 h 3340"/>
                <a:gd name="T2" fmla="*/ 79 w 903"/>
                <a:gd name="T3" fmla="*/ 3260 h 3340"/>
                <a:gd name="T4" fmla="*/ 116 w 903"/>
                <a:gd name="T5" fmla="*/ 3104 h 3340"/>
                <a:gd name="T6" fmla="*/ 195 w 903"/>
                <a:gd name="T7" fmla="*/ 2986 h 3340"/>
                <a:gd name="T8" fmla="*/ 274 w 903"/>
                <a:gd name="T9" fmla="*/ 2949 h 3340"/>
                <a:gd name="T10" fmla="*/ 234 w 903"/>
                <a:gd name="T11" fmla="*/ 2869 h 3340"/>
                <a:gd name="T12" fmla="*/ 339 w 903"/>
                <a:gd name="T13" fmla="*/ 2645 h 3340"/>
                <a:gd name="T14" fmla="*/ 423 w 903"/>
                <a:gd name="T15" fmla="*/ 2561 h 3340"/>
                <a:gd name="T16" fmla="*/ 507 w 903"/>
                <a:gd name="T17" fmla="*/ 2479 h 3340"/>
                <a:gd name="T18" fmla="*/ 483 w 903"/>
                <a:gd name="T19" fmla="*/ 2371 h 3340"/>
                <a:gd name="T20" fmla="*/ 627 w 903"/>
                <a:gd name="T21" fmla="*/ 2419 h 3340"/>
                <a:gd name="T22" fmla="*/ 697 w 903"/>
                <a:gd name="T23" fmla="*/ 2455 h 3340"/>
                <a:gd name="T24" fmla="*/ 757 w 903"/>
                <a:gd name="T25" fmla="*/ 2371 h 3340"/>
                <a:gd name="T26" fmla="*/ 733 w 903"/>
                <a:gd name="T27" fmla="*/ 2275 h 3340"/>
                <a:gd name="T28" fmla="*/ 745 w 903"/>
                <a:gd name="T29" fmla="*/ 2202 h 3340"/>
                <a:gd name="T30" fmla="*/ 722 w 903"/>
                <a:gd name="T31" fmla="*/ 2022 h 3340"/>
                <a:gd name="T32" fmla="*/ 697 w 903"/>
                <a:gd name="T33" fmla="*/ 1902 h 3340"/>
                <a:gd name="T34" fmla="*/ 770 w 903"/>
                <a:gd name="T35" fmla="*/ 1781 h 3340"/>
                <a:gd name="T36" fmla="*/ 781 w 903"/>
                <a:gd name="T37" fmla="*/ 1722 h 3340"/>
                <a:gd name="T38" fmla="*/ 722 w 903"/>
                <a:gd name="T39" fmla="*/ 1590 h 3340"/>
                <a:gd name="T40" fmla="*/ 555 w 903"/>
                <a:gd name="T41" fmla="*/ 1388 h 3340"/>
                <a:gd name="T42" fmla="*/ 620 w 903"/>
                <a:gd name="T43" fmla="*/ 1357 h 3340"/>
                <a:gd name="T44" fmla="*/ 637 w 903"/>
                <a:gd name="T45" fmla="*/ 1291 h 3340"/>
                <a:gd name="T46" fmla="*/ 695 w 903"/>
                <a:gd name="T47" fmla="*/ 1296 h 3340"/>
                <a:gd name="T48" fmla="*/ 757 w 903"/>
                <a:gd name="T49" fmla="*/ 1255 h 3340"/>
                <a:gd name="T50" fmla="*/ 805 w 903"/>
                <a:gd name="T51" fmla="*/ 1147 h 3340"/>
                <a:gd name="T52" fmla="*/ 903 w 903"/>
                <a:gd name="T53" fmla="*/ 1061 h 3340"/>
                <a:gd name="T54" fmla="*/ 823 w 903"/>
                <a:gd name="T55" fmla="*/ 826 h 3340"/>
                <a:gd name="T56" fmla="*/ 863 w 903"/>
                <a:gd name="T57" fmla="*/ 630 h 3340"/>
                <a:gd name="T58" fmla="*/ 783 w 903"/>
                <a:gd name="T59" fmla="*/ 432 h 3340"/>
                <a:gd name="T60" fmla="*/ 704 w 903"/>
                <a:gd name="T61" fmla="*/ 315 h 3340"/>
                <a:gd name="T62" fmla="*/ 628 w 903"/>
                <a:gd name="T63" fmla="*/ 315 h 3340"/>
                <a:gd name="T64" fmla="*/ 548 w 903"/>
                <a:gd name="T65" fmla="*/ 197 h 3340"/>
                <a:gd name="T66" fmla="*/ 469 w 903"/>
                <a:gd name="T67" fmla="*/ 236 h 3340"/>
                <a:gd name="T68" fmla="*/ 430 w 903"/>
                <a:gd name="T69" fmla="*/ 157 h 3340"/>
                <a:gd name="T70" fmla="*/ 393 w 903"/>
                <a:gd name="T71" fmla="*/ 77 h 3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03" h="3340">
                  <a:moveTo>
                    <a:pt x="0" y="3340"/>
                  </a:moveTo>
                  <a:lnTo>
                    <a:pt x="116" y="3340"/>
                  </a:lnTo>
                  <a:lnTo>
                    <a:pt x="116" y="3300"/>
                  </a:lnTo>
                  <a:lnTo>
                    <a:pt x="79" y="3260"/>
                  </a:lnTo>
                  <a:lnTo>
                    <a:pt x="79" y="3144"/>
                  </a:lnTo>
                  <a:lnTo>
                    <a:pt x="116" y="3104"/>
                  </a:lnTo>
                  <a:lnTo>
                    <a:pt x="195" y="3104"/>
                  </a:lnTo>
                  <a:lnTo>
                    <a:pt x="195" y="2986"/>
                  </a:lnTo>
                  <a:lnTo>
                    <a:pt x="234" y="2986"/>
                  </a:lnTo>
                  <a:lnTo>
                    <a:pt x="274" y="2949"/>
                  </a:lnTo>
                  <a:lnTo>
                    <a:pt x="274" y="2909"/>
                  </a:lnTo>
                  <a:lnTo>
                    <a:pt x="234" y="2869"/>
                  </a:lnTo>
                  <a:lnTo>
                    <a:pt x="234" y="2790"/>
                  </a:lnTo>
                  <a:lnTo>
                    <a:pt x="339" y="2645"/>
                  </a:lnTo>
                  <a:lnTo>
                    <a:pt x="375" y="2634"/>
                  </a:lnTo>
                  <a:lnTo>
                    <a:pt x="423" y="2561"/>
                  </a:lnTo>
                  <a:lnTo>
                    <a:pt x="495" y="2525"/>
                  </a:lnTo>
                  <a:lnTo>
                    <a:pt x="507" y="2479"/>
                  </a:lnTo>
                  <a:lnTo>
                    <a:pt x="507" y="2394"/>
                  </a:lnTo>
                  <a:lnTo>
                    <a:pt x="483" y="2371"/>
                  </a:lnTo>
                  <a:lnTo>
                    <a:pt x="531" y="2346"/>
                  </a:lnTo>
                  <a:lnTo>
                    <a:pt x="627" y="2419"/>
                  </a:lnTo>
                  <a:lnTo>
                    <a:pt x="674" y="2419"/>
                  </a:lnTo>
                  <a:lnTo>
                    <a:pt x="697" y="2455"/>
                  </a:lnTo>
                  <a:lnTo>
                    <a:pt x="770" y="2431"/>
                  </a:lnTo>
                  <a:lnTo>
                    <a:pt x="757" y="2371"/>
                  </a:lnTo>
                  <a:lnTo>
                    <a:pt x="709" y="2335"/>
                  </a:lnTo>
                  <a:lnTo>
                    <a:pt x="733" y="2275"/>
                  </a:lnTo>
                  <a:lnTo>
                    <a:pt x="722" y="2239"/>
                  </a:lnTo>
                  <a:lnTo>
                    <a:pt x="745" y="2202"/>
                  </a:lnTo>
                  <a:lnTo>
                    <a:pt x="757" y="2022"/>
                  </a:lnTo>
                  <a:lnTo>
                    <a:pt x="722" y="2022"/>
                  </a:lnTo>
                  <a:lnTo>
                    <a:pt x="674" y="1926"/>
                  </a:lnTo>
                  <a:lnTo>
                    <a:pt x="697" y="1902"/>
                  </a:lnTo>
                  <a:lnTo>
                    <a:pt x="697" y="1830"/>
                  </a:lnTo>
                  <a:lnTo>
                    <a:pt x="770" y="1781"/>
                  </a:lnTo>
                  <a:lnTo>
                    <a:pt x="759" y="1746"/>
                  </a:lnTo>
                  <a:lnTo>
                    <a:pt x="781" y="1722"/>
                  </a:lnTo>
                  <a:lnTo>
                    <a:pt x="770" y="1662"/>
                  </a:lnTo>
                  <a:lnTo>
                    <a:pt x="722" y="1590"/>
                  </a:lnTo>
                  <a:lnTo>
                    <a:pt x="637" y="1542"/>
                  </a:lnTo>
                  <a:lnTo>
                    <a:pt x="555" y="1388"/>
                  </a:lnTo>
                  <a:lnTo>
                    <a:pt x="579" y="1363"/>
                  </a:lnTo>
                  <a:lnTo>
                    <a:pt x="620" y="1357"/>
                  </a:lnTo>
                  <a:lnTo>
                    <a:pt x="637" y="1340"/>
                  </a:lnTo>
                  <a:lnTo>
                    <a:pt x="637" y="1291"/>
                  </a:lnTo>
                  <a:lnTo>
                    <a:pt x="674" y="1279"/>
                  </a:lnTo>
                  <a:lnTo>
                    <a:pt x="695" y="1296"/>
                  </a:lnTo>
                  <a:lnTo>
                    <a:pt x="725" y="1297"/>
                  </a:lnTo>
                  <a:lnTo>
                    <a:pt x="757" y="1255"/>
                  </a:lnTo>
                  <a:lnTo>
                    <a:pt x="829" y="1183"/>
                  </a:lnTo>
                  <a:lnTo>
                    <a:pt x="805" y="1147"/>
                  </a:lnTo>
                  <a:lnTo>
                    <a:pt x="823" y="1100"/>
                  </a:lnTo>
                  <a:lnTo>
                    <a:pt x="903" y="1061"/>
                  </a:lnTo>
                  <a:lnTo>
                    <a:pt x="903" y="905"/>
                  </a:lnTo>
                  <a:lnTo>
                    <a:pt x="823" y="826"/>
                  </a:lnTo>
                  <a:lnTo>
                    <a:pt x="823" y="666"/>
                  </a:lnTo>
                  <a:lnTo>
                    <a:pt x="863" y="630"/>
                  </a:lnTo>
                  <a:lnTo>
                    <a:pt x="783" y="551"/>
                  </a:lnTo>
                  <a:lnTo>
                    <a:pt x="783" y="432"/>
                  </a:lnTo>
                  <a:lnTo>
                    <a:pt x="704" y="355"/>
                  </a:lnTo>
                  <a:lnTo>
                    <a:pt x="704" y="315"/>
                  </a:lnTo>
                  <a:lnTo>
                    <a:pt x="668" y="276"/>
                  </a:lnTo>
                  <a:lnTo>
                    <a:pt x="628" y="315"/>
                  </a:lnTo>
                  <a:lnTo>
                    <a:pt x="628" y="276"/>
                  </a:lnTo>
                  <a:lnTo>
                    <a:pt x="548" y="197"/>
                  </a:lnTo>
                  <a:lnTo>
                    <a:pt x="548" y="236"/>
                  </a:lnTo>
                  <a:lnTo>
                    <a:pt x="469" y="236"/>
                  </a:lnTo>
                  <a:lnTo>
                    <a:pt x="430" y="197"/>
                  </a:lnTo>
                  <a:lnTo>
                    <a:pt x="430" y="157"/>
                  </a:lnTo>
                  <a:lnTo>
                    <a:pt x="469" y="117"/>
                  </a:lnTo>
                  <a:lnTo>
                    <a:pt x="393" y="77"/>
                  </a:lnTo>
                  <a:lnTo>
                    <a:pt x="393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4" name="Freeform 1493">
              <a:extLst>
                <a:ext uri="{FF2B5EF4-FFF2-40B4-BE49-F238E27FC236}">
                  <a16:creationId xmlns:a16="http://schemas.microsoft.com/office/drawing/2014/main" id="{30DA5580-C0EF-2B7E-6563-0D984AD2AE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9" y="1708"/>
              <a:ext cx="5" cy="5"/>
            </a:xfrm>
            <a:custGeom>
              <a:avLst/>
              <a:gdLst>
                <a:gd name="T0" fmla="*/ 12 w 25"/>
                <a:gd name="T1" fmla="*/ 10 h 25"/>
                <a:gd name="T2" fmla="*/ 0 w 25"/>
                <a:gd name="T3" fmla="*/ 0 h 25"/>
                <a:gd name="T4" fmla="*/ 25 w 25"/>
                <a:gd name="T5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25">
                  <a:moveTo>
                    <a:pt x="12" y="10"/>
                  </a:moveTo>
                  <a:lnTo>
                    <a:pt x="0" y="0"/>
                  </a:lnTo>
                  <a:lnTo>
                    <a:pt x="25" y="25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5" name="Freeform 1494">
              <a:extLst>
                <a:ext uri="{FF2B5EF4-FFF2-40B4-BE49-F238E27FC236}">
                  <a16:creationId xmlns:a16="http://schemas.microsoft.com/office/drawing/2014/main" id="{50E68986-2327-B0E2-750E-1B1CD7B541B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3" y="1713"/>
              <a:ext cx="46" cy="107"/>
            </a:xfrm>
            <a:custGeom>
              <a:avLst/>
              <a:gdLst>
                <a:gd name="T0" fmla="*/ 0 w 234"/>
                <a:gd name="T1" fmla="*/ 536 h 536"/>
                <a:gd name="T2" fmla="*/ 39 w 234"/>
                <a:gd name="T3" fmla="*/ 456 h 536"/>
                <a:gd name="T4" fmla="*/ 0 w 234"/>
                <a:gd name="T5" fmla="*/ 456 h 536"/>
                <a:gd name="T6" fmla="*/ 39 w 234"/>
                <a:gd name="T7" fmla="*/ 416 h 536"/>
                <a:gd name="T8" fmla="*/ 39 w 234"/>
                <a:gd name="T9" fmla="*/ 340 h 536"/>
                <a:gd name="T10" fmla="*/ 76 w 234"/>
                <a:gd name="T11" fmla="*/ 261 h 536"/>
                <a:gd name="T12" fmla="*/ 116 w 234"/>
                <a:gd name="T13" fmla="*/ 142 h 536"/>
                <a:gd name="T14" fmla="*/ 196 w 234"/>
                <a:gd name="T15" fmla="*/ 102 h 536"/>
                <a:gd name="T16" fmla="*/ 156 w 234"/>
                <a:gd name="T17" fmla="*/ 65 h 536"/>
                <a:gd name="T18" fmla="*/ 196 w 234"/>
                <a:gd name="T19" fmla="*/ 65 h 536"/>
                <a:gd name="T20" fmla="*/ 234 w 234"/>
                <a:gd name="T21" fmla="*/ 25 h 536"/>
                <a:gd name="T22" fmla="*/ 209 w 234"/>
                <a:gd name="T2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4" h="536">
                  <a:moveTo>
                    <a:pt x="0" y="536"/>
                  </a:moveTo>
                  <a:lnTo>
                    <a:pt x="39" y="456"/>
                  </a:lnTo>
                  <a:lnTo>
                    <a:pt x="0" y="456"/>
                  </a:lnTo>
                  <a:lnTo>
                    <a:pt x="39" y="416"/>
                  </a:lnTo>
                  <a:lnTo>
                    <a:pt x="39" y="340"/>
                  </a:lnTo>
                  <a:lnTo>
                    <a:pt x="76" y="261"/>
                  </a:lnTo>
                  <a:lnTo>
                    <a:pt x="116" y="142"/>
                  </a:lnTo>
                  <a:lnTo>
                    <a:pt x="196" y="102"/>
                  </a:lnTo>
                  <a:lnTo>
                    <a:pt x="156" y="65"/>
                  </a:lnTo>
                  <a:lnTo>
                    <a:pt x="196" y="65"/>
                  </a:lnTo>
                  <a:lnTo>
                    <a:pt x="234" y="25"/>
                  </a:lnTo>
                  <a:lnTo>
                    <a:pt x="209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6" name="Line 1495">
              <a:extLst>
                <a:ext uri="{FF2B5EF4-FFF2-40B4-BE49-F238E27FC236}">
                  <a16:creationId xmlns:a16="http://schemas.microsoft.com/office/drawing/2014/main" id="{A18DFDC3-A0FB-52DA-1CA0-9F1B3425F03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52" y="1710"/>
              <a:ext cx="2" cy="3"/>
            </a:xfrm>
            <a:prstGeom prst="line">
              <a:avLst/>
            </a:pr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7" name="Freeform 1496">
              <a:extLst>
                <a:ext uri="{FF2B5EF4-FFF2-40B4-BE49-F238E27FC236}">
                  <a16:creationId xmlns:a16="http://schemas.microsoft.com/office/drawing/2014/main" id="{1BED2890-2BBA-63A4-DBBA-3D122E27427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0" y="1812"/>
              <a:ext cx="393" cy="393"/>
            </a:xfrm>
            <a:custGeom>
              <a:avLst/>
              <a:gdLst>
                <a:gd name="T0" fmla="*/ 1925 w 1964"/>
                <a:gd name="T1" fmla="*/ 0 h 1964"/>
                <a:gd name="T2" fmla="*/ 1845 w 1964"/>
                <a:gd name="T3" fmla="*/ 118 h 1964"/>
                <a:gd name="T4" fmla="*/ 1766 w 1964"/>
                <a:gd name="T5" fmla="*/ 195 h 1964"/>
                <a:gd name="T6" fmla="*/ 1730 w 1964"/>
                <a:gd name="T7" fmla="*/ 195 h 1964"/>
                <a:gd name="T8" fmla="*/ 1690 w 1964"/>
                <a:gd name="T9" fmla="*/ 275 h 1964"/>
                <a:gd name="T10" fmla="*/ 1610 w 1964"/>
                <a:gd name="T11" fmla="*/ 235 h 1964"/>
                <a:gd name="T12" fmla="*/ 1610 w 1964"/>
                <a:gd name="T13" fmla="*/ 155 h 1964"/>
                <a:gd name="T14" fmla="*/ 1452 w 1964"/>
                <a:gd name="T15" fmla="*/ 155 h 1964"/>
                <a:gd name="T16" fmla="*/ 1335 w 1964"/>
                <a:gd name="T17" fmla="*/ 195 h 1964"/>
                <a:gd name="T18" fmla="*/ 1257 w 1964"/>
                <a:gd name="T19" fmla="*/ 155 h 1964"/>
                <a:gd name="T20" fmla="*/ 1101 w 1964"/>
                <a:gd name="T21" fmla="*/ 235 h 1964"/>
                <a:gd name="T22" fmla="*/ 1061 w 1964"/>
                <a:gd name="T23" fmla="*/ 195 h 1964"/>
                <a:gd name="T24" fmla="*/ 982 w 1964"/>
                <a:gd name="T25" fmla="*/ 275 h 1964"/>
                <a:gd name="T26" fmla="*/ 942 w 1964"/>
                <a:gd name="T27" fmla="*/ 394 h 1964"/>
                <a:gd name="T28" fmla="*/ 827 w 1964"/>
                <a:gd name="T29" fmla="*/ 354 h 1964"/>
                <a:gd name="T30" fmla="*/ 668 w 1964"/>
                <a:gd name="T31" fmla="*/ 394 h 1964"/>
                <a:gd name="T32" fmla="*/ 589 w 1964"/>
                <a:gd name="T33" fmla="*/ 394 h 1964"/>
                <a:gd name="T34" fmla="*/ 512 w 1964"/>
                <a:gd name="T35" fmla="*/ 434 h 1964"/>
                <a:gd name="T36" fmla="*/ 433 w 1964"/>
                <a:gd name="T37" fmla="*/ 434 h 1964"/>
                <a:gd name="T38" fmla="*/ 512 w 1964"/>
                <a:gd name="T39" fmla="*/ 470 h 1964"/>
                <a:gd name="T40" fmla="*/ 552 w 1964"/>
                <a:gd name="T41" fmla="*/ 629 h 1964"/>
                <a:gd name="T42" fmla="*/ 668 w 1964"/>
                <a:gd name="T43" fmla="*/ 746 h 1964"/>
                <a:gd name="T44" fmla="*/ 747 w 1964"/>
                <a:gd name="T45" fmla="*/ 824 h 1964"/>
                <a:gd name="T46" fmla="*/ 707 w 1964"/>
                <a:gd name="T47" fmla="*/ 944 h 1964"/>
                <a:gd name="T48" fmla="*/ 747 w 1964"/>
                <a:gd name="T49" fmla="*/ 983 h 1964"/>
                <a:gd name="T50" fmla="*/ 747 w 1964"/>
                <a:gd name="T51" fmla="*/ 1100 h 1964"/>
                <a:gd name="T52" fmla="*/ 827 w 1964"/>
                <a:gd name="T53" fmla="*/ 1139 h 1964"/>
                <a:gd name="T54" fmla="*/ 827 w 1964"/>
                <a:gd name="T55" fmla="*/ 1218 h 1964"/>
                <a:gd name="T56" fmla="*/ 827 w 1964"/>
                <a:gd name="T57" fmla="*/ 1298 h 1964"/>
                <a:gd name="T58" fmla="*/ 827 w 1964"/>
                <a:gd name="T59" fmla="*/ 1335 h 1964"/>
                <a:gd name="T60" fmla="*/ 863 w 1964"/>
                <a:gd name="T61" fmla="*/ 1454 h 1964"/>
                <a:gd name="T62" fmla="*/ 827 w 1964"/>
                <a:gd name="T63" fmla="*/ 1533 h 1964"/>
                <a:gd name="T64" fmla="*/ 787 w 1964"/>
                <a:gd name="T65" fmla="*/ 1729 h 1964"/>
                <a:gd name="T66" fmla="*/ 863 w 1964"/>
                <a:gd name="T67" fmla="*/ 1729 h 1964"/>
                <a:gd name="T68" fmla="*/ 942 w 1964"/>
                <a:gd name="T69" fmla="*/ 1847 h 1964"/>
                <a:gd name="T70" fmla="*/ 787 w 1964"/>
                <a:gd name="T71" fmla="*/ 1964 h 1964"/>
                <a:gd name="T72" fmla="*/ 707 w 1964"/>
                <a:gd name="T73" fmla="*/ 1924 h 1964"/>
                <a:gd name="T74" fmla="*/ 628 w 1964"/>
                <a:gd name="T75" fmla="*/ 1964 h 1964"/>
                <a:gd name="T76" fmla="*/ 512 w 1964"/>
                <a:gd name="T77" fmla="*/ 1924 h 1964"/>
                <a:gd name="T78" fmla="*/ 433 w 1964"/>
                <a:gd name="T79" fmla="*/ 1924 h 1964"/>
                <a:gd name="T80" fmla="*/ 314 w 1964"/>
                <a:gd name="T81" fmla="*/ 1887 h 1964"/>
                <a:gd name="T82" fmla="*/ 275 w 1964"/>
                <a:gd name="T83" fmla="*/ 1809 h 1964"/>
                <a:gd name="T84" fmla="*/ 119 w 1964"/>
                <a:gd name="T85" fmla="*/ 1847 h 1964"/>
                <a:gd name="T86" fmla="*/ 40 w 1964"/>
                <a:gd name="T87" fmla="*/ 1887 h 1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64" h="1964">
                  <a:moveTo>
                    <a:pt x="1964" y="40"/>
                  </a:moveTo>
                  <a:lnTo>
                    <a:pt x="1925" y="0"/>
                  </a:lnTo>
                  <a:lnTo>
                    <a:pt x="1885" y="40"/>
                  </a:lnTo>
                  <a:lnTo>
                    <a:pt x="1845" y="118"/>
                  </a:lnTo>
                  <a:lnTo>
                    <a:pt x="1845" y="195"/>
                  </a:lnTo>
                  <a:lnTo>
                    <a:pt x="1766" y="195"/>
                  </a:lnTo>
                  <a:lnTo>
                    <a:pt x="1766" y="155"/>
                  </a:lnTo>
                  <a:lnTo>
                    <a:pt x="1730" y="195"/>
                  </a:lnTo>
                  <a:lnTo>
                    <a:pt x="1730" y="235"/>
                  </a:lnTo>
                  <a:lnTo>
                    <a:pt x="1690" y="275"/>
                  </a:lnTo>
                  <a:lnTo>
                    <a:pt x="1650" y="235"/>
                  </a:lnTo>
                  <a:lnTo>
                    <a:pt x="1610" y="235"/>
                  </a:lnTo>
                  <a:lnTo>
                    <a:pt x="1650" y="155"/>
                  </a:lnTo>
                  <a:lnTo>
                    <a:pt x="1610" y="155"/>
                  </a:lnTo>
                  <a:lnTo>
                    <a:pt x="1570" y="195"/>
                  </a:lnTo>
                  <a:lnTo>
                    <a:pt x="1452" y="155"/>
                  </a:lnTo>
                  <a:lnTo>
                    <a:pt x="1375" y="155"/>
                  </a:lnTo>
                  <a:lnTo>
                    <a:pt x="1335" y="195"/>
                  </a:lnTo>
                  <a:lnTo>
                    <a:pt x="1335" y="155"/>
                  </a:lnTo>
                  <a:lnTo>
                    <a:pt x="1257" y="155"/>
                  </a:lnTo>
                  <a:lnTo>
                    <a:pt x="1257" y="235"/>
                  </a:lnTo>
                  <a:lnTo>
                    <a:pt x="1101" y="235"/>
                  </a:lnTo>
                  <a:lnTo>
                    <a:pt x="1140" y="195"/>
                  </a:lnTo>
                  <a:lnTo>
                    <a:pt x="1061" y="195"/>
                  </a:lnTo>
                  <a:lnTo>
                    <a:pt x="982" y="235"/>
                  </a:lnTo>
                  <a:lnTo>
                    <a:pt x="982" y="275"/>
                  </a:lnTo>
                  <a:lnTo>
                    <a:pt x="942" y="354"/>
                  </a:lnTo>
                  <a:lnTo>
                    <a:pt x="942" y="394"/>
                  </a:lnTo>
                  <a:lnTo>
                    <a:pt x="903" y="394"/>
                  </a:lnTo>
                  <a:lnTo>
                    <a:pt x="827" y="354"/>
                  </a:lnTo>
                  <a:lnTo>
                    <a:pt x="787" y="394"/>
                  </a:lnTo>
                  <a:lnTo>
                    <a:pt x="668" y="394"/>
                  </a:lnTo>
                  <a:lnTo>
                    <a:pt x="628" y="354"/>
                  </a:lnTo>
                  <a:lnTo>
                    <a:pt x="589" y="394"/>
                  </a:lnTo>
                  <a:lnTo>
                    <a:pt x="512" y="394"/>
                  </a:lnTo>
                  <a:lnTo>
                    <a:pt x="512" y="434"/>
                  </a:lnTo>
                  <a:lnTo>
                    <a:pt x="472" y="394"/>
                  </a:lnTo>
                  <a:lnTo>
                    <a:pt x="433" y="434"/>
                  </a:lnTo>
                  <a:lnTo>
                    <a:pt x="472" y="470"/>
                  </a:lnTo>
                  <a:lnTo>
                    <a:pt x="512" y="470"/>
                  </a:lnTo>
                  <a:lnTo>
                    <a:pt x="589" y="550"/>
                  </a:lnTo>
                  <a:lnTo>
                    <a:pt x="552" y="629"/>
                  </a:lnTo>
                  <a:lnTo>
                    <a:pt x="628" y="746"/>
                  </a:lnTo>
                  <a:lnTo>
                    <a:pt x="668" y="746"/>
                  </a:lnTo>
                  <a:lnTo>
                    <a:pt x="747" y="784"/>
                  </a:lnTo>
                  <a:lnTo>
                    <a:pt x="747" y="824"/>
                  </a:lnTo>
                  <a:lnTo>
                    <a:pt x="707" y="864"/>
                  </a:lnTo>
                  <a:lnTo>
                    <a:pt x="707" y="944"/>
                  </a:lnTo>
                  <a:lnTo>
                    <a:pt x="747" y="944"/>
                  </a:lnTo>
                  <a:lnTo>
                    <a:pt x="747" y="983"/>
                  </a:lnTo>
                  <a:lnTo>
                    <a:pt x="787" y="1060"/>
                  </a:lnTo>
                  <a:lnTo>
                    <a:pt x="747" y="1100"/>
                  </a:lnTo>
                  <a:lnTo>
                    <a:pt x="787" y="1100"/>
                  </a:lnTo>
                  <a:lnTo>
                    <a:pt x="827" y="1139"/>
                  </a:lnTo>
                  <a:lnTo>
                    <a:pt x="787" y="1218"/>
                  </a:lnTo>
                  <a:lnTo>
                    <a:pt x="827" y="1218"/>
                  </a:lnTo>
                  <a:lnTo>
                    <a:pt x="863" y="1258"/>
                  </a:lnTo>
                  <a:lnTo>
                    <a:pt x="827" y="1298"/>
                  </a:lnTo>
                  <a:lnTo>
                    <a:pt x="863" y="1335"/>
                  </a:lnTo>
                  <a:lnTo>
                    <a:pt x="827" y="1335"/>
                  </a:lnTo>
                  <a:lnTo>
                    <a:pt x="863" y="1375"/>
                  </a:lnTo>
                  <a:lnTo>
                    <a:pt x="863" y="1454"/>
                  </a:lnTo>
                  <a:lnTo>
                    <a:pt x="827" y="1454"/>
                  </a:lnTo>
                  <a:lnTo>
                    <a:pt x="827" y="1533"/>
                  </a:lnTo>
                  <a:lnTo>
                    <a:pt x="863" y="1649"/>
                  </a:lnTo>
                  <a:lnTo>
                    <a:pt x="787" y="1729"/>
                  </a:lnTo>
                  <a:lnTo>
                    <a:pt x="827" y="1769"/>
                  </a:lnTo>
                  <a:lnTo>
                    <a:pt x="863" y="1729"/>
                  </a:lnTo>
                  <a:lnTo>
                    <a:pt x="942" y="1809"/>
                  </a:lnTo>
                  <a:lnTo>
                    <a:pt x="942" y="1847"/>
                  </a:lnTo>
                  <a:lnTo>
                    <a:pt x="787" y="1924"/>
                  </a:lnTo>
                  <a:lnTo>
                    <a:pt x="787" y="1964"/>
                  </a:lnTo>
                  <a:lnTo>
                    <a:pt x="747" y="1964"/>
                  </a:lnTo>
                  <a:lnTo>
                    <a:pt x="707" y="1924"/>
                  </a:lnTo>
                  <a:lnTo>
                    <a:pt x="668" y="1964"/>
                  </a:lnTo>
                  <a:lnTo>
                    <a:pt x="628" y="1964"/>
                  </a:lnTo>
                  <a:lnTo>
                    <a:pt x="589" y="1924"/>
                  </a:lnTo>
                  <a:lnTo>
                    <a:pt x="512" y="1924"/>
                  </a:lnTo>
                  <a:lnTo>
                    <a:pt x="472" y="1887"/>
                  </a:lnTo>
                  <a:lnTo>
                    <a:pt x="433" y="1924"/>
                  </a:lnTo>
                  <a:lnTo>
                    <a:pt x="275" y="1924"/>
                  </a:lnTo>
                  <a:lnTo>
                    <a:pt x="314" y="1887"/>
                  </a:lnTo>
                  <a:lnTo>
                    <a:pt x="314" y="1809"/>
                  </a:lnTo>
                  <a:lnTo>
                    <a:pt x="275" y="1809"/>
                  </a:lnTo>
                  <a:lnTo>
                    <a:pt x="238" y="1847"/>
                  </a:lnTo>
                  <a:lnTo>
                    <a:pt x="119" y="1847"/>
                  </a:lnTo>
                  <a:lnTo>
                    <a:pt x="40" y="1924"/>
                  </a:lnTo>
                  <a:lnTo>
                    <a:pt x="40" y="1887"/>
                  </a:lnTo>
                  <a:lnTo>
                    <a:pt x="0" y="1964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8" name="Freeform 1497">
              <a:extLst>
                <a:ext uri="{FF2B5EF4-FFF2-40B4-BE49-F238E27FC236}">
                  <a16:creationId xmlns:a16="http://schemas.microsoft.com/office/drawing/2014/main" id="{6121C562-D86F-8CD9-339D-ADE29493F8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0" y="2456"/>
              <a:ext cx="16" cy="8"/>
            </a:xfrm>
            <a:custGeom>
              <a:avLst/>
              <a:gdLst>
                <a:gd name="T0" fmla="*/ 0 w 79"/>
                <a:gd name="T1" fmla="*/ 0 h 40"/>
                <a:gd name="T2" fmla="*/ 40 w 79"/>
                <a:gd name="T3" fmla="*/ 0 h 40"/>
                <a:gd name="T4" fmla="*/ 79 w 79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9" h="40">
                  <a:moveTo>
                    <a:pt x="0" y="0"/>
                  </a:moveTo>
                  <a:lnTo>
                    <a:pt x="40" y="0"/>
                  </a:lnTo>
                  <a:lnTo>
                    <a:pt x="79" y="4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9" name="Line 1498">
              <a:extLst>
                <a:ext uri="{FF2B5EF4-FFF2-40B4-BE49-F238E27FC236}">
                  <a16:creationId xmlns:a16="http://schemas.microsoft.com/office/drawing/2014/main" id="{8BBA4F32-0A3D-2BF9-E666-639470ADE24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43" y="2480"/>
              <a:ext cx="1" cy="0"/>
            </a:xfrm>
            <a:prstGeom prst="line">
              <a:avLst/>
            </a:pr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0" name="Freeform 1499">
              <a:extLst>
                <a:ext uri="{FF2B5EF4-FFF2-40B4-BE49-F238E27FC236}">
                  <a16:creationId xmlns:a16="http://schemas.microsoft.com/office/drawing/2014/main" id="{2CB38C65-6E40-2082-1B43-5006D77C85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3" y="2480"/>
              <a:ext cx="1" cy="0"/>
            </a:xfrm>
            <a:custGeom>
              <a:avLst/>
              <a:gdLst>
                <a:gd name="T0" fmla="*/ 4 w 4"/>
                <a:gd name="T1" fmla="*/ 4 h 4"/>
                <a:gd name="T2" fmla="*/ 1 w 4"/>
                <a:gd name="T3" fmla="*/ 2 h 4"/>
                <a:gd name="T4" fmla="*/ 0 w 4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4"/>
                  </a:moveTo>
                  <a:lnTo>
                    <a:pt x="1" y="2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1" name="Freeform 1500">
              <a:extLst>
                <a:ext uri="{FF2B5EF4-FFF2-40B4-BE49-F238E27FC236}">
                  <a16:creationId xmlns:a16="http://schemas.microsoft.com/office/drawing/2014/main" id="{36E8D06F-56E2-AB21-4685-96FCD07914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4" y="2480"/>
              <a:ext cx="15" cy="7"/>
            </a:xfrm>
            <a:custGeom>
              <a:avLst/>
              <a:gdLst>
                <a:gd name="T0" fmla="*/ 0 w 76"/>
                <a:gd name="T1" fmla="*/ 0 h 35"/>
                <a:gd name="T2" fmla="*/ 76 w 76"/>
                <a:gd name="T3" fmla="*/ 35 h 35"/>
                <a:gd name="T4" fmla="*/ 36 w 76"/>
                <a:gd name="T5" fmla="*/ 35 h 35"/>
                <a:gd name="T6" fmla="*/ 0 w 76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35">
                  <a:moveTo>
                    <a:pt x="0" y="0"/>
                  </a:moveTo>
                  <a:lnTo>
                    <a:pt x="76" y="35"/>
                  </a:lnTo>
                  <a:lnTo>
                    <a:pt x="36" y="35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2" name="Freeform 1501">
              <a:extLst>
                <a:ext uri="{FF2B5EF4-FFF2-40B4-BE49-F238E27FC236}">
                  <a16:creationId xmlns:a16="http://schemas.microsoft.com/office/drawing/2014/main" id="{663CC918-4485-AB4E-6D96-CC9025807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6" y="2464"/>
              <a:ext cx="7" cy="16"/>
            </a:xfrm>
            <a:custGeom>
              <a:avLst/>
              <a:gdLst>
                <a:gd name="T0" fmla="*/ 39 w 39"/>
                <a:gd name="T1" fmla="*/ 77 h 77"/>
                <a:gd name="T2" fmla="*/ 0 w 39"/>
                <a:gd name="T3" fmla="*/ 40 h 77"/>
                <a:gd name="T4" fmla="*/ 0 w 39"/>
                <a:gd name="T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77">
                  <a:moveTo>
                    <a:pt x="39" y="77"/>
                  </a:move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3" name="Line 1502">
              <a:extLst>
                <a:ext uri="{FF2B5EF4-FFF2-40B4-BE49-F238E27FC236}">
                  <a16:creationId xmlns:a16="http://schemas.microsoft.com/office/drawing/2014/main" id="{41BCB3B8-D3B3-689A-4C57-6EC1515000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36" y="2464"/>
              <a:ext cx="7" cy="16"/>
            </a:xfrm>
            <a:prstGeom prst="line">
              <a:avLst/>
            </a:pr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4" name="Line 1503">
              <a:extLst>
                <a:ext uri="{FF2B5EF4-FFF2-40B4-BE49-F238E27FC236}">
                  <a16:creationId xmlns:a16="http://schemas.microsoft.com/office/drawing/2014/main" id="{48C3B5C6-9B50-2DB0-80CD-1D8B7C74899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20" y="2456"/>
              <a:ext cx="16" cy="8"/>
            </a:xfrm>
            <a:prstGeom prst="line">
              <a:avLst/>
            </a:pr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5" name="Freeform 1504">
              <a:extLst>
                <a:ext uri="{FF2B5EF4-FFF2-40B4-BE49-F238E27FC236}">
                  <a16:creationId xmlns:a16="http://schemas.microsoft.com/office/drawing/2014/main" id="{2AE9F309-C96B-D3D7-647B-88E796C7147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8" y="2818"/>
              <a:ext cx="832" cy="1006"/>
            </a:xfrm>
            <a:custGeom>
              <a:avLst/>
              <a:gdLst>
                <a:gd name="T0" fmla="*/ 0 w 4161"/>
                <a:gd name="T1" fmla="*/ 4872 h 5030"/>
                <a:gd name="T2" fmla="*/ 80 w 4161"/>
                <a:gd name="T3" fmla="*/ 4676 h 5030"/>
                <a:gd name="T4" fmla="*/ 275 w 4161"/>
                <a:gd name="T5" fmla="*/ 4558 h 5030"/>
                <a:gd name="T6" fmla="*/ 275 w 4161"/>
                <a:gd name="T7" fmla="*/ 4401 h 5030"/>
                <a:gd name="T8" fmla="*/ 354 w 4161"/>
                <a:gd name="T9" fmla="*/ 4322 h 5030"/>
                <a:gd name="T10" fmla="*/ 473 w 4161"/>
                <a:gd name="T11" fmla="*/ 4163 h 5030"/>
                <a:gd name="T12" fmla="*/ 550 w 4161"/>
                <a:gd name="T13" fmla="*/ 3928 h 5030"/>
                <a:gd name="T14" fmla="*/ 628 w 4161"/>
                <a:gd name="T15" fmla="*/ 3852 h 5030"/>
                <a:gd name="T16" fmla="*/ 589 w 4161"/>
                <a:gd name="T17" fmla="*/ 3693 h 5030"/>
                <a:gd name="T18" fmla="*/ 510 w 4161"/>
                <a:gd name="T19" fmla="*/ 3613 h 5030"/>
                <a:gd name="T20" fmla="*/ 550 w 4161"/>
                <a:gd name="T21" fmla="*/ 3537 h 5030"/>
                <a:gd name="T22" fmla="*/ 473 w 4161"/>
                <a:gd name="T23" fmla="*/ 3338 h 5030"/>
                <a:gd name="T24" fmla="*/ 198 w 4161"/>
                <a:gd name="T25" fmla="*/ 3298 h 5030"/>
                <a:gd name="T26" fmla="*/ 159 w 4161"/>
                <a:gd name="T27" fmla="*/ 3183 h 5030"/>
                <a:gd name="T28" fmla="*/ 235 w 4161"/>
                <a:gd name="T29" fmla="*/ 3024 h 5030"/>
                <a:gd name="T30" fmla="*/ 275 w 4161"/>
                <a:gd name="T31" fmla="*/ 2789 h 5030"/>
                <a:gd name="T32" fmla="*/ 354 w 4161"/>
                <a:gd name="T33" fmla="*/ 2672 h 5030"/>
                <a:gd name="T34" fmla="*/ 275 w 4161"/>
                <a:gd name="T35" fmla="*/ 2593 h 5030"/>
                <a:gd name="T36" fmla="*/ 510 w 4161"/>
                <a:gd name="T37" fmla="*/ 2474 h 5030"/>
                <a:gd name="T38" fmla="*/ 668 w 4161"/>
                <a:gd name="T39" fmla="*/ 2434 h 5030"/>
                <a:gd name="T40" fmla="*/ 708 w 4161"/>
                <a:gd name="T41" fmla="*/ 2593 h 5030"/>
                <a:gd name="T42" fmla="*/ 748 w 4161"/>
                <a:gd name="T43" fmla="*/ 2474 h 5030"/>
                <a:gd name="T44" fmla="*/ 863 w 4161"/>
                <a:gd name="T45" fmla="*/ 2395 h 5030"/>
                <a:gd name="T46" fmla="*/ 943 w 4161"/>
                <a:gd name="T47" fmla="*/ 2434 h 5030"/>
                <a:gd name="T48" fmla="*/ 1061 w 4161"/>
                <a:gd name="T49" fmla="*/ 2318 h 5030"/>
                <a:gd name="T50" fmla="*/ 1178 w 4161"/>
                <a:gd name="T51" fmla="*/ 2395 h 5030"/>
                <a:gd name="T52" fmla="*/ 1336 w 4161"/>
                <a:gd name="T53" fmla="*/ 2318 h 5030"/>
                <a:gd name="T54" fmla="*/ 1453 w 4161"/>
                <a:gd name="T55" fmla="*/ 2278 h 5030"/>
                <a:gd name="T56" fmla="*/ 1531 w 4161"/>
                <a:gd name="T57" fmla="*/ 2238 h 5030"/>
                <a:gd name="T58" fmla="*/ 1651 w 4161"/>
                <a:gd name="T59" fmla="*/ 2200 h 5030"/>
                <a:gd name="T60" fmla="*/ 1806 w 4161"/>
                <a:gd name="T61" fmla="*/ 2318 h 5030"/>
                <a:gd name="T62" fmla="*/ 1924 w 4161"/>
                <a:gd name="T63" fmla="*/ 2238 h 5030"/>
                <a:gd name="T64" fmla="*/ 2001 w 4161"/>
                <a:gd name="T65" fmla="*/ 2160 h 5030"/>
                <a:gd name="T66" fmla="*/ 2120 w 4161"/>
                <a:gd name="T67" fmla="*/ 2120 h 5030"/>
                <a:gd name="T68" fmla="*/ 2159 w 4161"/>
                <a:gd name="T69" fmla="*/ 2003 h 5030"/>
                <a:gd name="T70" fmla="*/ 2199 w 4161"/>
                <a:gd name="T71" fmla="*/ 1964 h 5030"/>
                <a:gd name="T72" fmla="*/ 2276 w 4161"/>
                <a:gd name="T73" fmla="*/ 1768 h 5030"/>
                <a:gd name="T74" fmla="*/ 2199 w 4161"/>
                <a:gd name="T75" fmla="*/ 1729 h 5030"/>
                <a:gd name="T76" fmla="*/ 2199 w 4161"/>
                <a:gd name="T77" fmla="*/ 1609 h 5030"/>
                <a:gd name="T78" fmla="*/ 2276 w 4161"/>
                <a:gd name="T79" fmla="*/ 1569 h 5030"/>
                <a:gd name="T80" fmla="*/ 2434 w 4161"/>
                <a:gd name="T81" fmla="*/ 1414 h 5030"/>
                <a:gd name="T82" fmla="*/ 2394 w 4161"/>
                <a:gd name="T83" fmla="*/ 1295 h 5030"/>
                <a:gd name="T84" fmla="*/ 2394 w 4161"/>
                <a:gd name="T85" fmla="*/ 1179 h 5030"/>
                <a:gd name="T86" fmla="*/ 2514 w 4161"/>
                <a:gd name="T87" fmla="*/ 1060 h 5030"/>
                <a:gd name="T88" fmla="*/ 2629 w 4161"/>
                <a:gd name="T89" fmla="*/ 943 h 5030"/>
                <a:gd name="T90" fmla="*/ 2749 w 4161"/>
                <a:gd name="T91" fmla="*/ 825 h 5030"/>
                <a:gd name="T92" fmla="*/ 2904 w 4161"/>
                <a:gd name="T93" fmla="*/ 705 h 5030"/>
                <a:gd name="T94" fmla="*/ 2864 w 4161"/>
                <a:gd name="T95" fmla="*/ 589 h 5030"/>
                <a:gd name="T96" fmla="*/ 3023 w 4161"/>
                <a:gd name="T97" fmla="*/ 471 h 5030"/>
                <a:gd name="T98" fmla="*/ 3099 w 4161"/>
                <a:gd name="T99" fmla="*/ 391 h 5030"/>
                <a:gd name="T100" fmla="*/ 3099 w 4161"/>
                <a:gd name="T101" fmla="*/ 354 h 5030"/>
                <a:gd name="T102" fmla="*/ 3099 w 4161"/>
                <a:gd name="T103" fmla="*/ 76 h 5030"/>
                <a:gd name="T104" fmla="*/ 3218 w 4161"/>
                <a:gd name="T105" fmla="*/ 39 h 5030"/>
                <a:gd name="T106" fmla="*/ 3377 w 4161"/>
                <a:gd name="T107" fmla="*/ 0 h 5030"/>
                <a:gd name="T108" fmla="*/ 3532 w 4161"/>
                <a:gd name="T109" fmla="*/ 116 h 5030"/>
                <a:gd name="T110" fmla="*/ 3651 w 4161"/>
                <a:gd name="T111" fmla="*/ 195 h 5030"/>
                <a:gd name="T112" fmla="*/ 3767 w 4161"/>
                <a:gd name="T113" fmla="*/ 274 h 5030"/>
                <a:gd name="T114" fmla="*/ 3886 w 4161"/>
                <a:gd name="T115" fmla="*/ 235 h 5030"/>
                <a:gd name="T116" fmla="*/ 3965 w 4161"/>
                <a:gd name="T117" fmla="*/ 235 h 5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161" h="5030">
                  <a:moveTo>
                    <a:pt x="40" y="5030"/>
                  </a:moveTo>
                  <a:lnTo>
                    <a:pt x="40" y="4990"/>
                  </a:lnTo>
                  <a:lnTo>
                    <a:pt x="0" y="4872"/>
                  </a:lnTo>
                  <a:lnTo>
                    <a:pt x="80" y="4832"/>
                  </a:lnTo>
                  <a:lnTo>
                    <a:pt x="119" y="4793"/>
                  </a:lnTo>
                  <a:lnTo>
                    <a:pt x="80" y="4676"/>
                  </a:lnTo>
                  <a:lnTo>
                    <a:pt x="159" y="4596"/>
                  </a:lnTo>
                  <a:lnTo>
                    <a:pt x="198" y="4596"/>
                  </a:lnTo>
                  <a:lnTo>
                    <a:pt x="275" y="4558"/>
                  </a:lnTo>
                  <a:lnTo>
                    <a:pt x="235" y="4558"/>
                  </a:lnTo>
                  <a:lnTo>
                    <a:pt x="275" y="4478"/>
                  </a:lnTo>
                  <a:lnTo>
                    <a:pt x="275" y="4401"/>
                  </a:lnTo>
                  <a:lnTo>
                    <a:pt x="315" y="4441"/>
                  </a:lnTo>
                  <a:lnTo>
                    <a:pt x="354" y="4401"/>
                  </a:lnTo>
                  <a:lnTo>
                    <a:pt x="354" y="4322"/>
                  </a:lnTo>
                  <a:lnTo>
                    <a:pt x="393" y="4282"/>
                  </a:lnTo>
                  <a:lnTo>
                    <a:pt x="473" y="4282"/>
                  </a:lnTo>
                  <a:lnTo>
                    <a:pt x="473" y="4163"/>
                  </a:lnTo>
                  <a:lnTo>
                    <a:pt x="510" y="4163"/>
                  </a:lnTo>
                  <a:lnTo>
                    <a:pt x="550" y="4087"/>
                  </a:lnTo>
                  <a:lnTo>
                    <a:pt x="550" y="3928"/>
                  </a:lnTo>
                  <a:lnTo>
                    <a:pt x="628" y="3928"/>
                  </a:lnTo>
                  <a:lnTo>
                    <a:pt x="668" y="3889"/>
                  </a:lnTo>
                  <a:lnTo>
                    <a:pt x="628" y="3852"/>
                  </a:lnTo>
                  <a:lnTo>
                    <a:pt x="628" y="3653"/>
                  </a:lnTo>
                  <a:lnTo>
                    <a:pt x="589" y="3653"/>
                  </a:lnTo>
                  <a:lnTo>
                    <a:pt x="589" y="3693"/>
                  </a:lnTo>
                  <a:lnTo>
                    <a:pt x="550" y="3732"/>
                  </a:lnTo>
                  <a:lnTo>
                    <a:pt x="510" y="3732"/>
                  </a:lnTo>
                  <a:lnTo>
                    <a:pt x="510" y="3613"/>
                  </a:lnTo>
                  <a:lnTo>
                    <a:pt x="589" y="3613"/>
                  </a:lnTo>
                  <a:lnTo>
                    <a:pt x="589" y="3573"/>
                  </a:lnTo>
                  <a:lnTo>
                    <a:pt x="550" y="3537"/>
                  </a:lnTo>
                  <a:lnTo>
                    <a:pt x="550" y="3458"/>
                  </a:lnTo>
                  <a:lnTo>
                    <a:pt x="473" y="3418"/>
                  </a:lnTo>
                  <a:lnTo>
                    <a:pt x="473" y="3338"/>
                  </a:lnTo>
                  <a:lnTo>
                    <a:pt x="354" y="3338"/>
                  </a:lnTo>
                  <a:lnTo>
                    <a:pt x="354" y="3298"/>
                  </a:lnTo>
                  <a:lnTo>
                    <a:pt x="198" y="3298"/>
                  </a:lnTo>
                  <a:lnTo>
                    <a:pt x="235" y="3223"/>
                  </a:lnTo>
                  <a:lnTo>
                    <a:pt x="159" y="3223"/>
                  </a:lnTo>
                  <a:lnTo>
                    <a:pt x="159" y="3183"/>
                  </a:lnTo>
                  <a:lnTo>
                    <a:pt x="198" y="3183"/>
                  </a:lnTo>
                  <a:lnTo>
                    <a:pt x="235" y="3143"/>
                  </a:lnTo>
                  <a:lnTo>
                    <a:pt x="235" y="3024"/>
                  </a:lnTo>
                  <a:lnTo>
                    <a:pt x="315" y="2947"/>
                  </a:lnTo>
                  <a:lnTo>
                    <a:pt x="275" y="2947"/>
                  </a:lnTo>
                  <a:lnTo>
                    <a:pt x="275" y="2789"/>
                  </a:lnTo>
                  <a:lnTo>
                    <a:pt x="315" y="2789"/>
                  </a:lnTo>
                  <a:lnTo>
                    <a:pt x="315" y="2672"/>
                  </a:lnTo>
                  <a:lnTo>
                    <a:pt x="354" y="2672"/>
                  </a:lnTo>
                  <a:lnTo>
                    <a:pt x="315" y="2632"/>
                  </a:lnTo>
                  <a:lnTo>
                    <a:pt x="315" y="2593"/>
                  </a:lnTo>
                  <a:lnTo>
                    <a:pt x="275" y="2593"/>
                  </a:lnTo>
                  <a:lnTo>
                    <a:pt x="354" y="2514"/>
                  </a:lnTo>
                  <a:lnTo>
                    <a:pt x="510" y="2514"/>
                  </a:lnTo>
                  <a:lnTo>
                    <a:pt x="510" y="2474"/>
                  </a:lnTo>
                  <a:lnTo>
                    <a:pt x="550" y="2474"/>
                  </a:lnTo>
                  <a:lnTo>
                    <a:pt x="628" y="2395"/>
                  </a:lnTo>
                  <a:lnTo>
                    <a:pt x="668" y="2434"/>
                  </a:lnTo>
                  <a:lnTo>
                    <a:pt x="668" y="2514"/>
                  </a:lnTo>
                  <a:lnTo>
                    <a:pt x="628" y="2514"/>
                  </a:lnTo>
                  <a:lnTo>
                    <a:pt x="708" y="2593"/>
                  </a:lnTo>
                  <a:lnTo>
                    <a:pt x="748" y="2593"/>
                  </a:lnTo>
                  <a:lnTo>
                    <a:pt x="788" y="2553"/>
                  </a:lnTo>
                  <a:lnTo>
                    <a:pt x="748" y="2474"/>
                  </a:lnTo>
                  <a:lnTo>
                    <a:pt x="788" y="2434"/>
                  </a:lnTo>
                  <a:lnTo>
                    <a:pt x="788" y="2395"/>
                  </a:lnTo>
                  <a:lnTo>
                    <a:pt x="863" y="2395"/>
                  </a:lnTo>
                  <a:lnTo>
                    <a:pt x="903" y="2358"/>
                  </a:lnTo>
                  <a:lnTo>
                    <a:pt x="903" y="2434"/>
                  </a:lnTo>
                  <a:lnTo>
                    <a:pt x="943" y="2434"/>
                  </a:lnTo>
                  <a:lnTo>
                    <a:pt x="943" y="2395"/>
                  </a:lnTo>
                  <a:lnTo>
                    <a:pt x="983" y="2358"/>
                  </a:lnTo>
                  <a:lnTo>
                    <a:pt x="1061" y="2318"/>
                  </a:lnTo>
                  <a:lnTo>
                    <a:pt x="1061" y="2358"/>
                  </a:lnTo>
                  <a:lnTo>
                    <a:pt x="1138" y="2395"/>
                  </a:lnTo>
                  <a:lnTo>
                    <a:pt x="1178" y="2395"/>
                  </a:lnTo>
                  <a:lnTo>
                    <a:pt x="1218" y="2358"/>
                  </a:lnTo>
                  <a:lnTo>
                    <a:pt x="1296" y="2358"/>
                  </a:lnTo>
                  <a:lnTo>
                    <a:pt x="1336" y="2318"/>
                  </a:lnTo>
                  <a:lnTo>
                    <a:pt x="1413" y="2318"/>
                  </a:lnTo>
                  <a:lnTo>
                    <a:pt x="1413" y="2278"/>
                  </a:lnTo>
                  <a:lnTo>
                    <a:pt x="1453" y="2278"/>
                  </a:lnTo>
                  <a:lnTo>
                    <a:pt x="1491" y="2238"/>
                  </a:lnTo>
                  <a:lnTo>
                    <a:pt x="1531" y="2278"/>
                  </a:lnTo>
                  <a:lnTo>
                    <a:pt x="1531" y="2238"/>
                  </a:lnTo>
                  <a:lnTo>
                    <a:pt x="1571" y="2278"/>
                  </a:lnTo>
                  <a:lnTo>
                    <a:pt x="1611" y="2278"/>
                  </a:lnTo>
                  <a:lnTo>
                    <a:pt x="1651" y="2200"/>
                  </a:lnTo>
                  <a:lnTo>
                    <a:pt x="1687" y="2200"/>
                  </a:lnTo>
                  <a:lnTo>
                    <a:pt x="1726" y="2278"/>
                  </a:lnTo>
                  <a:lnTo>
                    <a:pt x="1806" y="2318"/>
                  </a:lnTo>
                  <a:lnTo>
                    <a:pt x="1846" y="2278"/>
                  </a:lnTo>
                  <a:lnTo>
                    <a:pt x="1886" y="2278"/>
                  </a:lnTo>
                  <a:lnTo>
                    <a:pt x="1924" y="2238"/>
                  </a:lnTo>
                  <a:lnTo>
                    <a:pt x="1924" y="2200"/>
                  </a:lnTo>
                  <a:lnTo>
                    <a:pt x="1961" y="2120"/>
                  </a:lnTo>
                  <a:lnTo>
                    <a:pt x="2001" y="2160"/>
                  </a:lnTo>
                  <a:lnTo>
                    <a:pt x="2001" y="2083"/>
                  </a:lnTo>
                  <a:lnTo>
                    <a:pt x="2041" y="2083"/>
                  </a:lnTo>
                  <a:lnTo>
                    <a:pt x="2120" y="2120"/>
                  </a:lnTo>
                  <a:lnTo>
                    <a:pt x="2199" y="2083"/>
                  </a:lnTo>
                  <a:lnTo>
                    <a:pt x="2159" y="2083"/>
                  </a:lnTo>
                  <a:lnTo>
                    <a:pt x="2159" y="2003"/>
                  </a:lnTo>
                  <a:lnTo>
                    <a:pt x="2120" y="2003"/>
                  </a:lnTo>
                  <a:lnTo>
                    <a:pt x="2120" y="1964"/>
                  </a:lnTo>
                  <a:lnTo>
                    <a:pt x="2199" y="1964"/>
                  </a:lnTo>
                  <a:lnTo>
                    <a:pt x="2236" y="1884"/>
                  </a:lnTo>
                  <a:lnTo>
                    <a:pt x="2236" y="1805"/>
                  </a:lnTo>
                  <a:lnTo>
                    <a:pt x="2276" y="1768"/>
                  </a:lnTo>
                  <a:lnTo>
                    <a:pt x="2236" y="1729"/>
                  </a:lnTo>
                  <a:lnTo>
                    <a:pt x="2236" y="1689"/>
                  </a:lnTo>
                  <a:lnTo>
                    <a:pt x="2199" y="1729"/>
                  </a:lnTo>
                  <a:lnTo>
                    <a:pt x="2159" y="1689"/>
                  </a:lnTo>
                  <a:lnTo>
                    <a:pt x="2159" y="1649"/>
                  </a:lnTo>
                  <a:lnTo>
                    <a:pt x="2199" y="1609"/>
                  </a:lnTo>
                  <a:lnTo>
                    <a:pt x="2199" y="1533"/>
                  </a:lnTo>
                  <a:lnTo>
                    <a:pt x="2276" y="1533"/>
                  </a:lnTo>
                  <a:lnTo>
                    <a:pt x="2276" y="1569"/>
                  </a:lnTo>
                  <a:lnTo>
                    <a:pt x="2474" y="1569"/>
                  </a:lnTo>
                  <a:lnTo>
                    <a:pt x="2474" y="1414"/>
                  </a:lnTo>
                  <a:lnTo>
                    <a:pt x="2434" y="1414"/>
                  </a:lnTo>
                  <a:lnTo>
                    <a:pt x="2394" y="1335"/>
                  </a:lnTo>
                  <a:lnTo>
                    <a:pt x="2434" y="1295"/>
                  </a:lnTo>
                  <a:lnTo>
                    <a:pt x="2394" y="1295"/>
                  </a:lnTo>
                  <a:lnTo>
                    <a:pt x="2394" y="1218"/>
                  </a:lnTo>
                  <a:lnTo>
                    <a:pt x="2355" y="1139"/>
                  </a:lnTo>
                  <a:lnTo>
                    <a:pt x="2394" y="1179"/>
                  </a:lnTo>
                  <a:lnTo>
                    <a:pt x="2474" y="1100"/>
                  </a:lnTo>
                  <a:lnTo>
                    <a:pt x="2514" y="1100"/>
                  </a:lnTo>
                  <a:lnTo>
                    <a:pt x="2514" y="1060"/>
                  </a:lnTo>
                  <a:lnTo>
                    <a:pt x="2551" y="1100"/>
                  </a:lnTo>
                  <a:lnTo>
                    <a:pt x="2551" y="1020"/>
                  </a:lnTo>
                  <a:lnTo>
                    <a:pt x="2629" y="943"/>
                  </a:lnTo>
                  <a:lnTo>
                    <a:pt x="2629" y="864"/>
                  </a:lnTo>
                  <a:lnTo>
                    <a:pt x="2709" y="825"/>
                  </a:lnTo>
                  <a:lnTo>
                    <a:pt x="2749" y="825"/>
                  </a:lnTo>
                  <a:lnTo>
                    <a:pt x="2824" y="745"/>
                  </a:lnTo>
                  <a:lnTo>
                    <a:pt x="2864" y="745"/>
                  </a:lnTo>
                  <a:lnTo>
                    <a:pt x="2904" y="705"/>
                  </a:lnTo>
                  <a:lnTo>
                    <a:pt x="2944" y="629"/>
                  </a:lnTo>
                  <a:lnTo>
                    <a:pt x="2904" y="629"/>
                  </a:lnTo>
                  <a:lnTo>
                    <a:pt x="2864" y="589"/>
                  </a:lnTo>
                  <a:lnTo>
                    <a:pt x="2944" y="549"/>
                  </a:lnTo>
                  <a:lnTo>
                    <a:pt x="2983" y="549"/>
                  </a:lnTo>
                  <a:lnTo>
                    <a:pt x="3023" y="471"/>
                  </a:lnTo>
                  <a:lnTo>
                    <a:pt x="3062" y="471"/>
                  </a:lnTo>
                  <a:lnTo>
                    <a:pt x="3062" y="431"/>
                  </a:lnTo>
                  <a:lnTo>
                    <a:pt x="3099" y="391"/>
                  </a:lnTo>
                  <a:lnTo>
                    <a:pt x="3139" y="391"/>
                  </a:lnTo>
                  <a:lnTo>
                    <a:pt x="3139" y="354"/>
                  </a:lnTo>
                  <a:lnTo>
                    <a:pt x="3099" y="354"/>
                  </a:lnTo>
                  <a:lnTo>
                    <a:pt x="3099" y="314"/>
                  </a:lnTo>
                  <a:lnTo>
                    <a:pt x="3139" y="235"/>
                  </a:lnTo>
                  <a:lnTo>
                    <a:pt x="3099" y="76"/>
                  </a:lnTo>
                  <a:lnTo>
                    <a:pt x="3139" y="76"/>
                  </a:lnTo>
                  <a:lnTo>
                    <a:pt x="3179" y="39"/>
                  </a:lnTo>
                  <a:lnTo>
                    <a:pt x="3218" y="39"/>
                  </a:lnTo>
                  <a:lnTo>
                    <a:pt x="3297" y="0"/>
                  </a:lnTo>
                  <a:lnTo>
                    <a:pt x="3337" y="39"/>
                  </a:lnTo>
                  <a:lnTo>
                    <a:pt x="3377" y="0"/>
                  </a:lnTo>
                  <a:lnTo>
                    <a:pt x="3414" y="39"/>
                  </a:lnTo>
                  <a:lnTo>
                    <a:pt x="3492" y="39"/>
                  </a:lnTo>
                  <a:lnTo>
                    <a:pt x="3532" y="116"/>
                  </a:lnTo>
                  <a:lnTo>
                    <a:pt x="3572" y="116"/>
                  </a:lnTo>
                  <a:lnTo>
                    <a:pt x="3572" y="195"/>
                  </a:lnTo>
                  <a:lnTo>
                    <a:pt x="3651" y="195"/>
                  </a:lnTo>
                  <a:lnTo>
                    <a:pt x="3651" y="235"/>
                  </a:lnTo>
                  <a:lnTo>
                    <a:pt x="3727" y="314"/>
                  </a:lnTo>
                  <a:lnTo>
                    <a:pt x="3767" y="274"/>
                  </a:lnTo>
                  <a:lnTo>
                    <a:pt x="3807" y="274"/>
                  </a:lnTo>
                  <a:lnTo>
                    <a:pt x="3807" y="235"/>
                  </a:lnTo>
                  <a:lnTo>
                    <a:pt x="3886" y="235"/>
                  </a:lnTo>
                  <a:lnTo>
                    <a:pt x="3926" y="156"/>
                  </a:lnTo>
                  <a:lnTo>
                    <a:pt x="3965" y="195"/>
                  </a:lnTo>
                  <a:lnTo>
                    <a:pt x="3965" y="235"/>
                  </a:lnTo>
                  <a:lnTo>
                    <a:pt x="4121" y="156"/>
                  </a:lnTo>
                  <a:lnTo>
                    <a:pt x="4161" y="156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6" name="Freeform 1505">
              <a:extLst>
                <a:ext uri="{FF2B5EF4-FFF2-40B4-BE49-F238E27FC236}">
                  <a16:creationId xmlns:a16="http://schemas.microsoft.com/office/drawing/2014/main" id="{16702EA6-FF95-43A2-E2D9-BB6F4AD64A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6" y="3792"/>
              <a:ext cx="1193" cy="291"/>
            </a:xfrm>
            <a:custGeom>
              <a:avLst/>
              <a:gdLst>
                <a:gd name="T0" fmla="*/ 79 w 5963"/>
                <a:gd name="T1" fmla="*/ 235 h 1453"/>
                <a:gd name="T2" fmla="*/ 119 w 5963"/>
                <a:gd name="T3" fmla="*/ 235 h 1453"/>
                <a:gd name="T4" fmla="*/ 275 w 5963"/>
                <a:gd name="T5" fmla="*/ 354 h 1453"/>
                <a:gd name="T6" fmla="*/ 353 w 5963"/>
                <a:gd name="T7" fmla="*/ 470 h 1453"/>
                <a:gd name="T8" fmla="*/ 393 w 5963"/>
                <a:gd name="T9" fmla="*/ 510 h 1453"/>
                <a:gd name="T10" fmla="*/ 549 w 5963"/>
                <a:gd name="T11" fmla="*/ 510 h 1453"/>
                <a:gd name="T12" fmla="*/ 668 w 5963"/>
                <a:gd name="T13" fmla="*/ 470 h 1453"/>
                <a:gd name="T14" fmla="*/ 748 w 5963"/>
                <a:gd name="T15" fmla="*/ 470 h 1453"/>
                <a:gd name="T16" fmla="*/ 903 w 5963"/>
                <a:gd name="T17" fmla="*/ 510 h 1453"/>
                <a:gd name="T18" fmla="*/ 982 w 5963"/>
                <a:gd name="T19" fmla="*/ 550 h 1453"/>
                <a:gd name="T20" fmla="*/ 1058 w 5963"/>
                <a:gd name="T21" fmla="*/ 589 h 1453"/>
                <a:gd name="T22" fmla="*/ 1138 w 5963"/>
                <a:gd name="T23" fmla="*/ 470 h 1453"/>
                <a:gd name="T24" fmla="*/ 1571 w 5963"/>
                <a:gd name="T25" fmla="*/ 550 h 1453"/>
                <a:gd name="T26" fmla="*/ 1686 w 5963"/>
                <a:gd name="T27" fmla="*/ 550 h 1453"/>
                <a:gd name="T28" fmla="*/ 1611 w 5963"/>
                <a:gd name="T29" fmla="*/ 430 h 1453"/>
                <a:gd name="T30" fmla="*/ 1647 w 5963"/>
                <a:gd name="T31" fmla="*/ 235 h 1453"/>
                <a:gd name="T32" fmla="*/ 1726 w 5963"/>
                <a:gd name="T33" fmla="*/ 195 h 1453"/>
                <a:gd name="T34" fmla="*/ 1884 w 5963"/>
                <a:gd name="T35" fmla="*/ 235 h 1453"/>
                <a:gd name="T36" fmla="*/ 2119 w 5963"/>
                <a:gd name="T37" fmla="*/ 354 h 1453"/>
                <a:gd name="T38" fmla="*/ 2196 w 5963"/>
                <a:gd name="T39" fmla="*/ 354 h 1453"/>
                <a:gd name="T40" fmla="*/ 2354 w 5963"/>
                <a:gd name="T41" fmla="*/ 393 h 1453"/>
                <a:gd name="T42" fmla="*/ 2474 w 5963"/>
                <a:gd name="T43" fmla="*/ 470 h 1453"/>
                <a:gd name="T44" fmla="*/ 2511 w 5963"/>
                <a:gd name="T45" fmla="*/ 550 h 1453"/>
                <a:gd name="T46" fmla="*/ 2629 w 5963"/>
                <a:gd name="T47" fmla="*/ 510 h 1453"/>
                <a:gd name="T48" fmla="*/ 2864 w 5963"/>
                <a:gd name="T49" fmla="*/ 550 h 1453"/>
                <a:gd name="T50" fmla="*/ 2864 w 5963"/>
                <a:gd name="T51" fmla="*/ 589 h 1453"/>
                <a:gd name="T52" fmla="*/ 2943 w 5963"/>
                <a:gd name="T53" fmla="*/ 709 h 1453"/>
                <a:gd name="T54" fmla="*/ 2983 w 5963"/>
                <a:gd name="T55" fmla="*/ 824 h 1453"/>
                <a:gd name="T56" fmla="*/ 3059 w 5963"/>
                <a:gd name="T57" fmla="*/ 785 h 1453"/>
                <a:gd name="T58" fmla="*/ 3059 w 5963"/>
                <a:gd name="T59" fmla="*/ 709 h 1453"/>
                <a:gd name="T60" fmla="*/ 3257 w 5963"/>
                <a:gd name="T61" fmla="*/ 785 h 1453"/>
                <a:gd name="T62" fmla="*/ 3374 w 5963"/>
                <a:gd name="T63" fmla="*/ 785 h 1453"/>
                <a:gd name="T64" fmla="*/ 3492 w 5963"/>
                <a:gd name="T65" fmla="*/ 864 h 1453"/>
                <a:gd name="T66" fmla="*/ 3532 w 5963"/>
                <a:gd name="T67" fmla="*/ 904 h 1453"/>
                <a:gd name="T68" fmla="*/ 3492 w 5963"/>
                <a:gd name="T69" fmla="*/ 1059 h 1453"/>
                <a:gd name="T70" fmla="*/ 3648 w 5963"/>
                <a:gd name="T71" fmla="*/ 1099 h 1453"/>
                <a:gd name="T72" fmla="*/ 3767 w 5963"/>
                <a:gd name="T73" fmla="*/ 1179 h 1453"/>
                <a:gd name="T74" fmla="*/ 3846 w 5963"/>
                <a:gd name="T75" fmla="*/ 1218 h 1453"/>
                <a:gd name="T76" fmla="*/ 3886 w 5963"/>
                <a:gd name="T77" fmla="*/ 1335 h 1453"/>
                <a:gd name="T78" fmla="*/ 4002 w 5963"/>
                <a:gd name="T79" fmla="*/ 1414 h 1453"/>
                <a:gd name="T80" fmla="*/ 4160 w 5963"/>
                <a:gd name="T81" fmla="*/ 1258 h 1453"/>
                <a:gd name="T82" fmla="*/ 4395 w 5963"/>
                <a:gd name="T83" fmla="*/ 1218 h 1453"/>
                <a:gd name="T84" fmla="*/ 4514 w 5963"/>
                <a:gd name="T85" fmla="*/ 1258 h 1453"/>
                <a:gd name="T86" fmla="*/ 4669 w 5963"/>
                <a:gd name="T87" fmla="*/ 1335 h 1453"/>
                <a:gd name="T88" fmla="*/ 4749 w 5963"/>
                <a:gd name="T89" fmla="*/ 1453 h 1453"/>
                <a:gd name="T90" fmla="*/ 4904 w 5963"/>
                <a:gd name="T91" fmla="*/ 1414 h 1453"/>
                <a:gd name="T92" fmla="*/ 4984 w 5963"/>
                <a:gd name="T93" fmla="*/ 1453 h 1453"/>
                <a:gd name="T94" fmla="*/ 5100 w 5963"/>
                <a:gd name="T95" fmla="*/ 1298 h 1453"/>
                <a:gd name="T96" fmla="*/ 5179 w 5963"/>
                <a:gd name="T97" fmla="*/ 1258 h 1453"/>
                <a:gd name="T98" fmla="*/ 5258 w 5963"/>
                <a:gd name="T99" fmla="*/ 1298 h 1453"/>
                <a:gd name="T100" fmla="*/ 5337 w 5963"/>
                <a:gd name="T101" fmla="*/ 1218 h 1453"/>
                <a:gd name="T102" fmla="*/ 5532 w 5963"/>
                <a:gd name="T103" fmla="*/ 1179 h 1453"/>
                <a:gd name="T104" fmla="*/ 5612 w 5963"/>
                <a:gd name="T105" fmla="*/ 1179 h 1453"/>
                <a:gd name="T106" fmla="*/ 5689 w 5963"/>
                <a:gd name="T107" fmla="*/ 1179 h 1453"/>
                <a:gd name="T108" fmla="*/ 5767 w 5963"/>
                <a:gd name="T109" fmla="*/ 1179 h 1453"/>
                <a:gd name="T110" fmla="*/ 5887 w 5963"/>
                <a:gd name="T111" fmla="*/ 1218 h 1453"/>
                <a:gd name="T112" fmla="*/ 5927 w 5963"/>
                <a:gd name="T113" fmla="*/ 1179 h 1453"/>
                <a:gd name="T114" fmla="*/ 5887 w 5963"/>
                <a:gd name="T115" fmla="*/ 1139 h 1453"/>
                <a:gd name="T116" fmla="*/ 5847 w 5963"/>
                <a:gd name="T117" fmla="*/ 1020 h 1453"/>
                <a:gd name="T118" fmla="*/ 5767 w 5963"/>
                <a:gd name="T119" fmla="*/ 983 h 1453"/>
                <a:gd name="T120" fmla="*/ 5728 w 5963"/>
                <a:gd name="T121" fmla="*/ 315 h 1453"/>
                <a:gd name="T122" fmla="*/ 5728 w 5963"/>
                <a:gd name="T123" fmla="*/ 79 h 1453"/>
                <a:gd name="T124" fmla="*/ 5714 w 5963"/>
                <a:gd name="T125" fmla="*/ 13 h 1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963" h="1453">
                  <a:moveTo>
                    <a:pt x="0" y="158"/>
                  </a:moveTo>
                  <a:lnTo>
                    <a:pt x="79" y="235"/>
                  </a:lnTo>
                  <a:lnTo>
                    <a:pt x="119" y="195"/>
                  </a:lnTo>
                  <a:lnTo>
                    <a:pt x="119" y="235"/>
                  </a:lnTo>
                  <a:lnTo>
                    <a:pt x="195" y="275"/>
                  </a:lnTo>
                  <a:lnTo>
                    <a:pt x="275" y="354"/>
                  </a:lnTo>
                  <a:lnTo>
                    <a:pt x="314" y="430"/>
                  </a:lnTo>
                  <a:lnTo>
                    <a:pt x="353" y="470"/>
                  </a:lnTo>
                  <a:lnTo>
                    <a:pt x="393" y="470"/>
                  </a:lnTo>
                  <a:lnTo>
                    <a:pt x="393" y="510"/>
                  </a:lnTo>
                  <a:lnTo>
                    <a:pt x="510" y="550"/>
                  </a:lnTo>
                  <a:lnTo>
                    <a:pt x="549" y="510"/>
                  </a:lnTo>
                  <a:lnTo>
                    <a:pt x="588" y="550"/>
                  </a:lnTo>
                  <a:lnTo>
                    <a:pt x="668" y="470"/>
                  </a:lnTo>
                  <a:lnTo>
                    <a:pt x="708" y="510"/>
                  </a:lnTo>
                  <a:lnTo>
                    <a:pt x="748" y="470"/>
                  </a:lnTo>
                  <a:lnTo>
                    <a:pt x="823" y="430"/>
                  </a:lnTo>
                  <a:lnTo>
                    <a:pt x="903" y="510"/>
                  </a:lnTo>
                  <a:lnTo>
                    <a:pt x="982" y="510"/>
                  </a:lnTo>
                  <a:lnTo>
                    <a:pt x="982" y="550"/>
                  </a:lnTo>
                  <a:lnTo>
                    <a:pt x="1021" y="589"/>
                  </a:lnTo>
                  <a:lnTo>
                    <a:pt x="1058" y="589"/>
                  </a:lnTo>
                  <a:lnTo>
                    <a:pt x="1058" y="510"/>
                  </a:lnTo>
                  <a:lnTo>
                    <a:pt x="1138" y="470"/>
                  </a:lnTo>
                  <a:lnTo>
                    <a:pt x="1216" y="550"/>
                  </a:lnTo>
                  <a:lnTo>
                    <a:pt x="1571" y="550"/>
                  </a:lnTo>
                  <a:lnTo>
                    <a:pt x="1686" y="589"/>
                  </a:lnTo>
                  <a:lnTo>
                    <a:pt x="1686" y="550"/>
                  </a:lnTo>
                  <a:lnTo>
                    <a:pt x="1647" y="430"/>
                  </a:lnTo>
                  <a:lnTo>
                    <a:pt x="1611" y="430"/>
                  </a:lnTo>
                  <a:lnTo>
                    <a:pt x="1647" y="393"/>
                  </a:lnTo>
                  <a:lnTo>
                    <a:pt x="1647" y="235"/>
                  </a:lnTo>
                  <a:lnTo>
                    <a:pt x="1686" y="195"/>
                  </a:lnTo>
                  <a:lnTo>
                    <a:pt x="1726" y="195"/>
                  </a:lnTo>
                  <a:lnTo>
                    <a:pt x="1846" y="235"/>
                  </a:lnTo>
                  <a:lnTo>
                    <a:pt x="1884" y="235"/>
                  </a:lnTo>
                  <a:lnTo>
                    <a:pt x="2001" y="275"/>
                  </a:lnTo>
                  <a:lnTo>
                    <a:pt x="2119" y="354"/>
                  </a:lnTo>
                  <a:lnTo>
                    <a:pt x="2159" y="315"/>
                  </a:lnTo>
                  <a:lnTo>
                    <a:pt x="2196" y="354"/>
                  </a:lnTo>
                  <a:lnTo>
                    <a:pt x="2236" y="354"/>
                  </a:lnTo>
                  <a:lnTo>
                    <a:pt x="2354" y="393"/>
                  </a:lnTo>
                  <a:lnTo>
                    <a:pt x="2394" y="354"/>
                  </a:lnTo>
                  <a:lnTo>
                    <a:pt x="2474" y="470"/>
                  </a:lnTo>
                  <a:lnTo>
                    <a:pt x="2474" y="510"/>
                  </a:lnTo>
                  <a:lnTo>
                    <a:pt x="2511" y="550"/>
                  </a:lnTo>
                  <a:lnTo>
                    <a:pt x="2589" y="550"/>
                  </a:lnTo>
                  <a:lnTo>
                    <a:pt x="2629" y="510"/>
                  </a:lnTo>
                  <a:lnTo>
                    <a:pt x="2669" y="550"/>
                  </a:lnTo>
                  <a:lnTo>
                    <a:pt x="2864" y="550"/>
                  </a:lnTo>
                  <a:lnTo>
                    <a:pt x="2824" y="589"/>
                  </a:lnTo>
                  <a:lnTo>
                    <a:pt x="2864" y="589"/>
                  </a:lnTo>
                  <a:lnTo>
                    <a:pt x="2904" y="669"/>
                  </a:lnTo>
                  <a:lnTo>
                    <a:pt x="2943" y="709"/>
                  </a:lnTo>
                  <a:lnTo>
                    <a:pt x="2943" y="745"/>
                  </a:lnTo>
                  <a:lnTo>
                    <a:pt x="2983" y="824"/>
                  </a:lnTo>
                  <a:lnTo>
                    <a:pt x="3022" y="824"/>
                  </a:lnTo>
                  <a:lnTo>
                    <a:pt x="3059" y="785"/>
                  </a:lnTo>
                  <a:lnTo>
                    <a:pt x="3022" y="745"/>
                  </a:lnTo>
                  <a:lnTo>
                    <a:pt x="3059" y="709"/>
                  </a:lnTo>
                  <a:lnTo>
                    <a:pt x="3218" y="709"/>
                  </a:lnTo>
                  <a:lnTo>
                    <a:pt x="3257" y="785"/>
                  </a:lnTo>
                  <a:lnTo>
                    <a:pt x="3337" y="745"/>
                  </a:lnTo>
                  <a:lnTo>
                    <a:pt x="3374" y="785"/>
                  </a:lnTo>
                  <a:lnTo>
                    <a:pt x="3492" y="785"/>
                  </a:lnTo>
                  <a:lnTo>
                    <a:pt x="3492" y="864"/>
                  </a:lnTo>
                  <a:lnTo>
                    <a:pt x="3571" y="904"/>
                  </a:lnTo>
                  <a:lnTo>
                    <a:pt x="3532" y="904"/>
                  </a:lnTo>
                  <a:lnTo>
                    <a:pt x="3492" y="944"/>
                  </a:lnTo>
                  <a:lnTo>
                    <a:pt x="3492" y="1059"/>
                  </a:lnTo>
                  <a:lnTo>
                    <a:pt x="3532" y="1099"/>
                  </a:lnTo>
                  <a:lnTo>
                    <a:pt x="3648" y="1099"/>
                  </a:lnTo>
                  <a:lnTo>
                    <a:pt x="3687" y="1139"/>
                  </a:lnTo>
                  <a:lnTo>
                    <a:pt x="3767" y="1179"/>
                  </a:lnTo>
                  <a:lnTo>
                    <a:pt x="3846" y="1179"/>
                  </a:lnTo>
                  <a:lnTo>
                    <a:pt x="3846" y="1218"/>
                  </a:lnTo>
                  <a:lnTo>
                    <a:pt x="3886" y="1258"/>
                  </a:lnTo>
                  <a:lnTo>
                    <a:pt x="3886" y="1335"/>
                  </a:lnTo>
                  <a:lnTo>
                    <a:pt x="3925" y="1414"/>
                  </a:lnTo>
                  <a:lnTo>
                    <a:pt x="4002" y="1414"/>
                  </a:lnTo>
                  <a:lnTo>
                    <a:pt x="4160" y="1335"/>
                  </a:lnTo>
                  <a:lnTo>
                    <a:pt x="4160" y="1258"/>
                  </a:lnTo>
                  <a:lnTo>
                    <a:pt x="4355" y="1258"/>
                  </a:lnTo>
                  <a:lnTo>
                    <a:pt x="4395" y="1218"/>
                  </a:lnTo>
                  <a:lnTo>
                    <a:pt x="4434" y="1258"/>
                  </a:lnTo>
                  <a:lnTo>
                    <a:pt x="4514" y="1258"/>
                  </a:lnTo>
                  <a:lnTo>
                    <a:pt x="4551" y="1298"/>
                  </a:lnTo>
                  <a:lnTo>
                    <a:pt x="4669" y="1335"/>
                  </a:lnTo>
                  <a:lnTo>
                    <a:pt x="4749" y="1414"/>
                  </a:lnTo>
                  <a:lnTo>
                    <a:pt x="4749" y="1453"/>
                  </a:lnTo>
                  <a:lnTo>
                    <a:pt x="4865" y="1453"/>
                  </a:lnTo>
                  <a:lnTo>
                    <a:pt x="4904" y="1414"/>
                  </a:lnTo>
                  <a:lnTo>
                    <a:pt x="4944" y="1414"/>
                  </a:lnTo>
                  <a:lnTo>
                    <a:pt x="4984" y="1453"/>
                  </a:lnTo>
                  <a:lnTo>
                    <a:pt x="5100" y="1453"/>
                  </a:lnTo>
                  <a:lnTo>
                    <a:pt x="5100" y="1298"/>
                  </a:lnTo>
                  <a:lnTo>
                    <a:pt x="5139" y="1298"/>
                  </a:lnTo>
                  <a:lnTo>
                    <a:pt x="5179" y="1258"/>
                  </a:lnTo>
                  <a:lnTo>
                    <a:pt x="5258" y="1258"/>
                  </a:lnTo>
                  <a:lnTo>
                    <a:pt x="5258" y="1298"/>
                  </a:lnTo>
                  <a:lnTo>
                    <a:pt x="5337" y="1258"/>
                  </a:lnTo>
                  <a:lnTo>
                    <a:pt x="5337" y="1218"/>
                  </a:lnTo>
                  <a:lnTo>
                    <a:pt x="5414" y="1179"/>
                  </a:lnTo>
                  <a:lnTo>
                    <a:pt x="5532" y="1179"/>
                  </a:lnTo>
                  <a:lnTo>
                    <a:pt x="5572" y="1139"/>
                  </a:lnTo>
                  <a:lnTo>
                    <a:pt x="5612" y="1179"/>
                  </a:lnTo>
                  <a:lnTo>
                    <a:pt x="5652" y="1139"/>
                  </a:lnTo>
                  <a:lnTo>
                    <a:pt x="5689" y="1179"/>
                  </a:lnTo>
                  <a:lnTo>
                    <a:pt x="5728" y="1139"/>
                  </a:lnTo>
                  <a:lnTo>
                    <a:pt x="5767" y="1179"/>
                  </a:lnTo>
                  <a:lnTo>
                    <a:pt x="5807" y="1258"/>
                  </a:lnTo>
                  <a:lnTo>
                    <a:pt x="5887" y="1218"/>
                  </a:lnTo>
                  <a:lnTo>
                    <a:pt x="5963" y="1218"/>
                  </a:lnTo>
                  <a:lnTo>
                    <a:pt x="5927" y="1179"/>
                  </a:lnTo>
                  <a:lnTo>
                    <a:pt x="5927" y="1139"/>
                  </a:lnTo>
                  <a:lnTo>
                    <a:pt x="5887" y="1139"/>
                  </a:lnTo>
                  <a:lnTo>
                    <a:pt x="5887" y="1059"/>
                  </a:lnTo>
                  <a:lnTo>
                    <a:pt x="5847" y="1020"/>
                  </a:lnTo>
                  <a:lnTo>
                    <a:pt x="5807" y="1020"/>
                  </a:lnTo>
                  <a:lnTo>
                    <a:pt x="5767" y="983"/>
                  </a:lnTo>
                  <a:lnTo>
                    <a:pt x="5728" y="864"/>
                  </a:lnTo>
                  <a:lnTo>
                    <a:pt x="5728" y="315"/>
                  </a:lnTo>
                  <a:lnTo>
                    <a:pt x="5767" y="118"/>
                  </a:lnTo>
                  <a:lnTo>
                    <a:pt x="5728" y="79"/>
                  </a:lnTo>
                  <a:lnTo>
                    <a:pt x="5728" y="0"/>
                  </a:lnTo>
                  <a:lnTo>
                    <a:pt x="5714" y="13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7" name="Rectangle 1506">
              <a:extLst>
                <a:ext uri="{FF2B5EF4-FFF2-40B4-BE49-F238E27FC236}">
                  <a16:creationId xmlns:a16="http://schemas.microsoft.com/office/drawing/2014/main" id="{E44E47BE-E592-DB06-713D-A8B3370FCD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99" y="3584"/>
              <a:ext cx="1" cy="1"/>
            </a:xfrm>
            <a:prstGeom prst="rect">
              <a:avLst/>
            </a:prstGeom>
            <a:noFill/>
            <a:ln w="12700">
              <a:solidFill>
                <a:srgbClr val="99999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8" name="Freeform 1507">
              <a:extLst>
                <a:ext uri="{FF2B5EF4-FFF2-40B4-BE49-F238E27FC236}">
                  <a16:creationId xmlns:a16="http://schemas.microsoft.com/office/drawing/2014/main" id="{EBE1F12A-2C93-C943-ED9F-B17D43AE90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9" y="3588"/>
              <a:ext cx="31" cy="55"/>
            </a:xfrm>
            <a:custGeom>
              <a:avLst/>
              <a:gdLst>
                <a:gd name="T0" fmla="*/ 119 w 156"/>
                <a:gd name="T1" fmla="*/ 0 h 274"/>
                <a:gd name="T2" fmla="*/ 156 w 156"/>
                <a:gd name="T3" fmla="*/ 37 h 274"/>
                <a:gd name="T4" fmla="*/ 156 w 156"/>
                <a:gd name="T5" fmla="*/ 76 h 274"/>
                <a:gd name="T6" fmla="*/ 119 w 156"/>
                <a:gd name="T7" fmla="*/ 115 h 274"/>
                <a:gd name="T8" fmla="*/ 119 w 156"/>
                <a:gd name="T9" fmla="*/ 195 h 274"/>
                <a:gd name="T10" fmla="*/ 79 w 156"/>
                <a:gd name="T11" fmla="*/ 235 h 274"/>
                <a:gd name="T12" fmla="*/ 79 w 156"/>
                <a:gd name="T13" fmla="*/ 274 h 274"/>
                <a:gd name="T14" fmla="*/ 39 w 156"/>
                <a:gd name="T15" fmla="*/ 274 h 274"/>
                <a:gd name="T16" fmla="*/ 0 w 156"/>
                <a:gd name="T17" fmla="*/ 195 h 274"/>
                <a:gd name="T18" fmla="*/ 39 w 156"/>
                <a:gd name="T19" fmla="*/ 155 h 274"/>
                <a:gd name="T20" fmla="*/ 39 w 156"/>
                <a:gd name="T21" fmla="*/ 115 h 274"/>
                <a:gd name="T22" fmla="*/ 79 w 156"/>
                <a:gd name="T23" fmla="*/ 115 h 274"/>
                <a:gd name="T24" fmla="*/ 79 w 156"/>
                <a:gd name="T25" fmla="*/ 37 h 274"/>
                <a:gd name="T26" fmla="*/ 119 w 156"/>
                <a:gd name="T27" fmla="*/ 37 h 274"/>
                <a:gd name="T28" fmla="*/ 119 w 156"/>
                <a:gd name="T29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6" h="274">
                  <a:moveTo>
                    <a:pt x="119" y="0"/>
                  </a:moveTo>
                  <a:lnTo>
                    <a:pt x="156" y="37"/>
                  </a:lnTo>
                  <a:lnTo>
                    <a:pt x="156" y="76"/>
                  </a:lnTo>
                  <a:lnTo>
                    <a:pt x="119" y="115"/>
                  </a:lnTo>
                  <a:lnTo>
                    <a:pt x="119" y="195"/>
                  </a:lnTo>
                  <a:lnTo>
                    <a:pt x="79" y="235"/>
                  </a:lnTo>
                  <a:lnTo>
                    <a:pt x="79" y="274"/>
                  </a:lnTo>
                  <a:lnTo>
                    <a:pt x="39" y="274"/>
                  </a:lnTo>
                  <a:lnTo>
                    <a:pt x="0" y="195"/>
                  </a:lnTo>
                  <a:lnTo>
                    <a:pt x="39" y="155"/>
                  </a:lnTo>
                  <a:lnTo>
                    <a:pt x="39" y="115"/>
                  </a:lnTo>
                  <a:lnTo>
                    <a:pt x="79" y="115"/>
                  </a:lnTo>
                  <a:lnTo>
                    <a:pt x="79" y="37"/>
                  </a:lnTo>
                  <a:lnTo>
                    <a:pt x="119" y="37"/>
                  </a:lnTo>
                  <a:lnTo>
                    <a:pt x="119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9" name="Freeform 1508">
              <a:extLst>
                <a:ext uri="{FF2B5EF4-FFF2-40B4-BE49-F238E27FC236}">
                  <a16:creationId xmlns:a16="http://schemas.microsoft.com/office/drawing/2014/main" id="{47661D28-6500-62D1-39E5-47E09223A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3" y="4012"/>
              <a:ext cx="16" cy="16"/>
            </a:xfrm>
            <a:custGeom>
              <a:avLst/>
              <a:gdLst>
                <a:gd name="T0" fmla="*/ 0 w 76"/>
                <a:gd name="T1" fmla="*/ 80 h 80"/>
                <a:gd name="T2" fmla="*/ 0 w 76"/>
                <a:gd name="T3" fmla="*/ 40 h 80"/>
                <a:gd name="T4" fmla="*/ 39 w 76"/>
                <a:gd name="T5" fmla="*/ 0 h 80"/>
                <a:gd name="T6" fmla="*/ 76 w 76"/>
                <a:gd name="T7" fmla="*/ 0 h 80"/>
                <a:gd name="T8" fmla="*/ 39 w 76"/>
                <a:gd name="T9" fmla="*/ 40 h 80"/>
                <a:gd name="T10" fmla="*/ 76 w 76"/>
                <a:gd name="T11" fmla="*/ 80 h 80"/>
                <a:gd name="T12" fmla="*/ 0 w 76"/>
                <a:gd name="T13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80">
                  <a:moveTo>
                    <a:pt x="0" y="80"/>
                  </a:moveTo>
                  <a:lnTo>
                    <a:pt x="0" y="40"/>
                  </a:lnTo>
                  <a:lnTo>
                    <a:pt x="39" y="0"/>
                  </a:lnTo>
                  <a:lnTo>
                    <a:pt x="76" y="0"/>
                  </a:lnTo>
                  <a:lnTo>
                    <a:pt x="39" y="40"/>
                  </a:lnTo>
                  <a:lnTo>
                    <a:pt x="76" y="80"/>
                  </a:lnTo>
                  <a:lnTo>
                    <a:pt x="0" y="8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0" name="Freeform 1509">
              <a:extLst>
                <a:ext uri="{FF2B5EF4-FFF2-40B4-BE49-F238E27FC236}">
                  <a16:creationId xmlns:a16="http://schemas.microsoft.com/office/drawing/2014/main" id="{208994A9-09C1-A116-823E-7361B07B5F4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" y="3486"/>
              <a:ext cx="353" cy="770"/>
            </a:xfrm>
            <a:custGeom>
              <a:avLst/>
              <a:gdLst>
                <a:gd name="T0" fmla="*/ 1218 w 1767"/>
                <a:gd name="T1" fmla="*/ 431 h 3852"/>
                <a:gd name="T2" fmla="*/ 1297 w 1767"/>
                <a:gd name="T3" fmla="*/ 629 h 3852"/>
                <a:gd name="T4" fmla="*/ 1218 w 1767"/>
                <a:gd name="T5" fmla="*/ 785 h 3852"/>
                <a:gd name="T6" fmla="*/ 1062 w 1767"/>
                <a:gd name="T7" fmla="*/ 668 h 3852"/>
                <a:gd name="T8" fmla="*/ 903 w 1767"/>
                <a:gd name="T9" fmla="*/ 668 h 3852"/>
                <a:gd name="T10" fmla="*/ 827 w 1767"/>
                <a:gd name="T11" fmla="*/ 865 h 3852"/>
                <a:gd name="T12" fmla="*/ 629 w 1767"/>
                <a:gd name="T13" fmla="*/ 943 h 3852"/>
                <a:gd name="T14" fmla="*/ 513 w 1767"/>
                <a:gd name="T15" fmla="*/ 1020 h 3852"/>
                <a:gd name="T16" fmla="*/ 355 w 1767"/>
                <a:gd name="T17" fmla="*/ 1139 h 3852"/>
                <a:gd name="T18" fmla="*/ 238 w 1767"/>
                <a:gd name="T19" fmla="*/ 1219 h 3852"/>
                <a:gd name="T20" fmla="*/ 199 w 1767"/>
                <a:gd name="T21" fmla="*/ 1374 h 3852"/>
                <a:gd name="T22" fmla="*/ 80 w 1767"/>
                <a:gd name="T23" fmla="*/ 1533 h 3852"/>
                <a:gd name="T24" fmla="*/ 0 w 1767"/>
                <a:gd name="T25" fmla="*/ 1609 h 3852"/>
                <a:gd name="T26" fmla="*/ 120 w 1767"/>
                <a:gd name="T27" fmla="*/ 1649 h 3852"/>
                <a:gd name="T28" fmla="*/ 238 w 1767"/>
                <a:gd name="T29" fmla="*/ 1768 h 3852"/>
                <a:gd name="T30" fmla="*/ 40 w 1767"/>
                <a:gd name="T31" fmla="*/ 1924 h 3852"/>
                <a:gd name="T32" fmla="*/ 159 w 1767"/>
                <a:gd name="T33" fmla="*/ 2160 h 3852"/>
                <a:gd name="T34" fmla="*/ 278 w 1767"/>
                <a:gd name="T35" fmla="*/ 2200 h 3852"/>
                <a:gd name="T36" fmla="*/ 394 w 1767"/>
                <a:gd name="T37" fmla="*/ 2358 h 3852"/>
                <a:gd name="T38" fmla="*/ 278 w 1767"/>
                <a:gd name="T39" fmla="*/ 2474 h 3852"/>
                <a:gd name="T40" fmla="*/ 120 w 1767"/>
                <a:gd name="T41" fmla="*/ 2554 h 3852"/>
                <a:gd name="T42" fmla="*/ 159 w 1767"/>
                <a:gd name="T43" fmla="*/ 2672 h 3852"/>
                <a:gd name="T44" fmla="*/ 473 w 1767"/>
                <a:gd name="T45" fmla="*/ 2593 h 3852"/>
                <a:gd name="T46" fmla="*/ 473 w 1767"/>
                <a:gd name="T47" fmla="*/ 2712 h 3852"/>
                <a:gd name="T48" fmla="*/ 473 w 1767"/>
                <a:gd name="T49" fmla="*/ 2829 h 3852"/>
                <a:gd name="T50" fmla="*/ 394 w 1767"/>
                <a:gd name="T51" fmla="*/ 2908 h 3852"/>
                <a:gd name="T52" fmla="*/ 355 w 1767"/>
                <a:gd name="T53" fmla="*/ 3064 h 3852"/>
                <a:gd name="T54" fmla="*/ 513 w 1767"/>
                <a:gd name="T55" fmla="*/ 3064 h 3852"/>
                <a:gd name="T56" fmla="*/ 590 w 1767"/>
                <a:gd name="T57" fmla="*/ 3143 h 3852"/>
                <a:gd name="T58" fmla="*/ 668 w 1767"/>
                <a:gd name="T59" fmla="*/ 3262 h 3852"/>
                <a:gd name="T60" fmla="*/ 553 w 1767"/>
                <a:gd name="T61" fmla="*/ 3301 h 3852"/>
                <a:gd name="T62" fmla="*/ 553 w 1767"/>
                <a:gd name="T63" fmla="*/ 3458 h 3852"/>
                <a:gd name="T64" fmla="*/ 708 w 1767"/>
                <a:gd name="T65" fmla="*/ 3537 h 3852"/>
                <a:gd name="T66" fmla="*/ 943 w 1767"/>
                <a:gd name="T67" fmla="*/ 3653 h 3852"/>
                <a:gd name="T68" fmla="*/ 1062 w 1767"/>
                <a:gd name="T69" fmla="*/ 3653 h 3852"/>
                <a:gd name="T70" fmla="*/ 1102 w 1767"/>
                <a:gd name="T71" fmla="*/ 3772 h 3852"/>
                <a:gd name="T72" fmla="*/ 1218 w 1767"/>
                <a:gd name="T73" fmla="*/ 3812 h 3852"/>
                <a:gd name="T74" fmla="*/ 1337 w 1767"/>
                <a:gd name="T75" fmla="*/ 3772 h 3852"/>
                <a:gd name="T76" fmla="*/ 1337 w 1767"/>
                <a:gd name="T77" fmla="*/ 3653 h 3852"/>
                <a:gd name="T78" fmla="*/ 1453 w 1767"/>
                <a:gd name="T79" fmla="*/ 3418 h 3852"/>
                <a:gd name="T80" fmla="*/ 1492 w 1767"/>
                <a:gd name="T81" fmla="*/ 3301 h 3852"/>
                <a:gd name="T82" fmla="*/ 1376 w 1767"/>
                <a:gd name="T83" fmla="*/ 3301 h 3852"/>
                <a:gd name="T84" fmla="*/ 1492 w 1767"/>
                <a:gd name="T85" fmla="*/ 3183 h 3852"/>
                <a:gd name="T86" fmla="*/ 1571 w 1767"/>
                <a:gd name="T87" fmla="*/ 3064 h 3852"/>
                <a:gd name="T88" fmla="*/ 1571 w 1767"/>
                <a:gd name="T89" fmla="*/ 2554 h 3852"/>
                <a:gd name="T90" fmla="*/ 1690 w 1767"/>
                <a:gd name="T91" fmla="*/ 2238 h 3852"/>
                <a:gd name="T92" fmla="*/ 1730 w 1767"/>
                <a:gd name="T93" fmla="*/ 1768 h 3852"/>
                <a:gd name="T94" fmla="*/ 1690 w 1767"/>
                <a:gd name="T95" fmla="*/ 1219 h 3852"/>
                <a:gd name="T96" fmla="*/ 1611 w 1767"/>
                <a:gd name="T97" fmla="*/ 980 h 3852"/>
                <a:gd name="T98" fmla="*/ 1492 w 1767"/>
                <a:gd name="T99" fmla="*/ 785 h 3852"/>
                <a:gd name="T100" fmla="*/ 1532 w 1767"/>
                <a:gd name="T101" fmla="*/ 431 h 3852"/>
                <a:gd name="T102" fmla="*/ 1453 w 1767"/>
                <a:gd name="T103" fmla="*/ 156 h 3852"/>
                <a:gd name="T104" fmla="*/ 1257 w 1767"/>
                <a:gd name="T105" fmla="*/ 0 h 3852"/>
                <a:gd name="T106" fmla="*/ 1218 w 1767"/>
                <a:gd name="T107" fmla="*/ 274 h 38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767" h="3852">
                  <a:moveTo>
                    <a:pt x="1218" y="314"/>
                  </a:moveTo>
                  <a:lnTo>
                    <a:pt x="1257" y="354"/>
                  </a:lnTo>
                  <a:lnTo>
                    <a:pt x="1218" y="431"/>
                  </a:lnTo>
                  <a:lnTo>
                    <a:pt x="1257" y="471"/>
                  </a:lnTo>
                  <a:lnTo>
                    <a:pt x="1297" y="589"/>
                  </a:lnTo>
                  <a:lnTo>
                    <a:pt x="1297" y="629"/>
                  </a:lnTo>
                  <a:lnTo>
                    <a:pt x="1257" y="708"/>
                  </a:lnTo>
                  <a:lnTo>
                    <a:pt x="1257" y="745"/>
                  </a:lnTo>
                  <a:lnTo>
                    <a:pt x="1218" y="785"/>
                  </a:lnTo>
                  <a:lnTo>
                    <a:pt x="1141" y="708"/>
                  </a:lnTo>
                  <a:lnTo>
                    <a:pt x="1102" y="708"/>
                  </a:lnTo>
                  <a:lnTo>
                    <a:pt x="1062" y="668"/>
                  </a:lnTo>
                  <a:lnTo>
                    <a:pt x="1062" y="708"/>
                  </a:lnTo>
                  <a:lnTo>
                    <a:pt x="983" y="668"/>
                  </a:lnTo>
                  <a:lnTo>
                    <a:pt x="903" y="668"/>
                  </a:lnTo>
                  <a:lnTo>
                    <a:pt x="867" y="708"/>
                  </a:lnTo>
                  <a:lnTo>
                    <a:pt x="827" y="785"/>
                  </a:lnTo>
                  <a:lnTo>
                    <a:pt x="827" y="865"/>
                  </a:lnTo>
                  <a:lnTo>
                    <a:pt x="748" y="903"/>
                  </a:lnTo>
                  <a:lnTo>
                    <a:pt x="668" y="903"/>
                  </a:lnTo>
                  <a:lnTo>
                    <a:pt x="629" y="943"/>
                  </a:lnTo>
                  <a:lnTo>
                    <a:pt x="553" y="943"/>
                  </a:lnTo>
                  <a:lnTo>
                    <a:pt x="513" y="980"/>
                  </a:lnTo>
                  <a:lnTo>
                    <a:pt x="513" y="1020"/>
                  </a:lnTo>
                  <a:lnTo>
                    <a:pt x="394" y="1020"/>
                  </a:lnTo>
                  <a:lnTo>
                    <a:pt x="394" y="1100"/>
                  </a:lnTo>
                  <a:lnTo>
                    <a:pt x="355" y="1139"/>
                  </a:lnTo>
                  <a:lnTo>
                    <a:pt x="315" y="1100"/>
                  </a:lnTo>
                  <a:lnTo>
                    <a:pt x="238" y="1179"/>
                  </a:lnTo>
                  <a:lnTo>
                    <a:pt x="238" y="1219"/>
                  </a:lnTo>
                  <a:lnTo>
                    <a:pt x="199" y="1258"/>
                  </a:lnTo>
                  <a:lnTo>
                    <a:pt x="159" y="1335"/>
                  </a:lnTo>
                  <a:lnTo>
                    <a:pt x="199" y="1374"/>
                  </a:lnTo>
                  <a:lnTo>
                    <a:pt x="159" y="1494"/>
                  </a:lnTo>
                  <a:lnTo>
                    <a:pt x="120" y="1454"/>
                  </a:lnTo>
                  <a:lnTo>
                    <a:pt x="80" y="1533"/>
                  </a:lnTo>
                  <a:lnTo>
                    <a:pt x="80" y="1569"/>
                  </a:lnTo>
                  <a:lnTo>
                    <a:pt x="40" y="1569"/>
                  </a:lnTo>
                  <a:lnTo>
                    <a:pt x="0" y="1609"/>
                  </a:lnTo>
                  <a:lnTo>
                    <a:pt x="0" y="1689"/>
                  </a:lnTo>
                  <a:lnTo>
                    <a:pt x="80" y="1649"/>
                  </a:lnTo>
                  <a:lnTo>
                    <a:pt x="120" y="1649"/>
                  </a:lnTo>
                  <a:lnTo>
                    <a:pt x="120" y="1729"/>
                  </a:lnTo>
                  <a:lnTo>
                    <a:pt x="199" y="1729"/>
                  </a:lnTo>
                  <a:lnTo>
                    <a:pt x="238" y="1768"/>
                  </a:lnTo>
                  <a:lnTo>
                    <a:pt x="238" y="1848"/>
                  </a:lnTo>
                  <a:lnTo>
                    <a:pt x="120" y="1885"/>
                  </a:lnTo>
                  <a:lnTo>
                    <a:pt x="40" y="1924"/>
                  </a:lnTo>
                  <a:lnTo>
                    <a:pt x="80" y="2043"/>
                  </a:lnTo>
                  <a:lnTo>
                    <a:pt x="80" y="2123"/>
                  </a:lnTo>
                  <a:lnTo>
                    <a:pt x="159" y="2160"/>
                  </a:lnTo>
                  <a:lnTo>
                    <a:pt x="199" y="2160"/>
                  </a:lnTo>
                  <a:lnTo>
                    <a:pt x="238" y="2200"/>
                  </a:lnTo>
                  <a:lnTo>
                    <a:pt x="278" y="2200"/>
                  </a:lnTo>
                  <a:lnTo>
                    <a:pt x="315" y="2278"/>
                  </a:lnTo>
                  <a:lnTo>
                    <a:pt x="394" y="2318"/>
                  </a:lnTo>
                  <a:lnTo>
                    <a:pt x="394" y="2358"/>
                  </a:lnTo>
                  <a:lnTo>
                    <a:pt x="278" y="2397"/>
                  </a:lnTo>
                  <a:lnTo>
                    <a:pt x="238" y="2437"/>
                  </a:lnTo>
                  <a:lnTo>
                    <a:pt x="278" y="2474"/>
                  </a:lnTo>
                  <a:lnTo>
                    <a:pt x="238" y="2514"/>
                  </a:lnTo>
                  <a:lnTo>
                    <a:pt x="199" y="2514"/>
                  </a:lnTo>
                  <a:lnTo>
                    <a:pt x="120" y="2554"/>
                  </a:lnTo>
                  <a:lnTo>
                    <a:pt x="159" y="2593"/>
                  </a:lnTo>
                  <a:lnTo>
                    <a:pt x="199" y="2593"/>
                  </a:lnTo>
                  <a:lnTo>
                    <a:pt x="159" y="2672"/>
                  </a:lnTo>
                  <a:lnTo>
                    <a:pt x="355" y="2672"/>
                  </a:lnTo>
                  <a:lnTo>
                    <a:pt x="394" y="2593"/>
                  </a:lnTo>
                  <a:lnTo>
                    <a:pt x="473" y="2593"/>
                  </a:lnTo>
                  <a:lnTo>
                    <a:pt x="513" y="2632"/>
                  </a:lnTo>
                  <a:lnTo>
                    <a:pt x="513" y="2672"/>
                  </a:lnTo>
                  <a:lnTo>
                    <a:pt x="473" y="2712"/>
                  </a:lnTo>
                  <a:lnTo>
                    <a:pt x="473" y="2789"/>
                  </a:lnTo>
                  <a:lnTo>
                    <a:pt x="434" y="2789"/>
                  </a:lnTo>
                  <a:lnTo>
                    <a:pt x="473" y="2829"/>
                  </a:lnTo>
                  <a:lnTo>
                    <a:pt x="473" y="2868"/>
                  </a:lnTo>
                  <a:lnTo>
                    <a:pt x="434" y="2868"/>
                  </a:lnTo>
                  <a:lnTo>
                    <a:pt x="394" y="2908"/>
                  </a:lnTo>
                  <a:lnTo>
                    <a:pt x="394" y="2947"/>
                  </a:lnTo>
                  <a:lnTo>
                    <a:pt x="315" y="3026"/>
                  </a:lnTo>
                  <a:lnTo>
                    <a:pt x="355" y="3064"/>
                  </a:lnTo>
                  <a:lnTo>
                    <a:pt x="355" y="3103"/>
                  </a:lnTo>
                  <a:lnTo>
                    <a:pt x="473" y="3026"/>
                  </a:lnTo>
                  <a:lnTo>
                    <a:pt x="513" y="3064"/>
                  </a:lnTo>
                  <a:lnTo>
                    <a:pt x="513" y="3103"/>
                  </a:lnTo>
                  <a:lnTo>
                    <a:pt x="590" y="3103"/>
                  </a:lnTo>
                  <a:lnTo>
                    <a:pt x="590" y="3143"/>
                  </a:lnTo>
                  <a:lnTo>
                    <a:pt x="748" y="3143"/>
                  </a:lnTo>
                  <a:lnTo>
                    <a:pt x="668" y="3183"/>
                  </a:lnTo>
                  <a:lnTo>
                    <a:pt x="668" y="3262"/>
                  </a:lnTo>
                  <a:lnTo>
                    <a:pt x="629" y="3262"/>
                  </a:lnTo>
                  <a:lnTo>
                    <a:pt x="590" y="3301"/>
                  </a:lnTo>
                  <a:lnTo>
                    <a:pt x="553" y="3301"/>
                  </a:lnTo>
                  <a:lnTo>
                    <a:pt x="513" y="3378"/>
                  </a:lnTo>
                  <a:lnTo>
                    <a:pt x="553" y="3418"/>
                  </a:lnTo>
                  <a:lnTo>
                    <a:pt x="553" y="3458"/>
                  </a:lnTo>
                  <a:lnTo>
                    <a:pt x="668" y="3497"/>
                  </a:lnTo>
                  <a:lnTo>
                    <a:pt x="629" y="3537"/>
                  </a:lnTo>
                  <a:lnTo>
                    <a:pt x="708" y="3537"/>
                  </a:lnTo>
                  <a:lnTo>
                    <a:pt x="827" y="3617"/>
                  </a:lnTo>
                  <a:lnTo>
                    <a:pt x="867" y="3577"/>
                  </a:lnTo>
                  <a:lnTo>
                    <a:pt x="943" y="3653"/>
                  </a:lnTo>
                  <a:lnTo>
                    <a:pt x="1022" y="3653"/>
                  </a:lnTo>
                  <a:lnTo>
                    <a:pt x="1062" y="3617"/>
                  </a:lnTo>
                  <a:lnTo>
                    <a:pt x="1062" y="3653"/>
                  </a:lnTo>
                  <a:lnTo>
                    <a:pt x="1102" y="3693"/>
                  </a:lnTo>
                  <a:lnTo>
                    <a:pt x="1141" y="3693"/>
                  </a:lnTo>
                  <a:lnTo>
                    <a:pt x="1102" y="3772"/>
                  </a:lnTo>
                  <a:lnTo>
                    <a:pt x="1102" y="3812"/>
                  </a:lnTo>
                  <a:lnTo>
                    <a:pt x="1141" y="3772"/>
                  </a:lnTo>
                  <a:lnTo>
                    <a:pt x="1218" y="3812"/>
                  </a:lnTo>
                  <a:lnTo>
                    <a:pt x="1257" y="3852"/>
                  </a:lnTo>
                  <a:lnTo>
                    <a:pt x="1337" y="3852"/>
                  </a:lnTo>
                  <a:lnTo>
                    <a:pt x="1337" y="3772"/>
                  </a:lnTo>
                  <a:lnTo>
                    <a:pt x="1376" y="3732"/>
                  </a:lnTo>
                  <a:lnTo>
                    <a:pt x="1337" y="3693"/>
                  </a:lnTo>
                  <a:lnTo>
                    <a:pt x="1337" y="3653"/>
                  </a:lnTo>
                  <a:lnTo>
                    <a:pt x="1416" y="3577"/>
                  </a:lnTo>
                  <a:lnTo>
                    <a:pt x="1416" y="3497"/>
                  </a:lnTo>
                  <a:lnTo>
                    <a:pt x="1453" y="3418"/>
                  </a:lnTo>
                  <a:lnTo>
                    <a:pt x="1492" y="3378"/>
                  </a:lnTo>
                  <a:lnTo>
                    <a:pt x="1532" y="3301"/>
                  </a:lnTo>
                  <a:lnTo>
                    <a:pt x="1492" y="3301"/>
                  </a:lnTo>
                  <a:lnTo>
                    <a:pt x="1453" y="3262"/>
                  </a:lnTo>
                  <a:lnTo>
                    <a:pt x="1416" y="3338"/>
                  </a:lnTo>
                  <a:lnTo>
                    <a:pt x="1376" y="3301"/>
                  </a:lnTo>
                  <a:lnTo>
                    <a:pt x="1453" y="3223"/>
                  </a:lnTo>
                  <a:lnTo>
                    <a:pt x="1532" y="3223"/>
                  </a:lnTo>
                  <a:lnTo>
                    <a:pt x="1492" y="3183"/>
                  </a:lnTo>
                  <a:lnTo>
                    <a:pt x="1571" y="3143"/>
                  </a:lnTo>
                  <a:lnTo>
                    <a:pt x="1532" y="3103"/>
                  </a:lnTo>
                  <a:lnTo>
                    <a:pt x="1571" y="3064"/>
                  </a:lnTo>
                  <a:lnTo>
                    <a:pt x="1571" y="2672"/>
                  </a:lnTo>
                  <a:lnTo>
                    <a:pt x="1532" y="2632"/>
                  </a:lnTo>
                  <a:lnTo>
                    <a:pt x="1571" y="2554"/>
                  </a:lnTo>
                  <a:lnTo>
                    <a:pt x="1571" y="2437"/>
                  </a:lnTo>
                  <a:lnTo>
                    <a:pt x="1611" y="2358"/>
                  </a:lnTo>
                  <a:lnTo>
                    <a:pt x="1690" y="2238"/>
                  </a:lnTo>
                  <a:lnTo>
                    <a:pt x="1767" y="2083"/>
                  </a:lnTo>
                  <a:lnTo>
                    <a:pt x="1767" y="1885"/>
                  </a:lnTo>
                  <a:lnTo>
                    <a:pt x="1730" y="1768"/>
                  </a:lnTo>
                  <a:lnTo>
                    <a:pt x="1730" y="1569"/>
                  </a:lnTo>
                  <a:lnTo>
                    <a:pt x="1690" y="1533"/>
                  </a:lnTo>
                  <a:lnTo>
                    <a:pt x="1690" y="1219"/>
                  </a:lnTo>
                  <a:lnTo>
                    <a:pt x="1651" y="1219"/>
                  </a:lnTo>
                  <a:lnTo>
                    <a:pt x="1651" y="1020"/>
                  </a:lnTo>
                  <a:lnTo>
                    <a:pt x="1611" y="980"/>
                  </a:lnTo>
                  <a:lnTo>
                    <a:pt x="1571" y="903"/>
                  </a:lnTo>
                  <a:lnTo>
                    <a:pt x="1532" y="865"/>
                  </a:lnTo>
                  <a:lnTo>
                    <a:pt x="1492" y="785"/>
                  </a:lnTo>
                  <a:lnTo>
                    <a:pt x="1492" y="549"/>
                  </a:lnTo>
                  <a:lnTo>
                    <a:pt x="1532" y="471"/>
                  </a:lnTo>
                  <a:lnTo>
                    <a:pt x="1532" y="431"/>
                  </a:lnTo>
                  <a:lnTo>
                    <a:pt x="1492" y="354"/>
                  </a:lnTo>
                  <a:lnTo>
                    <a:pt x="1492" y="235"/>
                  </a:lnTo>
                  <a:lnTo>
                    <a:pt x="1453" y="156"/>
                  </a:lnTo>
                  <a:lnTo>
                    <a:pt x="1453" y="39"/>
                  </a:lnTo>
                  <a:lnTo>
                    <a:pt x="1376" y="0"/>
                  </a:lnTo>
                  <a:lnTo>
                    <a:pt x="1257" y="0"/>
                  </a:lnTo>
                  <a:lnTo>
                    <a:pt x="1257" y="119"/>
                  </a:lnTo>
                  <a:lnTo>
                    <a:pt x="1297" y="196"/>
                  </a:lnTo>
                  <a:lnTo>
                    <a:pt x="1218" y="274"/>
                  </a:lnTo>
                  <a:lnTo>
                    <a:pt x="1218" y="314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1" name="Rectangle 1510">
              <a:extLst>
                <a:ext uri="{FF2B5EF4-FFF2-40B4-BE49-F238E27FC236}">
                  <a16:creationId xmlns:a16="http://schemas.microsoft.com/office/drawing/2014/main" id="{31F8D3C3-D60B-73CA-B01E-3D779042B5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7" y="3223"/>
              <a:ext cx="8" cy="1"/>
            </a:xfrm>
            <a:prstGeom prst="rect">
              <a:avLst/>
            </a:prstGeom>
            <a:noFill/>
            <a:ln w="12700">
              <a:solidFill>
                <a:srgbClr val="99999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2" name="Freeform 1511">
              <a:extLst>
                <a:ext uri="{FF2B5EF4-FFF2-40B4-BE49-F238E27FC236}">
                  <a16:creationId xmlns:a16="http://schemas.microsoft.com/office/drawing/2014/main" id="{4D18D67F-3B9F-C6AB-3B7B-B3E2E755C3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" y="3745"/>
              <a:ext cx="15" cy="8"/>
            </a:xfrm>
            <a:custGeom>
              <a:avLst/>
              <a:gdLst>
                <a:gd name="T0" fmla="*/ 77 w 77"/>
                <a:gd name="T1" fmla="*/ 0 h 40"/>
                <a:gd name="T2" fmla="*/ 40 w 77"/>
                <a:gd name="T3" fmla="*/ 0 h 40"/>
                <a:gd name="T4" fmla="*/ 0 w 77"/>
                <a:gd name="T5" fmla="*/ 40 h 40"/>
                <a:gd name="T6" fmla="*/ 77 w 77"/>
                <a:gd name="T7" fmla="*/ 40 h 40"/>
                <a:gd name="T8" fmla="*/ 77 w 77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0">
                  <a:moveTo>
                    <a:pt x="77" y="0"/>
                  </a:moveTo>
                  <a:lnTo>
                    <a:pt x="40" y="0"/>
                  </a:lnTo>
                  <a:lnTo>
                    <a:pt x="0" y="40"/>
                  </a:lnTo>
                  <a:lnTo>
                    <a:pt x="77" y="40"/>
                  </a:lnTo>
                  <a:lnTo>
                    <a:pt x="77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3" name="Freeform 1512">
              <a:extLst>
                <a:ext uri="{FF2B5EF4-FFF2-40B4-BE49-F238E27FC236}">
                  <a16:creationId xmlns:a16="http://schemas.microsoft.com/office/drawing/2014/main" id="{C52CBDB6-380B-FEA3-179A-A10E1BA79AD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3" y="3730"/>
              <a:ext cx="16" cy="15"/>
            </a:xfrm>
            <a:custGeom>
              <a:avLst/>
              <a:gdLst>
                <a:gd name="T0" fmla="*/ 78 w 78"/>
                <a:gd name="T1" fmla="*/ 38 h 78"/>
                <a:gd name="T2" fmla="*/ 78 w 78"/>
                <a:gd name="T3" fmla="*/ 0 h 78"/>
                <a:gd name="T4" fmla="*/ 0 w 78"/>
                <a:gd name="T5" fmla="*/ 38 h 78"/>
                <a:gd name="T6" fmla="*/ 0 w 78"/>
                <a:gd name="T7" fmla="*/ 78 h 78"/>
                <a:gd name="T8" fmla="*/ 78 w 78"/>
                <a:gd name="T9" fmla="*/ 3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8">
                  <a:moveTo>
                    <a:pt x="78" y="38"/>
                  </a:moveTo>
                  <a:lnTo>
                    <a:pt x="78" y="0"/>
                  </a:lnTo>
                  <a:lnTo>
                    <a:pt x="0" y="38"/>
                  </a:lnTo>
                  <a:lnTo>
                    <a:pt x="0" y="78"/>
                  </a:lnTo>
                  <a:lnTo>
                    <a:pt x="78" y="38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4" name="Freeform 1513">
              <a:extLst>
                <a:ext uri="{FF2B5EF4-FFF2-40B4-BE49-F238E27FC236}">
                  <a16:creationId xmlns:a16="http://schemas.microsoft.com/office/drawing/2014/main" id="{2B084F7D-EF87-FDFB-21A0-A77426BB9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9" y="3745"/>
              <a:ext cx="31" cy="16"/>
            </a:xfrm>
            <a:custGeom>
              <a:avLst/>
              <a:gdLst>
                <a:gd name="T0" fmla="*/ 155 w 155"/>
                <a:gd name="T1" fmla="*/ 40 h 80"/>
                <a:gd name="T2" fmla="*/ 155 w 155"/>
                <a:gd name="T3" fmla="*/ 0 h 80"/>
                <a:gd name="T4" fmla="*/ 118 w 155"/>
                <a:gd name="T5" fmla="*/ 0 h 80"/>
                <a:gd name="T6" fmla="*/ 78 w 155"/>
                <a:gd name="T7" fmla="*/ 40 h 80"/>
                <a:gd name="T8" fmla="*/ 0 w 155"/>
                <a:gd name="T9" fmla="*/ 40 h 80"/>
                <a:gd name="T10" fmla="*/ 78 w 155"/>
                <a:gd name="T11" fmla="*/ 80 h 80"/>
                <a:gd name="T12" fmla="*/ 155 w 155"/>
                <a:gd name="T13" fmla="*/ 4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80">
                  <a:moveTo>
                    <a:pt x="155" y="40"/>
                  </a:moveTo>
                  <a:lnTo>
                    <a:pt x="155" y="0"/>
                  </a:lnTo>
                  <a:lnTo>
                    <a:pt x="118" y="0"/>
                  </a:lnTo>
                  <a:lnTo>
                    <a:pt x="78" y="40"/>
                  </a:lnTo>
                  <a:lnTo>
                    <a:pt x="0" y="40"/>
                  </a:lnTo>
                  <a:lnTo>
                    <a:pt x="78" y="80"/>
                  </a:lnTo>
                  <a:lnTo>
                    <a:pt x="155" y="4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5" name="Freeform 1514">
              <a:extLst>
                <a:ext uri="{FF2B5EF4-FFF2-40B4-BE49-F238E27FC236}">
                  <a16:creationId xmlns:a16="http://schemas.microsoft.com/office/drawing/2014/main" id="{04911C75-5762-8CB1-D563-835B6C59ACA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0" y="3179"/>
              <a:ext cx="197" cy="378"/>
            </a:xfrm>
            <a:custGeom>
              <a:avLst/>
              <a:gdLst>
                <a:gd name="T0" fmla="*/ 0 w 987"/>
                <a:gd name="T1" fmla="*/ 1888 h 1888"/>
                <a:gd name="T2" fmla="*/ 0 w 987"/>
                <a:gd name="T3" fmla="*/ 1808 h 1888"/>
                <a:gd name="T4" fmla="*/ 80 w 987"/>
                <a:gd name="T5" fmla="*/ 1768 h 1888"/>
                <a:gd name="T6" fmla="*/ 119 w 987"/>
                <a:gd name="T7" fmla="*/ 1732 h 1888"/>
                <a:gd name="T8" fmla="*/ 119 w 987"/>
                <a:gd name="T9" fmla="*/ 1653 h 1888"/>
                <a:gd name="T10" fmla="*/ 159 w 987"/>
                <a:gd name="T11" fmla="*/ 1732 h 1888"/>
                <a:gd name="T12" fmla="*/ 198 w 987"/>
                <a:gd name="T13" fmla="*/ 1692 h 1888"/>
                <a:gd name="T14" fmla="*/ 275 w 987"/>
                <a:gd name="T15" fmla="*/ 1653 h 1888"/>
                <a:gd name="T16" fmla="*/ 315 w 987"/>
                <a:gd name="T17" fmla="*/ 1613 h 1888"/>
                <a:gd name="T18" fmla="*/ 354 w 987"/>
                <a:gd name="T19" fmla="*/ 1613 h 1888"/>
                <a:gd name="T20" fmla="*/ 394 w 987"/>
                <a:gd name="T21" fmla="*/ 1533 h 1888"/>
                <a:gd name="T22" fmla="*/ 354 w 987"/>
                <a:gd name="T23" fmla="*/ 1533 h 1888"/>
                <a:gd name="T24" fmla="*/ 315 w 987"/>
                <a:gd name="T25" fmla="*/ 1493 h 1888"/>
                <a:gd name="T26" fmla="*/ 354 w 987"/>
                <a:gd name="T27" fmla="*/ 1418 h 1888"/>
                <a:gd name="T28" fmla="*/ 394 w 987"/>
                <a:gd name="T29" fmla="*/ 1378 h 1888"/>
                <a:gd name="T30" fmla="*/ 394 w 987"/>
                <a:gd name="T31" fmla="*/ 1338 h 1888"/>
                <a:gd name="T32" fmla="*/ 500 w 987"/>
                <a:gd name="T33" fmla="*/ 1315 h 1888"/>
                <a:gd name="T34" fmla="*/ 596 w 987"/>
                <a:gd name="T35" fmla="*/ 1363 h 1888"/>
                <a:gd name="T36" fmla="*/ 644 w 987"/>
                <a:gd name="T37" fmla="*/ 1363 h 1888"/>
                <a:gd name="T38" fmla="*/ 616 w 987"/>
                <a:gd name="T39" fmla="*/ 1284 h 1888"/>
                <a:gd name="T40" fmla="*/ 637 w 987"/>
                <a:gd name="T41" fmla="*/ 1201 h 1888"/>
                <a:gd name="T42" fmla="*/ 679 w 987"/>
                <a:gd name="T43" fmla="*/ 1138 h 1888"/>
                <a:gd name="T44" fmla="*/ 679 w 987"/>
                <a:gd name="T45" fmla="*/ 1077 h 1888"/>
                <a:gd name="T46" fmla="*/ 658 w 987"/>
                <a:gd name="T47" fmla="*/ 1026 h 1888"/>
                <a:gd name="T48" fmla="*/ 700 w 987"/>
                <a:gd name="T49" fmla="*/ 994 h 1888"/>
                <a:gd name="T50" fmla="*/ 668 w 987"/>
                <a:gd name="T51" fmla="*/ 963 h 1888"/>
                <a:gd name="T52" fmla="*/ 668 w 987"/>
                <a:gd name="T53" fmla="*/ 944 h 1888"/>
                <a:gd name="T54" fmla="*/ 708 w 987"/>
                <a:gd name="T55" fmla="*/ 944 h 1888"/>
                <a:gd name="T56" fmla="*/ 787 w 987"/>
                <a:gd name="T57" fmla="*/ 867 h 1888"/>
                <a:gd name="T58" fmla="*/ 834 w 987"/>
                <a:gd name="T59" fmla="*/ 788 h 1888"/>
                <a:gd name="T60" fmla="*/ 885 w 987"/>
                <a:gd name="T61" fmla="*/ 778 h 1888"/>
                <a:gd name="T62" fmla="*/ 905 w 987"/>
                <a:gd name="T63" fmla="*/ 737 h 1888"/>
                <a:gd name="T64" fmla="*/ 946 w 987"/>
                <a:gd name="T65" fmla="*/ 706 h 1888"/>
                <a:gd name="T66" fmla="*/ 936 w 987"/>
                <a:gd name="T67" fmla="*/ 654 h 1888"/>
                <a:gd name="T68" fmla="*/ 987 w 987"/>
                <a:gd name="T69" fmla="*/ 665 h 1888"/>
                <a:gd name="T70" fmla="*/ 987 w 987"/>
                <a:gd name="T71" fmla="*/ 603 h 1888"/>
                <a:gd name="T72" fmla="*/ 956 w 987"/>
                <a:gd name="T73" fmla="*/ 593 h 1888"/>
                <a:gd name="T74" fmla="*/ 903 w 987"/>
                <a:gd name="T75" fmla="*/ 513 h 1888"/>
                <a:gd name="T76" fmla="*/ 903 w 987"/>
                <a:gd name="T77" fmla="*/ 473 h 1888"/>
                <a:gd name="T78" fmla="*/ 863 w 987"/>
                <a:gd name="T79" fmla="*/ 433 h 1888"/>
                <a:gd name="T80" fmla="*/ 787 w 987"/>
                <a:gd name="T81" fmla="*/ 433 h 1888"/>
                <a:gd name="T82" fmla="*/ 748 w 987"/>
                <a:gd name="T83" fmla="*/ 355 h 1888"/>
                <a:gd name="T84" fmla="*/ 787 w 987"/>
                <a:gd name="T85" fmla="*/ 278 h 1888"/>
                <a:gd name="T86" fmla="*/ 787 w 987"/>
                <a:gd name="T87" fmla="*/ 198 h 1888"/>
                <a:gd name="T88" fmla="*/ 748 w 987"/>
                <a:gd name="T89" fmla="*/ 159 h 1888"/>
                <a:gd name="T90" fmla="*/ 748 w 987"/>
                <a:gd name="T91" fmla="*/ 119 h 1888"/>
                <a:gd name="T92" fmla="*/ 708 w 987"/>
                <a:gd name="T93" fmla="*/ 119 h 1888"/>
                <a:gd name="T94" fmla="*/ 708 w 987"/>
                <a:gd name="T95" fmla="*/ 79 h 1888"/>
                <a:gd name="T96" fmla="*/ 668 w 987"/>
                <a:gd name="T97" fmla="*/ 0 h 1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87" h="1888">
                  <a:moveTo>
                    <a:pt x="0" y="1888"/>
                  </a:moveTo>
                  <a:lnTo>
                    <a:pt x="0" y="1808"/>
                  </a:lnTo>
                  <a:lnTo>
                    <a:pt x="80" y="1768"/>
                  </a:lnTo>
                  <a:lnTo>
                    <a:pt x="119" y="1732"/>
                  </a:lnTo>
                  <a:lnTo>
                    <a:pt x="119" y="1653"/>
                  </a:lnTo>
                  <a:lnTo>
                    <a:pt x="159" y="1732"/>
                  </a:lnTo>
                  <a:lnTo>
                    <a:pt x="198" y="1692"/>
                  </a:lnTo>
                  <a:lnTo>
                    <a:pt x="275" y="1653"/>
                  </a:lnTo>
                  <a:lnTo>
                    <a:pt x="315" y="1613"/>
                  </a:lnTo>
                  <a:lnTo>
                    <a:pt x="354" y="1613"/>
                  </a:lnTo>
                  <a:lnTo>
                    <a:pt x="394" y="1533"/>
                  </a:lnTo>
                  <a:lnTo>
                    <a:pt x="354" y="1533"/>
                  </a:lnTo>
                  <a:lnTo>
                    <a:pt x="315" y="1493"/>
                  </a:lnTo>
                  <a:lnTo>
                    <a:pt x="354" y="1418"/>
                  </a:lnTo>
                  <a:lnTo>
                    <a:pt x="394" y="1378"/>
                  </a:lnTo>
                  <a:lnTo>
                    <a:pt x="394" y="1338"/>
                  </a:lnTo>
                  <a:lnTo>
                    <a:pt x="500" y="1315"/>
                  </a:lnTo>
                  <a:lnTo>
                    <a:pt x="596" y="1363"/>
                  </a:lnTo>
                  <a:lnTo>
                    <a:pt x="644" y="1363"/>
                  </a:lnTo>
                  <a:lnTo>
                    <a:pt x="616" y="1284"/>
                  </a:lnTo>
                  <a:lnTo>
                    <a:pt x="637" y="1201"/>
                  </a:lnTo>
                  <a:lnTo>
                    <a:pt x="679" y="1138"/>
                  </a:lnTo>
                  <a:lnTo>
                    <a:pt x="679" y="1077"/>
                  </a:lnTo>
                  <a:lnTo>
                    <a:pt x="658" y="1026"/>
                  </a:lnTo>
                  <a:lnTo>
                    <a:pt x="700" y="994"/>
                  </a:lnTo>
                  <a:lnTo>
                    <a:pt x="668" y="963"/>
                  </a:lnTo>
                  <a:lnTo>
                    <a:pt x="668" y="944"/>
                  </a:lnTo>
                  <a:lnTo>
                    <a:pt x="708" y="944"/>
                  </a:lnTo>
                  <a:lnTo>
                    <a:pt x="787" y="867"/>
                  </a:lnTo>
                  <a:lnTo>
                    <a:pt x="834" y="788"/>
                  </a:lnTo>
                  <a:lnTo>
                    <a:pt x="885" y="778"/>
                  </a:lnTo>
                  <a:lnTo>
                    <a:pt x="905" y="737"/>
                  </a:lnTo>
                  <a:lnTo>
                    <a:pt x="946" y="706"/>
                  </a:lnTo>
                  <a:lnTo>
                    <a:pt x="936" y="654"/>
                  </a:lnTo>
                  <a:lnTo>
                    <a:pt x="987" y="665"/>
                  </a:lnTo>
                  <a:lnTo>
                    <a:pt x="987" y="603"/>
                  </a:lnTo>
                  <a:lnTo>
                    <a:pt x="956" y="593"/>
                  </a:lnTo>
                  <a:lnTo>
                    <a:pt x="903" y="513"/>
                  </a:lnTo>
                  <a:lnTo>
                    <a:pt x="903" y="473"/>
                  </a:lnTo>
                  <a:lnTo>
                    <a:pt x="863" y="433"/>
                  </a:lnTo>
                  <a:lnTo>
                    <a:pt x="787" y="433"/>
                  </a:lnTo>
                  <a:lnTo>
                    <a:pt x="748" y="355"/>
                  </a:lnTo>
                  <a:lnTo>
                    <a:pt x="787" y="278"/>
                  </a:lnTo>
                  <a:lnTo>
                    <a:pt x="787" y="198"/>
                  </a:lnTo>
                  <a:lnTo>
                    <a:pt x="748" y="159"/>
                  </a:lnTo>
                  <a:lnTo>
                    <a:pt x="748" y="119"/>
                  </a:lnTo>
                  <a:lnTo>
                    <a:pt x="708" y="119"/>
                  </a:lnTo>
                  <a:lnTo>
                    <a:pt x="708" y="79"/>
                  </a:lnTo>
                  <a:lnTo>
                    <a:pt x="668" y="0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6" name="Freeform 1515">
              <a:extLst>
                <a:ext uri="{FF2B5EF4-FFF2-40B4-BE49-F238E27FC236}">
                  <a16:creationId xmlns:a16="http://schemas.microsoft.com/office/drawing/2014/main" id="{F143586E-C08B-0F3B-5783-72DAB0CAA9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9" y="3517"/>
              <a:ext cx="411" cy="278"/>
            </a:xfrm>
            <a:custGeom>
              <a:avLst/>
              <a:gdLst>
                <a:gd name="T0" fmla="*/ 0 w 2054"/>
                <a:gd name="T1" fmla="*/ 1388 h 1388"/>
                <a:gd name="T2" fmla="*/ 53 w 2054"/>
                <a:gd name="T3" fmla="*/ 1335 h 1388"/>
                <a:gd name="T4" fmla="*/ 93 w 2054"/>
                <a:gd name="T5" fmla="*/ 1179 h 1388"/>
                <a:gd name="T6" fmla="*/ 173 w 2054"/>
                <a:gd name="T7" fmla="*/ 1061 h 1388"/>
                <a:gd name="T8" fmla="*/ 213 w 2054"/>
                <a:gd name="T9" fmla="*/ 981 h 1388"/>
                <a:gd name="T10" fmla="*/ 288 w 2054"/>
                <a:gd name="T11" fmla="*/ 904 h 1388"/>
                <a:gd name="T12" fmla="*/ 368 w 2054"/>
                <a:gd name="T13" fmla="*/ 785 h 1388"/>
                <a:gd name="T14" fmla="*/ 408 w 2054"/>
                <a:gd name="T15" fmla="*/ 745 h 1388"/>
                <a:gd name="T16" fmla="*/ 486 w 2054"/>
                <a:gd name="T17" fmla="*/ 706 h 1388"/>
                <a:gd name="T18" fmla="*/ 563 w 2054"/>
                <a:gd name="T19" fmla="*/ 629 h 1388"/>
                <a:gd name="T20" fmla="*/ 838 w 2054"/>
                <a:gd name="T21" fmla="*/ 629 h 1388"/>
                <a:gd name="T22" fmla="*/ 878 w 2054"/>
                <a:gd name="T23" fmla="*/ 590 h 1388"/>
                <a:gd name="T24" fmla="*/ 916 w 2054"/>
                <a:gd name="T25" fmla="*/ 510 h 1388"/>
                <a:gd name="T26" fmla="*/ 878 w 2054"/>
                <a:gd name="T27" fmla="*/ 510 h 1388"/>
                <a:gd name="T28" fmla="*/ 996 w 2054"/>
                <a:gd name="T29" fmla="*/ 431 h 1388"/>
                <a:gd name="T30" fmla="*/ 1036 w 2054"/>
                <a:gd name="T31" fmla="*/ 392 h 1388"/>
                <a:gd name="T32" fmla="*/ 1191 w 2054"/>
                <a:gd name="T33" fmla="*/ 355 h 1388"/>
                <a:gd name="T34" fmla="*/ 1191 w 2054"/>
                <a:gd name="T35" fmla="*/ 315 h 1388"/>
                <a:gd name="T36" fmla="*/ 1231 w 2054"/>
                <a:gd name="T37" fmla="*/ 315 h 1388"/>
                <a:gd name="T38" fmla="*/ 1310 w 2054"/>
                <a:gd name="T39" fmla="*/ 275 h 1388"/>
                <a:gd name="T40" fmla="*/ 1349 w 2054"/>
                <a:gd name="T41" fmla="*/ 196 h 1388"/>
                <a:gd name="T42" fmla="*/ 1389 w 2054"/>
                <a:gd name="T43" fmla="*/ 196 h 1388"/>
                <a:gd name="T44" fmla="*/ 1414 w 2054"/>
                <a:gd name="T45" fmla="*/ 143 h 1388"/>
                <a:gd name="T46" fmla="*/ 1466 w 2054"/>
                <a:gd name="T47" fmla="*/ 116 h 1388"/>
                <a:gd name="T48" fmla="*/ 1506 w 2054"/>
                <a:gd name="T49" fmla="*/ 76 h 1388"/>
                <a:gd name="T50" fmla="*/ 1584 w 2054"/>
                <a:gd name="T51" fmla="*/ 40 h 1388"/>
                <a:gd name="T52" fmla="*/ 1704 w 2054"/>
                <a:gd name="T53" fmla="*/ 0 h 1388"/>
                <a:gd name="T54" fmla="*/ 1819 w 2054"/>
                <a:gd name="T55" fmla="*/ 0 h 1388"/>
                <a:gd name="T56" fmla="*/ 1899 w 2054"/>
                <a:gd name="T57" fmla="*/ 40 h 1388"/>
                <a:gd name="T58" fmla="*/ 1819 w 2054"/>
                <a:gd name="T59" fmla="*/ 76 h 1388"/>
                <a:gd name="T60" fmla="*/ 1859 w 2054"/>
                <a:gd name="T61" fmla="*/ 156 h 1388"/>
                <a:gd name="T62" fmla="*/ 1939 w 2054"/>
                <a:gd name="T63" fmla="*/ 196 h 1388"/>
                <a:gd name="T64" fmla="*/ 2054 w 2054"/>
                <a:gd name="T65" fmla="*/ 196 h 1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54" h="1388">
                  <a:moveTo>
                    <a:pt x="0" y="1388"/>
                  </a:moveTo>
                  <a:lnTo>
                    <a:pt x="53" y="1335"/>
                  </a:lnTo>
                  <a:lnTo>
                    <a:pt x="93" y="1179"/>
                  </a:lnTo>
                  <a:lnTo>
                    <a:pt x="173" y="1061"/>
                  </a:lnTo>
                  <a:lnTo>
                    <a:pt x="213" y="981"/>
                  </a:lnTo>
                  <a:lnTo>
                    <a:pt x="288" y="904"/>
                  </a:lnTo>
                  <a:lnTo>
                    <a:pt x="368" y="785"/>
                  </a:lnTo>
                  <a:lnTo>
                    <a:pt x="408" y="745"/>
                  </a:lnTo>
                  <a:lnTo>
                    <a:pt x="486" y="706"/>
                  </a:lnTo>
                  <a:lnTo>
                    <a:pt x="563" y="629"/>
                  </a:lnTo>
                  <a:lnTo>
                    <a:pt x="838" y="629"/>
                  </a:lnTo>
                  <a:lnTo>
                    <a:pt x="878" y="590"/>
                  </a:lnTo>
                  <a:lnTo>
                    <a:pt x="916" y="510"/>
                  </a:lnTo>
                  <a:lnTo>
                    <a:pt x="878" y="510"/>
                  </a:lnTo>
                  <a:lnTo>
                    <a:pt x="996" y="431"/>
                  </a:lnTo>
                  <a:lnTo>
                    <a:pt x="1036" y="392"/>
                  </a:lnTo>
                  <a:lnTo>
                    <a:pt x="1191" y="355"/>
                  </a:lnTo>
                  <a:lnTo>
                    <a:pt x="1191" y="315"/>
                  </a:lnTo>
                  <a:lnTo>
                    <a:pt x="1231" y="315"/>
                  </a:lnTo>
                  <a:lnTo>
                    <a:pt x="1310" y="275"/>
                  </a:lnTo>
                  <a:lnTo>
                    <a:pt x="1349" y="196"/>
                  </a:lnTo>
                  <a:lnTo>
                    <a:pt x="1389" y="196"/>
                  </a:lnTo>
                  <a:lnTo>
                    <a:pt x="1414" y="143"/>
                  </a:lnTo>
                  <a:lnTo>
                    <a:pt x="1466" y="116"/>
                  </a:lnTo>
                  <a:lnTo>
                    <a:pt x="1506" y="76"/>
                  </a:lnTo>
                  <a:lnTo>
                    <a:pt x="1584" y="40"/>
                  </a:lnTo>
                  <a:lnTo>
                    <a:pt x="1704" y="0"/>
                  </a:lnTo>
                  <a:lnTo>
                    <a:pt x="1819" y="0"/>
                  </a:lnTo>
                  <a:lnTo>
                    <a:pt x="1899" y="40"/>
                  </a:lnTo>
                  <a:lnTo>
                    <a:pt x="1819" y="76"/>
                  </a:lnTo>
                  <a:lnTo>
                    <a:pt x="1859" y="156"/>
                  </a:lnTo>
                  <a:lnTo>
                    <a:pt x="1939" y="196"/>
                  </a:lnTo>
                  <a:lnTo>
                    <a:pt x="2054" y="196"/>
                  </a:lnTo>
                </a:path>
              </a:pathLst>
            </a:cu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7" name="Line 1516">
              <a:extLst>
                <a:ext uri="{FF2B5EF4-FFF2-40B4-BE49-F238E27FC236}">
                  <a16:creationId xmlns:a16="http://schemas.microsoft.com/office/drawing/2014/main" id="{4B66E2E7-53B4-A9CC-CD2F-AF7288AB20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56" y="3795"/>
              <a:ext cx="3" cy="3"/>
            </a:xfrm>
            <a:prstGeom prst="line">
              <a:avLst/>
            </a:prstGeom>
            <a:noFill/>
            <a:ln w="12700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8" name="Freeform 1517">
              <a:extLst>
                <a:ext uri="{FF2B5EF4-FFF2-40B4-BE49-F238E27FC236}">
                  <a16:creationId xmlns:a16="http://schemas.microsoft.com/office/drawing/2014/main" id="{E35DB86C-F781-6B5F-C0D1-1D06F532D51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0" y="4174"/>
              <a:ext cx="27" cy="41"/>
            </a:xfrm>
            <a:custGeom>
              <a:avLst/>
              <a:gdLst>
                <a:gd name="T0" fmla="*/ 108 w 136"/>
                <a:gd name="T1" fmla="*/ 9 h 205"/>
                <a:gd name="T2" fmla="*/ 85 w 136"/>
                <a:gd name="T3" fmla="*/ 1 h 205"/>
                <a:gd name="T4" fmla="*/ 57 w 136"/>
                <a:gd name="T5" fmla="*/ 0 h 205"/>
                <a:gd name="T6" fmla="*/ 34 w 136"/>
                <a:gd name="T7" fmla="*/ 8 h 205"/>
                <a:gd name="T8" fmla="*/ 16 w 136"/>
                <a:gd name="T9" fmla="*/ 22 h 205"/>
                <a:gd name="T10" fmla="*/ 6 w 136"/>
                <a:gd name="T11" fmla="*/ 44 h 205"/>
                <a:gd name="T12" fmla="*/ 31 w 136"/>
                <a:gd name="T13" fmla="*/ 61 h 205"/>
                <a:gd name="T14" fmla="*/ 34 w 136"/>
                <a:gd name="T15" fmla="*/ 44 h 205"/>
                <a:gd name="T16" fmla="*/ 42 w 136"/>
                <a:gd name="T17" fmla="*/ 31 h 205"/>
                <a:gd name="T18" fmla="*/ 54 w 136"/>
                <a:gd name="T19" fmla="*/ 22 h 205"/>
                <a:gd name="T20" fmla="*/ 79 w 136"/>
                <a:gd name="T21" fmla="*/ 20 h 205"/>
                <a:gd name="T22" fmla="*/ 92 w 136"/>
                <a:gd name="T23" fmla="*/ 25 h 205"/>
                <a:gd name="T24" fmla="*/ 103 w 136"/>
                <a:gd name="T25" fmla="*/ 35 h 205"/>
                <a:gd name="T26" fmla="*/ 108 w 136"/>
                <a:gd name="T27" fmla="*/ 48 h 205"/>
                <a:gd name="T28" fmla="*/ 108 w 136"/>
                <a:gd name="T29" fmla="*/ 62 h 205"/>
                <a:gd name="T30" fmla="*/ 98 w 136"/>
                <a:gd name="T31" fmla="*/ 87 h 205"/>
                <a:gd name="T32" fmla="*/ 81 w 136"/>
                <a:gd name="T33" fmla="*/ 104 h 205"/>
                <a:gd name="T34" fmla="*/ 53 w 136"/>
                <a:gd name="T35" fmla="*/ 129 h 205"/>
                <a:gd name="T36" fmla="*/ 34 w 136"/>
                <a:gd name="T37" fmla="*/ 145 h 205"/>
                <a:gd name="T38" fmla="*/ 21 w 136"/>
                <a:gd name="T39" fmla="*/ 160 h 205"/>
                <a:gd name="T40" fmla="*/ 3 w 136"/>
                <a:gd name="T41" fmla="*/ 188 h 205"/>
                <a:gd name="T42" fmla="*/ 136 w 136"/>
                <a:gd name="T43" fmla="*/ 205 h 205"/>
                <a:gd name="T44" fmla="*/ 36 w 136"/>
                <a:gd name="T45" fmla="*/ 181 h 205"/>
                <a:gd name="T46" fmla="*/ 46 w 136"/>
                <a:gd name="T47" fmla="*/ 167 h 205"/>
                <a:gd name="T48" fmla="*/ 56 w 136"/>
                <a:gd name="T49" fmla="*/ 157 h 205"/>
                <a:gd name="T50" fmla="*/ 75 w 136"/>
                <a:gd name="T51" fmla="*/ 142 h 205"/>
                <a:gd name="T52" fmla="*/ 97 w 136"/>
                <a:gd name="T53" fmla="*/ 120 h 205"/>
                <a:gd name="T54" fmla="*/ 113 w 136"/>
                <a:gd name="T55" fmla="*/ 106 h 205"/>
                <a:gd name="T56" fmla="*/ 131 w 136"/>
                <a:gd name="T57" fmla="*/ 80 h 205"/>
                <a:gd name="T58" fmla="*/ 136 w 136"/>
                <a:gd name="T59" fmla="*/ 56 h 205"/>
                <a:gd name="T60" fmla="*/ 131 w 136"/>
                <a:gd name="T61" fmla="*/ 33 h 205"/>
                <a:gd name="T62" fmla="*/ 119 w 136"/>
                <a:gd name="T63" fmla="*/ 1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6" h="205">
                  <a:moveTo>
                    <a:pt x="119" y="16"/>
                  </a:moveTo>
                  <a:lnTo>
                    <a:pt x="108" y="9"/>
                  </a:lnTo>
                  <a:lnTo>
                    <a:pt x="97" y="4"/>
                  </a:lnTo>
                  <a:lnTo>
                    <a:pt x="85" y="1"/>
                  </a:lnTo>
                  <a:lnTo>
                    <a:pt x="72" y="0"/>
                  </a:lnTo>
                  <a:lnTo>
                    <a:pt x="57" y="0"/>
                  </a:lnTo>
                  <a:lnTo>
                    <a:pt x="45" y="3"/>
                  </a:lnTo>
                  <a:lnTo>
                    <a:pt x="34" y="8"/>
                  </a:lnTo>
                  <a:lnTo>
                    <a:pt x="26" y="15"/>
                  </a:lnTo>
                  <a:lnTo>
                    <a:pt x="16" y="22"/>
                  </a:lnTo>
                  <a:lnTo>
                    <a:pt x="11" y="32"/>
                  </a:lnTo>
                  <a:lnTo>
                    <a:pt x="6" y="44"/>
                  </a:lnTo>
                  <a:lnTo>
                    <a:pt x="5" y="59"/>
                  </a:lnTo>
                  <a:lnTo>
                    <a:pt x="31" y="61"/>
                  </a:lnTo>
                  <a:lnTo>
                    <a:pt x="31" y="51"/>
                  </a:lnTo>
                  <a:lnTo>
                    <a:pt x="34" y="44"/>
                  </a:lnTo>
                  <a:lnTo>
                    <a:pt x="37" y="36"/>
                  </a:lnTo>
                  <a:lnTo>
                    <a:pt x="42" y="31"/>
                  </a:lnTo>
                  <a:lnTo>
                    <a:pt x="47" y="25"/>
                  </a:lnTo>
                  <a:lnTo>
                    <a:pt x="54" y="22"/>
                  </a:lnTo>
                  <a:lnTo>
                    <a:pt x="72" y="20"/>
                  </a:lnTo>
                  <a:lnTo>
                    <a:pt x="79" y="20"/>
                  </a:lnTo>
                  <a:lnTo>
                    <a:pt x="86" y="22"/>
                  </a:lnTo>
                  <a:lnTo>
                    <a:pt x="92" y="25"/>
                  </a:lnTo>
                  <a:lnTo>
                    <a:pt x="99" y="30"/>
                  </a:lnTo>
                  <a:lnTo>
                    <a:pt x="103" y="35"/>
                  </a:lnTo>
                  <a:lnTo>
                    <a:pt x="106" y="42"/>
                  </a:lnTo>
                  <a:lnTo>
                    <a:pt x="108" y="48"/>
                  </a:lnTo>
                  <a:lnTo>
                    <a:pt x="109" y="56"/>
                  </a:lnTo>
                  <a:lnTo>
                    <a:pt x="108" y="62"/>
                  </a:lnTo>
                  <a:lnTo>
                    <a:pt x="106" y="70"/>
                  </a:lnTo>
                  <a:lnTo>
                    <a:pt x="98" y="87"/>
                  </a:lnTo>
                  <a:lnTo>
                    <a:pt x="90" y="94"/>
                  </a:lnTo>
                  <a:lnTo>
                    <a:pt x="81" y="104"/>
                  </a:lnTo>
                  <a:lnTo>
                    <a:pt x="68" y="115"/>
                  </a:lnTo>
                  <a:lnTo>
                    <a:pt x="53" y="129"/>
                  </a:lnTo>
                  <a:lnTo>
                    <a:pt x="42" y="137"/>
                  </a:lnTo>
                  <a:lnTo>
                    <a:pt x="34" y="145"/>
                  </a:lnTo>
                  <a:lnTo>
                    <a:pt x="26" y="152"/>
                  </a:lnTo>
                  <a:lnTo>
                    <a:pt x="21" y="160"/>
                  </a:lnTo>
                  <a:lnTo>
                    <a:pt x="9" y="173"/>
                  </a:lnTo>
                  <a:lnTo>
                    <a:pt x="3" y="188"/>
                  </a:lnTo>
                  <a:lnTo>
                    <a:pt x="0" y="205"/>
                  </a:lnTo>
                  <a:lnTo>
                    <a:pt x="136" y="205"/>
                  </a:lnTo>
                  <a:lnTo>
                    <a:pt x="136" y="181"/>
                  </a:lnTo>
                  <a:lnTo>
                    <a:pt x="36" y="181"/>
                  </a:lnTo>
                  <a:lnTo>
                    <a:pt x="40" y="173"/>
                  </a:lnTo>
                  <a:lnTo>
                    <a:pt x="46" y="167"/>
                  </a:lnTo>
                  <a:lnTo>
                    <a:pt x="49" y="162"/>
                  </a:lnTo>
                  <a:lnTo>
                    <a:pt x="56" y="157"/>
                  </a:lnTo>
                  <a:lnTo>
                    <a:pt x="63" y="150"/>
                  </a:lnTo>
                  <a:lnTo>
                    <a:pt x="75" y="142"/>
                  </a:lnTo>
                  <a:lnTo>
                    <a:pt x="86" y="129"/>
                  </a:lnTo>
                  <a:lnTo>
                    <a:pt x="97" y="120"/>
                  </a:lnTo>
                  <a:lnTo>
                    <a:pt x="106" y="112"/>
                  </a:lnTo>
                  <a:lnTo>
                    <a:pt x="113" y="106"/>
                  </a:lnTo>
                  <a:lnTo>
                    <a:pt x="124" y="93"/>
                  </a:lnTo>
                  <a:lnTo>
                    <a:pt x="131" y="80"/>
                  </a:lnTo>
                  <a:lnTo>
                    <a:pt x="134" y="68"/>
                  </a:lnTo>
                  <a:lnTo>
                    <a:pt x="136" y="56"/>
                  </a:lnTo>
                  <a:lnTo>
                    <a:pt x="134" y="44"/>
                  </a:lnTo>
                  <a:lnTo>
                    <a:pt x="131" y="33"/>
                  </a:lnTo>
                  <a:lnTo>
                    <a:pt x="126" y="24"/>
                  </a:lnTo>
                  <a:lnTo>
                    <a:pt x="119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9" name="Freeform 1518">
              <a:extLst>
                <a:ext uri="{FF2B5EF4-FFF2-40B4-BE49-F238E27FC236}">
                  <a16:creationId xmlns:a16="http://schemas.microsoft.com/office/drawing/2014/main" id="{F8FC1866-0F8B-F7BC-AB25-885D0C1059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4" y="4174"/>
              <a:ext cx="27" cy="41"/>
            </a:xfrm>
            <a:custGeom>
              <a:avLst/>
              <a:gdLst>
                <a:gd name="T0" fmla="*/ 109 w 136"/>
                <a:gd name="T1" fmla="*/ 9 h 205"/>
                <a:gd name="T2" fmla="*/ 85 w 136"/>
                <a:gd name="T3" fmla="*/ 1 h 205"/>
                <a:gd name="T4" fmla="*/ 58 w 136"/>
                <a:gd name="T5" fmla="*/ 0 h 205"/>
                <a:gd name="T6" fmla="*/ 34 w 136"/>
                <a:gd name="T7" fmla="*/ 8 h 205"/>
                <a:gd name="T8" fmla="*/ 17 w 136"/>
                <a:gd name="T9" fmla="*/ 22 h 205"/>
                <a:gd name="T10" fmla="*/ 6 w 136"/>
                <a:gd name="T11" fmla="*/ 44 h 205"/>
                <a:gd name="T12" fmla="*/ 31 w 136"/>
                <a:gd name="T13" fmla="*/ 61 h 205"/>
                <a:gd name="T14" fmla="*/ 34 w 136"/>
                <a:gd name="T15" fmla="*/ 44 h 205"/>
                <a:gd name="T16" fmla="*/ 42 w 136"/>
                <a:gd name="T17" fmla="*/ 31 h 205"/>
                <a:gd name="T18" fmla="*/ 54 w 136"/>
                <a:gd name="T19" fmla="*/ 22 h 205"/>
                <a:gd name="T20" fmla="*/ 79 w 136"/>
                <a:gd name="T21" fmla="*/ 20 h 205"/>
                <a:gd name="T22" fmla="*/ 92 w 136"/>
                <a:gd name="T23" fmla="*/ 25 h 205"/>
                <a:gd name="T24" fmla="*/ 103 w 136"/>
                <a:gd name="T25" fmla="*/ 35 h 205"/>
                <a:gd name="T26" fmla="*/ 109 w 136"/>
                <a:gd name="T27" fmla="*/ 48 h 205"/>
                <a:gd name="T28" fmla="*/ 109 w 136"/>
                <a:gd name="T29" fmla="*/ 62 h 205"/>
                <a:gd name="T30" fmla="*/ 98 w 136"/>
                <a:gd name="T31" fmla="*/ 87 h 205"/>
                <a:gd name="T32" fmla="*/ 81 w 136"/>
                <a:gd name="T33" fmla="*/ 104 h 205"/>
                <a:gd name="T34" fmla="*/ 53 w 136"/>
                <a:gd name="T35" fmla="*/ 129 h 205"/>
                <a:gd name="T36" fmla="*/ 34 w 136"/>
                <a:gd name="T37" fmla="*/ 145 h 205"/>
                <a:gd name="T38" fmla="*/ 21 w 136"/>
                <a:gd name="T39" fmla="*/ 160 h 205"/>
                <a:gd name="T40" fmla="*/ 3 w 136"/>
                <a:gd name="T41" fmla="*/ 188 h 205"/>
                <a:gd name="T42" fmla="*/ 136 w 136"/>
                <a:gd name="T43" fmla="*/ 205 h 205"/>
                <a:gd name="T44" fmla="*/ 36 w 136"/>
                <a:gd name="T45" fmla="*/ 181 h 205"/>
                <a:gd name="T46" fmla="*/ 46 w 136"/>
                <a:gd name="T47" fmla="*/ 167 h 205"/>
                <a:gd name="T48" fmla="*/ 56 w 136"/>
                <a:gd name="T49" fmla="*/ 157 h 205"/>
                <a:gd name="T50" fmla="*/ 75 w 136"/>
                <a:gd name="T51" fmla="*/ 142 h 205"/>
                <a:gd name="T52" fmla="*/ 97 w 136"/>
                <a:gd name="T53" fmla="*/ 120 h 205"/>
                <a:gd name="T54" fmla="*/ 114 w 136"/>
                <a:gd name="T55" fmla="*/ 106 h 205"/>
                <a:gd name="T56" fmla="*/ 131 w 136"/>
                <a:gd name="T57" fmla="*/ 80 h 205"/>
                <a:gd name="T58" fmla="*/ 136 w 136"/>
                <a:gd name="T59" fmla="*/ 56 h 205"/>
                <a:gd name="T60" fmla="*/ 131 w 136"/>
                <a:gd name="T61" fmla="*/ 33 h 205"/>
                <a:gd name="T62" fmla="*/ 119 w 136"/>
                <a:gd name="T63" fmla="*/ 1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6" h="205">
                  <a:moveTo>
                    <a:pt x="119" y="16"/>
                  </a:moveTo>
                  <a:lnTo>
                    <a:pt x="109" y="9"/>
                  </a:lnTo>
                  <a:lnTo>
                    <a:pt x="97" y="4"/>
                  </a:lnTo>
                  <a:lnTo>
                    <a:pt x="85" y="1"/>
                  </a:lnTo>
                  <a:lnTo>
                    <a:pt x="72" y="0"/>
                  </a:lnTo>
                  <a:lnTo>
                    <a:pt x="58" y="0"/>
                  </a:lnTo>
                  <a:lnTo>
                    <a:pt x="45" y="3"/>
                  </a:lnTo>
                  <a:lnTo>
                    <a:pt x="34" y="8"/>
                  </a:lnTo>
                  <a:lnTo>
                    <a:pt x="26" y="15"/>
                  </a:lnTo>
                  <a:lnTo>
                    <a:pt x="17" y="22"/>
                  </a:lnTo>
                  <a:lnTo>
                    <a:pt x="12" y="32"/>
                  </a:lnTo>
                  <a:lnTo>
                    <a:pt x="6" y="44"/>
                  </a:lnTo>
                  <a:lnTo>
                    <a:pt x="5" y="59"/>
                  </a:lnTo>
                  <a:lnTo>
                    <a:pt x="31" y="61"/>
                  </a:lnTo>
                  <a:lnTo>
                    <a:pt x="31" y="51"/>
                  </a:lnTo>
                  <a:lnTo>
                    <a:pt x="34" y="44"/>
                  </a:lnTo>
                  <a:lnTo>
                    <a:pt x="37" y="36"/>
                  </a:lnTo>
                  <a:lnTo>
                    <a:pt x="42" y="31"/>
                  </a:lnTo>
                  <a:lnTo>
                    <a:pt x="47" y="25"/>
                  </a:lnTo>
                  <a:lnTo>
                    <a:pt x="54" y="22"/>
                  </a:lnTo>
                  <a:lnTo>
                    <a:pt x="72" y="20"/>
                  </a:lnTo>
                  <a:lnTo>
                    <a:pt x="79" y="20"/>
                  </a:lnTo>
                  <a:lnTo>
                    <a:pt x="86" y="22"/>
                  </a:lnTo>
                  <a:lnTo>
                    <a:pt x="92" y="25"/>
                  </a:lnTo>
                  <a:lnTo>
                    <a:pt x="99" y="30"/>
                  </a:lnTo>
                  <a:lnTo>
                    <a:pt x="103" y="35"/>
                  </a:lnTo>
                  <a:lnTo>
                    <a:pt x="107" y="42"/>
                  </a:lnTo>
                  <a:lnTo>
                    <a:pt x="109" y="48"/>
                  </a:lnTo>
                  <a:lnTo>
                    <a:pt x="110" y="56"/>
                  </a:lnTo>
                  <a:lnTo>
                    <a:pt x="109" y="62"/>
                  </a:lnTo>
                  <a:lnTo>
                    <a:pt x="107" y="70"/>
                  </a:lnTo>
                  <a:lnTo>
                    <a:pt x="98" y="87"/>
                  </a:lnTo>
                  <a:lnTo>
                    <a:pt x="90" y="94"/>
                  </a:lnTo>
                  <a:lnTo>
                    <a:pt x="81" y="104"/>
                  </a:lnTo>
                  <a:lnTo>
                    <a:pt x="68" y="115"/>
                  </a:lnTo>
                  <a:lnTo>
                    <a:pt x="53" y="129"/>
                  </a:lnTo>
                  <a:lnTo>
                    <a:pt x="42" y="137"/>
                  </a:lnTo>
                  <a:lnTo>
                    <a:pt x="34" y="145"/>
                  </a:lnTo>
                  <a:lnTo>
                    <a:pt x="26" y="152"/>
                  </a:lnTo>
                  <a:lnTo>
                    <a:pt x="21" y="160"/>
                  </a:lnTo>
                  <a:lnTo>
                    <a:pt x="9" y="173"/>
                  </a:lnTo>
                  <a:lnTo>
                    <a:pt x="3" y="188"/>
                  </a:lnTo>
                  <a:lnTo>
                    <a:pt x="0" y="205"/>
                  </a:lnTo>
                  <a:lnTo>
                    <a:pt x="136" y="205"/>
                  </a:lnTo>
                  <a:lnTo>
                    <a:pt x="136" y="181"/>
                  </a:lnTo>
                  <a:lnTo>
                    <a:pt x="36" y="181"/>
                  </a:lnTo>
                  <a:lnTo>
                    <a:pt x="40" y="173"/>
                  </a:lnTo>
                  <a:lnTo>
                    <a:pt x="46" y="167"/>
                  </a:lnTo>
                  <a:lnTo>
                    <a:pt x="49" y="162"/>
                  </a:lnTo>
                  <a:lnTo>
                    <a:pt x="56" y="157"/>
                  </a:lnTo>
                  <a:lnTo>
                    <a:pt x="64" y="150"/>
                  </a:lnTo>
                  <a:lnTo>
                    <a:pt x="75" y="142"/>
                  </a:lnTo>
                  <a:lnTo>
                    <a:pt x="86" y="129"/>
                  </a:lnTo>
                  <a:lnTo>
                    <a:pt x="97" y="120"/>
                  </a:lnTo>
                  <a:lnTo>
                    <a:pt x="107" y="112"/>
                  </a:lnTo>
                  <a:lnTo>
                    <a:pt x="114" y="106"/>
                  </a:lnTo>
                  <a:lnTo>
                    <a:pt x="124" y="93"/>
                  </a:lnTo>
                  <a:lnTo>
                    <a:pt x="131" y="80"/>
                  </a:lnTo>
                  <a:lnTo>
                    <a:pt x="134" y="68"/>
                  </a:lnTo>
                  <a:lnTo>
                    <a:pt x="136" y="56"/>
                  </a:lnTo>
                  <a:lnTo>
                    <a:pt x="134" y="44"/>
                  </a:lnTo>
                  <a:lnTo>
                    <a:pt x="131" y="33"/>
                  </a:lnTo>
                  <a:lnTo>
                    <a:pt x="126" y="24"/>
                  </a:lnTo>
                  <a:lnTo>
                    <a:pt x="119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0" name="Freeform 1519">
              <a:extLst>
                <a:ext uri="{FF2B5EF4-FFF2-40B4-BE49-F238E27FC236}">
                  <a16:creationId xmlns:a16="http://schemas.microsoft.com/office/drawing/2014/main" id="{C0D4FD6F-6957-E116-D1D8-F73DDF29C4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29" y="4174"/>
              <a:ext cx="27" cy="42"/>
            </a:xfrm>
            <a:custGeom>
              <a:avLst/>
              <a:gdLst>
                <a:gd name="T0" fmla="*/ 106 w 132"/>
                <a:gd name="T1" fmla="*/ 14 h 208"/>
                <a:gd name="T2" fmla="*/ 95 w 132"/>
                <a:gd name="T3" fmla="*/ 6 h 208"/>
                <a:gd name="T4" fmla="*/ 66 w 132"/>
                <a:gd name="T5" fmla="*/ 0 h 208"/>
                <a:gd name="T6" fmla="*/ 46 w 132"/>
                <a:gd name="T7" fmla="*/ 3 h 208"/>
                <a:gd name="T8" fmla="*/ 29 w 132"/>
                <a:gd name="T9" fmla="*/ 12 h 208"/>
                <a:gd name="T10" fmla="*/ 15 w 132"/>
                <a:gd name="T11" fmla="*/ 25 h 208"/>
                <a:gd name="T12" fmla="*/ 7 w 132"/>
                <a:gd name="T13" fmla="*/ 46 h 208"/>
                <a:gd name="T14" fmla="*/ 1 w 132"/>
                <a:gd name="T15" fmla="*/ 71 h 208"/>
                <a:gd name="T16" fmla="*/ 0 w 132"/>
                <a:gd name="T17" fmla="*/ 104 h 208"/>
                <a:gd name="T18" fmla="*/ 4 w 132"/>
                <a:gd name="T19" fmla="*/ 153 h 208"/>
                <a:gd name="T20" fmla="*/ 10 w 132"/>
                <a:gd name="T21" fmla="*/ 171 h 208"/>
                <a:gd name="T22" fmla="*/ 27 w 132"/>
                <a:gd name="T23" fmla="*/ 196 h 208"/>
                <a:gd name="T24" fmla="*/ 51 w 132"/>
                <a:gd name="T25" fmla="*/ 206 h 208"/>
                <a:gd name="T26" fmla="*/ 76 w 132"/>
                <a:gd name="T27" fmla="*/ 207 h 208"/>
                <a:gd name="T28" fmla="*/ 95 w 132"/>
                <a:gd name="T29" fmla="*/ 201 h 208"/>
                <a:gd name="T30" fmla="*/ 109 w 132"/>
                <a:gd name="T31" fmla="*/ 190 h 208"/>
                <a:gd name="T32" fmla="*/ 117 w 132"/>
                <a:gd name="T33" fmla="*/ 177 h 208"/>
                <a:gd name="T34" fmla="*/ 125 w 132"/>
                <a:gd name="T35" fmla="*/ 162 h 208"/>
                <a:gd name="T36" fmla="*/ 127 w 132"/>
                <a:gd name="T37" fmla="*/ 145 h 208"/>
                <a:gd name="T38" fmla="*/ 127 w 132"/>
                <a:gd name="T39" fmla="*/ 142 h 208"/>
                <a:gd name="T40" fmla="*/ 130 w 132"/>
                <a:gd name="T41" fmla="*/ 136 h 208"/>
                <a:gd name="T42" fmla="*/ 130 w 132"/>
                <a:gd name="T43" fmla="*/ 123 h 208"/>
                <a:gd name="T44" fmla="*/ 130 w 132"/>
                <a:gd name="T45" fmla="*/ 120 h 208"/>
                <a:gd name="T46" fmla="*/ 132 w 132"/>
                <a:gd name="T47" fmla="*/ 104 h 208"/>
                <a:gd name="T48" fmla="*/ 131 w 132"/>
                <a:gd name="T49" fmla="*/ 76 h 208"/>
                <a:gd name="T50" fmla="*/ 128 w 132"/>
                <a:gd name="T51" fmla="*/ 56 h 208"/>
                <a:gd name="T52" fmla="*/ 115 w 132"/>
                <a:gd name="T53" fmla="*/ 25 h 208"/>
                <a:gd name="T54" fmla="*/ 100 w 132"/>
                <a:gd name="T55" fmla="*/ 47 h 208"/>
                <a:gd name="T56" fmla="*/ 106 w 132"/>
                <a:gd name="T57" fmla="*/ 79 h 208"/>
                <a:gd name="T58" fmla="*/ 107 w 132"/>
                <a:gd name="T59" fmla="*/ 104 h 208"/>
                <a:gd name="T60" fmla="*/ 106 w 132"/>
                <a:gd name="T61" fmla="*/ 109 h 208"/>
                <a:gd name="T62" fmla="*/ 106 w 132"/>
                <a:gd name="T63" fmla="*/ 126 h 208"/>
                <a:gd name="T64" fmla="*/ 100 w 132"/>
                <a:gd name="T65" fmla="*/ 159 h 208"/>
                <a:gd name="T66" fmla="*/ 92 w 132"/>
                <a:gd name="T67" fmla="*/ 175 h 208"/>
                <a:gd name="T68" fmla="*/ 84 w 132"/>
                <a:gd name="T69" fmla="*/ 181 h 208"/>
                <a:gd name="T70" fmla="*/ 81 w 132"/>
                <a:gd name="T71" fmla="*/ 184 h 208"/>
                <a:gd name="T72" fmla="*/ 69 w 132"/>
                <a:gd name="T73" fmla="*/ 187 h 208"/>
                <a:gd name="T74" fmla="*/ 66 w 132"/>
                <a:gd name="T75" fmla="*/ 187 h 208"/>
                <a:gd name="T76" fmla="*/ 57 w 132"/>
                <a:gd name="T77" fmla="*/ 187 h 208"/>
                <a:gd name="T78" fmla="*/ 43 w 132"/>
                <a:gd name="T79" fmla="*/ 179 h 208"/>
                <a:gd name="T80" fmla="*/ 33 w 132"/>
                <a:gd name="T81" fmla="*/ 166 h 208"/>
                <a:gd name="T82" fmla="*/ 28 w 132"/>
                <a:gd name="T83" fmla="*/ 146 h 208"/>
                <a:gd name="T84" fmla="*/ 25 w 132"/>
                <a:gd name="T85" fmla="*/ 126 h 208"/>
                <a:gd name="T86" fmla="*/ 25 w 132"/>
                <a:gd name="T87" fmla="*/ 79 h 208"/>
                <a:gd name="T88" fmla="*/ 31 w 132"/>
                <a:gd name="T89" fmla="*/ 45 h 208"/>
                <a:gd name="T90" fmla="*/ 50 w 132"/>
                <a:gd name="T91" fmla="*/ 23 h 208"/>
                <a:gd name="T92" fmla="*/ 66 w 132"/>
                <a:gd name="T93" fmla="*/ 20 h 208"/>
                <a:gd name="T94" fmla="*/ 81 w 132"/>
                <a:gd name="T95" fmla="*/ 24 h 208"/>
                <a:gd name="T96" fmla="*/ 96 w 132"/>
                <a:gd name="T97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2" h="208">
                  <a:moveTo>
                    <a:pt x="115" y="25"/>
                  </a:moveTo>
                  <a:lnTo>
                    <a:pt x="106" y="14"/>
                  </a:lnTo>
                  <a:lnTo>
                    <a:pt x="100" y="9"/>
                  </a:lnTo>
                  <a:lnTo>
                    <a:pt x="95" y="6"/>
                  </a:lnTo>
                  <a:lnTo>
                    <a:pt x="81" y="1"/>
                  </a:lnTo>
                  <a:lnTo>
                    <a:pt x="66" y="0"/>
                  </a:lnTo>
                  <a:lnTo>
                    <a:pt x="55" y="0"/>
                  </a:lnTo>
                  <a:lnTo>
                    <a:pt x="46" y="3"/>
                  </a:lnTo>
                  <a:lnTo>
                    <a:pt x="36" y="6"/>
                  </a:lnTo>
                  <a:lnTo>
                    <a:pt x="29" y="12"/>
                  </a:lnTo>
                  <a:lnTo>
                    <a:pt x="21" y="17"/>
                  </a:lnTo>
                  <a:lnTo>
                    <a:pt x="15" y="25"/>
                  </a:lnTo>
                  <a:lnTo>
                    <a:pt x="10" y="34"/>
                  </a:lnTo>
                  <a:lnTo>
                    <a:pt x="7" y="46"/>
                  </a:lnTo>
                  <a:lnTo>
                    <a:pt x="3" y="57"/>
                  </a:lnTo>
                  <a:lnTo>
                    <a:pt x="1" y="71"/>
                  </a:lnTo>
                  <a:lnTo>
                    <a:pt x="0" y="87"/>
                  </a:lnTo>
                  <a:lnTo>
                    <a:pt x="0" y="104"/>
                  </a:lnTo>
                  <a:lnTo>
                    <a:pt x="1" y="131"/>
                  </a:lnTo>
                  <a:lnTo>
                    <a:pt x="4" y="153"/>
                  </a:lnTo>
                  <a:lnTo>
                    <a:pt x="6" y="162"/>
                  </a:lnTo>
                  <a:lnTo>
                    <a:pt x="10" y="171"/>
                  </a:lnTo>
                  <a:lnTo>
                    <a:pt x="19" y="188"/>
                  </a:lnTo>
                  <a:lnTo>
                    <a:pt x="27" y="196"/>
                  </a:lnTo>
                  <a:lnTo>
                    <a:pt x="38" y="203"/>
                  </a:lnTo>
                  <a:lnTo>
                    <a:pt x="51" y="206"/>
                  </a:lnTo>
                  <a:lnTo>
                    <a:pt x="66" y="208"/>
                  </a:lnTo>
                  <a:lnTo>
                    <a:pt x="76" y="207"/>
                  </a:lnTo>
                  <a:lnTo>
                    <a:pt x="86" y="205"/>
                  </a:lnTo>
                  <a:lnTo>
                    <a:pt x="95" y="201"/>
                  </a:lnTo>
                  <a:lnTo>
                    <a:pt x="103" y="197"/>
                  </a:lnTo>
                  <a:lnTo>
                    <a:pt x="109" y="190"/>
                  </a:lnTo>
                  <a:lnTo>
                    <a:pt x="115" y="182"/>
                  </a:lnTo>
                  <a:lnTo>
                    <a:pt x="117" y="177"/>
                  </a:lnTo>
                  <a:lnTo>
                    <a:pt x="120" y="172"/>
                  </a:lnTo>
                  <a:lnTo>
                    <a:pt x="125" y="162"/>
                  </a:lnTo>
                  <a:lnTo>
                    <a:pt x="127" y="149"/>
                  </a:lnTo>
                  <a:lnTo>
                    <a:pt x="127" y="145"/>
                  </a:lnTo>
                  <a:lnTo>
                    <a:pt x="127" y="143"/>
                  </a:lnTo>
                  <a:lnTo>
                    <a:pt x="127" y="142"/>
                  </a:lnTo>
                  <a:lnTo>
                    <a:pt x="128" y="142"/>
                  </a:lnTo>
                  <a:lnTo>
                    <a:pt x="130" y="136"/>
                  </a:lnTo>
                  <a:lnTo>
                    <a:pt x="130" y="127"/>
                  </a:lnTo>
                  <a:lnTo>
                    <a:pt x="130" y="123"/>
                  </a:lnTo>
                  <a:lnTo>
                    <a:pt x="130" y="121"/>
                  </a:lnTo>
                  <a:lnTo>
                    <a:pt x="130" y="120"/>
                  </a:lnTo>
                  <a:lnTo>
                    <a:pt x="131" y="120"/>
                  </a:lnTo>
                  <a:lnTo>
                    <a:pt x="132" y="104"/>
                  </a:lnTo>
                  <a:lnTo>
                    <a:pt x="131" y="89"/>
                  </a:lnTo>
                  <a:lnTo>
                    <a:pt x="131" y="76"/>
                  </a:lnTo>
                  <a:lnTo>
                    <a:pt x="129" y="65"/>
                  </a:lnTo>
                  <a:lnTo>
                    <a:pt x="128" y="56"/>
                  </a:lnTo>
                  <a:lnTo>
                    <a:pt x="122" y="38"/>
                  </a:lnTo>
                  <a:lnTo>
                    <a:pt x="115" y="25"/>
                  </a:lnTo>
                  <a:close/>
                  <a:moveTo>
                    <a:pt x="96" y="36"/>
                  </a:moveTo>
                  <a:lnTo>
                    <a:pt x="100" y="47"/>
                  </a:lnTo>
                  <a:lnTo>
                    <a:pt x="104" y="61"/>
                  </a:lnTo>
                  <a:lnTo>
                    <a:pt x="106" y="79"/>
                  </a:lnTo>
                  <a:lnTo>
                    <a:pt x="106" y="91"/>
                  </a:lnTo>
                  <a:lnTo>
                    <a:pt x="107" y="104"/>
                  </a:lnTo>
                  <a:lnTo>
                    <a:pt x="106" y="106"/>
                  </a:lnTo>
                  <a:lnTo>
                    <a:pt x="106" y="109"/>
                  </a:lnTo>
                  <a:lnTo>
                    <a:pt x="106" y="115"/>
                  </a:lnTo>
                  <a:lnTo>
                    <a:pt x="106" y="126"/>
                  </a:lnTo>
                  <a:lnTo>
                    <a:pt x="104" y="145"/>
                  </a:lnTo>
                  <a:lnTo>
                    <a:pt x="100" y="159"/>
                  </a:lnTo>
                  <a:lnTo>
                    <a:pt x="96" y="171"/>
                  </a:lnTo>
                  <a:lnTo>
                    <a:pt x="92" y="175"/>
                  </a:lnTo>
                  <a:lnTo>
                    <a:pt x="88" y="179"/>
                  </a:lnTo>
                  <a:lnTo>
                    <a:pt x="84" y="181"/>
                  </a:lnTo>
                  <a:lnTo>
                    <a:pt x="82" y="182"/>
                  </a:lnTo>
                  <a:lnTo>
                    <a:pt x="81" y="184"/>
                  </a:lnTo>
                  <a:lnTo>
                    <a:pt x="73" y="187"/>
                  </a:lnTo>
                  <a:lnTo>
                    <a:pt x="69" y="187"/>
                  </a:lnTo>
                  <a:lnTo>
                    <a:pt x="67" y="187"/>
                  </a:lnTo>
                  <a:lnTo>
                    <a:pt x="66" y="187"/>
                  </a:lnTo>
                  <a:lnTo>
                    <a:pt x="66" y="188"/>
                  </a:lnTo>
                  <a:lnTo>
                    <a:pt x="57" y="187"/>
                  </a:lnTo>
                  <a:lnTo>
                    <a:pt x="50" y="184"/>
                  </a:lnTo>
                  <a:lnTo>
                    <a:pt x="43" y="179"/>
                  </a:lnTo>
                  <a:lnTo>
                    <a:pt x="37" y="171"/>
                  </a:lnTo>
                  <a:lnTo>
                    <a:pt x="33" y="166"/>
                  </a:lnTo>
                  <a:lnTo>
                    <a:pt x="31" y="160"/>
                  </a:lnTo>
                  <a:lnTo>
                    <a:pt x="28" y="146"/>
                  </a:lnTo>
                  <a:lnTo>
                    <a:pt x="26" y="137"/>
                  </a:lnTo>
                  <a:lnTo>
                    <a:pt x="25" y="126"/>
                  </a:lnTo>
                  <a:lnTo>
                    <a:pt x="25" y="104"/>
                  </a:lnTo>
                  <a:lnTo>
                    <a:pt x="25" y="79"/>
                  </a:lnTo>
                  <a:lnTo>
                    <a:pt x="28" y="61"/>
                  </a:lnTo>
                  <a:lnTo>
                    <a:pt x="31" y="45"/>
                  </a:lnTo>
                  <a:lnTo>
                    <a:pt x="38" y="34"/>
                  </a:lnTo>
                  <a:lnTo>
                    <a:pt x="50" y="23"/>
                  </a:lnTo>
                  <a:lnTo>
                    <a:pt x="57" y="20"/>
                  </a:lnTo>
                  <a:lnTo>
                    <a:pt x="66" y="20"/>
                  </a:lnTo>
                  <a:lnTo>
                    <a:pt x="73" y="21"/>
                  </a:lnTo>
                  <a:lnTo>
                    <a:pt x="81" y="24"/>
                  </a:lnTo>
                  <a:lnTo>
                    <a:pt x="88" y="29"/>
                  </a:lnTo>
                  <a:lnTo>
                    <a:pt x="96" y="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1" name="Freeform 1520">
              <a:extLst>
                <a:ext uri="{FF2B5EF4-FFF2-40B4-BE49-F238E27FC236}">
                  <a16:creationId xmlns:a16="http://schemas.microsoft.com/office/drawing/2014/main" id="{18B9E10A-C1CB-F09F-1383-E4C2A3CC22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2" y="4174"/>
              <a:ext cx="28" cy="41"/>
            </a:xfrm>
            <a:custGeom>
              <a:avLst/>
              <a:gdLst>
                <a:gd name="T0" fmla="*/ 108 w 136"/>
                <a:gd name="T1" fmla="*/ 9 h 205"/>
                <a:gd name="T2" fmla="*/ 85 w 136"/>
                <a:gd name="T3" fmla="*/ 1 h 205"/>
                <a:gd name="T4" fmla="*/ 57 w 136"/>
                <a:gd name="T5" fmla="*/ 0 h 205"/>
                <a:gd name="T6" fmla="*/ 33 w 136"/>
                <a:gd name="T7" fmla="*/ 8 h 205"/>
                <a:gd name="T8" fmla="*/ 16 w 136"/>
                <a:gd name="T9" fmla="*/ 22 h 205"/>
                <a:gd name="T10" fmla="*/ 6 w 136"/>
                <a:gd name="T11" fmla="*/ 44 h 205"/>
                <a:gd name="T12" fmla="*/ 30 w 136"/>
                <a:gd name="T13" fmla="*/ 61 h 205"/>
                <a:gd name="T14" fmla="*/ 33 w 136"/>
                <a:gd name="T15" fmla="*/ 44 h 205"/>
                <a:gd name="T16" fmla="*/ 42 w 136"/>
                <a:gd name="T17" fmla="*/ 31 h 205"/>
                <a:gd name="T18" fmla="*/ 54 w 136"/>
                <a:gd name="T19" fmla="*/ 22 h 205"/>
                <a:gd name="T20" fmla="*/ 78 w 136"/>
                <a:gd name="T21" fmla="*/ 20 h 205"/>
                <a:gd name="T22" fmla="*/ 92 w 136"/>
                <a:gd name="T23" fmla="*/ 25 h 205"/>
                <a:gd name="T24" fmla="*/ 103 w 136"/>
                <a:gd name="T25" fmla="*/ 35 h 205"/>
                <a:gd name="T26" fmla="*/ 108 w 136"/>
                <a:gd name="T27" fmla="*/ 48 h 205"/>
                <a:gd name="T28" fmla="*/ 108 w 136"/>
                <a:gd name="T29" fmla="*/ 62 h 205"/>
                <a:gd name="T30" fmla="*/ 98 w 136"/>
                <a:gd name="T31" fmla="*/ 87 h 205"/>
                <a:gd name="T32" fmla="*/ 80 w 136"/>
                <a:gd name="T33" fmla="*/ 104 h 205"/>
                <a:gd name="T34" fmla="*/ 53 w 136"/>
                <a:gd name="T35" fmla="*/ 129 h 205"/>
                <a:gd name="T36" fmla="*/ 33 w 136"/>
                <a:gd name="T37" fmla="*/ 145 h 205"/>
                <a:gd name="T38" fmla="*/ 20 w 136"/>
                <a:gd name="T39" fmla="*/ 160 h 205"/>
                <a:gd name="T40" fmla="*/ 3 w 136"/>
                <a:gd name="T41" fmla="*/ 188 h 205"/>
                <a:gd name="T42" fmla="*/ 136 w 136"/>
                <a:gd name="T43" fmla="*/ 205 h 205"/>
                <a:gd name="T44" fmla="*/ 35 w 136"/>
                <a:gd name="T45" fmla="*/ 181 h 205"/>
                <a:gd name="T46" fmla="*/ 46 w 136"/>
                <a:gd name="T47" fmla="*/ 167 h 205"/>
                <a:gd name="T48" fmla="*/ 56 w 136"/>
                <a:gd name="T49" fmla="*/ 157 h 205"/>
                <a:gd name="T50" fmla="*/ 74 w 136"/>
                <a:gd name="T51" fmla="*/ 142 h 205"/>
                <a:gd name="T52" fmla="*/ 97 w 136"/>
                <a:gd name="T53" fmla="*/ 120 h 205"/>
                <a:gd name="T54" fmla="*/ 113 w 136"/>
                <a:gd name="T55" fmla="*/ 106 h 205"/>
                <a:gd name="T56" fmla="*/ 130 w 136"/>
                <a:gd name="T57" fmla="*/ 80 h 205"/>
                <a:gd name="T58" fmla="*/ 136 w 136"/>
                <a:gd name="T59" fmla="*/ 56 h 205"/>
                <a:gd name="T60" fmla="*/ 130 w 136"/>
                <a:gd name="T61" fmla="*/ 33 h 205"/>
                <a:gd name="T62" fmla="*/ 118 w 136"/>
                <a:gd name="T63" fmla="*/ 1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6" h="205">
                  <a:moveTo>
                    <a:pt x="118" y="16"/>
                  </a:moveTo>
                  <a:lnTo>
                    <a:pt x="108" y="9"/>
                  </a:lnTo>
                  <a:lnTo>
                    <a:pt x="97" y="4"/>
                  </a:lnTo>
                  <a:lnTo>
                    <a:pt x="85" y="1"/>
                  </a:lnTo>
                  <a:lnTo>
                    <a:pt x="71" y="0"/>
                  </a:lnTo>
                  <a:lnTo>
                    <a:pt x="57" y="0"/>
                  </a:lnTo>
                  <a:lnTo>
                    <a:pt x="45" y="3"/>
                  </a:lnTo>
                  <a:lnTo>
                    <a:pt x="33" y="8"/>
                  </a:lnTo>
                  <a:lnTo>
                    <a:pt x="25" y="15"/>
                  </a:lnTo>
                  <a:lnTo>
                    <a:pt x="16" y="22"/>
                  </a:lnTo>
                  <a:lnTo>
                    <a:pt x="11" y="32"/>
                  </a:lnTo>
                  <a:lnTo>
                    <a:pt x="6" y="44"/>
                  </a:lnTo>
                  <a:lnTo>
                    <a:pt x="5" y="59"/>
                  </a:lnTo>
                  <a:lnTo>
                    <a:pt x="30" y="61"/>
                  </a:lnTo>
                  <a:lnTo>
                    <a:pt x="30" y="51"/>
                  </a:lnTo>
                  <a:lnTo>
                    <a:pt x="33" y="44"/>
                  </a:lnTo>
                  <a:lnTo>
                    <a:pt x="37" y="36"/>
                  </a:lnTo>
                  <a:lnTo>
                    <a:pt x="42" y="31"/>
                  </a:lnTo>
                  <a:lnTo>
                    <a:pt x="47" y="25"/>
                  </a:lnTo>
                  <a:lnTo>
                    <a:pt x="54" y="22"/>
                  </a:lnTo>
                  <a:lnTo>
                    <a:pt x="71" y="20"/>
                  </a:lnTo>
                  <a:lnTo>
                    <a:pt x="78" y="20"/>
                  </a:lnTo>
                  <a:lnTo>
                    <a:pt x="86" y="22"/>
                  </a:lnTo>
                  <a:lnTo>
                    <a:pt x="92" y="25"/>
                  </a:lnTo>
                  <a:lnTo>
                    <a:pt x="99" y="30"/>
                  </a:lnTo>
                  <a:lnTo>
                    <a:pt x="103" y="35"/>
                  </a:lnTo>
                  <a:lnTo>
                    <a:pt x="106" y="42"/>
                  </a:lnTo>
                  <a:lnTo>
                    <a:pt x="108" y="48"/>
                  </a:lnTo>
                  <a:lnTo>
                    <a:pt x="109" y="56"/>
                  </a:lnTo>
                  <a:lnTo>
                    <a:pt x="108" y="62"/>
                  </a:lnTo>
                  <a:lnTo>
                    <a:pt x="106" y="70"/>
                  </a:lnTo>
                  <a:lnTo>
                    <a:pt x="98" y="87"/>
                  </a:lnTo>
                  <a:lnTo>
                    <a:pt x="90" y="94"/>
                  </a:lnTo>
                  <a:lnTo>
                    <a:pt x="80" y="104"/>
                  </a:lnTo>
                  <a:lnTo>
                    <a:pt x="67" y="115"/>
                  </a:lnTo>
                  <a:lnTo>
                    <a:pt x="53" y="129"/>
                  </a:lnTo>
                  <a:lnTo>
                    <a:pt x="42" y="137"/>
                  </a:lnTo>
                  <a:lnTo>
                    <a:pt x="33" y="145"/>
                  </a:lnTo>
                  <a:lnTo>
                    <a:pt x="25" y="152"/>
                  </a:lnTo>
                  <a:lnTo>
                    <a:pt x="20" y="160"/>
                  </a:lnTo>
                  <a:lnTo>
                    <a:pt x="9" y="173"/>
                  </a:lnTo>
                  <a:lnTo>
                    <a:pt x="3" y="188"/>
                  </a:lnTo>
                  <a:lnTo>
                    <a:pt x="0" y="205"/>
                  </a:lnTo>
                  <a:lnTo>
                    <a:pt x="136" y="205"/>
                  </a:lnTo>
                  <a:lnTo>
                    <a:pt x="136" y="181"/>
                  </a:lnTo>
                  <a:lnTo>
                    <a:pt x="35" y="181"/>
                  </a:lnTo>
                  <a:lnTo>
                    <a:pt x="40" y="173"/>
                  </a:lnTo>
                  <a:lnTo>
                    <a:pt x="46" y="167"/>
                  </a:lnTo>
                  <a:lnTo>
                    <a:pt x="49" y="162"/>
                  </a:lnTo>
                  <a:lnTo>
                    <a:pt x="56" y="157"/>
                  </a:lnTo>
                  <a:lnTo>
                    <a:pt x="63" y="150"/>
                  </a:lnTo>
                  <a:lnTo>
                    <a:pt x="74" y="142"/>
                  </a:lnTo>
                  <a:lnTo>
                    <a:pt x="86" y="129"/>
                  </a:lnTo>
                  <a:lnTo>
                    <a:pt x="97" y="120"/>
                  </a:lnTo>
                  <a:lnTo>
                    <a:pt x="106" y="112"/>
                  </a:lnTo>
                  <a:lnTo>
                    <a:pt x="113" y="106"/>
                  </a:lnTo>
                  <a:lnTo>
                    <a:pt x="123" y="93"/>
                  </a:lnTo>
                  <a:lnTo>
                    <a:pt x="130" y="80"/>
                  </a:lnTo>
                  <a:lnTo>
                    <a:pt x="134" y="68"/>
                  </a:lnTo>
                  <a:lnTo>
                    <a:pt x="136" y="56"/>
                  </a:lnTo>
                  <a:lnTo>
                    <a:pt x="134" y="44"/>
                  </a:lnTo>
                  <a:lnTo>
                    <a:pt x="130" y="33"/>
                  </a:lnTo>
                  <a:lnTo>
                    <a:pt x="125" y="24"/>
                  </a:lnTo>
                  <a:lnTo>
                    <a:pt x="118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2" name="Freeform 1521">
              <a:extLst>
                <a:ext uri="{FF2B5EF4-FFF2-40B4-BE49-F238E27FC236}">
                  <a16:creationId xmlns:a16="http://schemas.microsoft.com/office/drawing/2014/main" id="{E3B5EE16-02FA-0106-AC07-0E68BDE6686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0" y="4183"/>
              <a:ext cx="39" cy="28"/>
            </a:xfrm>
            <a:custGeom>
              <a:avLst/>
              <a:gdLst>
                <a:gd name="T0" fmla="*/ 31 w 199"/>
                <a:gd name="T1" fmla="*/ 2 h 138"/>
                <a:gd name="T2" fmla="*/ 0 w 199"/>
                <a:gd name="T3" fmla="*/ 138 h 138"/>
                <a:gd name="T4" fmla="*/ 36 w 199"/>
                <a:gd name="T5" fmla="*/ 73 h 138"/>
                <a:gd name="T6" fmla="*/ 36 w 199"/>
                <a:gd name="T7" fmla="*/ 49 h 138"/>
                <a:gd name="T8" fmla="*/ 41 w 199"/>
                <a:gd name="T9" fmla="*/ 36 h 138"/>
                <a:gd name="T10" fmla="*/ 49 w 199"/>
                <a:gd name="T11" fmla="*/ 29 h 138"/>
                <a:gd name="T12" fmla="*/ 62 w 199"/>
                <a:gd name="T13" fmla="*/ 27 h 138"/>
                <a:gd name="T14" fmla="*/ 76 w 199"/>
                <a:gd name="T15" fmla="*/ 32 h 138"/>
                <a:gd name="T16" fmla="*/ 80 w 199"/>
                <a:gd name="T17" fmla="*/ 41 h 138"/>
                <a:gd name="T18" fmla="*/ 82 w 199"/>
                <a:gd name="T19" fmla="*/ 63 h 138"/>
                <a:gd name="T20" fmla="*/ 118 w 199"/>
                <a:gd name="T21" fmla="*/ 138 h 138"/>
                <a:gd name="T22" fmla="*/ 117 w 199"/>
                <a:gd name="T23" fmla="*/ 56 h 138"/>
                <a:gd name="T24" fmla="*/ 121 w 199"/>
                <a:gd name="T25" fmla="*/ 46 h 138"/>
                <a:gd name="T26" fmla="*/ 128 w 199"/>
                <a:gd name="T27" fmla="*/ 32 h 138"/>
                <a:gd name="T28" fmla="*/ 135 w 199"/>
                <a:gd name="T29" fmla="*/ 28 h 138"/>
                <a:gd name="T30" fmla="*/ 147 w 199"/>
                <a:gd name="T31" fmla="*/ 27 h 138"/>
                <a:gd name="T32" fmla="*/ 155 w 199"/>
                <a:gd name="T33" fmla="*/ 31 h 138"/>
                <a:gd name="T34" fmla="*/ 160 w 199"/>
                <a:gd name="T35" fmla="*/ 38 h 138"/>
                <a:gd name="T36" fmla="*/ 163 w 199"/>
                <a:gd name="T37" fmla="*/ 51 h 138"/>
                <a:gd name="T38" fmla="*/ 164 w 199"/>
                <a:gd name="T39" fmla="*/ 138 h 138"/>
                <a:gd name="T40" fmla="*/ 199 w 199"/>
                <a:gd name="T41" fmla="*/ 51 h 138"/>
                <a:gd name="T42" fmla="*/ 197 w 199"/>
                <a:gd name="T43" fmla="*/ 34 h 138"/>
                <a:gd name="T44" fmla="*/ 194 w 199"/>
                <a:gd name="T45" fmla="*/ 25 h 138"/>
                <a:gd name="T46" fmla="*/ 187 w 199"/>
                <a:gd name="T47" fmla="*/ 13 h 138"/>
                <a:gd name="T48" fmla="*/ 179 w 199"/>
                <a:gd name="T49" fmla="*/ 5 h 138"/>
                <a:gd name="T50" fmla="*/ 167 w 199"/>
                <a:gd name="T51" fmla="*/ 1 h 138"/>
                <a:gd name="T52" fmla="*/ 142 w 199"/>
                <a:gd name="T53" fmla="*/ 1 h 138"/>
                <a:gd name="T54" fmla="*/ 123 w 199"/>
                <a:gd name="T55" fmla="*/ 11 h 138"/>
                <a:gd name="T56" fmla="*/ 106 w 199"/>
                <a:gd name="T57" fmla="*/ 11 h 138"/>
                <a:gd name="T58" fmla="*/ 97 w 199"/>
                <a:gd name="T59" fmla="*/ 5 h 138"/>
                <a:gd name="T60" fmla="*/ 86 w 199"/>
                <a:gd name="T61" fmla="*/ 1 h 138"/>
                <a:gd name="T62" fmla="*/ 62 w 199"/>
                <a:gd name="T63" fmla="*/ 1 h 138"/>
                <a:gd name="T64" fmla="*/ 40 w 199"/>
                <a:gd name="T65" fmla="*/ 11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9" h="138">
                  <a:moveTo>
                    <a:pt x="31" y="20"/>
                  </a:moveTo>
                  <a:lnTo>
                    <a:pt x="31" y="2"/>
                  </a:lnTo>
                  <a:lnTo>
                    <a:pt x="0" y="2"/>
                  </a:lnTo>
                  <a:lnTo>
                    <a:pt x="0" y="138"/>
                  </a:lnTo>
                  <a:lnTo>
                    <a:pt x="36" y="138"/>
                  </a:lnTo>
                  <a:lnTo>
                    <a:pt x="36" y="73"/>
                  </a:lnTo>
                  <a:lnTo>
                    <a:pt x="35" y="56"/>
                  </a:lnTo>
                  <a:lnTo>
                    <a:pt x="36" y="49"/>
                  </a:lnTo>
                  <a:lnTo>
                    <a:pt x="39" y="46"/>
                  </a:lnTo>
                  <a:lnTo>
                    <a:pt x="41" y="36"/>
                  </a:lnTo>
                  <a:lnTo>
                    <a:pt x="46" y="32"/>
                  </a:lnTo>
                  <a:lnTo>
                    <a:pt x="49" y="29"/>
                  </a:lnTo>
                  <a:lnTo>
                    <a:pt x="53" y="28"/>
                  </a:lnTo>
                  <a:lnTo>
                    <a:pt x="62" y="27"/>
                  </a:lnTo>
                  <a:lnTo>
                    <a:pt x="72" y="30"/>
                  </a:lnTo>
                  <a:lnTo>
                    <a:pt x="76" y="32"/>
                  </a:lnTo>
                  <a:lnTo>
                    <a:pt x="80" y="37"/>
                  </a:lnTo>
                  <a:lnTo>
                    <a:pt x="80" y="41"/>
                  </a:lnTo>
                  <a:lnTo>
                    <a:pt x="80" y="46"/>
                  </a:lnTo>
                  <a:lnTo>
                    <a:pt x="82" y="63"/>
                  </a:lnTo>
                  <a:lnTo>
                    <a:pt x="82" y="138"/>
                  </a:lnTo>
                  <a:lnTo>
                    <a:pt x="118" y="138"/>
                  </a:lnTo>
                  <a:lnTo>
                    <a:pt x="118" y="73"/>
                  </a:lnTo>
                  <a:lnTo>
                    <a:pt x="117" y="56"/>
                  </a:lnTo>
                  <a:lnTo>
                    <a:pt x="118" y="49"/>
                  </a:lnTo>
                  <a:lnTo>
                    <a:pt x="121" y="46"/>
                  </a:lnTo>
                  <a:lnTo>
                    <a:pt x="123" y="36"/>
                  </a:lnTo>
                  <a:lnTo>
                    <a:pt x="128" y="32"/>
                  </a:lnTo>
                  <a:lnTo>
                    <a:pt x="131" y="29"/>
                  </a:lnTo>
                  <a:lnTo>
                    <a:pt x="135" y="28"/>
                  </a:lnTo>
                  <a:lnTo>
                    <a:pt x="143" y="27"/>
                  </a:lnTo>
                  <a:lnTo>
                    <a:pt x="147" y="27"/>
                  </a:lnTo>
                  <a:lnTo>
                    <a:pt x="151" y="29"/>
                  </a:lnTo>
                  <a:lnTo>
                    <a:pt x="155" y="31"/>
                  </a:lnTo>
                  <a:lnTo>
                    <a:pt x="159" y="35"/>
                  </a:lnTo>
                  <a:lnTo>
                    <a:pt x="160" y="38"/>
                  </a:lnTo>
                  <a:lnTo>
                    <a:pt x="162" y="44"/>
                  </a:lnTo>
                  <a:lnTo>
                    <a:pt x="163" y="51"/>
                  </a:lnTo>
                  <a:lnTo>
                    <a:pt x="164" y="61"/>
                  </a:lnTo>
                  <a:lnTo>
                    <a:pt x="164" y="138"/>
                  </a:lnTo>
                  <a:lnTo>
                    <a:pt x="199" y="138"/>
                  </a:lnTo>
                  <a:lnTo>
                    <a:pt x="199" y="51"/>
                  </a:lnTo>
                  <a:lnTo>
                    <a:pt x="198" y="42"/>
                  </a:lnTo>
                  <a:lnTo>
                    <a:pt x="197" y="34"/>
                  </a:lnTo>
                  <a:lnTo>
                    <a:pt x="195" y="28"/>
                  </a:lnTo>
                  <a:lnTo>
                    <a:pt x="194" y="25"/>
                  </a:lnTo>
                  <a:lnTo>
                    <a:pt x="190" y="18"/>
                  </a:lnTo>
                  <a:lnTo>
                    <a:pt x="187" y="13"/>
                  </a:lnTo>
                  <a:lnTo>
                    <a:pt x="183" y="8"/>
                  </a:lnTo>
                  <a:lnTo>
                    <a:pt x="179" y="5"/>
                  </a:lnTo>
                  <a:lnTo>
                    <a:pt x="173" y="2"/>
                  </a:lnTo>
                  <a:lnTo>
                    <a:pt x="167" y="1"/>
                  </a:lnTo>
                  <a:lnTo>
                    <a:pt x="154" y="0"/>
                  </a:lnTo>
                  <a:lnTo>
                    <a:pt x="142" y="1"/>
                  </a:lnTo>
                  <a:lnTo>
                    <a:pt x="133" y="5"/>
                  </a:lnTo>
                  <a:lnTo>
                    <a:pt x="123" y="11"/>
                  </a:lnTo>
                  <a:lnTo>
                    <a:pt x="113" y="20"/>
                  </a:lnTo>
                  <a:lnTo>
                    <a:pt x="106" y="11"/>
                  </a:lnTo>
                  <a:lnTo>
                    <a:pt x="101" y="7"/>
                  </a:lnTo>
                  <a:lnTo>
                    <a:pt x="97" y="5"/>
                  </a:lnTo>
                  <a:lnTo>
                    <a:pt x="91" y="2"/>
                  </a:lnTo>
                  <a:lnTo>
                    <a:pt x="86" y="1"/>
                  </a:lnTo>
                  <a:lnTo>
                    <a:pt x="75" y="0"/>
                  </a:lnTo>
                  <a:lnTo>
                    <a:pt x="62" y="1"/>
                  </a:lnTo>
                  <a:lnTo>
                    <a:pt x="50" y="5"/>
                  </a:lnTo>
                  <a:lnTo>
                    <a:pt x="40" y="11"/>
                  </a:lnTo>
                  <a:lnTo>
                    <a:pt x="31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3" name="Freeform 1522">
              <a:extLst>
                <a:ext uri="{FF2B5EF4-FFF2-40B4-BE49-F238E27FC236}">
                  <a16:creationId xmlns:a16="http://schemas.microsoft.com/office/drawing/2014/main" id="{CE687660-D3A6-C020-1A85-A9CB6966CD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83" y="4183"/>
              <a:ext cx="28" cy="29"/>
            </a:xfrm>
            <a:custGeom>
              <a:avLst/>
              <a:gdLst>
                <a:gd name="T0" fmla="*/ 112 w 141"/>
                <a:gd name="T1" fmla="*/ 11 h 143"/>
                <a:gd name="T2" fmla="*/ 92 w 141"/>
                <a:gd name="T3" fmla="*/ 2 h 143"/>
                <a:gd name="T4" fmla="*/ 72 w 141"/>
                <a:gd name="T5" fmla="*/ 0 h 143"/>
                <a:gd name="T6" fmla="*/ 43 w 141"/>
                <a:gd name="T7" fmla="*/ 5 h 143"/>
                <a:gd name="T8" fmla="*/ 28 w 141"/>
                <a:gd name="T9" fmla="*/ 13 h 143"/>
                <a:gd name="T10" fmla="*/ 11 w 141"/>
                <a:gd name="T11" fmla="*/ 35 h 143"/>
                <a:gd name="T12" fmla="*/ 0 w 141"/>
                <a:gd name="T13" fmla="*/ 68 h 143"/>
                <a:gd name="T14" fmla="*/ 2 w 141"/>
                <a:gd name="T15" fmla="*/ 90 h 143"/>
                <a:gd name="T16" fmla="*/ 11 w 141"/>
                <a:gd name="T17" fmla="*/ 109 h 143"/>
                <a:gd name="T18" fmla="*/ 28 w 141"/>
                <a:gd name="T19" fmla="*/ 128 h 143"/>
                <a:gd name="T20" fmla="*/ 44 w 141"/>
                <a:gd name="T21" fmla="*/ 135 h 143"/>
                <a:gd name="T22" fmla="*/ 54 w 141"/>
                <a:gd name="T23" fmla="*/ 138 h 143"/>
                <a:gd name="T24" fmla="*/ 86 w 141"/>
                <a:gd name="T25" fmla="*/ 141 h 143"/>
                <a:gd name="T26" fmla="*/ 92 w 141"/>
                <a:gd name="T27" fmla="*/ 138 h 143"/>
                <a:gd name="T28" fmla="*/ 95 w 141"/>
                <a:gd name="T29" fmla="*/ 138 h 143"/>
                <a:gd name="T30" fmla="*/ 112 w 141"/>
                <a:gd name="T31" fmla="*/ 131 h 143"/>
                <a:gd name="T32" fmla="*/ 123 w 141"/>
                <a:gd name="T33" fmla="*/ 122 h 143"/>
                <a:gd name="T34" fmla="*/ 130 w 141"/>
                <a:gd name="T35" fmla="*/ 111 h 143"/>
                <a:gd name="T36" fmla="*/ 136 w 141"/>
                <a:gd name="T37" fmla="*/ 95 h 143"/>
                <a:gd name="T38" fmla="*/ 136 w 141"/>
                <a:gd name="T39" fmla="*/ 92 h 143"/>
                <a:gd name="T40" fmla="*/ 139 w 141"/>
                <a:gd name="T41" fmla="*/ 86 h 143"/>
                <a:gd name="T42" fmla="*/ 139 w 141"/>
                <a:gd name="T43" fmla="*/ 56 h 143"/>
                <a:gd name="T44" fmla="*/ 130 w 141"/>
                <a:gd name="T45" fmla="*/ 30 h 143"/>
                <a:gd name="T46" fmla="*/ 106 w 141"/>
                <a:gd name="T47" fmla="*/ 71 h 143"/>
                <a:gd name="T48" fmla="*/ 105 w 141"/>
                <a:gd name="T49" fmla="*/ 80 h 143"/>
                <a:gd name="T50" fmla="*/ 101 w 141"/>
                <a:gd name="T51" fmla="*/ 92 h 143"/>
                <a:gd name="T52" fmla="*/ 95 w 141"/>
                <a:gd name="T53" fmla="*/ 102 h 143"/>
                <a:gd name="T54" fmla="*/ 88 w 141"/>
                <a:gd name="T55" fmla="*/ 106 h 143"/>
                <a:gd name="T56" fmla="*/ 87 w 141"/>
                <a:gd name="T57" fmla="*/ 107 h 143"/>
                <a:gd name="T58" fmla="*/ 78 w 141"/>
                <a:gd name="T59" fmla="*/ 111 h 143"/>
                <a:gd name="T60" fmla="*/ 64 w 141"/>
                <a:gd name="T61" fmla="*/ 111 h 143"/>
                <a:gd name="T62" fmla="*/ 53 w 141"/>
                <a:gd name="T63" fmla="*/ 106 h 143"/>
                <a:gd name="T64" fmla="*/ 44 w 141"/>
                <a:gd name="T65" fmla="*/ 96 h 143"/>
                <a:gd name="T66" fmla="*/ 39 w 141"/>
                <a:gd name="T67" fmla="*/ 80 h 143"/>
                <a:gd name="T68" fmla="*/ 39 w 141"/>
                <a:gd name="T69" fmla="*/ 61 h 143"/>
                <a:gd name="T70" fmla="*/ 44 w 141"/>
                <a:gd name="T71" fmla="*/ 46 h 143"/>
                <a:gd name="T72" fmla="*/ 53 w 141"/>
                <a:gd name="T73" fmla="*/ 35 h 143"/>
                <a:gd name="T74" fmla="*/ 64 w 141"/>
                <a:gd name="T75" fmla="*/ 30 h 143"/>
                <a:gd name="T76" fmla="*/ 78 w 141"/>
                <a:gd name="T77" fmla="*/ 30 h 143"/>
                <a:gd name="T78" fmla="*/ 90 w 141"/>
                <a:gd name="T79" fmla="*/ 35 h 143"/>
                <a:gd name="T80" fmla="*/ 100 w 141"/>
                <a:gd name="T81" fmla="*/ 46 h 143"/>
                <a:gd name="T82" fmla="*/ 105 w 141"/>
                <a:gd name="T83" fmla="*/ 6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1" h="143">
                  <a:moveTo>
                    <a:pt x="123" y="20"/>
                  </a:moveTo>
                  <a:lnTo>
                    <a:pt x="112" y="11"/>
                  </a:lnTo>
                  <a:lnTo>
                    <a:pt x="100" y="5"/>
                  </a:lnTo>
                  <a:lnTo>
                    <a:pt x="92" y="2"/>
                  </a:lnTo>
                  <a:lnTo>
                    <a:pt x="86" y="1"/>
                  </a:lnTo>
                  <a:lnTo>
                    <a:pt x="72" y="0"/>
                  </a:lnTo>
                  <a:lnTo>
                    <a:pt x="53" y="2"/>
                  </a:lnTo>
                  <a:lnTo>
                    <a:pt x="43" y="5"/>
                  </a:lnTo>
                  <a:lnTo>
                    <a:pt x="36" y="10"/>
                  </a:lnTo>
                  <a:lnTo>
                    <a:pt x="28" y="13"/>
                  </a:lnTo>
                  <a:lnTo>
                    <a:pt x="22" y="19"/>
                  </a:lnTo>
                  <a:lnTo>
                    <a:pt x="11" y="35"/>
                  </a:lnTo>
                  <a:lnTo>
                    <a:pt x="2" y="51"/>
                  </a:lnTo>
                  <a:lnTo>
                    <a:pt x="0" y="68"/>
                  </a:lnTo>
                  <a:lnTo>
                    <a:pt x="0" y="78"/>
                  </a:lnTo>
                  <a:lnTo>
                    <a:pt x="2" y="90"/>
                  </a:lnTo>
                  <a:lnTo>
                    <a:pt x="6" y="99"/>
                  </a:lnTo>
                  <a:lnTo>
                    <a:pt x="11" y="109"/>
                  </a:lnTo>
                  <a:lnTo>
                    <a:pt x="22" y="122"/>
                  </a:lnTo>
                  <a:lnTo>
                    <a:pt x="28" y="128"/>
                  </a:lnTo>
                  <a:lnTo>
                    <a:pt x="36" y="133"/>
                  </a:lnTo>
                  <a:lnTo>
                    <a:pt x="44" y="135"/>
                  </a:lnTo>
                  <a:lnTo>
                    <a:pt x="48" y="136"/>
                  </a:lnTo>
                  <a:lnTo>
                    <a:pt x="54" y="138"/>
                  </a:lnTo>
                  <a:lnTo>
                    <a:pt x="72" y="143"/>
                  </a:lnTo>
                  <a:lnTo>
                    <a:pt x="86" y="141"/>
                  </a:lnTo>
                  <a:lnTo>
                    <a:pt x="92" y="139"/>
                  </a:lnTo>
                  <a:lnTo>
                    <a:pt x="92" y="138"/>
                  </a:lnTo>
                  <a:lnTo>
                    <a:pt x="93" y="138"/>
                  </a:lnTo>
                  <a:lnTo>
                    <a:pt x="95" y="138"/>
                  </a:lnTo>
                  <a:lnTo>
                    <a:pt x="100" y="138"/>
                  </a:lnTo>
                  <a:lnTo>
                    <a:pt x="112" y="131"/>
                  </a:lnTo>
                  <a:lnTo>
                    <a:pt x="117" y="126"/>
                  </a:lnTo>
                  <a:lnTo>
                    <a:pt x="123" y="122"/>
                  </a:lnTo>
                  <a:lnTo>
                    <a:pt x="126" y="116"/>
                  </a:lnTo>
                  <a:lnTo>
                    <a:pt x="130" y="111"/>
                  </a:lnTo>
                  <a:lnTo>
                    <a:pt x="136" y="99"/>
                  </a:lnTo>
                  <a:lnTo>
                    <a:pt x="136" y="95"/>
                  </a:lnTo>
                  <a:lnTo>
                    <a:pt x="136" y="93"/>
                  </a:lnTo>
                  <a:lnTo>
                    <a:pt x="136" y="92"/>
                  </a:lnTo>
                  <a:lnTo>
                    <a:pt x="137" y="92"/>
                  </a:lnTo>
                  <a:lnTo>
                    <a:pt x="139" y="86"/>
                  </a:lnTo>
                  <a:lnTo>
                    <a:pt x="141" y="71"/>
                  </a:lnTo>
                  <a:lnTo>
                    <a:pt x="139" y="56"/>
                  </a:lnTo>
                  <a:lnTo>
                    <a:pt x="136" y="43"/>
                  </a:lnTo>
                  <a:lnTo>
                    <a:pt x="130" y="30"/>
                  </a:lnTo>
                  <a:lnTo>
                    <a:pt x="123" y="20"/>
                  </a:lnTo>
                  <a:close/>
                  <a:moveTo>
                    <a:pt x="106" y="71"/>
                  </a:moveTo>
                  <a:lnTo>
                    <a:pt x="105" y="75"/>
                  </a:lnTo>
                  <a:lnTo>
                    <a:pt x="105" y="80"/>
                  </a:lnTo>
                  <a:lnTo>
                    <a:pt x="103" y="89"/>
                  </a:lnTo>
                  <a:lnTo>
                    <a:pt x="101" y="92"/>
                  </a:lnTo>
                  <a:lnTo>
                    <a:pt x="100" y="96"/>
                  </a:lnTo>
                  <a:lnTo>
                    <a:pt x="95" y="102"/>
                  </a:lnTo>
                  <a:lnTo>
                    <a:pt x="90" y="106"/>
                  </a:lnTo>
                  <a:lnTo>
                    <a:pt x="88" y="106"/>
                  </a:lnTo>
                  <a:lnTo>
                    <a:pt x="87" y="106"/>
                  </a:lnTo>
                  <a:lnTo>
                    <a:pt x="87" y="107"/>
                  </a:lnTo>
                  <a:lnTo>
                    <a:pt x="85" y="109"/>
                  </a:lnTo>
                  <a:lnTo>
                    <a:pt x="78" y="111"/>
                  </a:lnTo>
                  <a:lnTo>
                    <a:pt x="72" y="112"/>
                  </a:lnTo>
                  <a:lnTo>
                    <a:pt x="64" y="111"/>
                  </a:lnTo>
                  <a:lnTo>
                    <a:pt x="58" y="109"/>
                  </a:lnTo>
                  <a:lnTo>
                    <a:pt x="53" y="106"/>
                  </a:lnTo>
                  <a:lnTo>
                    <a:pt x="49" y="102"/>
                  </a:lnTo>
                  <a:lnTo>
                    <a:pt x="44" y="96"/>
                  </a:lnTo>
                  <a:lnTo>
                    <a:pt x="41" y="89"/>
                  </a:lnTo>
                  <a:lnTo>
                    <a:pt x="39" y="80"/>
                  </a:lnTo>
                  <a:lnTo>
                    <a:pt x="39" y="71"/>
                  </a:lnTo>
                  <a:lnTo>
                    <a:pt x="39" y="61"/>
                  </a:lnTo>
                  <a:lnTo>
                    <a:pt x="41" y="53"/>
                  </a:lnTo>
                  <a:lnTo>
                    <a:pt x="44" y="46"/>
                  </a:lnTo>
                  <a:lnTo>
                    <a:pt x="49" y="41"/>
                  </a:lnTo>
                  <a:lnTo>
                    <a:pt x="53" y="35"/>
                  </a:lnTo>
                  <a:lnTo>
                    <a:pt x="58" y="32"/>
                  </a:lnTo>
                  <a:lnTo>
                    <a:pt x="64" y="30"/>
                  </a:lnTo>
                  <a:lnTo>
                    <a:pt x="72" y="30"/>
                  </a:lnTo>
                  <a:lnTo>
                    <a:pt x="78" y="30"/>
                  </a:lnTo>
                  <a:lnTo>
                    <a:pt x="85" y="32"/>
                  </a:lnTo>
                  <a:lnTo>
                    <a:pt x="90" y="35"/>
                  </a:lnTo>
                  <a:lnTo>
                    <a:pt x="95" y="41"/>
                  </a:lnTo>
                  <a:lnTo>
                    <a:pt x="100" y="46"/>
                  </a:lnTo>
                  <a:lnTo>
                    <a:pt x="103" y="53"/>
                  </a:lnTo>
                  <a:lnTo>
                    <a:pt x="105" y="61"/>
                  </a:lnTo>
                  <a:lnTo>
                    <a:pt x="106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4" name="Freeform 1523">
              <a:extLst>
                <a:ext uri="{FF2B5EF4-FFF2-40B4-BE49-F238E27FC236}">
                  <a16:creationId xmlns:a16="http://schemas.microsoft.com/office/drawing/2014/main" id="{44ED7776-D737-482E-0D7A-1DD269E37D9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8" y="4183"/>
              <a:ext cx="18" cy="28"/>
            </a:xfrm>
            <a:custGeom>
              <a:avLst/>
              <a:gdLst>
                <a:gd name="T0" fmla="*/ 33 w 87"/>
                <a:gd name="T1" fmla="*/ 22 h 138"/>
                <a:gd name="T2" fmla="*/ 33 w 87"/>
                <a:gd name="T3" fmla="*/ 2 h 138"/>
                <a:gd name="T4" fmla="*/ 0 w 87"/>
                <a:gd name="T5" fmla="*/ 2 h 138"/>
                <a:gd name="T6" fmla="*/ 0 w 87"/>
                <a:gd name="T7" fmla="*/ 138 h 138"/>
                <a:gd name="T8" fmla="*/ 36 w 87"/>
                <a:gd name="T9" fmla="*/ 138 h 138"/>
                <a:gd name="T10" fmla="*/ 36 w 87"/>
                <a:gd name="T11" fmla="*/ 97 h 138"/>
                <a:gd name="T12" fmla="*/ 36 w 87"/>
                <a:gd name="T13" fmla="*/ 79 h 138"/>
                <a:gd name="T14" fmla="*/ 36 w 87"/>
                <a:gd name="T15" fmla="*/ 67 h 138"/>
                <a:gd name="T16" fmla="*/ 36 w 87"/>
                <a:gd name="T17" fmla="*/ 57 h 138"/>
                <a:gd name="T18" fmla="*/ 38 w 87"/>
                <a:gd name="T19" fmla="*/ 51 h 138"/>
                <a:gd name="T20" fmla="*/ 41 w 87"/>
                <a:gd name="T21" fmla="*/ 42 h 138"/>
                <a:gd name="T22" fmla="*/ 46 w 87"/>
                <a:gd name="T23" fmla="*/ 35 h 138"/>
                <a:gd name="T24" fmla="*/ 51 w 87"/>
                <a:gd name="T25" fmla="*/ 31 h 138"/>
                <a:gd name="T26" fmla="*/ 58 w 87"/>
                <a:gd name="T27" fmla="*/ 32 h 138"/>
                <a:gd name="T28" fmla="*/ 67 w 87"/>
                <a:gd name="T29" fmla="*/ 33 h 138"/>
                <a:gd name="T30" fmla="*/ 77 w 87"/>
                <a:gd name="T31" fmla="*/ 37 h 138"/>
                <a:gd name="T32" fmla="*/ 87 w 87"/>
                <a:gd name="T33" fmla="*/ 7 h 138"/>
                <a:gd name="T34" fmla="*/ 81 w 87"/>
                <a:gd name="T35" fmla="*/ 3 h 138"/>
                <a:gd name="T36" fmla="*/ 76 w 87"/>
                <a:gd name="T37" fmla="*/ 1 h 138"/>
                <a:gd name="T38" fmla="*/ 63 w 87"/>
                <a:gd name="T39" fmla="*/ 0 h 138"/>
                <a:gd name="T40" fmla="*/ 54 w 87"/>
                <a:gd name="T41" fmla="*/ 1 h 138"/>
                <a:gd name="T42" fmla="*/ 50 w 87"/>
                <a:gd name="T43" fmla="*/ 2 h 138"/>
                <a:gd name="T44" fmla="*/ 48 w 87"/>
                <a:gd name="T45" fmla="*/ 5 h 138"/>
                <a:gd name="T46" fmla="*/ 40 w 87"/>
                <a:gd name="T47" fmla="*/ 10 h 138"/>
                <a:gd name="T48" fmla="*/ 36 w 87"/>
                <a:gd name="T49" fmla="*/ 15 h 138"/>
                <a:gd name="T50" fmla="*/ 33 w 87"/>
                <a:gd name="T51" fmla="*/ 2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7" h="138">
                  <a:moveTo>
                    <a:pt x="33" y="22"/>
                  </a:moveTo>
                  <a:lnTo>
                    <a:pt x="33" y="2"/>
                  </a:lnTo>
                  <a:lnTo>
                    <a:pt x="0" y="2"/>
                  </a:lnTo>
                  <a:lnTo>
                    <a:pt x="0" y="138"/>
                  </a:lnTo>
                  <a:lnTo>
                    <a:pt x="36" y="138"/>
                  </a:lnTo>
                  <a:lnTo>
                    <a:pt x="36" y="97"/>
                  </a:lnTo>
                  <a:lnTo>
                    <a:pt x="36" y="79"/>
                  </a:lnTo>
                  <a:lnTo>
                    <a:pt x="36" y="67"/>
                  </a:lnTo>
                  <a:lnTo>
                    <a:pt x="36" y="57"/>
                  </a:lnTo>
                  <a:lnTo>
                    <a:pt x="38" y="51"/>
                  </a:lnTo>
                  <a:lnTo>
                    <a:pt x="41" y="42"/>
                  </a:lnTo>
                  <a:lnTo>
                    <a:pt x="46" y="35"/>
                  </a:lnTo>
                  <a:lnTo>
                    <a:pt x="51" y="31"/>
                  </a:lnTo>
                  <a:lnTo>
                    <a:pt x="58" y="32"/>
                  </a:lnTo>
                  <a:lnTo>
                    <a:pt x="67" y="33"/>
                  </a:lnTo>
                  <a:lnTo>
                    <a:pt x="77" y="37"/>
                  </a:lnTo>
                  <a:lnTo>
                    <a:pt x="87" y="7"/>
                  </a:lnTo>
                  <a:lnTo>
                    <a:pt x="81" y="3"/>
                  </a:lnTo>
                  <a:lnTo>
                    <a:pt x="76" y="1"/>
                  </a:lnTo>
                  <a:lnTo>
                    <a:pt x="63" y="0"/>
                  </a:lnTo>
                  <a:lnTo>
                    <a:pt x="54" y="1"/>
                  </a:lnTo>
                  <a:lnTo>
                    <a:pt x="50" y="2"/>
                  </a:lnTo>
                  <a:lnTo>
                    <a:pt x="48" y="5"/>
                  </a:lnTo>
                  <a:lnTo>
                    <a:pt x="40" y="10"/>
                  </a:lnTo>
                  <a:lnTo>
                    <a:pt x="36" y="15"/>
                  </a:lnTo>
                  <a:lnTo>
                    <a:pt x="33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5" name="Freeform 1524">
              <a:extLst>
                <a:ext uri="{FF2B5EF4-FFF2-40B4-BE49-F238E27FC236}">
                  <a16:creationId xmlns:a16="http://schemas.microsoft.com/office/drawing/2014/main" id="{AD0E5F7C-A716-CB28-F696-DAB9E7EAB6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294" y="4183"/>
              <a:ext cx="25" cy="29"/>
            </a:xfrm>
            <a:custGeom>
              <a:avLst/>
              <a:gdLst>
                <a:gd name="T0" fmla="*/ 48 w 127"/>
                <a:gd name="T1" fmla="*/ 1 h 143"/>
                <a:gd name="T2" fmla="*/ 26 w 127"/>
                <a:gd name="T3" fmla="*/ 11 h 143"/>
                <a:gd name="T4" fmla="*/ 9 w 127"/>
                <a:gd name="T5" fmla="*/ 29 h 143"/>
                <a:gd name="T6" fmla="*/ 1 w 127"/>
                <a:gd name="T7" fmla="*/ 54 h 143"/>
                <a:gd name="T8" fmla="*/ 0 w 127"/>
                <a:gd name="T9" fmla="*/ 84 h 143"/>
                <a:gd name="T10" fmla="*/ 6 w 127"/>
                <a:gd name="T11" fmla="*/ 107 h 143"/>
                <a:gd name="T12" fmla="*/ 22 w 127"/>
                <a:gd name="T13" fmla="*/ 126 h 143"/>
                <a:gd name="T14" fmla="*/ 34 w 127"/>
                <a:gd name="T15" fmla="*/ 135 h 143"/>
                <a:gd name="T16" fmla="*/ 49 w 127"/>
                <a:gd name="T17" fmla="*/ 140 h 143"/>
                <a:gd name="T18" fmla="*/ 70 w 127"/>
                <a:gd name="T19" fmla="*/ 142 h 143"/>
                <a:gd name="T20" fmla="*/ 84 w 127"/>
                <a:gd name="T21" fmla="*/ 140 h 143"/>
                <a:gd name="T22" fmla="*/ 102 w 127"/>
                <a:gd name="T23" fmla="*/ 133 h 143"/>
                <a:gd name="T24" fmla="*/ 111 w 127"/>
                <a:gd name="T25" fmla="*/ 122 h 143"/>
                <a:gd name="T26" fmla="*/ 120 w 127"/>
                <a:gd name="T27" fmla="*/ 111 h 143"/>
                <a:gd name="T28" fmla="*/ 125 w 127"/>
                <a:gd name="T29" fmla="*/ 102 h 143"/>
                <a:gd name="T30" fmla="*/ 84 w 127"/>
                <a:gd name="T31" fmla="*/ 103 h 143"/>
                <a:gd name="T32" fmla="*/ 73 w 127"/>
                <a:gd name="T33" fmla="*/ 112 h 143"/>
                <a:gd name="T34" fmla="*/ 67 w 127"/>
                <a:gd name="T35" fmla="*/ 113 h 143"/>
                <a:gd name="T36" fmla="*/ 66 w 127"/>
                <a:gd name="T37" fmla="*/ 114 h 143"/>
                <a:gd name="T38" fmla="*/ 45 w 127"/>
                <a:gd name="T39" fmla="*/ 107 h 143"/>
                <a:gd name="T40" fmla="*/ 35 w 127"/>
                <a:gd name="T41" fmla="*/ 81 h 143"/>
                <a:gd name="T42" fmla="*/ 125 w 127"/>
                <a:gd name="T43" fmla="*/ 62 h 143"/>
                <a:gd name="T44" fmla="*/ 122 w 127"/>
                <a:gd name="T45" fmla="*/ 46 h 143"/>
                <a:gd name="T46" fmla="*/ 117 w 127"/>
                <a:gd name="T47" fmla="*/ 31 h 143"/>
                <a:gd name="T48" fmla="*/ 100 w 127"/>
                <a:gd name="T49" fmla="*/ 11 h 143"/>
                <a:gd name="T50" fmla="*/ 88 w 127"/>
                <a:gd name="T51" fmla="*/ 5 h 143"/>
                <a:gd name="T52" fmla="*/ 75 w 127"/>
                <a:gd name="T53" fmla="*/ 1 h 143"/>
                <a:gd name="T54" fmla="*/ 45 w 127"/>
                <a:gd name="T55" fmla="*/ 35 h 143"/>
                <a:gd name="T56" fmla="*/ 64 w 127"/>
                <a:gd name="T57" fmla="*/ 27 h 143"/>
                <a:gd name="T58" fmla="*/ 73 w 127"/>
                <a:gd name="T59" fmla="*/ 29 h 143"/>
                <a:gd name="T60" fmla="*/ 84 w 127"/>
                <a:gd name="T61" fmla="*/ 38 h 143"/>
                <a:gd name="T62" fmla="*/ 89 w 127"/>
                <a:gd name="T63" fmla="*/ 50 h 143"/>
                <a:gd name="T64" fmla="*/ 38 w 127"/>
                <a:gd name="T65" fmla="*/ 58 h 143"/>
                <a:gd name="T66" fmla="*/ 41 w 127"/>
                <a:gd name="T67" fmla="*/ 3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7" h="143">
                  <a:moveTo>
                    <a:pt x="61" y="0"/>
                  </a:moveTo>
                  <a:lnTo>
                    <a:pt x="48" y="1"/>
                  </a:lnTo>
                  <a:lnTo>
                    <a:pt x="36" y="5"/>
                  </a:lnTo>
                  <a:lnTo>
                    <a:pt x="26" y="11"/>
                  </a:lnTo>
                  <a:lnTo>
                    <a:pt x="18" y="20"/>
                  </a:lnTo>
                  <a:lnTo>
                    <a:pt x="9" y="29"/>
                  </a:lnTo>
                  <a:lnTo>
                    <a:pt x="4" y="41"/>
                  </a:lnTo>
                  <a:lnTo>
                    <a:pt x="1" y="54"/>
                  </a:lnTo>
                  <a:lnTo>
                    <a:pt x="0" y="71"/>
                  </a:lnTo>
                  <a:lnTo>
                    <a:pt x="0" y="84"/>
                  </a:lnTo>
                  <a:lnTo>
                    <a:pt x="3" y="96"/>
                  </a:lnTo>
                  <a:lnTo>
                    <a:pt x="6" y="107"/>
                  </a:lnTo>
                  <a:lnTo>
                    <a:pt x="13" y="117"/>
                  </a:lnTo>
                  <a:lnTo>
                    <a:pt x="22" y="126"/>
                  </a:lnTo>
                  <a:lnTo>
                    <a:pt x="27" y="131"/>
                  </a:lnTo>
                  <a:lnTo>
                    <a:pt x="34" y="135"/>
                  </a:lnTo>
                  <a:lnTo>
                    <a:pt x="40" y="137"/>
                  </a:lnTo>
                  <a:lnTo>
                    <a:pt x="49" y="140"/>
                  </a:lnTo>
                  <a:lnTo>
                    <a:pt x="66" y="143"/>
                  </a:lnTo>
                  <a:lnTo>
                    <a:pt x="70" y="142"/>
                  </a:lnTo>
                  <a:lnTo>
                    <a:pt x="75" y="142"/>
                  </a:lnTo>
                  <a:lnTo>
                    <a:pt x="84" y="140"/>
                  </a:lnTo>
                  <a:lnTo>
                    <a:pt x="92" y="137"/>
                  </a:lnTo>
                  <a:lnTo>
                    <a:pt x="102" y="133"/>
                  </a:lnTo>
                  <a:lnTo>
                    <a:pt x="108" y="126"/>
                  </a:lnTo>
                  <a:lnTo>
                    <a:pt x="111" y="122"/>
                  </a:lnTo>
                  <a:lnTo>
                    <a:pt x="115" y="119"/>
                  </a:lnTo>
                  <a:lnTo>
                    <a:pt x="120" y="111"/>
                  </a:lnTo>
                  <a:lnTo>
                    <a:pt x="122" y="106"/>
                  </a:lnTo>
                  <a:lnTo>
                    <a:pt x="125" y="102"/>
                  </a:lnTo>
                  <a:lnTo>
                    <a:pt x="89" y="97"/>
                  </a:lnTo>
                  <a:lnTo>
                    <a:pt x="84" y="103"/>
                  </a:lnTo>
                  <a:lnTo>
                    <a:pt x="81" y="109"/>
                  </a:lnTo>
                  <a:lnTo>
                    <a:pt x="73" y="112"/>
                  </a:lnTo>
                  <a:lnTo>
                    <a:pt x="69" y="113"/>
                  </a:lnTo>
                  <a:lnTo>
                    <a:pt x="67" y="113"/>
                  </a:lnTo>
                  <a:lnTo>
                    <a:pt x="66" y="113"/>
                  </a:lnTo>
                  <a:lnTo>
                    <a:pt x="66" y="114"/>
                  </a:lnTo>
                  <a:lnTo>
                    <a:pt x="55" y="112"/>
                  </a:lnTo>
                  <a:lnTo>
                    <a:pt x="45" y="107"/>
                  </a:lnTo>
                  <a:lnTo>
                    <a:pt x="38" y="95"/>
                  </a:lnTo>
                  <a:lnTo>
                    <a:pt x="35" y="81"/>
                  </a:lnTo>
                  <a:lnTo>
                    <a:pt x="127" y="81"/>
                  </a:lnTo>
                  <a:lnTo>
                    <a:pt x="125" y="62"/>
                  </a:lnTo>
                  <a:lnTo>
                    <a:pt x="123" y="53"/>
                  </a:lnTo>
                  <a:lnTo>
                    <a:pt x="122" y="46"/>
                  </a:lnTo>
                  <a:lnTo>
                    <a:pt x="119" y="37"/>
                  </a:lnTo>
                  <a:lnTo>
                    <a:pt x="117" y="31"/>
                  </a:lnTo>
                  <a:lnTo>
                    <a:pt x="110" y="20"/>
                  </a:lnTo>
                  <a:lnTo>
                    <a:pt x="100" y="11"/>
                  </a:lnTo>
                  <a:lnTo>
                    <a:pt x="94" y="7"/>
                  </a:lnTo>
                  <a:lnTo>
                    <a:pt x="88" y="5"/>
                  </a:lnTo>
                  <a:lnTo>
                    <a:pt x="81" y="2"/>
                  </a:lnTo>
                  <a:lnTo>
                    <a:pt x="75" y="1"/>
                  </a:lnTo>
                  <a:lnTo>
                    <a:pt x="61" y="0"/>
                  </a:lnTo>
                  <a:close/>
                  <a:moveTo>
                    <a:pt x="45" y="35"/>
                  </a:moveTo>
                  <a:lnTo>
                    <a:pt x="54" y="28"/>
                  </a:lnTo>
                  <a:lnTo>
                    <a:pt x="64" y="27"/>
                  </a:lnTo>
                  <a:lnTo>
                    <a:pt x="68" y="27"/>
                  </a:lnTo>
                  <a:lnTo>
                    <a:pt x="73" y="29"/>
                  </a:lnTo>
                  <a:lnTo>
                    <a:pt x="81" y="35"/>
                  </a:lnTo>
                  <a:lnTo>
                    <a:pt x="84" y="38"/>
                  </a:lnTo>
                  <a:lnTo>
                    <a:pt x="87" y="44"/>
                  </a:lnTo>
                  <a:lnTo>
                    <a:pt x="89" y="50"/>
                  </a:lnTo>
                  <a:lnTo>
                    <a:pt x="91" y="58"/>
                  </a:lnTo>
                  <a:lnTo>
                    <a:pt x="38" y="58"/>
                  </a:lnTo>
                  <a:lnTo>
                    <a:pt x="39" y="44"/>
                  </a:lnTo>
                  <a:lnTo>
                    <a:pt x="41" y="38"/>
                  </a:lnTo>
                  <a:lnTo>
                    <a:pt x="45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6" name="Freeform 1525">
              <a:extLst>
                <a:ext uri="{FF2B5EF4-FFF2-40B4-BE49-F238E27FC236}">
                  <a16:creationId xmlns:a16="http://schemas.microsoft.com/office/drawing/2014/main" id="{ACBBDB85-EC91-787A-72CF-62027E46FBC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0" y="4183"/>
              <a:ext cx="25" cy="29"/>
            </a:xfrm>
            <a:custGeom>
              <a:avLst/>
              <a:gdLst>
                <a:gd name="T0" fmla="*/ 119 w 125"/>
                <a:gd name="T1" fmla="*/ 26 h 143"/>
                <a:gd name="T2" fmla="*/ 109 w 125"/>
                <a:gd name="T3" fmla="*/ 13 h 143"/>
                <a:gd name="T4" fmla="*/ 94 w 125"/>
                <a:gd name="T5" fmla="*/ 5 h 143"/>
                <a:gd name="T6" fmla="*/ 74 w 125"/>
                <a:gd name="T7" fmla="*/ 0 h 143"/>
                <a:gd name="T8" fmla="*/ 46 w 125"/>
                <a:gd name="T9" fmla="*/ 0 h 143"/>
                <a:gd name="T10" fmla="*/ 25 w 125"/>
                <a:gd name="T11" fmla="*/ 6 h 143"/>
                <a:gd name="T12" fmla="*/ 11 w 125"/>
                <a:gd name="T13" fmla="*/ 17 h 143"/>
                <a:gd name="T14" fmla="*/ 4 w 125"/>
                <a:gd name="T15" fmla="*/ 31 h 143"/>
                <a:gd name="T16" fmla="*/ 6 w 125"/>
                <a:gd name="T17" fmla="*/ 50 h 143"/>
                <a:gd name="T18" fmla="*/ 14 w 125"/>
                <a:gd name="T19" fmla="*/ 65 h 143"/>
                <a:gd name="T20" fmla="*/ 27 w 125"/>
                <a:gd name="T21" fmla="*/ 74 h 143"/>
                <a:gd name="T22" fmla="*/ 56 w 125"/>
                <a:gd name="T23" fmla="*/ 82 h 143"/>
                <a:gd name="T24" fmla="*/ 82 w 125"/>
                <a:gd name="T25" fmla="*/ 91 h 143"/>
                <a:gd name="T26" fmla="*/ 87 w 125"/>
                <a:gd name="T27" fmla="*/ 94 h 143"/>
                <a:gd name="T28" fmla="*/ 89 w 125"/>
                <a:gd name="T29" fmla="*/ 102 h 143"/>
                <a:gd name="T30" fmla="*/ 84 w 125"/>
                <a:gd name="T31" fmla="*/ 112 h 143"/>
                <a:gd name="T32" fmla="*/ 79 w 125"/>
                <a:gd name="T33" fmla="*/ 113 h 143"/>
                <a:gd name="T34" fmla="*/ 69 w 125"/>
                <a:gd name="T35" fmla="*/ 116 h 143"/>
                <a:gd name="T36" fmla="*/ 64 w 125"/>
                <a:gd name="T37" fmla="*/ 117 h 143"/>
                <a:gd name="T38" fmla="*/ 43 w 125"/>
                <a:gd name="T39" fmla="*/ 109 h 143"/>
                <a:gd name="T40" fmla="*/ 36 w 125"/>
                <a:gd name="T41" fmla="*/ 94 h 143"/>
                <a:gd name="T42" fmla="*/ 2 w 125"/>
                <a:gd name="T43" fmla="*/ 108 h 143"/>
                <a:gd name="T44" fmla="*/ 13 w 125"/>
                <a:gd name="T45" fmla="*/ 123 h 143"/>
                <a:gd name="T46" fmla="*/ 28 w 125"/>
                <a:gd name="T47" fmla="*/ 134 h 143"/>
                <a:gd name="T48" fmla="*/ 49 w 125"/>
                <a:gd name="T49" fmla="*/ 140 h 143"/>
                <a:gd name="T50" fmla="*/ 70 w 125"/>
                <a:gd name="T51" fmla="*/ 141 h 143"/>
                <a:gd name="T52" fmla="*/ 71 w 125"/>
                <a:gd name="T53" fmla="*/ 140 h 143"/>
                <a:gd name="T54" fmla="*/ 77 w 125"/>
                <a:gd name="T55" fmla="*/ 140 h 143"/>
                <a:gd name="T56" fmla="*/ 83 w 125"/>
                <a:gd name="T57" fmla="*/ 137 h 143"/>
                <a:gd name="T58" fmla="*/ 86 w 125"/>
                <a:gd name="T59" fmla="*/ 137 h 143"/>
                <a:gd name="T60" fmla="*/ 101 w 125"/>
                <a:gd name="T61" fmla="*/ 133 h 143"/>
                <a:gd name="T62" fmla="*/ 110 w 125"/>
                <a:gd name="T63" fmla="*/ 128 h 143"/>
                <a:gd name="T64" fmla="*/ 118 w 125"/>
                <a:gd name="T65" fmla="*/ 115 h 143"/>
                <a:gd name="T66" fmla="*/ 121 w 125"/>
                <a:gd name="T67" fmla="*/ 112 h 143"/>
                <a:gd name="T68" fmla="*/ 124 w 125"/>
                <a:gd name="T69" fmla="*/ 100 h 143"/>
                <a:gd name="T70" fmla="*/ 124 w 125"/>
                <a:gd name="T71" fmla="*/ 97 h 143"/>
                <a:gd name="T72" fmla="*/ 124 w 125"/>
                <a:gd name="T73" fmla="*/ 88 h 143"/>
                <a:gd name="T74" fmla="*/ 119 w 125"/>
                <a:gd name="T75" fmla="*/ 73 h 143"/>
                <a:gd name="T76" fmla="*/ 108 w 125"/>
                <a:gd name="T77" fmla="*/ 63 h 143"/>
                <a:gd name="T78" fmla="*/ 87 w 125"/>
                <a:gd name="T79" fmla="*/ 55 h 143"/>
                <a:gd name="T80" fmla="*/ 61 w 125"/>
                <a:gd name="T81" fmla="*/ 49 h 143"/>
                <a:gd name="T82" fmla="*/ 44 w 125"/>
                <a:gd name="T83" fmla="*/ 44 h 143"/>
                <a:gd name="T84" fmla="*/ 38 w 125"/>
                <a:gd name="T85" fmla="*/ 40 h 143"/>
                <a:gd name="T86" fmla="*/ 39 w 125"/>
                <a:gd name="T87" fmla="*/ 32 h 143"/>
                <a:gd name="T88" fmla="*/ 45 w 125"/>
                <a:gd name="T89" fmla="*/ 27 h 143"/>
                <a:gd name="T90" fmla="*/ 62 w 125"/>
                <a:gd name="T91" fmla="*/ 25 h 143"/>
                <a:gd name="T92" fmla="*/ 75 w 125"/>
                <a:gd name="T93" fmla="*/ 27 h 143"/>
                <a:gd name="T94" fmla="*/ 83 w 125"/>
                <a:gd name="T95" fmla="*/ 34 h 143"/>
                <a:gd name="T96" fmla="*/ 123 w 125"/>
                <a:gd name="T97" fmla="*/ 35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" h="143">
                  <a:moveTo>
                    <a:pt x="123" y="35"/>
                  </a:moveTo>
                  <a:lnTo>
                    <a:pt x="119" y="26"/>
                  </a:lnTo>
                  <a:lnTo>
                    <a:pt x="115" y="19"/>
                  </a:lnTo>
                  <a:lnTo>
                    <a:pt x="109" y="13"/>
                  </a:lnTo>
                  <a:lnTo>
                    <a:pt x="103" y="10"/>
                  </a:lnTo>
                  <a:lnTo>
                    <a:pt x="94" y="5"/>
                  </a:lnTo>
                  <a:lnTo>
                    <a:pt x="85" y="2"/>
                  </a:lnTo>
                  <a:lnTo>
                    <a:pt x="74" y="0"/>
                  </a:lnTo>
                  <a:lnTo>
                    <a:pt x="62" y="0"/>
                  </a:lnTo>
                  <a:lnTo>
                    <a:pt x="46" y="0"/>
                  </a:lnTo>
                  <a:lnTo>
                    <a:pt x="35" y="3"/>
                  </a:lnTo>
                  <a:lnTo>
                    <a:pt x="25" y="6"/>
                  </a:lnTo>
                  <a:lnTo>
                    <a:pt x="18" y="12"/>
                  </a:lnTo>
                  <a:lnTo>
                    <a:pt x="11" y="17"/>
                  </a:lnTo>
                  <a:lnTo>
                    <a:pt x="7" y="24"/>
                  </a:lnTo>
                  <a:lnTo>
                    <a:pt x="4" y="31"/>
                  </a:lnTo>
                  <a:lnTo>
                    <a:pt x="6" y="41"/>
                  </a:lnTo>
                  <a:lnTo>
                    <a:pt x="6" y="50"/>
                  </a:lnTo>
                  <a:lnTo>
                    <a:pt x="9" y="58"/>
                  </a:lnTo>
                  <a:lnTo>
                    <a:pt x="14" y="65"/>
                  </a:lnTo>
                  <a:lnTo>
                    <a:pt x="21" y="71"/>
                  </a:lnTo>
                  <a:lnTo>
                    <a:pt x="27" y="74"/>
                  </a:lnTo>
                  <a:lnTo>
                    <a:pt x="39" y="78"/>
                  </a:lnTo>
                  <a:lnTo>
                    <a:pt x="56" y="82"/>
                  </a:lnTo>
                  <a:lnTo>
                    <a:pt x="77" y="89"/>
                  </a:lnTo>
                  <a:lnTo>
                    <a:pt x="82" y="91"/>
                  </a:lnTo>
                  <a:lnTo>
                    <a:pt x="84" y="92"/>
                  </a:lnTo>
                  <a:lnTo>
                    <a:pt x="87" y="94"/>
                  </a:lnTo>
                  <a:lnTo>
                    <a:pt x="88" y="97"/>
                  </a:lnTo>
                  <a:lnTo>
                    <a:pt x="89" y="102"/>
                  </a:lnTo>
                  <a:lnTo>
                    <a:pt x="87" y="106"/>
                  </a:lnTo>
                  <a:lnTo>
                    <a:pt x="84" y="112"/>
                  </a:lnTo>
                  <a:lnTo>
                    <a:pt x="81" y="112"/>
                  </a:lnTo>
                  <a:lnTo>
                    <a:pt x="79" y="113"/>
                  </a:lnTo>
                  <a:lnTo>
                    <a:pt x="75" y="115"/>
                  </a:lnTo>
                  <a:lnTo>
                    <a:pt x="69" y="116"/>
                  </a:lnTo>
                  <a:lnTo>
                    <a:pt x="66" y="116"/>
                  </a:lnTo>
                  <a:lnTo>
                    <a:pt x="64" y="117"/>
                  </a:lnTo>
                  <a:lnTo>
                    <a:pt x="52" y="113"/>
                  </a:lnTo>
                  <a:lnTo>
                    <a:pt x="43" y="109"/>
                  </a:lnTo>
                  <a:lnTo>
                    <a:pt x="38" y="102"/>
                  </a:lnTo>
                  <a:lnTo>
                    <a:pt x="36" y="94"/>
                  </a:lnTo>
                  <a:lnTo>
                    <a:pt x="0" y="99"/>
                  </a:lnTo>
                  <a:lnTo>
                    <a:pt x="2" y="108"/>
                  </a:lnTo>
                  <a:lnTo>
                    <a:pt x="8" y="116"/>
                  </a:lnTo>
                  <a:lnTo>
                    <a:pt x="13" y="123"/>
                  </a:lnTo>
                  <a:lnTo>
                    <a:pt x="21" y="130"/>
                  </a:lnTo>
                  <a:lnTo>
                    <a:pt x="28" y="134"/>
                  </a:lnTo>
                  <a:lnTo>
                    <a:pt x="38" y="138"/>
                  </a:lnTo>
                  <a:lnTo>
                    <a:pt x="49" y="140"/>
                  </a:lnTo>
                  <a:lnTo>
                    <a:pt x="64" y="143"/>
                  </a:lnTo>
                  <a:lnTo>
                    <a:pt x="70" y="141"/>
                  </a:lnTo>
                  <a:lnTo>
                    <a:pt x="70" y="140"/>
                  </a:lnTo>
                  <a:lnTo>
                    <a:pt x="71" y="140"/>
                  </a:lnTo>
                  <a:lnTo>
                    <a:pt x="73" y="140"/>
                  </a:lnTo>
                  <a:lnTo>
                    <a:pt x="77" y="140"/>
                  </a:lnTo>
                  <a:lnTo>
                    <a:pt x="83" y="138"/>
                  </a:lnTo>
                  <a:lnTo>
                    <a:pt x="83" y="137"/>
                  </a:lnTo>
                  <a:lnTo>
                    <a:pt x="84" y="137"/>
                  </a:lnTo>
                  <a:lnTo>
                    <a:pt x="86" y="137"/>
                  </a:lnTo>
                  <a:lnTo>
                    <a:pt x="90" y="137"/>
                  </a:lnTo>
                  <a:lnTo>
                    <a:pt x="101" y="133"/>
                  </a:lnTo>
                  <a:lnTo>
                    <a:pt x="105" y="130"/>
                  </a:lnTo>
                  <a:lnTo>
                    <a:pt x="110" y="128"/>
                  </a:lnTo>
                  <a:lnTo>
                    <a:pt x="116" y="119"/>
                  </a:lnTo>
                  <a:lnTo>
                    <a:pt x="118" y="115"/>
                  </a:lnTo>
                  <a:lnTo>
                    <a:pt x="119" y="113"/>
                  </a:lnTo>
                  <a:lnTo>
                    <a:pt x="121" y="112"/>
                  </a:lnTo>
                  <a:lnTo>
                    <a:pt x="124" y="104"/>
                  </a:lnTo>
                  <a:lnTo>
                    <a:pt x="124" y="100"/>
                  </a:lnTo>
                  <a:lnTo>
                    <a:pt x="124" y="98"/>
                  </a:lnTo>
                  <a:lnTo>
                    <a:pt x="124" y="97"/>
                  </a:lnTo>
                  <a:lnTo>
                    <a:pt x="125" y="97"/>
                  </a:lnTo>
                  <a:lnTo>
                    <a:pt x="124" y="88"/>
                  </a:lnTo>
                  <a:lnTo>
                    <a:pt x="122" y="80"/>
                  </a:lnTo>
                  <a:lnTo>
                    <a:pt x="119" y="73"/>
                  </a:lnTo>
                  <a:lnTo>
                    <a:pt x="115" y="68"/>
                  </a:lnTo>
                  <a:lnTo>
                    <a:pt x="108" y="63"/>
                  </a:lnTo>
                  <a:lnTo>
                    <a:pt x="98" y="59"/>
                  </a:lnTo>
                  <a:lnTo>
                    <a:pt x="87" y="55"/>
                  </a:lnTo>
                  <a:lnTo>
                    <a:pt x="74" y="53"/>
                  </a:lnTo>
                  <a:lnTo>
                    <a:pt x="61" y="49"/>
                  </a:lnTo>
                  <a:lnTo>
                    <a:pt x="51" y="46"/>
                  </a:lnTo>
                  <a:lnTo>
                    <a:pt x="44" y="44"/>
                  </a:lnTo>
                  <a:lnTo>
                    <a:pt x="41" y="43"/>
                  </a:lnTo>
                  <a:lnTo>
                    <a:pt x="38" y="40"/>
                  </a:lnTo>
                  <a:lnTo>
                    <a:pt x="38" y="37"/>
                  </a:lnTo>
                  <a:lnTo>
                    <a:pt x="39" y="32"/>
                  </a:lnTo>
                  <a:lnTo>
                    <a:pt x="43" y="30"/>
                  </a:lnTo>
                  <a:lnTo>
                    <a:pt x="45" y="27"/>
                  </a:lnTo>
                  <a:lnTo>
                    <a:pt x="49" y="26"/>
                  </a:lnTo>
                  <a:lnTo>
                    <a:pt x="62" y="25"/>
                  </a:lnTo>
                  <a:lnTo>
                    <a:pt x="72" y="26"/>
                  </a:lnTo>
                  <a:lnTo>
                    <a:pt x="75" y="27"/>
                  </a:lnTo>
                  <a:lnTo>
                    <a:pt x="79" y="30"/>
                  </a:lnTo>
                  <a:lnTo>
                    <a:pt x="83" y="34"/>
                  </a:lnTo>
                  <a:lnTo>
                    <a:pt x="87" y="43"/>
                  </a:lnTo>
                  <a:lnTo>
                    <a:pt x="123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7" name="Rectangle 1526">
              <a:extLst>
                <a:ext uri="{FF2B5EF4-FFF2-40B4-BE49-F238E27FC236}">
                  <a16:creationId xmlns:a16="http://schemas.microsoft.com/office/drawing/2014/main" id="{02707187-AC9A-DB2B-183F-EFB99EDB9E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81" y="4174"/>
              <a:ext cx="7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8" name="Rectangle 1527">
              <a:extLst>
                <a:ext uri="{FF2B5EF4-FFF2-40B4-BE49-F238E27FC236}">
                  <a16:creationId xmlns:a16="http://schemas.microsoft.com/office/drawing/2014/main" id="{0251E790-AE8E-FEE6-420B-4464EC0315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81" y="4184"/>
              <a:ext cx="7" cy="2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9" name="Freeform 1528">
              <a:extLst>
                <a:ext uri="{FF2B5EF4-FFF2-40B4-BE49-F238E27FC236}">
                  <a16:creationId xmlns:a16="http://schemas.microsoft.com/office/drawing/2014/main" id="{FF608695-320C-047A-4D95-0C3500D0BAD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0" y="4183"/>
              <a:ext cx="25" cy="29"/>
            </a:xfrm>
            <a:custGeom>
              <a:avLst/>
              <a:gdLst>
                <a:gd name="T0" fmla="*/ 118 w 127"/>
                <a:gd name="T1" fmla="*/ 26 h 143"/>
                <a:gd name="T2" fmla="*/ 109 w 127"/>
                <a:gd name="T3" fmla="*/ 13 h 143"/>
                <a:gd name="T4" fmla="*/ 95 w 127"/>
                <a:gd name="T5" fmla="*/ 5 h 143"/>
                <a:gd name="T6" fmla="*/ 74 w 127"/>
                <a:gd name="T7" fmla="*/ 0 h 143"/>
                <a:gd name="T8" fmla="*/ 48 w 127"/>
                <a:gd name="T9" fmla="*/ 0 h 143"/>
                <a:gd name="T10" fmla="*/ 27 w 127"/>
                <a:gd name="T11" fmla="*/ 6 h 143"/>
                <a:gd name="T12" fmla="*/ 13 w 127"/>
                <a:gd name="T13" fmla="*/ 17 h 143"/>
                <a:gd name="T14" fmla="*/ 5 w 127"/>
                <a:gd name="T15" fmla="*/ 31 h 143"/>
                <a:gd name="T16" fmla="*/ 6 w 127"/>
                <a:gd name="T17" fmla="*/ 50 h 143"/>
                <a:gd name="T18" fmla="*/ 14 w 127"/>
                <a:gd name="T19" fmla="*/ 65 h 143"/>
                <a:gd name="T20" fmla="*/ 28 w 127"/>
                <a:gd name="T21" fmla="*/ 74 h 143"/>
                <a:gd name="T22" fmla="*/ 56 w 127"/>
                <a:gd name="T23" fmla="*/ 82 h 143"/>
                <a:gd name="T24" fmla="*/ 84 w 127"/>
                <a:gd name="T25" fmla="*/ 91 h 143"/>
                <a:gd name="T26" fmla="*/ 89 w 127"/>
                <a:gd name="T27" fmla="*/ 94 h 143"/>
                <a:gd name="T28" fmla="*/ 92 w 127"/>
                <a:gd name="T29" fmla="*/ 102 h 143"/>
                <a:gd name="T30" fmla="*/ 86 w 127"/>
                <a:gd name="T31" fmla="*/ 112 h 143"/>
                <a:gd name="T32" fmla="*/ 81 w 127"/>
                <a:gd name="T33" fmla="*/ 113 h 143"/>
                <a:gd name="T34" fmla="*/ 71 w 127"/>
                <a:gd name="T35" fmla="*/ 116 h 143"/>
                <a:gd name="T36" fmla="*/ 66 w 127"/>
                <a:gd name="T37" fmla="*/ 117 h 143"/>
                <a:gd name="T38" fmla="*/ 46 w 127"/>
                <a:gd name="T39" fmla="*/ 109 h 143"/>
                <a:gd name="T40" fmla="*/ 35 w 127"/>
                <a:gd name="T41" fmla="*/ 94 h 143"/>
                <a:gd name="T42" fmla="*/ 2 w 127"/>
                <a:gd name="T43" fmla="*/ 108 h 143"/>
                <a:gd name="T44" fmla="*/ 13 w 127"/>
                <a:gd name="T45" fmla="*/ 123 h 143"/>
                <a:gd name="T46" fmla="*/ 29 w 127"/>
                <a:gd name="T47" fmla="*/ 134 h 143"/>
                <a:gd name="T48" fmla="*/ 52 w 127"/>
                <a:gd name="T49" fmla="*/ 140 h 143"/>
                <a:gd name="T50" fmla="*/ 72 w 127"/>
                <a:gd name="T51" fmla="*/ 141 h 143"/>
                <a:gd name="T52" fmla="*/ 73 w 127"/>
                <a:gd name="T53" fmla="*/ 140 h 143"/>
                <a:gd name="T54" fmla="*/ 79 w 127"/>
                <a:gd name="T55" fmla="*/ 140 h 143"/>
                <a:gd name="T56" fmla="*/ 85 w 127"/>
                <a:gd name="T57" fmla="*/ 137 h 143"/>
                <a:gd name="T58" fmla="*/ 89 w 127"/>
                <a:gd name="T59" fmla="*/ 137 h 143"/>
                <a:gd name="T60" fmla="*/ 103 w 127"/>
                <a:gd name="T61" fmla="*/ 133 h 143"/>
                <a:gd name="T62" fmla="*/ 112 w 127"/>
                <a:gd name="T63" fmla="*/ 128 h 143"/>
                <a:gd name="T64" fmla="*/ 120 w 127"/>
                <a:gd name="T65" fmla="*/ 115 h 143"/>
                <a:gd name="T66" fmla="*/ 123 w 127"/>
                <a:gd name="T67" fmla="*/ 112 h 143"/>
                <a:gd name="T68" fmla="*/ 126 w 127"/>
                <a:gd name="T69" fmla="*/ 100 h 143"/>
                <a:gd name="T70" fmla="*/ 126 w 127"/>
                <a:gd name="T71" fmla="*/ 97 h 143"/>
                <a:gd name="T72" fmla="*/ 124 w 127"/>
                <a:gd name="T73" fmla="*/ 88 h 143"/>
                <a:gd name="T74" fmla="*/ 118 w 127"/>
                <a:gd name="T75" fmla="*/ 73 h 143"/>
                <a:gd name="T76" fmla="*/ 107 w 127"/>
                <a:gd name="T77" fmla="*/ 63 h 143"/>
                <a:gd name="T78" fmla="*/ 88 w 127"/>
                <a:gd name="T79" fmla="*/ 55 h 143"/>
                <a:gd name="T80" fmla="*/ 62 w 127"/>
                <a:gd name="T81" fmla="*/ 49 h 143"/>
                <a:gd name="T82" fmla="*/ 45 w 127"/>
                <a:gd name="T83" fmla="*/ 44 h 143"/>
                <a:gd name="T84" fmla="*/ 40 w 127"/>
                <a:gd name="T85" fmla="*/ 41 h 143"/>
                <a:gd name="T86" fmla="*/ 37 w 127"/>
                <a:gd name="T87" fmla="*/ 37 h 143"/>
                <a:gd name="T88" fmla="*/ 43 w 127"/>
                <a:gd name="T89" fmla="*/ 30 h 143"/>
                <a:gd name="T90" fmla="*/ 50 w 127"/>
                <a:gd name="T91" fmla="*/ 26 h 143"/>
                <a:gd name="T92" fmla="*/ 71 w 127"/>
                <a:gd name="T93" fmla="*/ 26 h 143"/>
                <a:gd name="T94" fmla="*/ 78 w 127"/>
                <a:gd name="T95" fmla="*/ 30 h 143"/>
                <a:gd name="T96" fmla="*/ 84 w 127"/>
                <a:gd name="T97" fmla="*/ 34 h 143"/>
                <a:gd name="T98" fmla="*/ 89 w 127"/>
                <a:gd name="T99" fmla="*/ 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7" h="143">
                  <a:moveTo>
                    <a:pt x="122" y="35"/>
                  </a:moveTo>
                  <a:lnTo>
                    <a:pt x="118" y="26"/>
                  </a:lnTo>
                  <a:lnTo>
                    <a:pt x="114" y="19"/>
                  </a:lnTo>
                  <a:lnTo>
                    <a:pt x="109" y="13"/>
                  </a:lnTo>
                  <a:lnTo>
                    <a:pt x="104" y="10"/>
                  </a:lnTo>
                  <a:lnTo>
                    <a:pt x="95" y="5"/>
                  </a:lnTo>
                  <a:lnTo>
                    <a:pt x="85" y="2"/>
                  </a:lnTo>
                  <a:lnTo>
                    <a:pt x="74" y="0"/>
                  </a:lnTo>
                  <a:lnTo>
                    <a:pt x="63" y="0"/>
                  </a:lnTo>
                  <a:lnTo>
                    <a:pt x="48" y="0"/>
                  </a:lnTo>
                  <a:lnTo>
                    <a:pt x="36" y="3"/>
                  </a:lnTo>
                  <a:lnTo>
                    <a:pt x="27" y="6"/>
                  </a:lnTo>
                  <a:lnTo>
                    <a:pt x="20" y="12"/>
                  </a:lnTo>
                  <a:lnTo>
                    <a:pt x="13" y="17"/>
                  </a:lnTo>
                  <a:lnTo>
                    <a:pt x="8" y="24"/>
                  </a:lnTo>
                  <a:lnTo>
                    <a:pt x="5" y="31"/>
                  </a:lnTo>
                  <a:lnTo>
                    <a:pt x="5" y="41"/>
                  </a:lnTo>
                  <a:lnTo>
                    <a:pt x="6" y="50"/>
                  </a:lnTo>
                  <a:lnTo>
                    <a:pt x="9" y="58"/>
                  </a:lnTo>
                  <a:lnTo>
                    <a:pt x="14" y="65"/>
                  </a:lnTo>
                  <a:lnTo>
                    <a:pt x="22" y="71"/>
                  </a:lnTo>
                  <a:lnTo>
                    <a:pt x="28" y="74"/>
                  </a:lnTo>
                  <a:lnTo>
                    <a:pt x="41" y="78"/>
                  </a:lnTo>
                  <a:lnTo>
                    <a:pt x="56" y="82"/>
                  </a:lnTo>
                  <a:lnTo>
                    <a:pt x="76" y="89"/>
                  </a:lnTo>
                  <a:lnTo>
                    <a:pt x="84" y="91"/>
                  </a:lnTo>
                  <a:lnTo>
                    <a:pt x="86" y="92"/>
                  </a:lnTo>
                  <a:lnTo>
                    <a:pt x="89" y="94"/>
                  </a:lnTo>
                  <a:lnTo>
                    <a:pt x="91" y="97"/>
                  </a:lnTo>
                  <a:lnTo>
                    <a:pt x="92" y="102"/>
                  </a:lnTo>
                  <a:lnTo>
                    <a:pt x="90" y="106"/>
                  </a:lnTo>
                  <a:lnTo>
                    <a:pt x="86" y="112"/>
                  </a:lnTo>
                  <a:lnTo>
                    <a:pt x="83" y="112"/>
                  </a:lnTo>
                  <a:lnTo>
                    <a:pt x="81" y="113"/>
                  </a:lnTo>
                  <a:lnTo>
                    <a:pt x="77" y="115"/>
                  </a:lnTo>
                  <a:lnTo>
                    <a:pt x="71" y="116"/>
                  </a:lnTo>
                  <a:lnTo>
                    <a:pt x="68" y="116"/>
                  </a:lnTo>
                  <a:lnTo>
                    <a:pt x="66" y="117"/>
                  </a:lnTo>
                  <a:lnTo>
                    <a:pt x="53" y="113"/>
                  </a:lnTo>
                  <a:lnTo>
                    <a:pt x="46" y="109"/>
                  </a:lnTo>
                  <a:lnTo>
                    <a:pt x="38" y="102"/>
                  </a:lnTo>
                  <a:lnTo>
                    <a:pt x="35" y="94"/>
                  </a:lnTo>
                  <a:lnTo>
                    <a:pt x="0" y="99"/>
                  </a:lnTo>
                  <a:lnTo>
                    <a:pt x="2" y="108"/>
                  </a:lnTo>
                  <a:lnTo>
                    <a:pt x="7" y="116"/>
                  </a:lnTo>
                  <a:lnTo>
                    <a:pt x="13" y="123"/>
                  </a:lnTo>
                  <a:lnTo>
                    <a:pt x="22" y="130"/>
                  </a:lnTo>
                  <a:lnTo>
                    <a:pt x="29" y="134"/>
                  </a:lnTo>
                  <a:lnTo>
                    <a:pt x="41" y="138"/>
                  </a:lnTo>
                  <a:lnTo>
                    <a:pt x="52" y="140"/>
                  </a:lnTo>
                  <a:lnTo>
                    <a:pt x="66" y="143"/>
                  </a:lnTo>
                  <a:lnTo>
                    <a:pt x="72" y="141"/>
                  </a:lnTo>
                  <a:lnTo>
                    <a:pt x="72" y="140"/>
                  </a:lnTo>
                  <a:lnTo>
                    <a:pt x="73" y="140"/>
                  </a:lnTo>
                  <a:lnTo>
                    <a:pt x="75" y="140"/>
                  </a:lnTo>
                  <a:lnTo>
                    <a:pt x="79" y="140"/>
                  </a:lnTo>
                  <a:lnTo>
                    <a:pt x="85" y="138"/>
                  </a:lnTo>
                  <a:lnTo>
                    <a:pt x="85" y="137"/>
                  </a:lnTo>
                  <a:lnTo>
                    <a:pt x="86" y="137"/>
                  </a:lnTo>
                  <a:lnTo>
                    <a:pt x="89" y="137"/>
                  </a:lnTo>
                  <a:lnTo>
                    <a:pt x="93" y="137"/>
                  </a:lnTo>
                  <a:lnTo>
                    <a:pt x="103" y="133"/>
                  </a:lnTo>
                  <a:lnTo>
                    <a:pt x="107" y="130"/>
                  </a:lnTo>
                  <a:lnTo>
                    <a:pt x="112" y="128"/>
                  </a:lnTo>
                  <a:lnTo>
                    <a:pt x="118" y="119"/>
                  </a:lnTo>
                  <a:lnTo>
                    <a:pt x="120" y="115"/>
                  </a:lnTo>
                  <a:lnTo>
                    <a:pt x="121" y="113"/>
                  </a:lnTo>
                  <a:lnTo>
                    <a:pt x="123" y="112"/>
                  </a:lnTo>
                  <a:lnTo>
                    <a:pt x="126" y="104"/>
                  </a:lnTo>
                  <a:lnTo>
                    <a:pt x="126" y="100"/>
                  </a:lnTo>
                  <a:lnTo>
                    <a:pt x="126" y="98"/>
                  </a:lnTo>
                  <a:lnTo>
                    <a:pt x="126" y="97"/>
                  </a:lnTo>
                  <a:lnTo>
                    <a:pt x="127" y="97"/>
                  </a:lnTo>
                  <a:lnTo>
                    <a:pt x="124" y="88"/>
                  </a:lnTo>
                  <a:lnTo>
                    <a:pt x="122" y="80"/>
                  </a:lnTo>
                  <a:lnTo>
                    <a:pt x="118" y="73"/>
                  </a:lnTo>
                  <a:lnTo>
                    <a:pt x="114" y="68"/>
                  </a:lnTo>
                  <a:lnTo>
                    <a:pt x="107" y="63"/>
                  </a:lnTo>
                  <a:lnTo>
                    <a:pt x="99" y="59"/>
                  </a:lnTo>
                  <a:lnTo>
                    <a:pt x="88" y="55"/>
                  </a:lnTo>
                  <a:lnTo>
                    <a:pt x="76" y="53"/>
                  </a:lnTo>
                  <a:lnTo>
                    <a:pt x="62" y="49"/>
                  </a:lnTo>
                  <a:lnTo>
                    <a:pt x="52" y="46"/>
                  </a:lnTo>
                  <a:lnTo>
                    <a:pt x="45" y="44"/>
                  </a:lnTo>
                  <a:lnTo>
                    <a:pt x="43" y="43"/>
                  </a:lnTo>
                  <a:lnTo>
                    <a:pt x="40" y="41"/>
                  </a:lnTo>
                  <a:lnTo>
                    <a:pt x="38" y="40"/>
                  </a:lnTo>
                  <a:lnTo>
                    <a:pt x="37" y="37"/>
                  </a:lnTo>
                  <a:lnTo>
                    <a:pt x="38" y="32"/>
                  </a:lnTo>
                  <a:lnTo>
                    <a:pt x="43" y="30"/>
                  </a:lnTo>
                  <a:lnTo>
                    <a:pt x="45" y="27"/>
                  </a:lnTo>
                  <a:lnTo>
                    <a:pt x="50" y="26"/>
                  </a:lnTo>
                  <a:lnTo>
                    <a:pt x="63" y="25"/>
                  </a:lnTo>
                  <a:lnTo>
                    <a:pt x="71" y="26"/>
                  </a:lnTo>
                  <a:lnTo>
                    <a:pt x="74" y="27"/>
                  </a:lnTo>
                  <a:lnTo>
                    <a:pt x="78" y="30"/>
                  </a:lnTo>
                  <a:lnTo>
                    <a:pt x="81" y="31"/>
                  </a:lnTo>
                  <a:lnTo>
                    <a:pt x="84" y="34"/>
                  </a:lnTo>
                  <a:lnTo>
                    <a:pt x="86" y="37"/>
                  </a:lnTo>
                  <a:lnTo>
                    <a:pt x="89" y="43"/>
                  </a:lnTo>
                  <a:lnTo>
                    <a:pt x="122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0" name="Rectangle 1529">
              <a:extLst>
                <a:ext uri="{FF2B5EF4-FFF2-40B4-BE49-F238E27FC236}">
                  <a16:creationId xmlns:a16="http://schemas.microsoft.com/office/drawing/2014/main" id="{2281880A-5A63-CBC8-CA54-942B658A7B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4" y="4204"/>
              <a:ext cx="8" cy="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1" name="Freeform 1530">
              <a:extLst>
                <a:ext uri="{FF2B5EF4-FFF2-40B4-BE49-F238E27FC236}">
                  <a16:creationId xmlns:a16="http://schemas.microsoft.com/office/drawing/2014/main" id="{4C33BBEB-0A78-4519-6137-0115B9937A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1" y="4183"/>
              <a:ext cx="25" cy="29"/>
            </a:xfrm>
            <a:custGeom>
              <a:avLst/>
              <a:gdLst>
                <a:gd name="T0" fmla="*/ 66 w 128"/>
                <a:gd name="T1" fmla="*/ 0 h 143"/>
                <a:gd name="T2" fmla="*/ 51 w 128"/>
                <a:gd name="T3" fmla="*/ 1 h 143"/>
                <a:gd name="T4" fmla="*/ 39 w 128"/>
                <a:gd name="T5" fmla="*/ 5 h 143"/>
                <a:gd name="T6" fmla="*/ 27 w 128"/>
                <a:gd name="T7" fmla="*/ 11 h 143"/>
                <a:gd name="T8" fmla="*/ 17 w 128"/>
                <a:gd name="T9" fmla="*/ 20 h 143"/>
                <a:gd name="T10" fmla="*/ 9 w 128"/>
                <a:gd name="T11" fmla="*/ 29 h 143"/>
                <a:gd name="T12" fmla="*/ 4 w 128"/>
                <a:gd name="T13" fmla="*/ 41 h 143"/>
                <a:gd name="T14" fmla="*/ 1 w 128"/>
                <a:gd name="T15" fmla="*/ 54 h 143"/>
                <a:gd name="T16" fmla="*/ 0 w 128"/>
                <a:gd name="T17" fmla="*/ 71 h 143"/>
                <a:gd name="T18" fmla="*/ 1 w 128"/>
                <a:gd name="T19" fmla="*/ 87 h 143"/>
                <a:gd name="T20" fmla="*/ 4 w 128"/>
                <a:gd name="T21" fmla="*/ 100 h 143"/>
                <a:gd name="T22" fmla="*/ 9 w 128"/>
                <a:gd name="T23" fmla="*/ 111 h 143"/>
                <a:gd name="T24" fmla="*/ 12 w 128"/>
                <a:gd name="T25" fmla="*/ 116 h 143"/>
                <a:gd name="T26" fmla="*/ 17 w 128"/>
                <a:gd name="T27" fmla="*/ 122 h 143"/>
                <a:gd name="T28" fmla="*/ 27 w 128"/>
                <a:gd name="T29" fmla="*/ 130 h 143"/>
                <a:gd name="T30" fmla="*/ 38 w 128"/>
                <a:gd name="T31" fmla="*/ 136 h 143"/>
                <a:gd name="T32" fmla="*/ 49 w 128"/>
                <a:gd name="T33" fmla="*/ 140 h 143"/>
                <a:gd name="T34" fmla="*/ 63 w 128"/>
                <a:gd name="T35" fmla="*/ 143 h 143"/>
                <a:gd name="T36" fmla="*/ 68 w 128"/>
                <a:gd name="T37" fmla="*/ 141 h 143"/>
                <a:gd name="T38" fmla="*/ 75 w 128"/>
                <a:gd name="T39" fmla="*/ 140 h 143"/>
                <a:gd name="T40" fmla="*/ 87 w 128"/>
                <a:gd name="T41" fmla="*/ 138 h 143"/>
                <a:gd name="T42" fmla="*/ 97 w 128"/>
                <a:gd name="T43" fmla="*/ 134 h 143"/>
                <a:gd name="T44" fmla="*/ 107 w 128"/>
                <a:gd name="T45" fmla="*/ 130 h 143"/>
                <a:gd name="T46" fmla="*/ 113 w 128"/>
                <a:gd name="T47" fmla="*/ 122 h 143"/>
                <a:gd name="T48" fmla="*/ 120 w 128"/>
                <a:gd name="T49" fmla="*/ 113 h 143"/>
                <a:gd name="T50" fmla="*/ 124 w 128"/>
                <a:gd name="T51" fmla="*/ 103 h 143"/>
                <a:gd name="T52" fmla="*/ 128 w 128"/>
                <a:gd name="T53" fmla="*/ 92 h 143"/>
                <a:gd name="T54" fmla="*/ 92 w 128"/>
                <a:gd name="T55" fmla="*/ 87 h 143"/>
                <a:gd name="T56" fmla="*/ 88 w 128"/>
                <a:gd name="T57" fmla="*/ 99 h 143"/>
                <a:gd name="T58" fmla="*/ 84 w 128"/>
                <a:gd name="T59" fmla="*/ 107 h 143"/>
                <a:gd name="T60" fmla="*/ 76 w 128"/>
                <a:gd name="T61" fmla="*/ 110 h 143"/>
                <a:gd name="T62" fmla="*/ 73 w 128"/>
                <a:gd name="T63" fmla="*/ 110 h 143"/>
                <a:gd name="T64" fmla="*/ 71 w 128"/>
                <a:gd name="T65" fmla="*/ 111 h 143"/>
                <a:gd name="T66" fmla="*/ 66 w 128"/>
                <a:gd name="T67" fmla="*/ 112 h 143"/>
                <a:gd name="T68" fmla="*/ 59 w 128"/>
                <a:gd name="T69" fmla="*/ 111 h 143"/>
                <a:gd name="T70" fmla="*/ 54 w 128"/>
                <a:gd name="T71" fmla="*/ 109 h 143"/>
                <a:gd name="T72" fmla="*/ 49 w 128"/>
                <a:gd name="T73" fmla="*/ 106 h 143"/>
                <a:gd name="T74" fmla="*/ 46 w 128"/>
                <a:gd name="T75" fmla="*/ 102 h 143"/>
                <a:gd name="T76" fmla="*/ 41 w 128"/>
                <a:gd name="T77" fmla="*/ 95 h 143"/>
                <a:gd name="T78" fmla="*/ 39 w 128"/>
                <a:gd name="T79" fmla="*/ 88 h 143"/>
                <a:gd name="T80" fmla="*/ 37 w 128"/>
                <a:gd name="T81" fmla="*/ 78 h 143"/>
                <a:gd name="T82" fmla="*/ 38 w 128"/>
                <a:gd name="T83" fmla="*/ 68 h 143"/>
                <a:gd name="T84" fmla="*/ 37 w 128"/>
                <a:gd name="T85" fmla="*/ 57 h 143"/>
                <a:gd name="T86" fmla="*/ 39 w 128"/>
                <a:gd name="T87" fmla="*/ 49 h 143"/>
                <a:gd name="T88" fmla="*/ 41 w 128"/>
                <a:gd name="T89" fmla="*/ 42 h 143"/>
                <a:gd name="T90" fmla="*/ 46 w 128"/>
                <a:gd name="T91" fmla="*/ 37 h 143"/>
                <a:gd name="T92" fmla="*/ 48 w 128"/>
                <a:gd name="T93" fmla="*/ 32 h 143"/>
                <a:gd name="T94" fmla="*/ 53 w 128"/>
                <a:gd name="T95" fmla="*/ 29 h 143"/>
                <a:gd name="T96" fmla="*/ 58 w 128"/>
                <a:gd name="T97" fmla="*/ 27 h 143"/>
                <a:gd name="T98" fmla="*/ 66 w 128"/>
                <a:gd name="T99" fmla="*/ 27 h 143"/>
                <a:gd name="T100" fmla="*/ 76 w 128"/>
                <a:gd name="T101" fmla="*/ 28 h 143"/>
                <a:gd name="T102" fmla="*/ 84 w 128"/>
                <a:gd name="T103" fmla="*/ 32 h 143"/>
                <a:gd name="T104" fmla="*/ 88 w 128"/>
                <a:gd name="T105" fmla="*/ 38 h 143"/>
                <a:gd name="T106" fmla="*/ 92 w 128"/>
                <a:gd name="T107" fmla="*/ 51 h 143"/>
                <a:gd name="T108" fmla="*/ 125 w 128"/>
                <a:gd name="T109" fmla="*/ 43 h 143"/>
                <a:gd name="T110" fmla="*/ 121 w 128"/>
                <a:gd name="T111" fmla="*/ 31 h 143"/>
                <a:gd name="T112" fmla="*/ 116 w 128"/>
                <a:gd name="T113" fmla="*/ 23 h 143"/>
                <a:gd name="T114" fmla="*/ 110 w 128"/>
                <a:gd name="T115" fmla="*/ 15 h 143"/>
                <a:gd name="T116" fmla="*/ 104 w 128"/>
                <a:gd name="T117" fmla="*/ 10 h 143"/>
                <a:gd name="T118" fmla="*/ 95 w 128"/>
                <a:gd name="T119" fmla="*/ 5 h 143"/>
                <a:gd name="T120" fmla="*/ 87 w 128"/>
                <a:gd name="T121" fmla="*/ 2 h 143"/>
                <a:gd name="T122" fmla="*/ 77 w 128"/>
                <a:gd name="T123" fmla="*/ 0 h 143"/>
                <a:gd name="T124" fmla="*/ 66 w 128"/>
                <a:gd name="T125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8" h="143">
                  <a:moveTo>
                    <a:pt x="66" y="0"/>
                  </a:moveTo>
                  <a:lnTo>
                    <a:pt x="51" y="1"/>
                  </a:lnTo>
                  <a:lnTo>
                    <a:pt x="39" y="5"/>
                  </a:lnTo>
                  <a:lnTo>
                    <a:pt x="27" y="11"/>
                  </a:lnTo>
                  <a:lnTo>
                    <a:pt x="17" y="20"/>
                  </a:lnTo>
                  <a:lnTo>
                    <a:pt x="9" y="29"/>
                  </a:lnTo>
                  <a:lnTo>
                    <a:pt x="4" y="41"/>
                  </a:lnTo>
                  <a:lnTo>
                    <a:pt x="1" y="54"/>
                  </a:lnTo>
                  <a:lnTo>
                    <a:pt x="0" y="71"/>
                  </a:lnTo>
                  <a:lnTo>
                    <a:pt x="1" y="87"/>
                  </a:lnTo>
                  <a:lnTo>
                    <a:pt x="4" y="100"/>
                  </a:lnTo>
                  <a:lnTo>
                    <a:pt x="9" y="111"/>
                  </a:lnTo>
                  <a:lnTo>
                    <a:pt x="12" y="116"/>
                  </a:lnTo>
                  <a:lnTo>
                    <a:pt x="17" y="122"/>
                  </a:lnTo>
                  <a:lnTo>
                    <a:pt x="27" y="130"/>
                  </a:lnTo>
                  <a:lnTo>
                    <a:pt x="38" y="136"/>
                  </a:lnTo>
                  <a:lnTo>
                    <a:pt x="49" y="140"/>
                  </a:lnTo>
                  <a:lnTo>
                    <a:pt x="63" y="143"/>
                  </a:lnTo>
                  <a:lnTo>
                    <a:pt x="68" y="141"/>
                  </a:lnTo>
                  <a:lnTo>
                    <a:pt x="75" y="140"/>
                  </a:lnTo>
                  <a:lnTo>
                    <a:pt x="87" y="138"/>
                  </a:lnTo>
                  <a:lnTo>
                    <a:pt x="97" y="134"/>
                  </a:lnTo>
                  <a:lnTo>
                    <a:pt x="107" y="130"/>
                  </a:lnTo>
                  <a:lnTo>
                    <a:pt x="113" y="122"/>
                  </a:lnTo>
                  <a:lnTo>
                    <a:pt x="120" y="113"/>
                  </a:lnTo>
                  <a:lnTo>
                    <a:pt x="124" y="103"/>
                  </a:lnTo>
                  <a:lnTo>
                    <a:pt x="128" y="92"/>
                  </a:lnTo>
                  <a:lnTo>
                    <a:pt x="92" y="87"/>
                  </a:lnTo>
                  <a:lnTo>
                    <a:pt x="88" y="99"/>
                  </a:lnTo>
                  <a:lnTo>
                    <a:pt x="84" y="107"/>
                  </a:lnTo>
                  <a:lnTo>
                    <a:pt x="76" y="110"/>
                  </a:lnTo>
                  <a:lnTo>
                    <a:pt x="73" y="110"/>
                  </a:lnTo>
                  <a:lnTo>
                    <a:pt x="71" y="111"/>
                  </a:lnTo>
                  <a:lnTo>
                    <a:pt x="66" y="112"/>
                  </a:lnTo>
                  <a:lnTo>
                    <a:pt x="59" y="111"/>
                  </a:lnTo>
                  <a:lnTo>
                    <a:pt x="54" y="109"/>
                  </a:lnTo>
                  <a:lnTo>
                    <a:pt x="49" y="106"/>
                  </a:lnTo>
                  <a:lnTo>
                    <a:pt x="46" y="102"/>
                  </a:lnTo>
                  <a:lnTo>
                    <a:pt x="41" y="95"/>
                  </a:lnTo>
                  <a:lnTo>
                    <a:pt x="39" y="88"/>
                  </a:lnTo>
                  <a:lnTo>
                    <a:pt x="37" y="78"/>
                  </a:lnTo>
                  <a:lnTo>
                    <a:pt x="38" y="68"/>
                  </a:lnTo>
                  <a:lnTo>
                    <a:pt x="37" y="57"/>
                  </a:lnTo>
                  <a:lnTo>
                    <a:pt x="39" y="49"/>
                  </a:lnTo>
                  <a:lnTo>
                    <a:pt x="41" y="42"/>
                  </a:lnTo>
                  <a:lnTo>
                    <a:pt x="46" y="37"/>
                  </a:lnTo>
                  <a:lnTo>
                    <a:pt x="48" y="32"/>
                  </a:lnTo>
                  <a:lnTo>
                    <a:pt x="53" y="29"/>
                  </a:lnTo>
                  <a:lnTo>
                    <a:pt x="58" y="27"/>
                  </a:lnTo>
                  <a:lnTo>
                    <a:pt x="66" y="27"/>
                  </a:lnTo>
                  <a:lnTo>
                    <a:pt x="76" y="28"/>
                  </a:lnTo>
                  <a:lnTo>
                    <a:pt x="84" y="32"/>
                  </a:lnTo>
                  <a:lnTo>
                    <a:pt x="88" y="38"/>
                  </a:lnTo>
                  <a:lnTo>
                    <a:pt x="92" y="51"/>
                  </a:lnTo>
                  <a:lnTo>
                    <a:pt x="125" y="43"/>
                  </a:lnTo>
                  <a:lnTo>
                    <a:pt x="121" y="31"/>
                  </a:lnTo>
                  <a:lnTo>
                    <a:pt x="116" y="23"/>
                  </a:lnTo>
                  <a:lnTo>
                    <a:pt x="110" y="15"/>
                  </a:lnTo>
                  <a:lnTo>
                    <a:pt x="104" y="10"/>
                  </a:lnTo>
                  <a:lnTo>
                    <a:pt x="95" y="5"/>
                  </a:lnTo>
                  <a:lnTo>
                    <a:pt x="87" y="2"/>
                  </a:lnTo>
                  <a:lnTo>
                    <a:pt x="77" y="0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2" name="Freeform 1531">
              <a:extLst>
                <a:ext uri="{FF2B5EF4-FFF2-40B4-BE49-F238E27FC236}">
                  <a16:creationId xmlns:a16="http://schemas.microsoft.com/office/drawing/2014/main" id="{0D915875-3FEF-F2C5-69F8-31162F1F2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5" y="4184"/>
              <a:ext cx="41" cy="27"/>
            </a:xfrm>
            <a:custGeom>
              <a:avLst/>
              <a:gdLst>
                <a:gd name="T0" fmla="*/ 35 w 204"/>
                <a:gd name="T1" fmla="*/ 0 h 136"/>
                <a:gd name="T2" fmla="*/ 0 w 204"/>
                <a:gd name="T3" fmla="*/ 0 h 136"/>
                <a:gd name="T4" fmla="*/ 44 w 204"/>
                <a:gd name="T5" fmla="*/ 136 h 136"/>
                <a:gd name="T6" fmla="*/ 79 w 204"/>
                <a:gd name="T7" fmla="*/ 136 h 136"/>
                <a:gd name="T8" fmla="*/ 102 w 204"/>
                <a:gd name="T9" fmla="*/ 49 h 136"/>
                <a:gd name="T10" fmla="*/ 125 w 204"/>
                <a:gd name="T11" fmla="*/ 136 h 136"/>
                <a:gd name="T12" fmla="*/ 158 w 204"/>
                <a:gd name="T13" fmla="*/ 136 h 136"/>
                <a:gd name="T14" fmla="*/ 204 w 204"/>
                <a:gd name="T15" fmla="*/ 0 h 136"/>
                <a:gd name="T16" fmla="*/ 168 w 204"/>
                <a:gd name="T17" fmla="*/ 0 h 136"/>
                <a:gd name="T18" fmla="*/ 143 w 204"/>
                <a:gd name="T19" fmla="*/ 90 h 136"/>
                <a:gd name="T20" fmla="*/ 120 w 204"/>
                <a:gd name="T21" fmla="*/ 0 h 136"/>
                <a:gd name="T22" fmla="*/ 84 w 204"/>
                <a:gd name="T23" fmla="*/ 0 h 136"/>
                <a:gd name="T24" fmla="*/ 61 w 204"/>
                <a:gd name="T25" fmla="*/ 90 h 136"/>
                <a:gd name="T26" fmla="*/ 35 w 204"/>
                <a:gd name="T27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4" h="136">
                  <a:moveTo>
                    <a:pt x="35" y="0"/>
                  </a:moveTo>
                  <a:lnTo>
                    <a:pt x="0" y="0"/>
                  </a:lnTo>
                  <a:lnTo>
                    <a:pt x="44" y="136"/>
                  </a:lnTo>
                  <a:lnTo>
                    <a:pt x="79" y="136"/>
                  </a:lnTo>
                  <a:lnTo>
                    <a:pt x="102" y="49"/>
                  </a:lnTo>
                  <a:lnTo>
                    <a:pt x="125" y="136"/>
                  </a:lnTo>
                  <a:lnTo>
                    <a:pt x="158" y="136"/>
                  </a:lnTo>
                  <a:lnTo>
                    <a:pt x="204" y="0"/>
                  </a:lnTo>
                  <a:lnTo>
                    <a:pt x="168" y="0"/>
                  </a:lnTo>
                  <a:lnTo>
                    <a:pt x="143" y="90"/>
                  </a:lnTo>
                  <a:lnTo>
                    <a:pt x="120" y="0"/>
                  </a:lnTo>
                  <a:lnTo>
                    <a:pt x="84" y="0"/>
                  </a:lnTo>
                  <a:lnTo>
                    <a:pt x="61" y="90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3" name="Freeform 1532">
              <a:extLst>
                <a:ext uri="{FF2B5EF4-FFF2-40B4-BE49-F238E27FC236}">
                  <a16:creationId xmlns:a16="http://schemas.microsoft.com/office/drawing/2014/main" id="{A2036A4B-05BD-0BB5-06B9-9B2D3354149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1" y="4184"/>
              <a:ext cx="41" cy="27"/>
            </a:xfrm>
            <a:custGeom>
              <a:avLst/>
              <a:gdLst>
                <a:gd name="T0" fmla="*/ 118 w 202"/>
                <a:gd name="T1" fmla="*/ 0 h 136"/>
                <a:gd name="T2" fmla="*/ 85 w 202"/>
                <a:gd name="T3" fmla="*/ 0 h 136"/>
                <a:gd name="T4" fmla="*/ 61 w 202"/>
                <a:gd name="T5" fmla="*/ 90 h 136"/>
                <a:gd name="T6" fmla="*/ 36 w 202"/>
                <a:gd name="T7" fmla="*/ 0 h 136"/>
                <a:gd name="T8" fmla="*/ 0 w 202"/>
                <a:gd name="T9" fmla="*/ 0 h 136"/>
                <a:gd name="T10" fmla="*/ 44 w 202"/>
                <a:gd name="T11" fmla="*/ 136 h 136"/>
                <a:gd name="T12" fmla="*/ 77 w 202"/>
                <a:gd name="T13" fmla="*/ 136 h 136"/>
                <a:gd name="T14" fmla="*/ 102 w 202"/>
                <a:gd name="T15" fmla="*/ 49 h 136"/>
                <a:gd name="T16" fmla="*/ 126 w 202"/>
                <a:gd name="T17" fmla="*/ 136 h 136"/>
                <a:gd name="T18" fmla="*/ 158 w 202"/>
                <a:gd name="T19" fmla="*/ 136 h 136"/>
                <a:gd name="T20" fmla="*/ 202 w 202"/>
                <a:gd name="T21" fmla="*/ 0 h 136"/>
                <a:gd name="T22" fmla="*/ 167 w 202"/>
                <a:gd name="T23" fmla="*/ 0 h 136"/>
                <a:gd name="T24" fmla="*/ 141 w 202"/>
                <a:gd name="T25" fmla="*/ 90 h 136"/>
                <a:gd name="T26" fmla="*/ 118 w 202"/>
                <a:gd name="T27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2" h="136">
                  <a:moveTo>
                    <a:pt x="118" y="0"/>
                  </a:moveTo>
                  <a:lnTo>
                    <a:pt x="85" y="0"/>
                  </a:lnTo>
                  <a:lnTo>
                    <a:pt x="61" y="9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44" y="136"/>
                  </a:lnTo>
                  <a:lnTo>
                    <a:pt x="77" y="136"/>
                  </a:lnTo>
                  <a:lnTo>
                    <a:pt x="102" y="49"/>
                  </a:lnTo>
                  <a:lnTo>
                    <a:pt x="126" y="136"/>
                  </a:lnTo>
                  <a:lnTo>
                    <a:pt x="158" y="136"/>
                  </a:lnTo>
                  <a:lnTo>
                    <a:pt x="202" y="0"/>
                  </a:lnTo>
                  <a:lnTo>
                    <a:pt x="167" y="0"/>
                  </a:lnTo>
                  <a:lnTo>
                    <a:pt x="141" y="90"/>
                  </a:lnTo>
                  <a:lnTo>
                    <a:pt x="11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4" name="Rectangle 1533">
              <a:extLst>
                <a:ext uri="{FF2B5EF4-FFF2-40B4-BE49-F238E27FC236}">
                  <a16:creationId xmlns:a16="http://schemas.microsoft.com/office/drawing/2014/main" id="{8BEDB9FB-2571-4976-2CFD-52D3E24B2B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61" y="4204"/>
              <a:ext cx="7" cy="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5" name="Freeform 1534">
              <a:extLst>
                <a:ext uri="{FF2B5EF4-FFF2-40B4-BE49-F238E27FC236}">
                  <a16:creationId xmlns:a16="http://schemas.microsoft.com/office/drawing/2014/main" id="{BDF3BF42-3779-4AD9-E24C-E2F3EFAFD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7" y="4183"/>
              <a:ext cx="26" cy="29"/>
            </a:xfrm>
            <a:custGeom>
              <a:avLst/>
              <a:gdLst>
                <a:gd name="T0" fmla="*/ 0 w 128"/>
                <a:gd name="T1" fmla="*/ 71 h 143"/>
                <a:gd name="T2" fmla="*/ 1 w 128"/>
                <a:gd name="T3" fmla="*/ 87 h 143"/>
                <a:gd name="T4" fmla="*/ 4 w 128"/>
                <a:gd name="T5" fmla="*/ 100 h 143"/>
                <a:gd name="T6" fmla="*/ 9 w 128"/>
                <a:gd name="T7" fmla="*/ 111 h 143"/>
                <a:gd name="T8" fmla="*/ 12 w 128"/>
                <a:gd name="T9" fmla="*/ 116 h 143"/>
                <a:gd name="T10" fmla="*/ 18 w 128"/>
                <a:gd name="T11" fmla="*/ 122 h 143"/>
                <a:gd name="T12" fmla="*/ 27 w 128"/>
                <a:gd name="T13" fmla="*/ 130 h 143"/>
                <a:gd name="T14" fmla="*/ 38 w 128"/>
                <a:gd name="T15" fmla="*/ 136 h 143"/>
                <a:gd name="T16" fmla="*/ 49 w 128"/>
                <a:gd name="T17" fmla="*/ 140 h 143"/>
                <a:gd name="T18" fmla="*/ 64 w 128"/>
                <a:gd name="T19" fmla="*/ 143 h 143"/>
                <a:gd name="T20" fmla="*/ 69 w 128"/>
                <a:gd name="T21" fmla="*/ 141 h 143"/>
                <a:gd name="T22" fmla="*/ 75 w 128"/>
                <a:gd name="T23" fmla="*/ 140 h 143"/>
                <a:gd name="T24" fmla="*/ 87 w 128"/>
                <a:gd name="T25" fmla="*/ 138 h 143"/>
                <a:gd name="T26" fmla="*/ 97 w 128"/>
                <a:gd name="T27" fmla="*/ 134 h 143"/>
                <a:gd name="T28" fmla="*/ 107 w 128"/>
                <a:gd name="T29" fmla="*/ 130 h 143"/>
                <a:gd name="T30" fmla="*/ 114 w 128"/>
                <a:gd name="T31" fmla="*/ 122 h 143"/>
                <a:gd name="T32" fmla="*/ 120 w 128"/>
                <a:gd name="T33" fmla="*/ 113 h 143"/>
                <a:gd name="T34" fmla="*/ 124 w 128"/>
                <a:gd name="T35" fmla="*/ 103 h 143"/>
                <a:gd name="T36" fmla="*/ 128 w 128"/>
                <a:gd name="T37" fmla="*/ 92 h 143"/>
                <a:gd name="T38" fmla="*/ 92 w 128"/>
                <a:gd name="T39" fmla="*/ 87 h 143"/>
                <a:gd name="T40" fmla="*/ 88 w 128"/>
                <a:gd name="T41" fmla="*/ 99 h 143"/>
                <a:gd name="T42" fmla="*/ 84 w 128"/>
                <a:gd name="T43" fmla="*/ 107 h 143"/>
                <a:gd name="T44" fmla="*/ 76 w 128"/>
                <a:gd name="T45" fmla="*/ 110 h 143"/>
                <a:gd name="T46" fmla="*/ 73 w 128"/>
                <a:gd name="T47" fmla="*/ 110 h 143"/>
                <a:gd name="T48" fmla="*/ 71 w 128"/>
                <a:gd name="T49" fmla="*/ 111 h 143"/>
                <a:gd name="T50" fmla="*/ 67 w 128"/>
                <a:gd name="T51" fmla="*/ 112 h 143"/>
                <a:gd name="T52" fmla="*/ 59 w 128"/>
                <a:gd name="T53" fmla="*/ 111 h 143"/>
                <a:gd name="T54" fmla="*/ 54 w 128"/>
                <a:gd name="T55" fmla="*/ 109 h 143"/>
                <a:gd name="T56" fmla="*/ 49 w 128"/>
                <a:gd name="T57" fmla="*/ 106 h 143"/>
                <a:gd name="T58" fmla="*/ 46 w 128"/>
                <a:gd name="T59" fmla="*/ 102 h 143"/>
                <a:gd name="T60" fmla="*/ 41 w 128"/>
                <a:gd name="T61" fmla="*/ 95 h 143"/>
                <a:gd name="T62" fmla="*/ 39 w 128"/>
                <a:gd name="T63" fmla="*/ 88 h 143"/>
                <a:gd name="T64" fmla="*/ 37 w 128"/>
                <a:gd name="T65" fmla="*/ 78 h 143"/>
                <a:gd name="T66" fmla="*/ 38 w 128"/>
                <a:gd name="T67" fmla="*/ 68 h 143"/>
                <a:gd name="T68" fmla="*/ 37 w 128"/>
                <a:gd name="T69" fmla="*/ 57 h 143"/>
                <a:gd name="T70" fmla="*/ 39 w 128"/>
                <a:gd name="T71" fmla="*/ 49 h 143"/>
                <a:gd name="T72" fmla="*/ 41 w 128"/>
                <a:gd name="T73" fmla="*/ 42 h 143"/>
                <a:gd name="T74" fmla="*/ 46 w 128"/>
                <a:gd name="T75" fmla="*/ 37 h 143"/>
                <a:gd name="T76" fmla="*/ 48 w 128"/>
                <a:gd name="T77" fmla="*/ 32 h 143"/>
                <a:gd name="T78" fmla="*/ 53 w 128"/>
                <a:gd name="T79" fmla="*/ 29 h 143"/>
                <a:gd name="T80" fmla="*/ 58 w 128"/>
                <a:gd name="T81" fmla="*/ 27 h 143"/>
                <a:gd name="T82" fmla="*/ 67 w 128"/>
                <a:gd name="T83" fmla="*/ 27 h 143"/>
                <a:gd name="T84" fmla="*/ 76 w 128"/>
                <a:gd name="T85" fmla="*/ 28 h 143"/>
                <a:gd name="T86" fmla="*/ 84 w 128"/>
                <a:gd name="T87" fmla="*/ 32 h 143"/>
                <a:gd name="T88" fmla="*/ 88 w 128"/>
                <a:gd name="T89" fmla="*/ 38 h 143"/>
                <a:gd name="T90" fmla="*/ 92 w 128"/>
                <a:gd name="T91" fmla="*/ 51 h 143"/>
                <a:gd name="T92" fmla="*/ 125 w 128"/>
                <a:gd name="T93" fmla="*/ 43 h 143"/>
                <a:gd name="T94" fmla="*/ 121 w 128"/>
                <a:gd name="T95" fmla="*/ 31 h 143"/>
                <a:gd name="T96" fmla="*/ 117 w 128"/>
                <a:gd name="T97" fmla="*/ 23 h 143"/>
                <a:gd name="T98" fmla="*/ 111 w 128"/>
                <a:gd name="T99" fmla="*/ 15 h 143"/>
                <a:gd name="T100" fmla="*/ 104 w 128"/>
                <a:gd name="T101" fmla="*/ 10 h 143"/>
                <a:gd name="T102" fmla="*/ 95 w 128"/>
                <a:gd name="T103" fmla="*/ 5 h 143"/>
                <a:gd name="T104" fmla="*/ 87 w 128"/>
                <a:gd name="T105" fmla="*/ 2 h 143"/>
                <a:gd name="T106" fmla="*/ 77 w 128"/>
                <a:gd name="T107" fmla="*/ 0 h 143"/>
                <a:gd name="T108" fmla="*/ 67 w 128"/>
                <a:gd name="T109" fmla="*/ 0 h 143"/>
                <a:gd name="T110" fmla="*/ 51 w 128"/>
                <a:gd name="T111" fmla="*/ 1 h 143"/>
                <a:gd name="T112" fmla="*/ 39 w 128"/>
                <a:gd name="T113" fmla="*/ 5 h 143"/>
                <a:gd name="T114" fmla="*/ 27 w 128"/>
                <a:gd name="T115" fmla="*/ 11 h 143"/>
                <a:gd name="T116" fmla="*/ 18 w 128"/>
                <a:gd name="T117" fmla="*/ 20 h 143"/>
                <a:gd name="T118" fmla="*/ 9 w 128"/>
                <a:gd name="T119" fmla="*/ 29 h 143"/>
                <a:gd name="T120" fmla="*/ 4 w 128"/>
                <a:gd name="T121" fmla="*/ 41 h 143"/>
                <a:gd name="T122" fmla="*/ 1 w 128"/>
                <a:gd name="T123" fmla="*/ 54 h 143"/>
                <a:gd name="T124" fmla="*/ 0 w 128"/>
                <a:gd name="T125" fmla="*/ 7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8" h="143">
                  <a:moveTo>
                    <a:pt x="0" y="71"/>
                  </a:moveTo>
                  <a:lnTo>
                    <a:pt x="1" y="87"/>
                  </a:lnTo>
                  <a:lnTo>
                    <a:pt x="4" y="100"/>
                  </a:lnTo>
                  <a:lnTo>
                    <a:pt x="9" y="111"/>
                  </a:lnTo>
                  <a:lnTo>
                    <a:pt x="12" y="116"/>
                  </a:lnTo>
                  <a:lnTo>
                    <a:pt x="18" y="122"/>
                  </a:lnTo>
                  <a:lnTo>
                    <a:pt x="27" y="130"/>
                  </a:lnTo>
                  <a:lnTo>
                    <a:pt x="38" y="136"/>
                  </a:lnTo>
                  <a:lnTo>
                    <a:pt x="49" y="140"/>
                  </a:lnTo>
                  <a:lnTo>
                    <a:pt x="64" y="143"/>
                  </a:lnTo>
                  <a:lnTo>
                    <a:pt x="69" y="141"/>
                  </a:lnTo>
                  <a:lnTo>
                    <a:pt x="75" y="140"/>
                  </a:lnTo>
                  <a:lnTo>
                    <a:pt x="87" y="138"/>
                  </a:lnTo>
                  <a:lnTo>
                    <a:pt x="97" y="134"/>
                  </a:lnTo>
                  <a:lnTo>
                    <a:pt x="107" y="130"/>
                  </a:lnTo>
                  <a:lnTo>
                    <a:pt x="114" y="122"/>
                  </a:lnTo>
                  <a:lnTo>
                    <a:pt x="120" y="113"/>
                  </a:lnTo>
                  <a:lnTo>
                    <a:pt x="124" y="103"/>
                  </a:lnTo>
                  <a:lnTo>
                    <a:pt x="128" y="92"/>
                  </a:lnTo>
                  <a:lnTo>
                    <a:pt x="92" y="87"/>
                  </a:lnTo>
                  <a:lnTo>
                    <a:pt x="88" y="99"/>
                  </a:lnTo>
                  <a:lnTo>
                    <a:pt x="84" y="107"/>
                  </a:lnTo>
                  <a:lnTo>
                    <a:pt x="76" y="110"/>
                  </a:lnTo>
                  <a:lnTo>
                    <a:pt x="73" y="110"/>
                  </a:lnTo>
                  <a:lnTo>
                    <a:pt x="71" y="111"/>
                  </a:lnTo>
                  <a:lnTo>
                    <a:pt x="67" y="112"/>
                  </a:lnTo>
                  <a:lnTo>
                    <a:pt x="59" y="111"/>
                  </a:lnTo>
                  <a:lnTo>
                    <a:pt x="54" y="109"/>
                  </a:lnTo>
                  <a:lnTo>
                    <a:pt x="49" y="106"/>
                  </a:lnTo>
                  <a:lnTo>
                    <a:pt x="46" y="102"/>
                  </a:lnTo>
                  <a:lnTo>
                    <a:pt x="41" y="95"/>
                  </a:lnTo>
                  <a:lnTo>
                    <a:pt x="39" y="88"/>
                  </a:lnTo>
                  <a:lnTo>
                    <a:pt x="37" y="78"/>
                  </a:lnTo>
                  <a:lnTo>
                    <a:pt x="38" y="68"/>
                  </a:lnTo>
                  <a:lnTo>
                    <a:pt x="37" y="57"/>
                  </a:lnTo>
                  <a:lnTo>
                    <a:pt x="39" y="49"/>
                  </a:lnTo>
                  <a:lnTo>
                    <a:pt x="41" y="42"/>
                  </a:lnTo>
                  <a:lnTo>
                    <a:pt x="46" y="37"/>
                  </a:lnTo>
                  <a:lnTo>
                    <a:pt x="48" y="32"/>
                  </a:lnTo>
                  <a:lnTo>
                    <a:pt x="53" y="29"/>
                  </a:lnTo>
                  <a:lnTo>
                    <a:pt x="58" y="27"/>
                  </a:lnTo>
                  <a:lnTo>
                    <a:pt x="67" y="27"/>
                  </a:lnTo>
                  <a:lnTo>
                    <a:pt x="76" y="28"/>
                  </a:lnTo>
                  <a:lnTo>
                    <a:pt x="84" y="32"/>
                  </a:lnTo>
                  <a:lnTo>
                    <a:pt x="88" y="38"/>
                  </a:lnTo>
                  <a:lnTo>
                    <a:pt x="92" y="51"/>
                  </a:lnTo>
                  <a:lnTo>
                    <a:pt x="125" y="43"/>
                  </a:lnTo>
                  <a:lnTo>
                    <a:pt x="121" y="31"/>
                  </a:lnTo>
                  <a:lnTo>
                    <a:pt x="117" y="23"/>
                  </a:lnTo>
                  <a:lnTo>
                    <a:pt x="111" y="15"/>
                  </a:lnTo>
                  <a:lnTo>
                    <a:pt x="104" y="10"/>
                  </a:lnTo>
                  <a:lnTo>
                    <a:pt x="95" y="5"/>
                  </a:lnTo>
                  <a:lnTo>
                    <a:pt x="87" y="2"/>
                  </a:lnTo>
                  <a:lnTo>
                    <a:pt x="77" y="0"/>
                  </a:lnTo>
                  <a:lnTo>
                    <a:pt x="67" y="0"/>
                  </a:lnTo>
                  <a:lnTo>
                    <a:pt x="51" y="1"/>
                  </a:lnTo>
                  <a:lnTo>
                    <a:pt x="39" y="5"/>
                  </a:lnTo>
                  <a:lnTo>
                    <a:pt x="27" y="11"/>
                  </a:lnTo>
                  <a:lnTo>
                    <a:pt x="18" y="20"/>
                  </a:lnTo>
                  <a:lnTo>
                    <a:pt x="9" y="29"/>
                  </a:lnTo>
                  <a:lnTo>
                    <a:pt x="4" y="41"/>
                  </a:lnTo>
                  <a:lnTo>
                    <a:pt x="1" y="54"/>
                  </a:lnTo>
                  <a:lnTo>
                    <a:pt x="0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6" name="Freeform 1535">
              <a:extLst>
                <a:ext uri="{FF2B5EF4-FFF2-40B4-BE49-F238E27FC236}">
                  <a16:creationId xmlns:a16="http://schemas.microsoft.com/office/drawing/2014/main" id="{20D0BC18-6C11-00C0-6B49-C54A337102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209" y="4183"/>
              <a:ext cx="28" cy="29"/>
            </a:xfrm>
            <a:custGeom>
              <a:avLst/>
              <a:gdLst>
                <a:gd name="T0" fmla="*/ 111 w 141"/>
                <a:gd name="T1" fmla="*/ 11 h 143"/>
                <a:gd name="T2" fmla="*/ 92 w 141"/>
                <a:gd name="T3" fmla="*/ 2 h 143"/>
                <a:gd name="T4" fmla="*/ 71 w 141"/>
                <a:gd name="T5" fmla="*/ 0 h 143"/>
                <a:gd name="T6" fmla="*/ 43 w 141"/>
                <a:gd name="T7" fmla="*/ 5 h 143"/>
                <a:gd name="T8" fmla="*/ 27 w 141"/>
                <a:gd name="T9" fmla="*/ 13 h 143"/>
                <a:gd name="T10" fmla="*/ 10 w 141"/>
                <a:gd name="T11" fmla="*/ 35 h 143"/>
                <a:gd name="T12" fmla="*/ 0 w 141"/>
                <a:gd name="T13" fmla="*/ 68 h 143"/>
                <a:gd name="T14" fmla="*/ 2 w 141"/>
                <a:gd name="T15" fmla="*/ 90 h 143"/>
                <a:gd name="T16" fmla="*/ 10 w 141"/>
                <a:gd name="T17" fmla="*/ 109 h 143"/>
                <a:gd name="T18" fmla="*/ 27 w 141"/>
                <a:gd name="T19" fmla="*/ 128 h 143"/>
                <a:gd name="T20" fmla="*/ 44 w 141"/>
                <a:gd name="T21" fmla="*/ 135 h 143"/>
                <a:gd name="T22" fmla="*/ 53 w 141"/>
                <a:gd name="T23" fmla="*/ 138 h 143"/>
                <a:gd name="T24" fmla="*/ 85 w 141"/>
                <a:gd name="T25" fmla="*/ 141 h 143"/>
                <a:gd name="T26" fmla="*/ 92 w 141"/>
                <a:gd name="T27" fmla="*/ 138 h 143"/>
                <a:gd name="T28" fmla="*/ 95 w 141"/>
                <a:gd name="T29" fmla="*/ 138 h 143"/>
                <a:gd name="T30" fmla="*/ 111 w 141"/>
                <a:gd name="T31" fmla="*/ 131 h 143"/>
                <a:gd name="T32" fmla="*/ 122 w 141"/>
                <a:gd name="T33" fmla="*/ 122 h 143"/>
                <a:gd name="T34" fmla="*/ 129 w 141"/>
                <a:gd name="T35" fmla="*/ 111 h 143"/>
                <a:gd name="T36" fmla="*/ 135 w 141"/>
                <a:gd name="T37" fmla="*/ 95 h 143"/>
                <a:gd name="T38" fmla="*/ 135 w 141"/>
                <a:gd name="T39" fmla="*/ 92 h 143"/>
                <a:gd name="T40" fmla="*/ 139 w 141"/>
                <a:gd name="T41" fmla="*/ 86 h 143"/>
                <a:gd name="T42" fmla="*/ 139 w 141"/>
                <a:gd name="T43" fmla="*/ 56 h 143"/>
                <a:gd name="T44" fmla="*/ 129 w 141"/>
                <a:gd name="T45" fmla="*/ 30 h 143"/>
                <a:gd name="T46" fmla="*/ 95 w 141"/>
                <a:gd name="T47" fmla="*/ 41 h 143"/>
                <a:gd name="T48" fmla="*/ 102 w 141"/>
                <a:gd name="T49" fmla="*/ 53 h 143"/>
                <a:gd name="T50" fmla="*/ 105 w 141"/>
                <a:gd name="T51" fmla="*/ 71 h 143"/>
                <a:gd name="T52" fmla="*/ 104 w 141"/>
                <a:gd name="T53" fmla="*/ 80 h 143"/>
                <a:gd name="T54" fmla="*/ 100 w 141"/>
                <a:gd name="T55" fmla="*/ 92 h 143"/>
                <a:gd name="T56" fmla="*/ 95 w 141"/>
                <a:gd name="T57" fmla="*/ 102 h 143"/>
                <a:gd name="T58" fmla="*/ 87 w 141"/>
                <a:gd name="T59" fmla="*/ 106 h 143"/>
                <a:gd name="T60" fmla="*/ 86 w 141"/>
                <a:gd name="T61" fmla="*/ 107 h 143"/>
                <a:gd name="T62" fmla="*/ 77 w 141"/>
                <a:gd name="T63" fmla="*/ 111 h 143"/>
                <a:gd name="T64" fmla="*/ 63 w 141"/>
                <a:gd name="T65" fmla="*/ 111 h 143"/>
                <a:gd name="T66" fmla="*/ 52 w 141"/>
                <a:gd name="T67" fmla="*/ 106 h 143"/>
                <a:gd name="T68" fmla="*/ 44 w 141"/>
                <a:gd name="T69" fmla="*/ 96 h 143"/>
                <a:gd name="T70" fmla="*/ 38 w 141"/>
                <a:gd name="T71" fmla="*/ 80 h 143"/>
                <a:gd name="T72" fmla="*/ 38 w 141"/>
                <a:gd name="T73" fmla="*/ 61 h 143"/>
                <a:gd name="T74" fmla="*/ 44 w 141"/>
                <a:gd name="T75" fmla="*/ 46 h 143"/>
                <a:gd name="T76" fmla="*/ 52 w 141"/>
                <a:gd name="T77" fmla="*/ 35 h 143"/>
                <a:gd name="T78" fmla="*/ 63 w 141"/>
                <a:gd name="T79" fmla="*/ 30 h 143"/>
                <a:gd name="T80" fmla="*/ 77 w 141"/>
                <a:gd name="T81" fmla="*/ 30 h 143"/>
                <a:gd name="T82" fmla="*/ 89 w 141"/>
                <a:gd name="T83" fmla="*/ 35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1" h="143">
                  <a:moveTo>
                    <a:pt x="122" y="20"/>
                  </a:moveTo>
                  <a:lnTo>
                    <a:pt x="111" y="11"/>
                  </a:lnTo>
                  <a:lnTo>
                    <a:pt x="99" y="5"/>
                  </a:lnTo>
                  <a:lnTo>
                    <a:pt x="92" y="2"/>
                  </a:lnTo>
                  <a:lnTo>
                    <a:pt x="85" y="1"/>
                  </a:lnTo>
                  <a:lnTo>
                    <a:pt x="71" y="0"/>
                  </a:lnTo>
                  <a:lnTo>
                    <a:pt x="52" y="2"/>
                  </a:lnTo>
                  <a:lnTo>
                    <a:pt x="43" y="5"/>
                  </a:lnTo>
                  <a:lnTo>
                    <a:pt x="35" y="10"/>
                  </a:lnTo>
                  <a:lnTo>
                    <a:pt x="27" y="13"/>
                  </a:lnTo>
                  <a:lnTo>
                    <a:pt x="21" y="19"/>
                  </a:lnTo>
                  <a:lnTo>
                    <a:pt x="10" y="35"/>
                  </a:lnTo>
                  <a:lnTo>
                    <a:pt x="2" y="51"/>
                  </a:lnTo>
                  <a:lnTo>
                    <a:pt x="0" y="68"/>
                  </a:lnTo>
                  <a:lnTo>
                    <a:pt x="0" y="78"/>
                  </a:lnTo>
                  <a:lnTo>
                    <a:pt x="2" y="90"/>
                  </a:lnTo>
                  <a:lnTo>
                    <a:pt x="5" y="99"/>
                  </a:lnTo>
                  <a:lnTo>
                    <a:pt x="10" y="109"/>
                  </a:lnTo>
                  <a:lnTo>
                    <a:pt x="21" y="122"/>
                  </a:lnTo>
                  <a:lnTo>
                    <a:pt x="27" y="128"/>
                  </a:lnTo>
                  <a:lnTo>
                    <a:pt x="35" y="133"/>
                  </a:lnTo>
                  <a:lnTo>
                    <a:pt x="44" y="135"/>
                  </a:lnTo>
                  <a:lnTo>
                    <a:pt x="48" y="136"/>
                  </a:lnTo>
                  <a:lnTo>
                    <a:pt x="53" y="138"/>
                  </a:lnTo>
                  <a:lnTo>
                    <a:pt x="71" y="143"/>
                  </a:lnTo>
                  <a:lnTo>
                    <a:pt x="85" y="141"/>
                  </a:lnTo>
                  <a:lnTo>
                    <a:pt x="92" y="139"/>
                  </a:lnTo>
                  <a:lnTo>
                    <a:pt x="92" y="138"/>
                  </a:lnTo>
                  <a:lnTo>
                    <a:pt x="93" y="138"/>
                  </a:lnTo>
                  <a:lnTo>
                    <a:pt x="95" y="138"/>
                  </a:lnTo>
                  <a:lnTo>
                    <a:pt x="99" y="138"/>
                  </a:lnTo>
                  <a:lnTo>
                    <a:pt x="111" y="131"/>
                  </a:lnTo>
                  <a:lnTo>
                    <a:pt x="116" y="126"/>
                  </a:lnTo>
                  <a:lnTo>
                    <a:pt x="122" y="122"/>
                  </a:lnTo>
                  <a:lnTo>
                    <a:pt x="125" y="116"/>
                  </a:lnTo>
                  <a:lnTo>
                    <a:pt x="129" y="111"/>
                  </a:lnTo>
                  <a:lnTo>
                    <a:pt x="135" y="99"/>
                  </a:lnTo>
                  <a:lnTo>
                    <a:pt x="135" y="95"/>
                  </a:lnTo>
                  <a:lnTo>
                    <a:pt x="135" y="93"/>
                  </a:lnTo>
                  <a:lnTo>
                    <a:pt x="135" y="92"/>
                  </a:lnTo>
                  <a:lnTo>
                    <a:pt x="136" y="92"/>
                  </a:lnTo>
                  <a:lnTo>
                    <a:pt x="139" y="86"/>
                  </a:lnTo>
                  <a:lnTo>
                    <a:pt x="141" y="71"/>
                  </a:lnTo>
                  <a:lnTo>
                    <a:pt x="139" y="56"/>
                  </a:lnTo>
                  <a:lnTo>
                    <a:pt x="135" y="43"/>
                  </a:lnTo>
                  <a:lnTo>
                    <a:pt x="129" y="30"/>
                  </a:lnTo>
                  <a:lnTo>
                    <a:pt x="122" y="20"/>
                  </a:lnTo>
                  <a:close/>
                  <a:moveTo>
                    <a:pt x="95" y="41"/>
                  </a:moveTo>
                  <a:lnTo>
                    <a:pt x="99" y="46"/>
                  </a:lnTo>
                  <a:lnTo>
                    <a:pt x="102" y="53"/>
                  </a:lnTo>
                  <a:lnTo>
                    <a:pt x="104" y="61"/>
                  </a:lnTo>
                  <a:lnTo>
                    <a:pt x="105" y="71"/>
                  </a:lnTo>
                  <a:lnTo>
                    <a:pt x="104" y="75"/>
                  </a:lnTo>
                  <a:lnTo>
                    <a:pt x="104" y="80"/>
                  </a:lnTo>
                  <a:lnTo>
                    <a:pt x="102" y="89"/>
                  </a:lnTo>
                  <a:lnTo>
                    <a:pt x="100" y="92"/>
                  </a:lnTo>
                  <a:lnTo>
                    <a:pt x="99" y="96"/>
                  </a:lnTo>
                  <a:lnTo>
                    <a:pt x="95" y="102"/>
                  </a:lnTo>
                  <a:lnTo>
                    <a:pt x="89" y="106"/>
                  </a:lnTo>
                  <a:lnTo>
                    <a:pt x="87" y="106"/>
                  </a:lnTo>
                  <a:lnTo>
                    <a:pt x="86" y="106"/>
                  </a:lnTo>
                  <a:lnTo>
                    <a:pt x="86" y="107"/>
                  </a:lnTo>
                  <a:lnTo>
                    <a:pt x="84" y="109"/>
                  </a:lnTo>
                  <a:lnTo>
                    <a:pt x="77" y="111"/>
                  </a:lnTo>
                  <a:lnTo>
                    <a:pt x="71" y="112"/>
                  </a:lnTo>
                  <a:lnTo>
                    <a:pt x="63" y="111"/>
                  </a:lnTo>
                  <a:lnTo>
                    <a:pt x="57" y="109"/>
                  </a:lnTo>
                  <a:lnTo>
                    <a:pt x="52" y="106"/>
                  </a:lnTo>
                  <a:lnTo>
                    <a:pt x="49" y="102"/>
                  </a:lnTo>
                  <a:lnTo>
                    <a:pt x="44" y="96"/>
                  </a:lnTo>
                  <a:lnTo>
                    <a:pt x="40" y="89"/>
                  </a:lnTo>
                  <a:lnTo>
                    <a:pt x="38" y="80"/>
                  </a:lnTo>
                  <a:lnTo>
                    <a:pt x="38" y="71"/>
                  </a:lnTo>
                  <a:lnTo>
                    <a:pt x="38" y="61"/>
                  </a:lnTo>
                  <a:lnTo>
                    <a:pt x="40" y="53"/>
                  </a:lnTo>
                  <a:lnTo>
                    <a:pt x="44" y="46"/>
                  </a:lnTo>
                  <a:lnTo>
                    <a:pt x="49" y="41"/>
                  </a:lnTo>
                  <a:lnTo>
                    <a:pt x="52" y="35"/>
                  </a:lnTo>
                  <a:lnTo>
                    <a:pt x="57" y="32"/>
                  </a:lnTo>
                  <a:lnTo>
                    <a:pt x="63" y="30"/>
                  </a:lnTo>
                  <a:lnTo>
                    <a:pt x="71" y="30"/>
                  </a:lnTo>
                  <a:lnTo>
                    <a:pt x="77" y="30"/>
                  </a:lnTo>
                  <a:lnTo>
                    <a:pt x="84" y="32"/>
                  </a:lnTo>
                  <a:lnTo>
                    <a:pt x="89" y="35"/>
                  </a:lnTo>
                  <a:lnTo>
                    <a:pt x="95" y="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7" name="Freeform 1536">
              <a:extLst>
                <a:ext uri="{FF2B5EF4-FFF2-40B4-BE49-F238E27FC236}">
                  <a16:creationId xmlns:a16="http://schemas.microsoft.com/office/drawing/2014/main" id="{CD33F18D-1CAC-B80C-45F7-CB27B06E729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6" y="4183"/>
              <a:ext cx="40" cy="28"/>
            </a:xfrm>
            <a:custGeom>
              <a:avLst/>
              <a:gdLst>
                <a:gd name="T0" fmla="*/ 142 w 200"/>
                <a:gd name="T1" fmla="*/ 1 h 138"/>
                <a:gd name="T2" fmla="*/ 123 w 200"/>
                <a:gd name="T3" fmla="*/ 11 h 138"/>
                <a:gd name="T4" fmla="*/ 106 w 200"/>
                <a:gd name="T5" fmla="*/ 11 h 138"/>
                <a:gd name="T6" fmla="*/ 98 w 200"/>
                <a:gd name="T7" fmla="*/ 5 h 138"/>
                <a:gd name="T8" fmla="*/ 86 w 200"/>
                <a:gd name="T9" fmla="*/ 1 h 138"/>
                <a:gd name="T10" fmla="*/ 62 w 200"/>
                <a:gd name="T11" fmla="*/ 1 h 138"/>
                <a:gd name="T12" fmla="*/ 40 w 200"/>
                <a:gd name="T13" fmla="*/ 11 h 138"/>
                <a:gd name="T14" fmla="*/ 31 w 200"/>
                <a:gd name="T15" fmla="*/ 2 h 138"/>
                <a:gd name="T16" fmla="*/ 0 w 200"/>
                <a:gd name="T17" fmla="*/ 138 h 138"/>
                <a:gd name="T18" fmla="*/ 36 w 200"/>
                <a:gd name="T19" fmla="*/ 73 h 138"/>
                <a:gd name="T20" fmla="*/ 36 w 200"/>
                <a:gd name="T21" fmla="*/ 49 h 138"/>
                <a:gd name="T22" fmla="*/ 41 w 200"/>
                <a:gd name="T23" fmla="*/ 36 h 138"/>
                <a:gd name="T24" fmla="*/ 50 w 200"/>
                <a:gd name="T25" fmla="*/ 29 h 138"/>
                <a:gd name="T26" fmla="*/ 62 w 200"/>
                <a:gd name="T27" fmla="*/ 27 h 138"/>
                <a:gd name="T28" fmla="*/ 76 w 200"/>
                <a:gd name="T29" fmla="*/ 32 h 138"/>
                <a:gd name="T30" fmla="*/ 80 w 200"/>
                <a:gd name="T31" fmla="*/ 41 h 138"/>
                <a:gd name="T32" fmla="*/ 82 w 200"/>
                <a:gd name="T33" fmla="*/ 63 h 138"/>
                <a:gd name="T34" fmla="*/ 118 w 200"/>
                <a:gd name="T35" fmla="*/ 138 h 138"/>
                <a:gd name="T36" fmla="*/ 117 w 200"/>
                <a:gd name="T37" fmla="*/ 56 h 138"/>
                <a:gd name="T38" fmla="*/ 121 w 200"/>
                <a:gd name="T39" fmla="*/ 46 h 138"/>
                <a:gd name="T40" fmla="*/ 128 w 200"/>
                <a:gd name="T41" fmla="*/ 32 h 138"/>
                <a:gd name="T42" fmla="*/ 135 w 200"/>
                <a:gd name="T43" fmla="*/ 28 h 138"/>
                <a:gd name="T44" fmla="*/ 148 w 200"/>
                <a:gd name="T45" fmla="*/ 27 h 138"/>
                <a:gd name="T46" fmla="*/ 155 w 200"/>
                <a:gd name="T47" fmla="*/ 31 h 138"/>
                <a:gd name="T48" fmla="*/ 160 w 200"/>
                <a:gd name="T49" fmla="*/ 38 h 138"/>
                <a:gd name="T50" fmla="*/ 163 w 200"/>
                <a:gd name="T51" fmla="*/ 51 h 138"/>
                <a:gd name="T52" fmla="*/ 164 w 200"/>
                <a:gd name="T53" fmla="*/ 138 h 138"/>
                <a:gd name="T54" fmla="*/ 200 w 200"/>
                <a:gd name="T55" fmla="*/ 51 h 138"/>
                <a:gd name="T56" fmla="*/ 198 w 200"/>
                <a:gd name="T57" fmla="*/ 34 h 138"/>
                <a:gd name="T58" fmla="*/ 195 w 200"/>
                <a:gd name="T59" fmla="*/ 25 h 138"/>
                <a:gd name="T60" fmla="*/ 187 w 200"/>
                <a:gd name="T61" fmla="*/ 13 h 138"/>
                <a:gd name="T62" fmla="*/ 179 w 200"/>
                <a:gd name="T63" fmla="*/ 5 h 138"/>
                <a:gd name="T64" fmla="*/ 167 w 200"/>
                <a:gd name="T65" fmla="*/ 1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0" h="138">
                  <a:moveTo>
                    <a:pt x="154" y="0"/>
                  </a:moveTo>
                  <a:lnTo>
                    <a:pt x="142" y="1"/>
                  </a:lnTo>
                  <a:lnTo>
                    <a:pt x="133" y="5"/>
                  </a:lnTo>
                  <a:lnTo>
                    <a:pt x="123" y="11"/>
                  </a:lnTo>
                  <a:lnTo>
                    <a:pt x="113" y="20"/>
                  </a:lnTo>
                  <a:lnTo>
                    <a:pt x="106" y="11"/>
                  </a:lnTo>
                  <a:lnTo>
                    <a:pt x="102" y="7"/>
                  </a:lnTo>
                  <a:lnTo>
                    <a:pt x="98" y="5"/>
                  </a:lnTo>
                  <a:lnTo>
                    <a:pt x="91" y="2"/>
                  </a:lnTo>
                  <a:lnTo>
                    <a:pt x="86" y="1"/>
                  </a:lnTo>
                  <a:lnTo>
                    <a:pt x="75" y="0"/>
                  </a:lnTo>
                  <a:lnTo>
                    <a:pt x="62" y="1"/>
                  </a:lnTo>
                  <a:lnTo>
                    <a:pt x="51" y="5"/>
                  </a:lnTo>
                  <a:lnTo>
                    <a:pt x="40" y="11"/>
                  </a:lnTo>
                  <a:lnTo>
                    <a:pt x="31" y="20"/>
                  </a:lnTo>
                  <a:lnTo>
                    <a:pt x="31" y="2"/>
                  </a:lnTo>
                  <a:lnTo>
                    <a:pt x="0" y="2"/>
                  </a:lnTo>
                  <a:lnTo>
                    <a:pt x="0" y="138"/>
                  </a:lnTo>
                  <a:lnTo>
                    <a:pt x="36" y="138"/>
                  </a:lnTo>
                  <a:lnTo>
                    <a:pt x="36" y="73"/>
                  </a:lnTo>
                  <a:lnTo>
                    <a:pt x="35" y="56"/>
                  </a:lnTo>
                  <a:lnTo>
                    <a:pt x="36" y="49"/>
                  </a:lnTo>
                  <a:lnTo>
                    <a:pt x="39" y="46"/>
                  </a:lnTo>
                  <a:lnTo>
                    <a:pt x="41" y="36"/>
                  </a:lnTo>
                  <a:lnTo>
                    <a:pt x="46" y="32"/>
                  </a:lnTo>
                  <a:lnTo>
                    <a:pt x="50" y="29"/>
                  </a:lnTo>
                  <a:lnTo>
                    <a:pt x="54" y="28"/>
                  </a:lnTo>
                  <a:lnTo>
                    <a:pt x="62" y="27"/>
                  </a:lnTo>
                  <a:lnTo>
                    <a:pt x="72" y="30"/>
                  </a:lnTo>
                  <a:lnTo>
                    <a:pt x="76" y="32"/>
                  </a:lnTo>
                  <a:lnTo>
                    <a:pt x="80" y="37"/>
                  </a:lnTo>
                  <a:lnTo>
                    <a:pt x="80" y="41"/>
                  </a:lnTo>
                  <a:lnTo>
                    <a:pt x="80" y="46"/>
                  </a:lnTo>
                  <a:lnTo>
                    <a:pt x="82" y="63"/>
                  </a:lnTo>
                  <a:lnTo>
                    <a:pt x="82" y="138"/>
                  </a:lnTo>
                  <a:lnTo>
                    <a:pt x="118" y="138"/>
                  </a:lnTo>
                  <a:lnTo>
                    <a:pt x="118" y="73"/>
                  </a:lnTo>
                  <a:lnTo>
                    <a:pt x="117" y="56"/>
                  </a:lnTo>
                  <a:lnTo>
                    <a:pt x="118" y="49"/>
                  </a:lnTo>
                  <a:lnTo>
                    <a:pt x="121" y="46"/>
                  </a:lnTo>
                  <a:lnTo>
                    <a:pt x="123" y="36"/>
                  </a:lnTo>
                  <a:lnTo>
                    <a:pt x="128" y="32"/>
                  </a:lnTo>
                  <a:lnTo>
                    <a:pt x="131" y="29"/>
                  </a:lnTo>
                  <a:lnTo>
                    <a:pt x="135" y="28"/>
                  </a:lnTo>
                  <a:lnTo>
                    <a:pt x="143" y="27"/>
                  </a:lnTo>
                  <a:lnTo>
                    <a:pt x="148" y="27"/>
                  </a:lnTo>
                  <a:lnTo>
                    <a:pt x="152" y="29"/>
                  </a:lnTo>
                  <a:lnTo>
                    <a:pt x="155" y="31"/>
                  </a:lnTo>
                  <a:lnTo>
                    <a:pt x="159" y="35"/>
                  </a:lnTo>
                  <a:lnTo>
                    <a:pt x="160" y="38"/>
                  </a:lnTo>
                  <a:lnTo>
                    <a:pt x="162" y="44"/>
                  </a:lnTo>
                  <a:lnTo>
                    <a:pt x="163" y="51"/>
                  </a:lnTo>
                  <a:lnTo>
                    <a:pt x="164" y="61"/>
                  </a:lnTo>
                  <a:lnTo>
                    <a:pt x="164" y="138"/>
                  </a:lnTo>
                  <a:lnTo>
                    <a:pt x="200" y="138"/>
                  </a:lnTo>
                  <a:lnTo>
                    <a:pt x="200" y="51"/>
                  </a:lnTo>
                  <a:lnTo>
                    <a:pt x="199" y="42"/>
                  </a:lnTo>
                  <a:lnTo>
                    <a:pt x="198" y="34"/>
                  </a:lnTo>
                  <a:lnTo>
                    <a:pt x="196" y="28"/>
                  </a:lnTo>
                  <a:lnTo>
                    <a:pt x="195" y="25"/>
                  </a:lnTo>
                  <a:lnTo>
                    <a:pt x="190" y="18"/>
                  </a:lnTo>
                  <a:lnTo>
                    <a:pt x="187" y="13"/>
                  </a:lnTo>
                  <a:lnTo>
                    <a:pt x="183" y="8"/>
                  </a:lnTo>
                  <a:lnTo>
                    <a:pt x="179" y="5"/>
                  </a:lnTo>
                  <a:lnTo>
                    <a:pt x="173" y="2"/>
                  </a:lnTo>
                  <a:lnTo>
                    <a:pt x="167" y="1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8" name="Freeform 1537">
              <a:extLst>
                <a:ext uri="{FF2B5EF4-FFF2-40B4-BE49-F238E27FC236}">
                  <a16:creationId xmlns:a16="http://schemas.microsoft.com/office/drawing/2014/main" id="{3D0FC36F-43CF-B964-AC5E-0DCDBE18F57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67" y="4173"/>
              <a:ext cx="39" cy="39"/>
            </a:xfrm>
            <a:custGeom>
              <a:avLst/>
              <a:gdLst>
                <a:gd name="T0" fmla="*/ 8 w 197"/>
                <a:gd name="T1" fmla="*/ 61 h 196"/>
                <a:gd name="T2" fmla="*/ 0 w 197"/>
                <a:gd name="T3" fmla="*/ 99 h 196"/>
                <a:gd name="T4" fmla="*/ 8 w 197"/>
                <a:gd name="T5" fmla="*/ 134 h 196"/>
                <a:gd name="T6" fmla="*/ 21 w 197"/>
                <a:gd name="T7" fmla="*/ 157 h 196"/>
                <a:gd name="T8" fmla="*/ 38 w 197"/>
                <a:gd name="T9" fmla="*/ 175 h 196"/>
                <a:gd name="T10" fmla="*/ 62 w 197"/>
                <a:gd name="T11" fmla="*/ 188 h 196"/>
                <a:gd name="T12" fmla="*/ 87 w 197"/>
                <a:gd name="T13" fmla="*/ 195 h 196"/>
                <a:gd name="T14" fmla="*/ 112 w 197"/>
                <a:gd name="T15" fmla="*/ 195 h 196"/>
                <a:gd name="T16" fmla="*/ 136 w 197"/>
                <a:gd name="T17" fmla="*/ 188 h 196"/>
                <a:gd name="T18" fmla="*/ 158 w 197"/>
                <a:gd name="T19" fmla="*/ 175 h 196"/>
                <a:gd name="T20" fmla="*/ 177 w 197"/>
                <a:gd name="T21" fmla="*/ 157 h 196"/>
                <a:gd name="T22" fmla="*/ 189 w 197"/>
                <a:gd name="T23" fmla="*/ 134 h 196"/>
                <a:gd name="T24" fmla="*/ 196 w 197"/>
                <a:gd name="T25" fmla="*/ 111 h 196"/>
                <a:gd name="T26" fmla="*/ 196 w 197"/>
                <a:gd name="T27" fmla="*/ 85 h 196"/>
                <a:gd name="T28" fmla="*/ 189 w 197"/>
                <a:gd name="T29" fmla="*/ 61 h 196"/>
                <a:gd name="T30" fmla="*/ 177 w 197"/>
                <a:gd name="T31" fmla="*/ 36 h 196"/>
                <a:gd name="T32" fmla="*/ 158 w 197"/>
                <a:gd name="T33" fmla="*/ 18 h 196"/>
                <a:gd name="T34" fmla="*/ 135 w 197"/>
                <a:gd name="T35" fmla="*/ 5 h 196"/>
                <a:gd name="T36" fmla="*/ 110 w 197"/>
                <a:gd name="T37" fmla="*/ 0 h 196"/>
                <a:gd name="T38" fmla="*/ 87 w 197"/>
                <a:gd name="T39" fmla="*/ 0 h 196"/>
                <a:gd name="T40" fmla="*/ 62 w 197"/>
                <a:gd name="T41" fmla="*/ 5 h 196"/>
                <a:gd name="T42" fmla="*/ 40 w 197"/>
                <a:gd name="T43" fmla="*/ 18 h 196"/>
                <a:gd name="T44" fmla="*/ 22 w 197"/>
                <a:gd name="T45" fmla="*/ 36 h 196"/>
                <a:gd name="T46" fmla="*/ 21 w 197"/>
                <a:gd name="T47" fmla="*/ 99 h 196"/>
                <a:gd name="T48" fmla="*/ 31 w 197"/>
                <a:gd name="T49" fmla="*/ 58 h 196"/>
                <a:gd name="T50" fmla="*/ 43 w 197"/>
                <a:gd name="T51" fmla="*/ 41 h 196"/>
                <a:gd name="T52" fmla="*/ 61 w 197"/>
                <a:gd name="T53" fmla="*/ 29 h 196"/>
                <a:gd name="T54" fmla="*/ 100 w 197"/>
                <a:gd name="T55" fmla="*/ 19 h 196"/>
                <a:gd name="T56" fmla="*/ 138 w 197"/>
                <a:gd name="T57" fmla="*/ 29 h 196"/>
                <a:gd name="T58" fmla="*/ 154 w 197"/>
                <a:gd name="T59" fmla="*/ 41 h 196"/>
                <a:gd name="T60" fmla="*/ 167 w 197"/>
                <a:gd name="T61" fmla="*/ 58 h 196"/>
                <a:gd name="T62" fmla="*/ 179 w 197"/>
                <a:gd name="T63" fmla="*/ 99 h 196"/>
                <a:gd name="T64" fmla="*/ 175 w 197"/>
                <a:gd name="T65" fmla="*/ 118 h 196"/>
                <a:gd name="T66" fmla="*/ 160 w 197"/>
                <a:gd name="T67" fmla="*/ 145 h 196"/>
                <a:gd name="T68" fmla="*/ 146 w 197"/>
                <a:gd name="T69" fmla="*/ 160 h 196"/>
                <a:gd name="T70" fmla="*/ 128 w 197"/>
                <a:gd name="T71" fmla="*/ 171 h 196"/>
                <a:gd name="T72" fmla="*/ 109 w 197"/>
                <a:gd name="T73" fmla="*/ 176 h 196"/>
                <a:gd name="T74" fmla="*/ 100 w 197"/>
                <a:gd name="T75" fmla="*/ 177 h 196"/>
                <a:gd name="T76" fmla="*/ 80 w 197"/>
                <a:gd name="T77" fmla="*/ 174 h 196"/>
                <a:gd name="T78" fmla="*/ 59 w 197"/>
                <a:gd name="T79" fmla="*/ 167 h 196"/>
                <a:gd name="T80" fmla="*/ 43 w 197"/>
                <a:gd name="T81" fmla="*/ 153 h 196"/>
                <a:gd name="T82" fmla="*/ 31 w 197"/>
                <a:gd name="T83" fmla="*/ 137 h 196"/>
                <a:gd name="T84" fmla="*/ 21 w 197"/>
                <a:gd name="T85" fmla="*/ 108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7" h="196">
                  <a:moveTo>
                    <a:pt x="15" y="50"/>
                  </a:moveTo>
                  <a:lnTo>
                    <a:pt x="8" y="61"/>
                  </a:lnTo>
                  <a:lnTo>
                    <a:pt x="3" y="73"/>
                  </a:lnTo>
                  <a:lnTo>
                    <a:pt x="0" y="99"/>
                  </a:lnTo>
                  <a:lnTo>
                    <a:pt x="3" y="123"/>
                  </a:lnTo>
                  <a:lnTo>
                    <a:pt x="8" y="134"/>
                  </a:lnTo>
                  <a:lnTo>
                    <a:pt x="15" y="147"/>
                  </a:lnTo>
                  <a:lnTo>
                    <a:pt x="21" y="157"/>
                  </a:lnTo>
                  <a:lnTo>
                    <a:pt x="29" y="167"/>
                  </a:lnTo>
                  <a:lnTo>
                    <a:pt x="38" y="175"/>
                  </a:lnTo>
                  <a:lnTo>
                    <a:pt x="51" y="183"/>
                  </a:lnTo>
                  <a:lnTo>
                    <a:pt x="62" y="188"/>
                  </a:lnTo>
                  <a:lnTo>
                    <a:pt x="75" y="192"/>
                  </a:lnTo>
                  <a:lnTo>
                    <a:pt x="87" y="195"/>
                  </a:lnTo>
                  <a:lnTo>
                    <a:pt x="100" y="196"/>
                  </a:lnTo>
                  <a:lnTo>
                    <a:pt x="112" y="195"/>
                  </a:lnTo>
                  <a:lnTo>
                    <a:pt x="125" y="192"/>
                  </a:lnTo>
                  <a:lnTo>
                    <a:pt x="136" y="188"/>
                  </a:lnTo>
                  <a:lnTo>
                    <a:pt x="148" y="183"/>
                  </a:lnTo>
                  <a:lnTo>
                    <a:pt x="158" y="175"/>
                  </a:lnTo>
                  <a:lnTo>
                    <a:pt x="169" y="167"/>
                  </a:lnTo>
                  <a:lnTo>
                    <a:pt x="177" y="157"/>
                  </a:lnTo>
                  <a:lnTo>
                    <a:pt x="184" y="147"/>
                  </a:lnTo>
                  <a:lnTo>
                    <a:pt x="189" y="134"/>
                  </a:lnTo>
                  <a:lnTo>
                    <a:pt x="193" y="123"/>
                  </a:lnTo>
                  <a:lnTo>
                    <a:pt x="196" y="111"/>
                  </a:lnTo>
                  <a:lnTo>
                    <a:pt x="197" y="99"/>
                  </a:lnTo>
                  <a:lnTo>
                    <a:pt x="196" y="85"/>
                  </a:lnTo>
                  <a:lnTo>
                    <a:pt x="193" y="73"/>
                  </a:lnTo>
                  <a:lnTo>
                    <a:pt x="189" y="61"/>
                  </a:lnTo>
                  <a:lnTo>
                    <a:pt x="184" y="50"/>
                  </a:lnTo>
                  <a:lnTo>
                    <a:pt x="177" y="36"/>
                  </a:lnTo>
                  <a:lnTo>
                    <a:pt x="169" y="27"/>
                  </a:lnTo>
                  <a:lnTo>
                    <a:pt x="158" y="18"/>
                  </a:lnTo>
                  <a:lnTo>
                    <a:pt x="148" y="12"/>
                  </a:lnTo>
                  <a:lnTo>
                    <a:pt x="135" y="5"/>
                  </a:lnTo>
                  <a:lnTo>
                    <a:pt x="123" y="1"/>
                  </a:lnTo>
                  <a:lnTo>
                    <a:pt x="110" y="0"/>
                  </a:lnTo>
                  <a:lnTo>
                    <a:pt x="100" y="1"/>
                  </a:lnTo>
                  <a:lnTo>
                    <a:pt x="87" y="0"/>
                  </a:lnTo>
                  <a:lnTo>
                    <a:pt x="75" y="1"/>
                  </a:lnTo>
                  <a:lnTo>
                    <a:pt x="62" y="5"/>
                  </a:lnTo>
                  <a:lnTo>
                    <a:pt x="51" y="12"/>
                  </a:lnTo>
                  <a:lnTo>
                    <a:pt x="40" y="18"/>
                  </a:lnTo>
                  <a:lnTo>
                    <a:pt x="31" y="27"/>
                  </a:lnTo>
                  <a:lnTo>
                    <a:pt x="22" y="36"/>
                  </a:lnTo>
                  <a:lnTo>
                    <a:pt x="15" y="50"/>
                  </a:lnTo>
                  <a:close/>
                  <a:moveTo>
                    <a:pt x="21" y="99"/>
                  </a:moveTo>
                  <a:lnTo>
                    <a:pt x="23" y="78"/>
                  </a:lnTo>
                  <a:lnTo>
                    <a:pt x="31" y="58"/>
                  </a:lnTo>
                  <a:lnTo>
                    <a:pt x="36" y="49"/>
                  </a:lnTo>
                  <a:lnTo>
                    <a:pt x="43" y="41"/>
                  </a:lnTo>
                  <a:lnTo>
                    <a:pt x="51" y="34"/>
                  </a:lnTo>
                  <a:lnTo>
                    <a:pt x="61" y="29"/>
                  </a:lnTo>
                  <a:lnTo>
                    <a:pt x="80" y="21"/>
                  </a:lnTo>
                  <a:lnTo>
                    <a:pt x="100" y="19"/>
                  </a:lnTo>
                  <a:lnTo>
                    <a:pt x="118" y="21"/>
                  </a:lnTo>
                  <a:lnTo>
                    <a:pt x="138" y="29"/>
                  </a:lnTo>
                  <a:lnTo>
                    <a:pt x="146" y="34"/>
                  </a:lnTo>
                  <a:lnTo>
                    <a:pt x="154" y="41"/>
                  </a:lnTo>
                  <a:lnTo>
                    <a:pt x="160" y="49"/>
                  </a:lnTo>
                  <a:lnTo>
                    <a:pt x="167" y="58"/>
                  </a:lnTo>
                  <a:lnTo>
                    <a:pt x="175" y="78"/>
                  </a:lnTo>
                  <a:lnTo>
                    <a:pt x="179" y="99"/>
                  </a:lnTo>
                  <a:lnTo>
                    <a:pt x="177" y="108"/>
                  </a:lnTo>
                  <a:lnTo>
                    <a:pt x="175" y="118"/>
                  </a:lnTo>
                  <a:lnTo>
                    <a:pt x="167" y="137"/>
                  </a:lnTo>
                  <a:lnTo>
                    <a:pt x="160" y="145"/>
                  </a:lnTo>
                  <a:lnTo>
                    <a:pt x="154" y="153"/>
                  </a:lnTo>
                  <a:lnTo>
                    <a:pt x="146" y="160"/>
                  </a:lnTo>
                  <a:lnTo>
                    <a:pt x="138" y="167"/>
                  </a:lnTo>
                  <a:lnTo>
                    <a:pt x="128" y="171"/>
                  </a:lnTo>
                  <a:lnTo>
                    <a:pt x="120" y="174"/>
                  </a:lnTo>
                  <a:lnTo>
                    <a:pt x="109" y="176"/>
                  </a:lnTo>
                  <a:lnTo>
                    <a:pt x="104" y="176"/>
                  </a:lnTo>
                  <a:lnTo>
                    <a:pt x="100" y="177"/>
                  </a:lnTo>
                  <a:lnTo>
                    <a:pt x="90" y="176"/>
                  </a:lnTo>
                  <a:lnTo>
                    <a:pt x="80" y="174"/>
                  </a:lnTo>
                  <a:lnTo>
                    <a:pt x="70" y="171"/>
                  </a:lnTo>
                  <a:lnTo>
                    <a:pt x="59" y="167"/>
                  </a:lnTo>
                  <a:lnTo>
                    <a:pt x="50" y="160"/>
                  </a:lnTo>
                  <a:lnTo>
                    <a:pt x="43" y="153"/>
                  </a:lnTo>
                  <a:lnTo>
                    <a:pt x="36" y="145"/>
                  </a:lnTo>
                  <a:lnTo>
                    <a:pt x="31" y="137"/>
                  </a:lnTo>
                  <a:lnTo>
                    <a:pt x="23" y="118"/>
                  </a:lnTo>
                  <a:lnTo>
                    <a:pt x="21" y="108"/>
                  </a:lnTo>
                  <a:lnTo>
                    <a:pt x="21" y="9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9" name="Freeform 1538">
              <a:extLst>
                <a:ext uri="{FF2B5EF4-FFF2-40B4-BE49-F238E27FC236}">
                  <a16:creationId xmlns:a16="http://schemas.microsoft.com/office/drawing/2014/main" id="{AE3DFA02-861C-3A73-01A6-67931CA2ABA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7" y="4182"/>
              <a:ext cx="19" cy="21"/>
            </a:xfrm>
            <a:custGeom>
              <a:avLst/>
              <a:gdLst>
                <a:gd name="T0" fmla="*/ 49 w 92"/>
                <a:gd name="T1" fmla="*/ 0 h 108"/>
                <a:gd name="T2" fmla="*/ 35 w 92"/>
                <a:gd name="T3" fmla="*/ 1 h 108"/>
                <a:gd name="T4" fmla="*/ 24 w 92"/>
                <a:gd name="T5" fmla="*/ 6 h 108"/>
                <a:gd name="T6" fmla="*/ 13 w 92"/>
                <a:gd name="T7" fmla="*/ 13 h 108"/>
                <a:gd name="T8" fmla="*/ 5 w 92"/>
                <a:gd name="T9" fmla="*/ 26 h 108"/>
                <a:gd name="T10" fmla="*/ 1 w 92"/>
                <a:gd name="T11" fmla="*/ 39 h 108"/>
                <a:gd name="T12" fmla="*/ 0 w 92"/>
                <a:gd name="T13" fmla="*/ 55 h 108"/>
                <a:gd name="T14" fmla="*/ 0 w 92"/>
                <a:gd name="T15" fmla="*/ 66 h 108"/>
                <a:gd name="T16" fmla="*/ 3 w 92"/>
                <a:gd name="T17" fmla="*/ 77 h 108"/>
                <a:gd name="T18" fmla="*/ 6 w 92"/>
                <a:gd name="T19" fmla="*/ 86 h 108"/>
                <a:gd name="T20" fmla="*/ 13 w 92"/>
                <a:gd name="T21" fmla="*/ 96 h 108"/>
                <a:gd name="T22" fmla="*/ 21 w 92"/>
                <a:gd name="T23" fmla="*/ 101 h 108"/>
                <a:gd name="T24" fmla="*/ 30 w 92"/>
                <a:gd name="T25" fmla="*/ 105 h 108"/>
                <a:gd name="T26" fmla="*/ 39 w 92"/>
                <a:gd name="T27" fmla="*/ 107 h 108"/>
                <a:gd name="T28" fmla="*/ 49 w 92"/>
                <a:gd name="T29" fmla="*/ 108 h 108"/>
                <a:gd name="T30" fmla="*/ 64 w 92"/>
                <a:gd name="T31" fmla="*/ 106 h 108"/>
                <a:gd name="T32" fmla="*/ 70 w 92"/>
                <a:gd name="T33" fmla="*/ 103 h 108"/>
                <a:gd name="T34" fmla="*/ 77 w 92"/>
                <a:gd name="T35" fmla="*/ 101 h 108"/>
                <a:gd name="T36" fmla="*/ 81 w 92"/>
                <a:gd name="T37" fmla="*/ 96 h 108"/>
                <a:gd name="T38" fmla="*/ 85 w 92"/>
                <a:gd name="T39" fmla="*/ 89 h 108"/>
                <a:gd name="T40" fmla="*/ 86 w 92"/>
                <a:gd name="T41" fmla="*/ 85 h 108"/>
                <a:gd name="T42" fmla="*/ 88 w 92"/>
                <a:gd name="T43" fmla="*/ 82 h 108"/>
                <a:gd name="T44" fmla="*/ 92 w 92"/>
                <a:gd name="T45" fmla="*/ 75 h 108"/>
                <a:gd name="T46" fmla="*/ 72 w 92"/>
                <a:gd name="T47" fmla="*/ 70 h 108"/>
                <a:gd name="T48" fmla="*/ 70 w 92"/>
                <a:gd name="T49" fmla="*/ 74 h 108"/>
                <a:gd name="T50" fmla="*/ 68 w 92"/>
                <a:gd name="T51" fmla="*/ 78 h 108"/>
                <a:gd name="T52" fmla="*/ 66 w 92"/>
                <a:gd name="T53" fmla="*/ 79 h 108"/>
                <a:gd name="T54" fmla="*/ 65 w 92"/>
                <a:gd name="T55" fmla="*/ 81 h 108"/>
                <a:gd name="T56" fmla="*/ 61 w 92"/>
                <a:gd name="T57" fmla="*/ 85 h 108"/>
                <a:gd name="T58" fmla="*/ 53 w 92"/>
                <a:gd name="T59" fmla="*/ 88 h 108"/>
                <a:gd name="T60" fmla="*/ 49 w 92"/>
                <a:gd name="T61" fmla="*/ 89 h 108"/>
                <a:gd name="T62" fmla="*/ 47 w 92"/>
                <a:gd name="T63" fmla="*/ 89 h 108"/>
                <a:gd name="T64" fmla="*/ 46 w 92"/>
                <a:gd name="T65" fmla="*/ 89 h 108"/>
                <a:gd name="T66" fmla="*/ 46 w 92"/>
                <a:gd name="T67" fmla="*/ 90 h 108"/>
                <a:gd name="T68" fmla="*/ 37 w 92"/>
                <a:gd name="T69" fmla="*/ 88 h 108"/>
                <a:gd name="T70" fmla="*/ 33 w 92"/>
                <a:gd name="T71" fmla="*/ 85 h 108"/>
                <a:gd name="T72" fmla="*/ 31 w 92"/>
                <a:gd name="T73" fmla="*/ 82 h 108"/>
                <a:gd name="T74" fmla="*/ 27 w 92"/>
                <a:gd name="T75" fmla="*/ 76 h 108"/>
                <a:gd name="T76" fmla="*/ 25 w 92"/>
                <a:gd name="T77" fmla="*/ 70 h 108"/>
                <a:gd name="T78" fmla="*/ 24 w 92"/>
                <a:gd name="T79" fmla="*/ 55 h 108"/>
                <a:gd name="T80" fmla="*/ 25 w 92"/>
                <a:gd name="T81" fmla="*/ 38 h 108"/>
                <a:gd name="T82" fmla="*/ 27 w 92"/>
                <a:gd name="T83" fmla="*/ 31 h 108"/>
                <a:gd name="T84" fmla="*/ 31 w 92"/>
                <a:gd name="T85" fmla="*/ 26 h 108"/>
                <a:gd name="T86" fmla="*/ 33 w 92"/>
                <a:gd name="T87" fmla="*/ 22 h 108"/>
                <a:gd name="T88" fmla="*/ 37 w 92"/>
                <a:gd name="T89" fmla="*/ 20 h 108"/>
                <a:gd name="T90" fmla="*/ 49 w 92"/>
                <a:gd name="T91" fmla="*/ 19 h 108"/>
                <a:gd name="T92" fmla="*/ 55 w 92"/>
                <a:gd name="T93" fmla="*/ 20 h 108"/>
                <a:gd name="T94" fmla="*/ 61 w 92"/>
                <a:gd name="T95" fmla="*/ 24 h 108"/>
                <a:gd name="T96" fmla="*/ 66 w 92"/>
                <a:gd name="T97" fmla="*/ 28 h 108"/>
                <a:gd name="T98" fmla="*/ 72 w 92"/>
                <a:gd name="T99" fmla="*/ 36 h 108"/>
                <a:gd name="T100" fmla="*/ 92 w 92"/>
                <a:gd name="T101" fmla="*/ 31 h 108"/>
                <a:gd name="T102" fmla="*/ 88 w 92"/>
                <a:gd name="T103" fmla="*/ 22 h 108"/>
                <a:gd name="T104" fmla="*/ 85 w 92"/>
                <a:gd name="T105" fmla="*/ 16 h 108"/>
                <a:gd name="T106" fmla="*/ 81 w 92"/>
                <a:gd name="T107" fmla="*/ 11 h 108"/>
                <a:gd name="T108" fmla="*/ 77 w 92"/>
                <a:gd name="T109" fmla="*/ 9 h 108"/>
                <a:gd name="T110" fmla="*/ 70 w 92"/>
                <a:gd name="T111" fmla="*/ 5 h 108"/>
                <a:gd name="T112" fmla="*/ 64 w 92"/>
                <a:gd name="T113" fmla="*/ 2 h 108"/>
                <a:gd name="T114" fmla="*/ 49 w 92"/>
                <a:gd name="T115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2" h="108">
                  <a:moveTo>
                    <a:pt x="49" y="0"/>
                  </a:moveTo>
                  <a:lnTo>
                    <a:pt x="35" y="1"/>
                  </a:lnTo>
                  <a:lnTo>
                    <a:pt x="24" y="6"/>
                  </a:lnTo>
                  <a:lnTo>
                    <a:pt x="13" y="13"/>
                  </a:lnTo>
                  <a:lnTo>
                    <a:pt x="5" y="26"/>
                  </a:lnTo>
                  <a:lnTo>
                    <a:pt x="1" y="39"/>
                  </a:lnTo>
                  <a:lnTo>
                    <a:pt x="0" y="55"/>
                  </a:lnTo>
                  <a:lnTo>
                    <a:pt x="0" y="66"/>
                  </a:lnTo>
                  <a:lnTo>
                    <a:pt x="3" y="77"/>
                  </a:lnTo>
                  <a:lnTo>
                    <a:pt x="6" y="86"/>
                  </a:lnTo>
                  <a:lnTo>
                    <a:pt x="13" y="96"/>
                  </a:lnTo>
                  <a:lnTo>
                    <a:pt x="21" y="101"/>
                  </a:lnTo>
                  <a:lnTo>
                    <a:pt x="30" y="105"/>
                  </a:lnTo>
                  <a:lnTo>
                    <a:pt x="39" y="107"/>
                  </a:lnTo>
                  <a:lnTo>
                    <a:pt x="49" y="108"/>
                  </a:lnTo>
                  <a:lnTo>
                    <a:pt x="64" y="106"/>
                  </a:lnTo>
                  <a:lnTo>
                    <a:pt x="70" y="103"/>
                  </a:lnTo>
                  <a:lnTo>
                    <a:pt x="77" y="101"/>
                  </a:lnTo>
                  <a:lnTo>
                    <a:pt x="81" y="96"/>
                  </a:lnTo>
                  <a:lnTo>
                    <a:pt x="85" y="89"/>
                  </a:lnTo>
                  <a:lnTo>
                    <a:pt x="86" y="85"/>
                  </a:lnTo>
                  <a:lnTo>
                    <a:pt x="88" y="82"/>
                  </a:lnTo>
                  <a:lnTo>
                    <a:pt x="92" y="75"/>
                  </a:lnTo>
                  <a:lnTo>
                    <a:pt x="72" y="70"/>
                  </a:lnTo>
                  <a:lnTo>
                    <a:pt x="70" y="74"/>
                  </a:lnTo>
                  <a:lnTo>
                    <a:pt x="68" y="78"/>
                  </a:lnTo>
                  <a:lnTo>
                    <a:pt x="66" y="79"/>
                  </a:lnTo>
                  <a:lnTo>
                    <a:pt x="65" y="81"/>
                  </a:lnTo>
                  <a:lnTo>
                    <a:pt x="61" y="85"/>
                  </a:lnTo>
                  <a:lnTo>
                    <a:pt x="53" y="88"/>
                  </a:lnTo>
                  <a:lnTo>
                    <a:pt x="49" y="89"/>
                  </a:lnTo>
                  <a:lnTo>
                    <a:pt x="47" y="89"/>
                  </a:lnTo>
                  <a:lnTo>
                    <a:pt x="46" y="89"/>
                  </a:lnTo>
                  <a:lnTo>
                    <a:pt x="46" y="90"/>
                  </a:lnTo>
                  <a:lnTo>
                    <a:pt x="37" y="88"/>
                  </a:lnTo>
                  <a:lnTo>
                    <a:pt x="33" y="85"/>
                  </a:lnTo>
                  <a:lnTo>
                    <a:pt x="31" y="82"/>
                  </a:lnTo>
                  <a:lnTo>
                    <a:pt x="27" y="76"/>
                  </a:lnTo>
                  <a:lnTo>
                    <a:pt x="25" y="70"/>
                  </a:lnTo>
                  <a:lnTo>
                    <a:pt x="24" y="55"/>
                  </a:lnTo>
                  <a:lnTo>
                    <a:pt x="25" y="38"/>
                  </a:lnTo>
                  <a:lnTo>
                    <a:pt x="27" y="31"/>
                  </a:lnTo>
                  <a:lnTo>
                    <a:pt x="31" y="26"/>
                  </a:lnTo>
                  <a:lnTo>
                    <a:pt x="33" y="22"/>
                  </a:lnTo>
                  <a:lnTo>
                    <a:pt x="37" y="20"/>
                  </a:lnTo>
                  <a:lnTo>
                    <a:pt x="49" y="19"/>
                  </a:lnTo>
                  <a:lnTo>
                    <a:pt x="55" y="20"/>
                  </a:lnTo>
                  <a:lnTo>
                    <a:pt x="61" y="24"/>
                  </a:lnTo>
                  <a:lnTo>
                    <a:pt x="66" y="28"/>
                  </a:lnTo>
                  <a:lnTo>
                    <a:pt x="72" y="36"/>
                  </a:lnTo>
                  <a:lnTo>
                    <a:pt x="92" y="31"/>
                  </a:lnTo>
                  <a:lnTo>
                    <a:pt x="88" y="22"/>
                  </a:lnTo>
                  <a:lnTo>
                    <a:pt x="85" y="16"/>
                  </a:lnTo>
                  <a:lnTo>
                    <a:pt x="81" y="11"/>
                  </a:lnTo>
                  <a:lnTo>
                    <a:pt x="77" y="9"/>
                  </a:lnTo>
                  <a:lnTo>
                    <a:pt x="70" y="5"/>
                  </a:lnTo>
                  <a:lnTo>
                    <a:pt x="64" y="2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0" name="Freeform 1539">
              <a:extLst>
                <a:ext uri="{FF2B5EF4-FFF2-40B4-BE49-F238E27FC236}">
                  <a16:creationId xmlns:a16="http://schemas.microsoft.com/office/drawing/2014/main" id="{072B868C-D3ED-4849-1C33-ACD584F83BA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7" y="4184"/>
              <a:ext cx="41" cy="27"/>
            </a:xfrm>
            <a:custGeom>
              <a:avLst/>
              <a:gdLst>
                <a:gd name="T0" fmla="*/ 203 w 203"/>
                <a:gd name="T1" fmla="*/ 0 h 136"/>
                <a:gd name="T2" fmla="*/ 167 w 203"/>
                <a:gd name="T3" fmla="*/ 0 h 136"/>
                <a:gd name="T4" fmla="*/ 141 w 203"/>
                <a:gd name="T5" fmla="*/ 90 h 136"/>
                <a:gd name="T6" fmla="*/ 118 w 203"/>
                <a:gd name="T7" fmla="*/ 0 h 136"/>
                <a:gd name="T8" fmla="*/ 85 w 203"/>
                <a:gd name="T9" fmla="*/ 0 h 136"/>
                <a:gd name="T10" fmla="*/ 62 w 203"/>
                <a:gd name="T11" fmla="*/ 90 h 136"/>
                <a:gd name="T12" fmla="*/ 36 w 203"/>
                <a:gd name="T13" fmla="*/ 0 h 136"/>
                <a:gd name="T14" fmla="*/ 0 w 203"/>
                <a:gd name="T15" fmla="*/ 0 h 136"/>
                <a:gd name="T16" fmla="*/ 44 w 203"/>
                <a:gd name="T17" fmla="*/ 136 h 136"/>
                <a:gd name="T18" fmla="*/ 77 w 203"/>
                <a:gd name="T19" fmla="*/ 136 h 136"/>
                <a:gd name="T20" fmla="*/ 103 w 203"/>
                <a:gd name="T21" fmla="*/ 49 h 136"/>
                <a:gd name="T22" fmla="*/ 126 w 203"/>
                <a:gd name="T23" fmla="*/ 136 h 136"/>
                <a:gd name="T24" fmla="*/ 159 w 203"/>
                <a:gd name="T25" fmla="*/ 136 h 136"/>
                <a:gd name="T26" fmla="*/ 203 w 203"/>
                <a:gd name="T27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3" h="136">
                  <a:moveTo>
                    <a:pt x="203" y="0"/>
                  </a:moveTo>
                  <a:lnTo>
                    <a:pt x="167" y="0"/>
                  </a:lnTo>
                  <a:lnTo>
                    <a:pt x="141" y="90"/>
                  </a:lnTo>
                  <a:lnTo>
                    <a:pt x="118" y="0"/>
                  </a:lnTo>
                  <a:lnTo>
                    <a:pt x="85" y="0"/>
                  </a:lnTo>
                  <a:lnTo>
                    <a:pt x="62" y="9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44" y="136"/>
                  </a:lnTo>
                  <a:lnTo>
                    <a:pt x="77" y="136"/>
                  </a:lnTo>
                  <a:lnTo>
                    <a:pt x="103" y="49"/>
                  </a:lnTo>
                  <a:lnTo>
                    <a:pt x="126" y="136"/>
                  </a:lnTo>
                  <a:lnTo>
                    <a:pt x="159" y="136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ECC2A0A1-24E9-4FAD-A4A4-5A7B02FF9DEB}" vid="{A854FB22-387F-4840-BBE5-DC06A3DF46C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2024-12-05T04:16:32Z</dcterms:modified>
</cp:coreProperties>
</file>